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95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68096" autoAdjust="0"/>
  </p:normalViewPr>
  <p:slideViewPr>
    <p:cSldViewPr>
      <p:cViewPr varScale="1">
        <p:scale>
          <a:sx n="80" d="100"/>
          <a:sy n="80" d="100"/>
        </p:scale>
        <p:origin x="20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FD5A2-534D-463D-B4ED-7FA770178092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6CD14-5A94-4331-9B6F-CA0E7E2B18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82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433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7901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6441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948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523757"/>
            <a:ext cx="7772400" cy="1829761"/>
          </a:xfrm>
        </p:spPr>
        <p:txBody>
          <a:bodyPr/>
          <a:lstStyle/>
          <a:p>
            <a:pPr algn="ctr"/>
            <a:r>
              <a:rPr lang="es-AR" dirty="0" smtClean="0"/>
              <a:t>Final: Estilos</a:t>
            </a:r>
            <a:br>
              <a:rPr lang="es-AR" dirty="0" smtClean="0"/>
            </a:br>
            <a:r>
              <a:rPr lang="es-AR" dirty="0" smtClean="0"/>
              <a:t>Como Funciona</a:t>
            </a: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76672"/>
            <a:ext cx="2143125" cy="21431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81" y="399179"/>
            <a:ext cx="2347483" cy="23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876"/>
            <a:ext cx="7772400" cy="1233483"/>
          </a:xfrm>
        </p:spPr>
        <p:txBody>
          <a:bodyPr>
            <a:noAutofit/>
          </a:bodyPr>
          <a:lstStyle/>
          <a:p>
            <a:pPr algn="l"/>
            <a:r>
              <a:rPr lang="es-AR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1er Paso:</a:t>
            </a:r>
            <a:r>
              <a:rPr lang="es-AR" sz="1600" dirty="0" smtClean="0"/>
              <a:t/>
            </a:r>
            <a:br>
              <a:rPr lang="es-AR" sz="1600" dirty="0" smtClean="0"/>
            </a:br>
            <a:r>
              <a:rPr lang="es-AR" sz="1600" dirty="0" smtClean="0">
                <a:latin typeface="Arial Black" panose="020B0A04020102020204" pitchFamily="34" charset="0"/>
              </a:rPr>
              <a:t>Entrar en la aplicación, y luego entrar en el icono de la paleta que esta ubicado en la barra superior seleccionar un estilo.</a:t>
            </a:r>
            <a:r>
              <a:rPr lang="es-AR" sz="2400" dirty="0" smtClean="0"/>
              <a:t/>
            </a:r>
            <a:br>
              <a:rPr lang="es-AR" sz="2400" dirty="0" smtClean="0"/>
            </a:br>
            <a:endParaRPr lang="es-AR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224136"/>
            <a:ext cx="3369749" cy="51571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58679"/>
            <a:ext cx="3283547" cy="5122649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7884367" y="1212140"/>
            <a:ext cx="427585" cy="404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536680" y="1273397"/>
            <a:ext cx="430435" cy="404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1" name="Flecha abajo 10"/>
          <p:cNvSpPr/>
          <p:nvPr/>
        </p:nvSpPr>
        <p:spPr>
          <a:xfrm rot="8481483">
            <a:off x="3984439" y="1697744"/>
            <a:ext cx="504056" cy="6982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 abajo 11"/>
          <p:cNvSpPr/>
          <p:nvPr/>
        </p:nvSpPr>
        <p:spPr>
          <a:xfrm rot="8481483">
            <a:off x="8395606" y="1698216"/>
            <a:ext cx="504056" cy="6982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10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254815"/>
            <a:ext cx="8229600" cy="1498178"/>
          </a:xfrm>
        </p:spPr>
        <p:txBody>
          <a:bodyPr>
            <a:normAutofit/>
          </a:bodyPr>
          <a:lstStyle/>
          <a:p>
            <a:r>
              <a:rPr lang="es-AR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Paso2: </a:t>
            </a:r>
            <a:r>
              <a:rPr lang="es-AR" sz="1800" dirty="0" smtClean="0">
                <a:latin typeface="Arial Black" panose="020B0A04020102020204" pitchFamily="34" charset="0"/>
              </a:rPr>
              <a:t>Seleccionar un estilo para que se aplique en la </a:t>
            </a:r>
            <a:r>
              <a:rPr lang="es-AR" sz="1800" dirty="0" err="1" smtClean="0">
                <a:latin typeface="Arial Black" panose="020B0A04020102020204" pitchFamily="34" charset="0"/>
              </a:rPr>
              <a:t>aplicacion</a:t>
            </a:r>
            <a:r>
              <a:rPr lang="es-AR" sz="2800" dirty="0" smtClean="0"/>
              <a:t/>
            </a:r>
            <a:br>
              <a:rPr lang="es-AR" sz="2800" dirty="0" smtClean="0"/>
            </a:br>
            <a:endParaRPr lang="es-AR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90" y="1196752"/>
            <a:ext cx="3467625" cy="53802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9" y="1196752"/>
            <a:ext cx="3459310" cy="5380225"/>
          </a:xfrm>
          <a:prstGeom prst="rect">
            <a:avLst/>
          </a:prstGeom>
        </p:spPr>
      </p:pic>
      <p:sp>
        <p:nvSpPr>
          <p:cNvPr id="7" name="Flecha abajo 6"/>
          <p:cNvSpPr/>
          <p:nvPr/>
        </p:nvSpPr>
        <p:spPr>
          <a:xfrm rot="8481483">
            <a:off x="3399204" y="4374036"/>
            <a:ext cx="504056" cy="6982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abajo 7"/>
          <p:cNvSpPr/>
          <p:nvPr/>
        </p:nvSpPr>
        <p:spPr>
          <a:xfrm rot="8481483">
            <a:off x="7610325" y="4374035"/>
            <a:ext cx="504056" cy="6982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02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634082"/>
          </a:xfrm>
        </p:spPr>
        <p:txBody>
          <a:bodyPr>
            <a:normAutofit/>
          </a:bodyPr>
          <a:lstStyle/>
          <a:p>
            <a:r>
              <a:rPr lang="es-AR" sz="2800" dirty="0" smtClean="0"/>
              <a:t> </a:t>
            </a:r>
            <a:r>
              <a:rPr lang="es-AR" sz="2800" u="sng" dirty="0" smtClean="0">
                <a:latin typeface="Arial Black" panose="020B0A04020102020204" pitchFamily="34" charset="0"/>
              </a:rPr>
              <a:t>TEMA NOCHE:</a:t>
            </a:r>
            <a:endParaRPr lang="es-AR" sz="2800" u="sng" dirty="0">
              <a:latin typeface="Arial Black" panose="020B0A04020102020204" pitchFamily="34" charset="0"/>
            </a:endParaRPr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5047788" y="25256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2800" dirty="0" smtClean="0"/>
              <a:t>    </a:t>
            </a:r>
            <a:r>
              <a:rPr lang="es-AR" sz="2800" u="sng" dirty="0" smtClean="0">
                <a:latin typeface="Arial Black" panose="020B0A04020102020204" pitchFamily="34" charset="0"/>
              </a:rPr>
              <a:t>TEMA DIA:</a:t>
            </a:r>
            <a:endParaRPr lang="es-AR" sz="2800" u="sng" dirty="0">
              <a:latin typeface="Arial Black" panose="020B0A04020102020204" pitchFamily="34" charset="0"/>
            </a:endParaRPr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457200" y="4437306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Presenta estilos de la gama </a:t>
            </a:r>
          </a:p>
          <a:p>
            <a:r>
              <a:rPr lang="es-A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del </a:t>
            </a:r>
            <a:r>
              <a:rPr lang="es-A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gris, </a:t>
            </a:r>
            <a:r>
              <a:rPr lang="es-A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botones ion </a:t>
            </a:r>
            <a:r>
              <a:rPr lang="es-A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segment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s-A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y inputs con bordes </a:t>
            </a:r>
            <a:r>
              <a:rPr lang="es-A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 bordes </a:t>
            </a:r>
          </a:p>
          <a:p>
            <a:r>
              <a:rPr lang="es-A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Rectangulares  fondo a tono con</a:t>
            </a:r>
          </a:p>
          <a:p>
            <a:r>
              <a:rPr lang="es-A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</a:t>
            </a:r>
            <a:r>
              <a:rPr lang="es-A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os estilos.</a:t>
            </a:r>
            <a:endParaRPr lang="es-A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Título 2"/>
          <p:cNvSpPr txBox="1">
            <a:spLocks/>
          </p:cNvSpPr>
          <p:nvPr/>
        </p:nvSpPr>
        <p:spPr>
          <a:xfrm>
            <a:off x="5029200" y="4427271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1600" dirty="0" smtClean="0">
                <a:latin typeface="Arial Black" panose="020B0A04020102020204" pitchFamily="34" charset="0"/>
              </a:rPr>
              <a:t>Presenta estilos de la gama </a:t>
            </a:r>
          </a:p>
          <a:p>
            <a:r>
              <a:rPr lang="es-AR" sz="1600" dirty="0" smtClean="0">
                <a:latin typeface="Arial Black" panose="020B0A04020102020204" pitchFamily="34" charset="0"/>
              </a:rPr>
              <a:t>del </a:t>
            </a:r>
            <a:r>
              <a:rPr lang="es-AR" sz="1600" dirty="0" smtClean="0">
                <a:latin typeface="Arial Black" panose="020B0A04020102020204" pitchFamily="34" charset="0"/>
              </a:rPr>
              <a:t>celeste, </a:t>
            </a:r>
            <a:r>
              <a:rPr lang="es-AR" sz="1600" dirty="0" smtClean="0">
                <a:latin typeface="Arial Black" panose="020B0A04020102020204" pitchFamily="34" charset="0"/>
              </a:rPr>
              <a:t>botones ion </a:t>
            </a:r>
            <a:r>
              <a:rPr lang="es-AR" sz="1600" dirty="0" err="1" smtClean="0">
                <a:latin typeface="Arial Black" panose="020B0A04020102020204" pitchFamily="34" charset="0"/>
              </a:rPr>
              <a:t>segment</a:t>
            </a:r>
            <a:endParaRPr lang="es-AR" sz="1600" dirty="0" smtClean="0">
              <a:latin typeface="Arial Black" panose="020B0A04020102020204" pitchFamily="34" charset="0"/>
            </a:endParaRPr>
          </a:p>
          <a:p>
            <a:r>
              <a:rPr lang="es-AR" sz="1600" dirty="0" smtClean="0">
                <a:latin typeface="Arial Black" panose="020B0A04020102020204" pitchFamily="34" charset="0"/>
              </a:rPr>
              <a:t> y inputs con bordes circulares  </a:t>
            </a:r>
          </a:p>
          <a:p>
            <a:r>
              <a:rPr lang="es-AR" sz="1600" dirty="0" smtClean="0">
                <a:latin typeface="Arial Black" panose="020B0A04020102020204" pitchFamily="34" charset="0"/>
              </a:rPr>
              <a:t>fondo a tono con</a:t>
            </a:r>
          </a:p>
          <a:p>
            <a:r>
              <a:rPr lang="es-AR" sz="1600" dirty="0">
                <a:latin typeface="Arial Black" panose="020B0A04020102020204" pitchFamily="34" charset="0"/>
              </a:rPr>
              <a:t>l</a:t>
            </a:r>
            <a:r>
              <a:rPr lang="es-AR" sz="1600" dirty="0" smtClean="0">
                <a:latin typeface="Arial Black" panose="020B0A04020102020204" pitchFamily="34" charset="0"/>
              </a:rPr>
              <a:t>os estilos. </a:t>
            </a:r>
            <a:endParaRPr lang="es-AR" sz="1600" dirty="0">
              <a:latin typeface="Arial Black" panose="020B0A040201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3" y="847637"/>
            <a:ext cx="2266691" cy="351746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787881"/>
            <a:ext cx="2320775" cy="362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7764" y="476672"/>
            <a:ext cx="8229600" cy="1628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755576" y="260228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estilo elegido aplicara a toda la </a:t>
            </a:r>
            <a:r>
              <a:rPr lang="es-AR" sz="25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aplicacion</a:t>
            </a:r>
            <a:r>
              <a:rPr lang="es-AR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cualquier usuario podrá cambiar el estilo </a:t>
            </a:r>
            <a:r>
              <a:rPr lang="es-AR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</a:t>
            </a:r>
            <a:r>
              <a:rPr lang="es-AR" sz="25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es-AR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AR" sz="25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7" y="1672448"/>
            <a:ext cx="2718174" cy="42180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064" y="1681797"/>
            <a:ext cx="2662416" cy="41764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84" y="1672447"/>
            <a:ext cx="2738168" cy="42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4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259993" y="-34641"/>
            <a:ext cx="492416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Acerca de:</a:t>
            </a:r>
            <a:endParaRPr lang="es-AR" dirty="0"/>
          </a:p>
        </p:txBody>
      </p:sp>
      <p:sp>
        <p:nvSpPr>
          <p:cNvPr id="7" name="2 CuadroTexto"/>
          <p:cNvSpPr txBox="1"/>
          <p:nvPr/>
        </p:nvSpPr>
        <p:spPr>
          <a:xfrm>
            <a:off x="0" y="1700808"/>
            <a:ext cx="82210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lvl="1"/>
            <a:r>
              <a:rPr lang="es-AR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Repositorio: </a:t>
            </a:r>
            <a:r>
              <a:rPr lang="es-AR" sz="2400" dirty="0" smtClean="0">
                <a:latin typeface="Arial Black" panose="020B0A04020102020204" pitchFamily="34" charset="0"/>
              </a:rPr>
              <a:t>httpshttps://github.com/Armocidautn/TPsegParcialPPS2017</a:t>
            </a:r>
            <a:endParaRPr lang="es-AR" sz="2400" dirty="0">
              <a:latin typeface="Arial Black" panose="020B0A040201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26008" y="836712"/>
            <a:ext cx="77663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s-AR" sz="2400" b="1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lvl="1"/>
            <a:r>
              <a:rPr lang="es-AR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Alumno</a:t>
            </a:r>
            <a:r>
              <a:rPr lang="es-AR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:</a:t>
            </a:r>
            <a:r>
              <a:rPr lang="es-AR" sz="2400" b="1" dirty="0">
                <a:latin typeface="Arial Black" panose="020B0A04020102020204" pitchFamily="34" charset="0"/>
              </a:rPr>
              <a:t> ARMOCIDA ADRIAN</a:t>
            </a:r>
          </a:p>
          <a:p>
            <a:pPr lvl="1"/>
            <a:endParaRPr lang="es-AR" sz="2400" b="1" dirty="0">
              <a:latin typeface="Arial Black" panose="020B0A04020102020204" pitchFamily="34" charset="0"/>
            </a:endParaRPr>
          </a:p>
          <a:p>
            <a:pPr lvl="1"/>
            <a:r>
              <a:rPr lang="es-AR" sz="2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Github</a:t>
            </a:r>
            <a:r>
              <a:rPr lang="es-AR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:</a:t>
            </a:r>
            <a:r>
              <a:rPr lang="es-AR" sz="2400" b="1" dirty="0">
                <a:latin typeface="Arial Black" panose="020B0A04020102020204" pitchFamily="34" charset="0"/>
              </a:rPr>
              <a:t> </a:t>
            </a:r>
            <a:r>
              <a:rPr lang="es-AR" sz="2400" b="1" dirty="0" err="1">
                <a:latin typeface="Arial Black" panose="020B0A04020102020204" pitchFamily="34" charset="0"/>
              </a:rPr>
              <a:t>Amocidautn</a:t>
            </a:r>
            <a:endParaRPr lang="es-AR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97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1797</TotalTime>
  <Words>116</Words>
  <Application>Microsoft Office PowerPoint</Application>
  <PresentationFormat>Presentación en pantalla (4:3)</PresentationFormat>
  <Paragraphs>32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 Black</vt:lpstr>
      <vt:lpstr>Calibri</vt:lpstr>
      <vt:lpstr>Lucida Sans Unicode</vt:lpstr>
      <vt:lpstr>Verdana</vt:lpstr>
      <vt:lpstr>Wingdings 2</vt:lpstr>
      <vt:lpstr>Wingdings 3</vt:lpstr>
      <vt:lpstr>Concurrencia</vt:lpstr>
      <vt:lpstr>Final: Estilos Como Funciona</vt:lpstr>
      <vt:lpstr>1er Paso: Entrar en la aplicación, y luego entrar en el icono de la paleta que esta ubicado en la barra superior seleccionar un estilo. </vt:lpstr>
      <vt:lpstr>Paso2: Seleccionar un estilo para que se aplique en la aplicacion </vt:lpstr>
      <vt:lpstr> TEMA NOCHE:</vt:lpstr>
      <vt:lpstr>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FRISoL 2017</dc:title>
  <dc:creator>Usuario</dc:creator>
  <cp:lastModifiedBy>Yo</cp:lastModifiedBy>
  <cp:revision>106</cp:revision>
  <dcterms:created xsi:type="dcterms:W3CDTF">2017-04-14T02:07:21Z</dcterms:created>
  <dcterms:modified xsi:type="dcterms:W3CDTF">2019-03-01T18:07:57Z</dcterms:modified>
</cp:coreProperties>
</file>