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8" r:id="rId11"/>
    <p:sldId id="295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6" autoAdjust="0"/>
  </p:normalViewPr>
  <p:slideViewPr>
    <p:cSldViewPr>
      <p:cViewPr varScale="1">
        <p:scale>
          <a:sx n="80" d="100"/>
          <a:sy n="80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5A2-534D-463D-B4ED-7FA770178092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CD14-5A94-4331-9B6F-CA0E7E2B1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33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90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44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1/3/2019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523757"/>
            <a:ext cx="7772400" cy="1829761"/>
          </a:xfrm>
        </p:spPr>
        <p:txBody>
          <a:bodyPr/>
          <a:lstStyle/>
          <a:p>
            <a:pPr algn="ctr"/>
            <a:r>
              <a:rPr lang="es-AR" dirty="0" smtClean="0"/>
              <a:t>Final: Estilos</a:t>
            </a:r>
            <a:br>
              <a:rPr lang="es-AR" dirty="0" smtClean="0"/>
            </a:br>
            <a:r>
              <a:rPr lang="es-AR" dirty="0" smtClean="0"/>
              <a:t>Como se hace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553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22" y="260648"/>
            <a:ext cx="2304256" cy="22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Paso7: En app\app.html en la siguiente línea :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440030" cy="834396"/>
          </a:xfrm>
          <a:prstGeom prst="rect">
            <a:avLst/>
          </a:prstGeom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457200" y="2228916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Agregaremos luego del “</a:t>
            </a:r>
            <a:r>
              <a:rPr lang="es-AR" sz="2800" dirty="0" err="1" smtClean="0"/>
              <a:t>rootPage</a:t>
            </a:r>
            <a:r>
              <a:rPr lang="es-AR" sz="2800" dirty="0" smtClean="0"/>
              <a:t>” [</a:t>
            </a:r>
            <a:r>
              <a:rPr lang="es-AR" sz="2800" dirty="0" err="1" smtClean="0"/>
              <a:t>class</a:t>
            </a:r>
            <a:r>
              <a:rPr lang="es-AR" sz="2800" dirty="0" smtClean="0"/>
              <a:t>]=“</a:t>
            </a:r>
            <a:r>
              <a:rPr lang="es-AR" sz="2800" dirty="0" err="1" smtClean="0"/>
              <a:t>selectedTheme</a:t>
            </a:r>
            <a:r>
              <a:rPr lang="es-AR" sz="2800" dirty="0" smtClean="0"/>
              <a:t>” que </a:t>
            </a:r>
            <a:r>
              <a:rPr lang="es-AR" sz="2800" dirty="0" err="1" smtClean="0"/>
              <a:t>seteara</a:t>
            </a:r>
            <a:r>
              <a:rPr lang="es-AR" sz="2800" dirty="0" smtClean="0"/>
              <a:t> todas las </a:t>
            </a:r>
            <a:r>
              <a:rPr lang="es-AR" sz="2800" dirty="0" err="1" smtClean="0"/>
              <a:t>pages</a:t>
            </a:r>
            <a:r>
              <a:rPr lang="es-AR" sz="2800" dirty="0" smtClean="0"/>
              <a:t> de la aplicación según el estilo que haya elegido. Luego de esto la aplicación ya estará lista para utilizarse.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37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0334" y="1016026"/>
            <a:ext cx="822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Alumno:</a:t>
            </a:r>
            <a:r>
              <a:rPr lang="es-AR" sz="2400" b="1" dirty="0" smtClean="0">
                <a:latin typeface="Arial Black" panose="020B0A04020102020204" pitchFamily="34" charset="0"/>
              </a:rPr>
              <a:t> ARMOCIDA ADRIAN</a:t>
            </a:r>
          </a:p>
          <a:p>
            <a:pPr lvl="1"/>
            <a:endParaRPr lang="es-AR" sz="2400" b="1" dirty="0" smtClean="0">
              <a:latin typeface="Arial Black" panose="020B0A04020102020204" pitchFamily="34" charset="0"/>
            </a:endParaRPr>
          </a:p>
          <a:p>
            <a:pPr lvl="1"/>
            <a:r>
              <a:rPr lang="es-AR" sz="2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Github</a:t>
            </a:r>
            <a:r>
              <a:rPr lang="es-A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r>
              <a:rPr lang="es-AR" sz="2400" b="1" dirty="0" smtClean="0">
                <a:latin typeface="Arial Black" panose="020B0A04020102020204" pitchFamily="34" charset="0"/>
              </a:rPr>
              <a:t> </a:t>
            </a:r>
            <a:r>
              <a:rPr lang="es-AR" sz="2400" b="1" dirty="0" err="1" smtClean="0">
                <a:latin typeface="Arial Black" panose="020B0A04020102020204" pitchFamily="34" charset="0"/>
              </a:rPr>
              <a:t>Amocidautn</a:t>
            </a:r>
            <a:endParaRPr lang="es-AR" sz="2400" b="1" dirty="0">
              <a:latin typeface="Arial Black" panose="020B0A04020102020204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59993" y="-34641"/>
            <a:ext cx="492416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Acerca de:</a:t>
            </a:r>
            <a:endParaRPr lang="es-AR" dirty="0"/>
          </a:p>
        </p:txBody>
      </p:sp>
      <p:sp>
        <p:nvSpPr>
          <p:cNvPr id="7" name="2 CuadroTexto"/>
          <p:cNvSpPr txBox="1"/>
          <p:nvPr/>
        </p:nvSpPr>
        <p:spPr>
          <a:xfrm>
            <a:off x="30334" y="2031689"/>
            <a:ext cx="9113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AR" dirty="0" smtClean="0"/>
          </a:p>
          <a:p>
            <a:pPr lvl="1"/>
            <a:r>
              <a:rPr lang="es-AR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Repositorio</a:t>
            </a:r>
            <a:r>
              <a:rPr lang="es-AR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es-AR" sz="2400" dirty="0" smtClean="0">
                <a:latin typeface="Arial Black" panose="020B0A04020102020204" pitchFamily="34" charset="0"/>
              </a:rPr>
              <a:t>httpshttps</a:t>
            </a:r>
            <a:r>
              <a:rPr lang="es-AR" sz="2400" dirty="0">
                <a:latin typeface="Arial Black" panose="020B0A04020102020204" pitchFamily="34" charset="0"/>
              </a:rPr>
              <a:t>://github.com/Armocidautn/TPsegParcialPPS2017</a:t>
            </a:r>
          </a:p>
        </p:txBody>
      </p:sp>
    </p:spTree>
    <p:extLst>
      <p:ext uri="{BB962C8B-B14F-4D97-AF65-F5344CB8AC3E}">
        <p14:creationId xmlns:p14="http://schemas.microsoft.com/office/powerpoint/2010/main" val="3396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515" y="1052736"/>
            <a:ext cx="7772400" cy="1233483"/>
          </a:xfrm>
        </p:spPr>
        <p:txBody>
          <a:bodyPr>
            <a:noAutofit/>
          </a:bodyPr>
          <a:lstStyle/>
          <a:p>
            <a:pPr algn="l"/>
            <a:r>
              <a:rPr lang="es-AR" sz="2000" dirty="0" smtClean="0"/>
              <a:t>1er Paso:</a:t>
            </a:r>
            <a:br>
              <a:rPr lang="es-AR" sz="2000" dirty="0" smtClean="0"/>
            </a:br>
            <a:r>
              <a:rPr lang="es-AR" sz="2000" dirty="0" smtClean="0"/>
              <a:t>Crear una aplicación en </a:t>
            </a:r>
            <a:r>
              <a:rPr lang="es-AR" sz="2000" dirty="0" err="1" smtClean="0"/>
              <a:t>Ionic</a:t>
            </a:r>
            <a:r>
              <a:rPr lang="es-AR" sz="2000" dirty="0" smtClean="0"/>
              <a:t> </a:t>
            </a:r>
            <a:r>
              <a:rPr lang="es-AR" sz="2000" smtClean="0"/>
              <a:t>luego,entrar</a:t>
            </a:r>
            <a:r>
              <a:rPr lang="es-AR" sz="2000" dirty="0" smtClean="0"/>
              <a:t> en la carpeta del proyecto luego a SRC\</a:t>
            </a:r>
            <a:r>
              <a:rPr lang="es-AR" sz="2000" dirty="0" err="1" smtClean="0"/>
              <a:t>Theme</a:t>
            </a:r>
            <a:r>
              <a:rPr lang="es-AR" sz="2000" dirty="0" smtClean="0"/>
              <a:t>\</a:t>
            </a:r>
            <a:br>
              <a:rPr lang="es-AR" sz="2000" dirty="0" smtClean="0"/>
            </a:br>
            <a:r>
              <a:rPr lang="es-AR" sz="2000" dirty="0" smtClean="0"/>
              <a:t>crear un archivo manualmente del tipo .</a:t>
            </a:r>
            <a:r>
              <a:rPr lang="es-AR" sz="2000" dirty="0" err="1" smtClean="0"/>
              <a:t>scss</a:t>
            </a:r>
            <a:r>
              <a:rPr lang="es-AR" sz="2000" dirty="0" smtClean="0"/>
              <a:t> (SASS) </a:t>
            </a:r>
            <a:r>
              <a:rPr lang="es-AR" sz="2000" dirty="0" err="1" smtClean="0"/>
              <a:t>ejemplo:theme-dark.scss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Dentro configuramos a gusto un perfil de estilo. </a:t>
            </a:r>
            <a:r>
              <a:rPr lang="es-AR" sz="2000" dirty="0" err="1" smtClean="0"/>
              <a:t>Ej</a:t>
            </a:r>
            <a:r>
              <a:rPr lang="es-AR" sz="2000" dirty="0" smtClean="0"/>
              <a:t>: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4555"/>
            <a:ext cx="7848872" cy="37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s-AR" sz="2800" dirty="0" smtClean="0"/>
              <a:t>Paso2: crear otro perfil alternativo ejemplo: Light-</a:t>
            </a:r>
            <a:r>
              <a:rPr lang="es-AR" sz="2800" dirty="0" err="1" smtClean="0"/>
              <a:t>Theme.scss</a:t>
            </a:r>
            <a:r>
              <a:rPr lang="es-AR" sz="2800" dirty="0" smtClean="0"/>
              <a:t/>
            </a:r>
            <a:br>
              <a:rPr lang="es-AR" sz="2800" dirty="0" smtClean="0"/>
            </a:br>
            <a:r>
              <a:rPr lang="es-AR" sz="2800" dirty="0" smtClean="0"/>
              <a:t>Luego en SRC\</a:t>
            </a:r>
            <a:r>
              <a:rPr lang="es-AR" sz="2800" dirty="0" err="1" smtClean="0"/>
              <a:t>Theme</a:t>
            </a:r>
            <a:r>
              <a:rPr lang="es-AR" sz="2800" dirty="0" smtClean="0"/>
              <a:t>\</a:t>
            </a:r>
            <a:r>
              <a:rPr lang="es-AR" sz="2800" dirty="0" err="1" smtClean="0"/>
              <a:t>variables.scss</a:t>
            </a:r>
            <a:r>
              <a:rPr lang="es-AR" sz="2800" dirty="0" smtClean="0"/>
              <a:t> se importan los dos perfiles SASS creados:</a:t>
            </a:r>
            <a:br>
              <a:rPr lang="es-AR" sz="2800" dirty="0" smtClean="0"/>
            </a:br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4727829" cy="13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Paso3: Se genera un </a:t>
            </a:r>
            <a:r>
              <a:rPr lang="es-AR" sz="2800" dirty="0" err="1" smtClean="0"/>
              <a:t>Provider</a:t>
            </a:r>
            <a:r>
              <a:rPr lang="es-AR" sz="2800" dirty="0" smtClean="0"/>
              <a:t> manualmente, o se crea con el siguiente comando: </a:t>
            </a:r>
            <a:endParaRPr lang="es-AR" sz="2800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518211" y="266737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Una vez generado el </a:t>
            </a:r>
            <a:r>
              <a:rPr lang="es-AR" sz="2800" dirty="0" err="1" smtClean="0"/>
              <a:t>provider</a:t>
            </a:r>
            <a:r>
              <a:rPr lang="es-AR" sz="2800" dirty="0" smtClean="0"/>
              <a:t>( si es de manera manual hay que cerciorarse de que este importado en app\</a:t>
            </a:r>
            <a:r>
              <a:rPr lang="es-AR" sz="2800" dirty="0" err="1" smtClean="0"/>
              <a:t>app.module.ts</a:t>
            </a:r>
            <a:endParaRPr lang="es-AR" sz="2800" dirty="0" smtClean="0"/>
          </a:p>
          <a:p>
            <a:r>
              <a:rPr lang="es-AR" sz="2800" dirty="0" smtClean="0"/>
              <a:t>Y que este incluido en </a:t>
            </a:r>
            <a:r>
              <a:rPr lang="es-AR" sz="2800" dirty="0" err="1" smtClean="0"/>
              <a:t>Providers</a:t>
            </a:r>
            <a:r>
              <a:rPr lang="es-AR" sz="2800" dirty="0" smtClean="0"/>
              <a:t>)</a:t>
            </a: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8" y="1406514"/>
            <a:ext cx="6348818" cy="10647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0" y="3752603"/>
            <a:ext cx="6790093" cy="18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64" y="476672"/>
            <a:ext cx="8229600" cy="16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Paso4: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dentro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provider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importamos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siguiente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7764" y="2564904"/>
            <a:ext cx="8229600" cy="2820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clase del tipo observable es decir que un objeto de este tipo puede guardar y cambiar 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</a:t>
            </a:r>
            <a:r>
              <a:rPr lang="es-AR" sz="2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dinámicamente dentro de la aplicación,  hay que tener en cuenta que necesita un valor inicial, ya que siempre debe devolver un valor, incluso si no ha recibido un cambio.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4" y="1450257"/>
            <a:ext cx="8417022" cy="9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Lo siguiente por hacer es crear un objeto de la clase </a:t>
            </a:r>
            <a:r>
              <a:rPr lang="es-AR" sz="2800" dirty="0" err="1" smtClean="0"/>
              <a:t>BehaviorSubject</a:t>
            </a:r>
            <a:r>
              <a:rPr lang="es-AR" sz="2800" dirty="0" smtClean="0"/>
              <a:t>:</a:t>
            </a:r>
            <a:endParaRPr lang="es-A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0033"/>
            <a:ext cx="6779096" cy="630815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Luego se lo instancia en el constructor en este caso con el valor del perfil </a:t>
            </a:r>
            <a:r>
              <a:rPr lang="es-AR" sz="2800" dirty="0" err="1" smtClean="0"/>
              <a:t>dark-theme</a:t>
            </a:r>
            <a:r>
              <a:rPr lang="es-AR" sz="2800" dirty="0" smtClean="0"/>
              <a:t> por defecto para que </a:t>
            </a:r>
            <a:r>
              <a:rPr lang="es-AR" sz="2800" dirty="0" err="1" smtClean="0"/>
              <a:t>inicialize</a:t>
            </a:r>
            <a:r>
              <a:rPr lang="es-AR" sz="2800" dirty="0" smtClean="0"/>
              <a:t> la app con este perfil: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63888"/>
            <a:ext cx="6552728" cy="5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4"/>
          <p:cNvSpPr txBox="1">
            <a:spLocks/>
          </p:cNvSpPr>
          <p:nvPr/>
        </p:nvSpPr>
        <p:spPr>
          <a:xfrm>
            <a:off x="323528" y="836712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2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600" dirty="0" smtClean="0"/>
              <a:t>Se crea un método </a:t>
            </a:r>
            <a:r>
              <a:rPr lang="es-AR" sz="8600" dirty="0" err="1" smtClean="0"/>
              <a:t>get</a:t>
            </a:r>
            <a:r>
              <a:rPr lang="es-AR" sz="8600" dirty="0" smtClean="0"/>
              <a:t> y set del objeto con </a:t>
            </a:r>
            <a:r>
              <a:rPr lang="es-AR" sz="8600" dirty="0" err="1" smtClean="0"/>
              <a:t>next</a:t>
            </a:r>
            <a:r>
              <a:rPr lang="es-AR" sz="8600" dirty="0" smtClean="0"/>
              <a:t> en el set se cambia al siguiente valor que le demos a </a:t>
            </a:r>
            <a:r>
              <a:rPr lang="es-AR" sz="8600" dirty="0" err="1" smtClean="0"/>
              <a:t>theme</a:t>
            </a:r>
            <a:r>
              <a:rPr lang="es-AR" sz="8600" dirty="0" smtClean="0"/>
              <a:t> y con </a:t>
            </a:r>
            <a:r>
              <a:rPr lang="es-AR" sz="8600" dirty="0" err="1" smtClean="0"/>
              <a:t>get</a:t>
            </a:r>
            <a:r>
              <a:rPr lang="es-AR" sz="8600" dirty="0" smtClean="0"/>
              <a:t> se usa el </a:t>
            </a:r>
            <a:r>
              <a:rPr lang="es-AR" sz="8600" dirty="0" err="1" smtClean="0"/>
              <a:t>asobservable</a:t>
            </a:r>
            <a:r>
              <a:rPr lang="es-AR" sz="8600" dirty="0" smtClean="0"/>
              <a:t> para saber que </a:t>
            </a:r>
            <a:r>
              <a:rPr lang="es-AR" sz="8600" dirty="0" err="1" smtClean="0"/>
              <a:t>theme</a:t>
            </a:r>
            <a:r>
              <a:rPr lang="es-AR" sz="8600" dirty="0" smtClean="0"/>
              <a:t> esta </a:t>
            </a:r>
            <a:r>
              <a:rPr lang="es-AR" sz="8600" dirty="0" err="1" smtClean="0"/>
              <a:t>seteado</a:t>
            </a:r>
            <a:r>
              <a:rPr lang="es-AR" sz="8600" dirty="0" smtClean="0"/>
              <a:t>:</a:t>
            </a:r>
          </a:p>
          <a:p>
            <a:endParaRPr lang="es-AR" sz="2800" dirty="0"/>
          </a:p>
          <a:p>
            <a:endParaRPr lang="es-AR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7" y="1979712"/>
            <a:ext cx="7456902" cy="27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9508" y="6206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Paso5: </a:t>
            </a:r>
            <a:r>
              <a:rPr lang="en-US" sz="3100" dirty="0" err="1" smtClean="0"/>
              <a:t>vamos</a:t>
            </a:r>
            <a:r>
              <a:rPr lang="en-US" sz="3100" dirty="0" smtClean="0"/>
              <a:t> a home o a la </a:t>
            </a:r>
            <a:r>
              <a:rPr lang="en-US" sz="3100" dirty="0" err="1" smtClean="0"/>
              <a:t>pagina</a:t>
            </a:r>
            <a:r>
              <a:rPr lang="en-US" sz="3100" dirty="0" smtClean="0"/>
              <a:t> que </a:t>
            </a:r>
            <a:r>
              <a:rPr lang="en-US" sz="3100" dirty="0" err="1" smtClean="0"/>
              <a:t>deseemos</a:t>
            </a:r>
            <a:r>
              <a:rPr lang="en-US" sz="3100" dirty="0" smtClean="0"/>
              <a:t> </a:t>
            </a:r>
            <a:r>
              <a:rPr lang="en-US" sz="3100" dirty="0" err="1" smtClean="0"/>
              <a:t>aplicarle</a:t>
            </a:r>
            <a:r>
              <a:rPr lang="en-US" sz="3100" dirty="0" smtClean="0"/>
              <a:t> el </a:t>
            </a:r>
            <a:r>
              <a:rPr lang="en-US" sz="3100" dirty="0" err="1" smtClean="0"/>
              <a:t>cambio</a:t>
            </a:r>
            <a:r>
              <a:rPr lang="en-US" sz="3100" dirty="0" smtClean="0"/>
              <a:t> de </a:t>
            </a:r>
            <a:r>
              <a:rPr lang="en-US" sz="3100" dirty="0" err="1" smtClean="0"/>
              <a:t>estilo</a:t>
            </a:r>
            <a:r>
              <a:rPr lang="en-US" sz="3100" dirty="0" smtClean="0"/>
              <a:t> y </a:t>
            </a:r>
            <a:r>
              <a:rPr lang="en-US" sz="3100" dirty="0" err="1" smtClean="0"/>
              <a:t>importamos</a:t>
            </a:r>
            <a:r>
              <a:rPr lang="en-US" sz="3100" dirty="0" smtClean="0"/>
              <a:t> el provider y lo </a:t>
            </a:r>
            <a:r>
              <a:rPr lang="en-US" sz="3100" dirty="0" err="1" smtClean="0"/>
              <a:t>agregamos</a:t>
            </a:r>
            <a:r>
              <a:rPr lang="en-US" sz="3100" dirty="0" smtClean="0"/>
              <a:t> al constructor:</a:t>
            </a:r>
            <a:endParaRPr lang="es-AR" sz="31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22542" y="34958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dirty="0" smtClean="0"/>
              <a:t>En el </a:t>
            </a:r>
            <a:r>
              <a:rPr lang="es-AR" sz="1800" dirty="0" err="1" smtClean="0"/>
              <a:t>html</a:t>
            </a:r>
            <a:r>
              <a:rPr lang="es-AR" sz="1800" dirty="0" smtClean="0"/>
              <a:t> de home creamos dos botones cada uno de ellos al hacer </a:t>
            </a:r>
            <a:r>
              <a:rPr lang="es-AR" sz="1800" dirty="0" err="1" smtClean="0"/>
              <a:t>click</a:t>
            </a:r>
            <a:r>
              <a:rPr lang="es-AR" sz="1800" dirty="0" smtClean="0"/>
              <a:t> llamara a un método diferente que crearemos en el </a:t>
            </a:r>
            <a:r>
              <a:rPr lang="es-AR" sz="1800" dirty="0" err="1" smtClean="0"/>
              <a:t>ts</a:t>
            </a:r>
            <a:r>
              <a:rPr lang="es-AR" sz="1800" dirty="0" smtClean="0"/>
              <a:t> de home donde incluiremos la siguiente línea en caso de seleccionar light </a:t>
            </a:r>
            <a:r>
              <a:rPr lang="es-AR" sz="1800" dirty="0" err="1" smtClean="0"/>
              <a:t>theme</a:t>
            </a:r>
            <a:r>
              <a:rPr lang="es-AR" sz="1800" dirty="0" smtClean="0"/>
              <a:t>, haremos lo mismo en el </a:t>
            </a:r>
            <a:r>
              <a:rPr lang="es-AR" sz="1800" dirty="0" err="1" smtClean="0"/>
              <a:t>dark-theme</a:t>
            </a:r>
            <a:r>
              <a:rPr lang="es-AR" sz="1800" dirty="0" smtClean="0"/>
              <a:t> pero en vez de light </a:t>
            </a:r>
            <a:r>
              <a:rPr lang="es-AR" sz="1800" dirty="0" err="1" smtClean="0"/>
              <a:t>theme</a:t>
            </a:r>
            <a:r>
              <a:rPr lang="es-AR" sz="1800" dirty="0" smtClean="0"/>
              <a:t> pondremos </a:t>
            </a:r>
            <a:r>
              <a:rPr lang="es-AR" sz="1800" dirty="0" err="1" smtClean="0"/>
              <a:t>dark-hteme</a:t>
            </a:r>
            <a:r>
              <a:rPr lang="es-AR" sz="1800" dirty="0" smtClean="0"/>
              <a:t> por </a:t>
            </a:r>
            <a:r>
              <a:rPr lang="es-AR" sz="1800" dirty="0" err="1" smtClean="0"/>
              <a:t>parametros</a:t>
            </a:r>
            <a:r>
              <a:rPr lang="es-AR" sz="1800" dirty="0" smtClean="0"/>
              <a:t>:</a:t>
            </a:r>
            <a:endParaRPr lang="es-AR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8" y="2348880"/>
            <a:ext cx="7576367" cy="3880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" y="2957374"/>
            <a:ext cx="7310298" cy="3647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06569"/>
            <a:ext cx="6408712" cy="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711" y="-6406"/>
            <a:ext cx="8229600" cy="2257389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Paso6: en app\</a:t>
            </a:r>
            <a:r>
              <a:rPr lang="en-US" sz="2200" dirty="0" err="1" smtClean="0"/>
              <a:t>app.component.ts</a:t>
            </a:r>
            <a:r>
              <a:rPr lang="en-US" sz="2200" dirty="0" smtClean="0"/>
              <a:t> </a:t>
            </a:r>
            <a:r>
              <a:rPr lang="en-US" sz="2200" dirty="0" err="1" smtClean="0"/>
              <a:t>importamos</a:t>
            </a:r>
            <a:r>
              <a:rPr lang="en-US" sz="2200" dirty="0" smtClean="0"/>
              <a:t> el provider y en el constructor </a:t>
            </a:r>
            <a:r>
              <a:rPr lang="en-US" sz="2200" dirty="0" err="1" smtClean="0"/>
              <a:t>agregamos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parametro</a:t>
            </a:r>
            <a:r>
              <a:rPr lang="en-US" sz="2200" dirty="0" smtClean="0"/>
              <a:t> el provider, </a:t>
            </a:r>
            <a:r>
              <a:rPr lang="en-US" sz="2200" dirty="0" err="1" smtClean="0"/>
              <a:t>declaramos</a:t>
            </a:r>
            <a:r>
              <a:rPr lang="en-US" sz="2200" dirty="0" smtClean="0"/>
              <a:t> antes la </a:t>
            </a:r>
            <a:r>
              <a:rPr lang="en-US" sz="2200" dirty="0" err="1" smtClean="0"/>
              <a:t>siguiente</a:t>
            </a:r>
            <a:r>
              <a:rPr lang="en-US" sz="2200" dirty="0" smtClean="0"/>
              <a:t> variable: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70510" y="3137258"/>
            <a:ext cx="78693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Dentro del constructor instanciamos al </a:t>
            </a:r>
            <a:r>
              <a:rPr lang="es-AR" sz="2800" dirty="0" err="1" smtClean="0"/>
              <a:t>get</a:t>
            </a:r>
            <a:r>
              <a:rPr lang="es-AR" sz="2800" dirty="0" smtClean="0"/>
              <a:t> del objeto </a:t>
            </a:r>
            <a:r>
              <a:rPr lang="es-AR" sz="2800" dirty="0" err="1" smtClean="0"/>
              <a:t>selected</a:t>
            </a:r>
            <a:r>
              <a:rPr lang="es-AR" sz="2800" dirty="0" smtClean="0"/>
              <a:t> </a:t>
            </a:r>
            <a:r>
              <a:rPr lang="es-AR" sz="2800" dirty="0" err="1" smtClean="0"/>
              <a:t>theme</a:t>
            </a:r>
            <a:r>
              <a:rPr lang="es-AR" sz="2800" dirty="0" smtClean="0"/>
              <a:t> que nos devolverá el actual perfil de estilo :</a:t>
            </a:r>
            <a:endParaRPr lang="es-A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1" y="2022869"/>
            <a:ext cx="6449761" cy="8467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9" y="4547848"/>
            <a:ext cx="8016002" cy="3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1668</TotalTime>
  <Words>365</Words>
  <Application>Microsoft Office PowerPoint</Application>
  <PresentationFormat>Presentación en pantalla (4:3)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Lucida Sans Unicode</vt:lpstr>
      <vt:lpstr>Verdana</vt:lpstr>
      <vt:lpstr>Wingdings 2</vt:lpstr>
      <vt:lpstr>Wingdings 3</vt:lpstr>
      <vt:lpstr>Concurrencia</vt:lpstr>
      <vt:lpstr>Final: Estilos Como se hace</vt:lpstr>
      <vt:lpstr>1er Paso: Crear una aplicación en Ionic luego,entrar en la carpeta del proyecto luego a SRC\Theme\ crear un archivo manualmente del tipo .scss (SASS) ejemplo:theme-dark.scss Dentro configuramos a gusto un perfil de estilo. Ej:</vt:lpstr>
      <vt:lpstr>Paso2: crear otro perfil alternativo ejemplo: Light-Theme.scss Luego en SRC\Theme\variables.scss se importan los dos perfiles SASS creados:  </vt:lpstr>
      <vt:lpstr>Paso3: Se genera un Provider manualmente, o se crea con el siguiente comando: </vt:lpstr>
      <vt:lpstr>Paso4: dentro del provider importamos la siguiente clase  </vt:lpstr>
      <vt:lpstr>Lo siguiente por hacer es crear un objeto de la clase BehaviorSubject:</vt:lpstr>
      <vt:lpstr>Presentación de PowerPoint</vt:lpstr>
      <vt:lpstr> Paso5: vamos a home o a la pagina que deseemos aplicarle el cambio de estilo y importamos el provider y lo agregamos al constructor:</vt:lpstr>
      <vt:lpstr>Paso6: en app\app.component.ts importamos el provider y en el constructor agregamos como parametro el provider, declaramos antes la siguiente variable:</vt:lpstr>
      <vt:lpstr>Paso7: En app\app.html en la siguiente línea :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FRISoL 2017</dc:title>
  <dc:creator>Usuario</dc:creator>
  <cp:lastModifiedBy>Yo</cp:lastModifiedBy>
  <cp:revision>95</cp:revision>
  <dcterms:created xsi:type="dcterms:W3CDTF">2017-04-14T02:07:21Z</dcterms:created>
  <dcterms:modified xsi:type="dcterms:W3CDTF">2019-03-01T18:08:09Z</dcterms:modified>
</cp:coreProperties>
</file>