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>
        <p:scale>
          <a:sx n="86" d="100"/>
          <a:sy n="86" d="100"/>
        </p:scale>
        <p:origin x="10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4EE-D6A0-944D-8233-ACA1ACCD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4D96A-48E4-2847-B5E6-5434A3BB0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CBC0-6A10-6A45-8B76-A1901840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25D4-9D6E-FF4A-A263-C4C5338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EAE4-16BD-6641-B349-2F1A4700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28ED-8F2D-B34C-9045-8E4B5C1B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2CC86-3F47-9A46-882F-B91E1914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845A-F1F4-C747-B00D-57893D35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283E4-AF5F-014E-8436-0D15600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7075-9371-624E-969C-9B8C49B5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CDFE5-F88F-F44B-98A7-8ADC97266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E7C46-03DB-8744-AA87-7850D351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01C8-D91C-1A40-B652-4EAC04F4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6BB4-5A88-E34D-A0AF-02D41D01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2F97-3B42-9946-ADAC-E962F60A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760-70B1-EE49-9CAE-395F1431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9015-83D5-FD4B-A9F0-E99B0428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479A-7F71-D341-9652-495EDA77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71CF-68EA-6345-B0B6-6E1841EC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AF37-4A4D-2041-95AC-668130B9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2B1-4D25-0D4F-9B92-8C4C23BA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A797-41AC-2C4A-A2F2-F301B0D9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58C2-0FBE-3249-9ADD-A628C6B4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7498-A4AD-604E-8A5C-6A66A9D3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4733-8A56-834C-AC2E-31C643FB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3879-73F3-804C-B3D5-D9D6C4B2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209C-278E-354E-BE58-D95B551EB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E6105-8B3C-C847-8886-49366643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F468-31E0-3240-BD46-750A4C80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CE5B-A87F-B04E-9D6A-AC2B0BB7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E27B-B127-7449-83B9-7ACF5BE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2276-A28B-0649-B04C-1BD069B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A550-CB77-A645-A494-F7D3C9C4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2DCC-E6E0-224A-A9AD-453EFD77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95B87-49D4-534B-8680-2B898CDFC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70F67-62B2-724C-AD7A-71A887A68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0D735-A8FA-0540-AE37-0D453A43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DB939-324E-E244-9B5A-1C00433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C7D26-41AF-1046-A77A-55053379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1F4E-F083-9A41-AF04-4B332BEF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7B641-ACC9-5548-A0BE-47442D5E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8075-12BE-3B49-8515-835286C2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C6F78-EA12-2741-8823-6C0C965B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6F2F3-2111-3749-9D85-C625C979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3E450-5962-6A49-A1FD-F529917F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801A-EE3E-F442-9855-F6897A90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E273-5690-5746-A985-DED83248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D7DE-CDEC-DF49-924B-8A8A13EC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B4F6E-2ADA-9F41-B819-4D1E7824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D8F9-14BD-014B-8CE4-93DBF62C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57F1-1B57-CF4F-A94E-0B4CFDAF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EDF0-803D-4E43-9C8F-0005721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257F-945D-8340-88C5-7186AA26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D7BC5-4EB9-9041-BCC7-21E6D2402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49799-528A-7F4B-8B6A-EDD7A5F6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44C2A-5AA1-344A-A0F3-16C985C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A8B2-3CBB-8B44-ADE7-5236BF19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59FA-0202-384A-AB59-089442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2BE92-B03C-7849-ADCD-44A4CCAB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9440-1CC0-3F4E-B736-02C308AA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6380-22E9-BE4F-9E81-BA5DB1453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F12D-90E0-0547-8C18-7C09360C0273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660C-CD1C-C647-9A2B-B3C914DD5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DF1E-61EF-B24B-9586-6E9CDC40C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392E-0DE9-D14A-9593-75EA1D8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47D674-A769-D34D-9D8E-E7CD11B4AAD0}"/>
              </a:ext>
            </a:extLst>
          </p:cNvPr>
          <p:cNvSpPr/>
          <p:nvPr/>
        </p:nvSpPr>
        <p:spPr>
          <a:xfrm>
            <a:off x="3772342" y="390832"/>
            <a:ext cx="4647316" cy="3038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CF7FAE-BA3F-DA4C-9994-CB13D291496D}"/>
              </a:ext>
            </a:extLst>
          </p:cNvPr>
          <p:cNvSpPr/>
          <p:nvPr/>
        </p:nvSpPr>
        <p:spPr>
          <a:xfrm>
            <a:off x="7479006" y="3819833"/>
            <a:ext cx="4647316" cy="3038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82FEEF-7759-2441-9C4F-22EE8E76D6C7}"/>
              </a:ext>
            </a:extLst>
          </p:cNvPr>
          <p:cNvSpPr/>
          <p:nvPr/>
        </p:nvSpPr>
        <p:spPr>
          <a:xfrm>
            <a:off x="65679" y="3786649"/>
            <a:ext cx="4647316" cy="3038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90D60-4939-A140-AEBF-A65B3AF3680F}"/>
              </a:ext>
            </a:extLst>
          </p:cNvPr>
          <p:cNvSpPr txBox="1"/>
          <p:nvPr/>
        </p:nvSpPr>
        <p:spPr>
          <a:xfrm>
            <a:off x="5532897" y="3318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98611-DF14-BD4A-B818-6539B1457893}"/>
              </a:ext>
            </a:extLst>
          </p:cNvPr>
          <p:cNvSpPr txBox="1"/>
          <p:nvPr/>
        </p:nvSpPr>
        <p:spPr>
          <a:xfrm>
            <a:off x="64732" y="38819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054A1-D8DB-AF4B-BB99-52DE848A1ADB}"/>
              </a:ext>
            </a:extLst>
          </p:cNvPr>
          <p:cNvSpPr txBox="1"/>
          <p:nvPr/>
        </p:nvSpPr>
        <p:spPr>
          <a:xfrm>
            <a:off x="11289659" y="3881936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4C290E-E6B9-604B-A945-8D1153A58741}"/>
              </a:ext>
            </a:extLst>
          </p:cNvPr>
          <p:cNvSpPr/>
          <p:nvPr/>
        </p:nvSpPr>
        <p:spPr>
          <a:xfrm>
            <a:off x="6430297" y="1312606"/>
            <a:ext cx="221225" cy="2212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02BCB2-5E10-4E4D-BD68-8CFF15BE7DB1}"/>
              </a:ext>
            </a:extLst>
          </p:cNvPr>
          <p:cNvSpPr/>
          <p:nvPr/>
        </p:nvSpPr>
        <p:spPr>
          <a:xfrm>
            <a:off x="6411075" y="2466045"/>
            <a:ext cx="221225" cy="2212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15F39-6439-FF4A-BA4B-A3B75F7F3591}"/>
              </a:ext>
            </a:extLst>
          </p:cNvPr>
          <p:cNvSpPr txBox="1"/>
          <p:nvPr/>
        </p:nvSpPr>
        <p:spPr>
          <a:xfrm rot="3207436">
            <a:off x="7671394" y="321742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delegate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FE750-BA41-474E-BD30-0879FE1B3945}"/>
              </a:ext>
            </a:extLst>
          </p:cNvPr>
          <p:cNvSpPr txBox="1"/>
          <p:nvPr/>
        </p:nvSpPr>
        <p:spPr>
          <a:xfrm rot="2683246">
            <a:off x="6927574" y="3662446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 source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23A070-0B5A-7241-A943-939F5927F411}"/>
              </a:ext>
            </a:extLst>
          </p:cNvPr>
          <p:cNvSpPr/>
          <p:nvPr/>
        </p:nvSpPr>
        <p:spPr>
          <a:xfrm>
            <a:off x="8217285" y="4184272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FCDC16-21B7-F542-95F2-A4C1F16FCCBE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6462695" y="1345004"/>
            <a:ext cx="2150364" cy="30057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95098F-EDF0-A04C-A138-9FABD0A5675C}"/>
              </a:ext>
            </a:extLst>
          </p:cNvPr>
          <p:cNvCxnSpPr>
            <a:cxnSpLocks/>
          </p:cNvCxnSpPr>
          <p:nvPr/>
        </p:nvCxnSpPr>
        <p:spPr>
          <a:xfrm>
            <a:off x="6489290" y="2532414"/>
            <a:ext cx="2064897" cy="205143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261529C-A4CC-AC4C-AACA-FB4DA5B52546}"/>
              </a:ext>
            </a:extLst>
          </p:cNvPr>
          <p:cNvSpPr/>
          <p:nvPr/>
        </p:nvSpPr>
        <p:spPr>
          <a:xfrm>
            <a:off x="9850631" y="4152292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A4CCF-15CB-1E4C-B4B4-DC04AE56184D}"/>
              </a:ext>
            </a:extLst>
          </p:cNvPr>
          <p:cNvSpPr txBox="1"/>
          <p:nvPr/>
        </p:nvSpPr>
        <p:spPr>
          <a:xfrm>
            <a:off x="8005418" y="4743964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UITableView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BC99D-B923-274B-8802-E5E4B6165918}"/>
              </a:ext>
            </a:extLst>
          </p:cNvPr>
          <p:cNvSpPr txBox="1"/>
          <p:nvPr/>
        </p:nvSpPr>
        <p:spPr>
          <a:xfrm>
            <a:off x="5226877" y="925668"/>
            <a:ext cx="25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didSelectRowAtIndexPath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695A1-6628-4F45-ACE9-8C20EA06F03C}"/>
              </a:ext>
            </a:extLst>
          </p:cNvPr>
          <p:cNvSpPr txBox="1"/>
          <p:nvPr/>
        </p:nvSpPr>
        <p:spPr>
          <a:xfrm>
            <a:off x="4140144" y="2163082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numberOfRowsInSection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59504-BA8E-DF43-94DA-D169A286520E}"/>
              </a:ext>
            </a:extLst>
          </p:cNvPr>
          <p:cNvSpPr txBox="1"/>
          <p:nvPr/>
        </p:nvSpPr>
        <p:spPr>
          <a:xfrm>
            <a:off x="9748736" y="4753696"/>
            <a:ext cx="103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UITabBar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3624FB-8D61-8D42-8C09-04E582E441D9}"/>
              </a:ext>
            </a:extLst>
          </p:cNvPr>
          <p:cNvSpPr txBox="1"/>
          <p:nvPr/>
        </p:nvSpPr>
        <p:spPr>
          <a:xfrm rot="3207436">
            <a:off x="8656275" y="231870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delegate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A4D4F7-B99E-B942-827E-F9838790FE86}"/>
              </a:ext>
            </a:extLst>
          </p:cNvPr>
          <p:cNvSpPr txBox="1"/>
          <p:nvPr/>
        </p:nvSpPr>
        <p:spPr>
          <a:xfrm rot="2683246">
            <a:off x="8316855" y="3017809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 source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445A1-AD99-4647-974A-5ED08295CE94}"/>
              </a:ext>
            </a:extLst>
          </p:cNvPr>
          <p:cNvCxnSpPr>
            <a:cxnSpLocks/>
          </p:cNvCxnSpPr>
          <p:nvPr/>
        </p:nvCxnSpPr>
        <p:spPr>
          <a:xfrm>
            <a:off x="8077737" y="1377402"/>
            <a:ext cx="2150364" cy="30057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C384CB-B2FF-2442-94DF-BF0D7F4E8652}"/>
              </a:ext>
            </a:extLst>
          </p:cNvPr>
          <p:cNvCxnSpPr>
            <a:cxnSpLocks/>
          </p:cNvCxnSpPr>
          <p:nvPr/>
        </p:nvCxnSpPr>
        <p:spPr>
          <a:xfrm>
            <a:off x="8104332" y="2564812"/>
            <a:ext cx="2064897" cy="205143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7EDD3DC-2BBD-B546-975E-4EFA957C790D}"/>
              </a:ext>
            </a:extLst>
          </p:cNvPr>
          <p:cNvSpPr/>
          <p:nvPr/>
        </p:nvSpPr>
        <p:spPr>
          <a:xfrm>
            <a:off x="7959543" y="1303941"/>
            <a:ext cx="221225" cy="2212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EF59D7-1409-EE44-BBBC-CEAEBD42905F}"/>
              </a:ext>
            </a:extLst>
          </p:cNvPr>
          <p:cNvSpPr/>
          <p:nvPr/>
        </p:nvSpPr>
        <p:spPr>
          <a:xfrm>
            <a:off x="7927249" y="2411992"/>
            <a:ext cx="221225" cy="2212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E7711-4927-7449-8B90-1ED300781F6D}"/>
              </a:ext>
            </a:extLst>
          </p:cNvPr>
          <p:cNvSpPr txBox="1"/>
          <p:nvPr/>
        </p:nvSpPr>
        <p:spPr>
          <a:xfrm>
            <a:off x="8229169" y="1048122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didSelectItem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E3D82A-CE2D-A149-9F88-7A45F10218C5}"/>
              </a:ext>
            </a:extLst>
          </p:cNvPr>
          <p:cNvSpPr txBox="1"/>
          <p:nvPr/>
        </p:nvSpPr>
        <p:spPr>
          <a:xfrm>
            <a:off x="4958392" y="2534857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cellForRowAt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2899DA-F197-534F-AE80-9DE0E01B3773}"/>
              </a:ext>
            </a:extLst>
          </p:cNvPr>
          <p:cNvSpPr/>
          <p:nvPr/>
        </p:nvSpPr>
        <p:spPr>
          <a:xfrm>
            <a:off x="1680328" y="4177926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4A32CC-73F9-5E4E-B58A-0B848B697546}"/>
              </a:ext>
            </a:extLst>
          </p:cNvPr>
          <p:cNvSpPr txBox="1"/>
          <p:nvPr/>
        </p:nvSpPr>
        <p:spPr>
          <a:xfrm>
            <a:off x="1420312" y="4821583"/>
            <a:ext cx="16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localPlayerList[]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8BD87E-492C-7748-A398-83677A7D01F7}"/>
              </a:ext>
            </a:extLst>
          </p:cNvPr>
          <p:cNvSpPr/>
          <p:nvPr/>
        </p:nvSpPr>
        <p:spPr>
          <a:xfrm>
            <a:off x="559383" y="4803580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467EF-6C77-8F4B-B069-E6B7282221E3}"/>
              </a:ext>
            </a:extLst>
          </p:cNvPr>
          <p:cNvSpPr txBox="1"/>
          <p:nvPr/>
        </p:nvSpPr>
        <p:spPr>
          <a:xfrm>
            <a:off x="140559" y="5416411"/>
            <a:ext cx="187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localMonsterList[]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41EF35-7479-CB49-B0E5-9D2C1EDC94FB}"/>
              </a:ext>
            </a:extLst>
          </p:cNvPr>
          <p:cNvSpPr/>
          <p:nvPr/>
        </p:nvSpPr>
        <p:spPr>
          <a:xfrm>
            <a:off x="1885432" y="5609075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A417E6-512D-0240-A0F9-5DEC423C9E40}"/>
              </a:ext>
            </a:extLst>
          </p:cNvPr>
          <p:cNvSpPr txBox="1"/>
          <p:nvPr/>
        </p:nvSpPr>
        <p:spPr>
          <a:xfrm>
            <a:off x="1387863" y="6236505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FireBase database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998B78-E472-4E49-8B46-0908DC705CD3}"/>
              </a:ext>
            </a:extLst>
          </p:cNvPr>
          <p:cNvSpPr/>
          <p:nvPr/>
        </p:nvSpPr>
        <p:spPr>
          <a:xfrm>
            <a:off x="3207616" y="5166311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0B40E5-9746-BE4E-8D02-F8130CB6CBB9}"/>
              </a:ext>
            </a:extLst>
          </p:cNvPr>
          <p:cNvSpPr txBox="1"/>
          <p:nvPr/>
        </p:nvSpPr>
        <p:spPr>
          <a:xfrm>
            <a:off x="2947600" y="5809968"/>
            <a:ext cx="14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localNPCList[]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2F703F-B823-B341-97BB-4DD76FD2A6B9}"/>
              </a:ext>
            </a:extLst>
          </p:cNvPr>
          <p:cNvCxnSpPr/>
          <p:nvPr/>
        </p:nvCxnSpPr>
        <p:spPr>
          <a:xfrm flipV="1">
            <a:off x="1387863" y="3701844"/>
            <a:ext cx="0" cy="2387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41C9F65-1D4E-244E-9D94-F1F59EDB0371}"/>
              </a:ext>
            </a:extLst>
          </p:cNvPr>
          <p:cNvSpPr/>
          <p:nvPr/>
        </p:nvSpPr>
        <p:spPr>
          <a:xfrm>
            <a:off x="1332557" y="3645988"/>
            <a:ext cx="110612" cy="1117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EF7AE5-372C-9A4A-B542-FA3CC9E43614}"/>
              </a:ext>
            </a:extLst>
          </p:cNvPr>
          <p:cNvCxnSpPr/>
          <p:nvPr/>
        </p:nvCxnSpPr>
        <p:spPr>
          <a:xfrm flipV="1">
            <a:off x="4677377" y="471153"/>
            <a:ext cx="0" cy="2387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939578E-EFD3-8A40-8E3A-913B4F8FCFFB}"/>
              </a:ext>
            </a:extLst>
          </p:cNvPr>
          <p:cNvSpPr/>
          <p:nvPr/>
        </p:nvSpPr>
        <p:spPr>
          <a:xfrm>
            <a:off x="4622513" y="390832"/>
            <a:ext cx="109728" cy="1097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FC18EB-97B7-B142-90A0-C8A3950F3991}"/>
              </a:ext>
            </a:extLst>
          </p:cNvPr>
          <p:cNvSpPr txBox="1"/>
          <p:nvPr/>
        </p:nvSpPr>
        <p:spPr>
          <a:xfrm>
            <a:off x="3414198" y="46551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9F5B09-8548-1746-8E06-69ED66AA4489}"/>
              </a:ext>
            </a:extLst>
          </p:cNvPr>
          <p:cNvSpPr txBox="1"/>
          <p:nvPr/>
        </p:nvSpPr>
        <p:spPr>
          <a:xfrm>
            <a:off x="1414459" y="3811001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Notifications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B571-E016-4D4A-99D5-3750AFCEF62F}"/>
              </a:ext>
            </a:extLst>
          </p:cNvPr>
          <p:cNvSpPr/>
          <p:nvPr/>
        </p:nvSpPr>
        <p:spPr>
          <a:xfrm>
            <a:off x="8005451" y="5291361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4EE07F-C121-5D47-9E42-E77D3CCECBFD}"/>
              </a:ext>
            </a:extLst>
          </p:cNvPr>
          <p:cNvSpPr txBox="1"/>
          <p:nvPr/>
        </p:nvSpPr>
        <p:spPr>
          <a:xfrm>
            <a:off x="7745402" y="591879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UINavigationBar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618C5C5-C192-944C-92FA-8136591D7FD3}"/>
              </a:ext>
            </a:extLst>
          </p:cNvPr>
          <p:cNvSpPr/>
          <p:nvPr/>
        </p:nvSpPr>
        <p:spPr>
          <a:xfrm>
            <a:off x="10939292" y="4671929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170C84-1D5B-2843-A2F8-5A84929C571A}"/>
              </a:ext>
            </a:extLst>
          </p:cNvPr>
          <p:cNvSpPr txBox="1"/>
          <p:nvPr/>
        </p:nvSpPr>
        <p:spPr>
          <a:xfrm>
            <a:off x="10860114" y="5289550"/>
            <a:ext cx="10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UIButton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63AA6A-1347-E648-BD6C-D41702D22B6F}"/>
              </a:ext>
            </a:extLst>
          </p:cNvPr>
          <p:cNvCxnSpPr>
            <a:cxnSpLocks/>
          </p:cNvCxnSpPr>
          <p:nvPr/>
        </p:nvCxnSpPr>
        <p:spPr>
          <a:xfrm flipH="1" flipV="1">
            <a:off x="11041187" y="4488971"/>
            <a:ext cx="378207" cy="4279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243DCD-F53E-9748-931D-D4BBEBDE2374}"/>
              </a:ext>
            </a:extLst>
          </p:cNvPr>
          <p:cNvSpPr txBox="1"/>
          <p:nvPr/>
        </p:nvSpPr>
        <p:spPr>
          <a:xfrm>
            <a:off x="11124684" y="4350773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IBActions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88F53A-9E89-9C47-9C1B-B91D7E263822}"/>
              </a:ext>
            </a:extLst>
          </p:cNvPr>
          <p:cNvCxnSpPr/>
          <p:nvPr/>
        </p:nvCxnSpPr>
        <p:spPr>
          <a:xfrm>
            <a:off x="6377178" y="3202475"/>
            <a:ext cx="1439319" cy="17261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D38904-BB6D-FC48-9958-64C03F446803}"/>
              </a:ext>
            </a:extLst>
          </p:cNvPr>
          <p:cNvSpPr txBox="1"/>
          <p:nvPr/>
        </p:nvSpPr>
        <p:spPr>
          <a:xfrm>
            <a:off x="6104388" y="4058251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IBOutlets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8C7DADB-17C7-0846-BAE3-4BF4C9EBC27B}"/>
              </a:ext>
            </a:extLst>
          </p:cNvPr>
          <p:cNvSpPr/>
          <p:nvPr/>
        </p:nvSpPr>
        <p:spPr>
          <a:xfrm>
            <a:off x="2637799" y="4119346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345CBD-47CC-D543-9AFE-5BC202D2087E}"/>
              </a:ext>
            </a:extLst>
          </p:cNvPr>
          <p:cNvSpPr txBox="1"/>
          <p:nvPr/>
        </p:nvSpPr>
        <p:spPr>
          <a:xfrm>
            <a:off x="2947599" y="464184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googleSignInAPI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3F9E3F-C757-964A-9A5A-29C3346D855F}"/>
              </a:ext>
            </a:extLst>
          </p:cNvPr>
          <p:cNvSpPr/>
          <p:nvPr/>
        </p:nvSpPr>
        <p:spPr>
          <a:xfrm>
            <a:off x="4563683" y="1064388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3" name="Donut 72">
            <a:extLst>
              <a:ext uri="{FF2B5EF4-FFF2-40B4-BE49-F238E27FC236}">
                <a16:creationId xmlns:a16="http://schemas.microsoft.com/office/drawing/2014/main" id="{D570F5C0-BA4E-F54F-A0CC-81A91FE0E7B1}"/>
              </a:ext>
            </a:extLst>
          </p:cNvPr>
          <p:cNvSpPr/>
          <p:nvPr/>
        </p:nvSpPr>
        <p:spPr>
          <a:xfrm>
            <a:off x="4397236" y="901574"/>
            <a:ext cx="593912" cy="593912"/>
          </a:xfrm>
          <a:prstGeom prst="donut">
            <a:avLst>
              <a:gd name="adj" fmla="val 1238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6EA422-6598-3E46-8088-821E5F56EBD3}"/>
              </a:ext>
            </a:extLst>
          </p:cNvPr>
          <p:cNvSpPr txBox="1"/>
          <p:nvPr/>
        </p:nvSpPr>
        <p:spPr>
          <a:xfrm>
            <a:off x="4157906" y="1489920"/>
            <a:ext cx="10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IBActions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Target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80CCA26-8B6E-314D-AE56-ED82F4D582F9}"/>
              </a:ext>
            </a:extLst>
          </p:cNvPr>
          <p:cNvSpPr/>
          <p:nvPr/>
        </p:nvSpPr>
        <p:spPr>
          <a:xfrm>
            <a:off x="9258792" y="5126935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1628AA-E99E-FA4F-98AA-A6FA5D1A7A72}"/>
              </a:ext>
            </a:extLst>
          </p:cNvPr>
          <p:cNvSpPr txBox="1"/>
          <p:nvPr/>
        </p:nvSpPr>
        <p:spPr>
          <a:xfrm>
            <a:off x="9045765" y="5743857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UITextField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9D5C554-685B-8D4D-B169-29C9260B4D40}"/>
              </a:ext>
            </a:extLst>
          </p:cNvPr>
          <p:cNvSpPr/>
          <p:nvPr/>
        </p:nvSpPr>
        <p:spPr>
          <a:xfrm>
            <a:off x="10294489" y="5649498"/>
            <a:ext cx="828480" cy="619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D88892-7CD8-6C49-9DBE-9543C297D39B}"/>
              </a:ext>
            </a:extLst>
          </p:cNvPr>
          <p:cNvSpPr txBox="1"/>
          <p:nvPr/>
        </p:nvSpPr>
        <p:spPr>
          <a:xfrm>
            <a:off x="10275057" y="6268930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UIPicker</a:t>
            </a:r>
          </a:p>
        </p:txBody>
      </p:sp>
    </p:spTree>
    <p:extLst>
      <p:ext uri="{BB962C8B-B14F-4D97-AF65-F5344CB8AC3E}">
        <p14:creationId xmlns:p14="http://schemas.microsoft.com/office/powerpoint/2010/main" val="32583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Jorgensen</dc:creator>
  <cp:lastModifiedBy>Nicholas Jorgensen</cp:lastModifiedBy>
  <cp:revision>4</cp:revision>
  <dcterms:created xsi:type="dcterms:W3CDTF">2019-03-11T21:02:20Z</dcterms:created>
  <dcterms:modified xsi:type="dcterms:W3CDTF">2019-03-11T21:30:35Z</dcterms:modified>
</cp:coreProperties>
</file>