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80" r:id="rId7"/>
    <p:sldId id="281" r:id="rId8"/>
    <p:sldId id="263" r:id="rId9"/>
    <p:sldId id="284" r:id="rId10"/>
    <p:sldId id="282" r:id="rId11"/>
    <p:sldId id="283" r:id="rId12"/>
    <p:sldId id="285" r:id="rId13"/>
    <p:sldId id="264" r:id="rId14"/>
    <p:sldId id="265" r:id="rId15"/>
    <p:sldId id="266" r:id="rId16"/>
    <p:sldId id="286" r:id="rId17"/>
    <p:sldId id="287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2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BFC1-82AE-4BE1-AEF4-C826FD9F3BB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C47B-D6AA-40B0-9689-52A12DA9A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12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BFC1-82AE-4BE1-AEF4-C826FD9F3BB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C47B-D6AA-40B0-9689-52A12DA9A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79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BFC1-82AE-4BE1-AEF4-C826FD9F3BB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C47B-D6AA-40B0-9689-52A12DA9A921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0305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BFC1-82AE-4BE1-AEF4-C826FD9F3BB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C47B-D6AA-40B0-9689-52A12DA9A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659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BFC1-82AE-4BE1-AEF4-C826FD9F3BB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C47B-D6AA-40B0-9689-52A12DA9A92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548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BFC1-82AE-4BE1-AEF4-C826FD9F3BB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C47B-D6AA-40B0-9689-52A12DA9A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749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BFC1-82AE-4BE1-AEF4-C826FD9F3BB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C47B-D6AA-40B0-9689-52A12DA9A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856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BFC1-82AE-4BE1-AEF4-C826FD9F3BB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C47B-D6AA-40B0-9689-52A12DA9A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14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BFC1-82AE-4BE1-AEF4-C826FD9F3BB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C47B-D6AA-40B0-9689-52A12DA9A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55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BFC1-82AE-4BE1-AEF4-C826FD9F3BB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C47B-D6AA-40B0-9689-52A12DA9A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27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BFC1-82AE-4BE1-AEF4-C826FD9F3BB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C47B-D6AA-40B0-9689-52A12DA9A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20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BFC1-82AE-4BE1-AEF4-C826FD9F3BB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C47B-D6AA-40B0-9689-52A12DA9A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01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BFC1-82AE-4BE1-AEF4-C826FD9F3BB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C47B-D6AA-40B0-9689-52A12DA9A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68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BFC1-82AE-4BE1-AEF4-C826FD9F3BB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C47B-D6AA-40B0-9689-52A12DA9A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42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BFC1-82AE-4BE1-AEF4-C826FD9F3BB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C47B-D6AA-40B0-9689-52A12DA9A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54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BFC1-82AE-4BE1-AEF4-C826FD9F3BB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C47B-D6AA-40B0-9689-52A12DA9A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36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5BFC1-82AE-4BE1-AEF4-C826FD9F3BB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55C47B-D6AA-40B0-9689-52A12DA9A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39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zon.ru/product/kompilyatory-printsipy-tehnologii-i-instrumentariy-aho-alfred-v-ulman-dzheffri-d-595921460/review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Анализ исходного кода компилятором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8635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Bison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44971"/>
            <a:ext cx="8596668" cy="3880773"/>
          </a:xfrm>
        </p:spPr>
        <p:txBody>
          <a:bodyPr>
            <a:normAutofit/>
          </a:bodyPr>
          <a:lstStyle/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04047"/>
            <a:ext cx="4600575" cy="34480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377" y="442132"/>
            <a:ext cx="385762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30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Вводя строки, лексический анализатор разбивает их на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токены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а синтаксический сопоставляет их с нашими правилами, созданными при помощи БНФ-грамматики.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153" y="3701704"/>
            <a:ext cx="32861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88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Сематический анализ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Семантический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это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третья фаза компилятора. Семантический анализ гарантирует, что объявления и операторы программы семантически корректны. Это набор процедур, которые вызываются синтаксическим анализатором по мере необходимости грамматики. </a:t>
            </a:r>
          </a:p>
        </p:txBody>
      </p:sp>
    </p:spTree>
    <p:extLst>
      <p:ext uri="{BB962C8B-B14F-4D97-AF65-F5344CB8AC3E}">
        <p14:creationId xmlns:p14="http://schemas.microsoft.com/office/powerpoint/2010/main" val="3361922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компиляторе используются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 методы получения более оптимального программного кода при сохранении его функциональных возможностей. Наиболее распространённые цели оптимизации: сокращение времени выполнения программы, повышение производительности, компактификация программного кода, экономия памяти, минимизация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энергозатрат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уменьшение количества операций ввода-вывода.</a:t>
            </a:r>
          </a:p>
        </p:txBody>
      </p:sp>
    </p:spTree>
    <p:extLst>
      <p:ext uri="{BB962C8B-B14F-4D97-AF65-F5344CB8AC3E}">
        <p14:creationId xmlns:p14="http://schemas.microsoft.com/office/powerpoint/2010/main" val="3438984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Генерация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Наконец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компилятор преобразует оптимизированный промежуточный код в машинный код, предназначенный для целевой машины. Конечный код должен иметь то же значение, что и исходный код, и быть эффективным с точки зрения использования ресурсов памяти и процессора. Кроме того, процесс генерации кода также должен быть эффективным.</a:t>
            </a:r>
          </a:p>
        </p:txBody>
      </p:sp>
    </p:spTree>
    <p:extLst>
      <p:ext uri="{BB962C8B-B14F-4D97-AF65-F5344CB8AC3E}">
        <p14:creationId xmlns:p14="http://schemas.microsoft.com/office/powerpoint/2010/main" val="2723267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Статический анализ и </a:t>
            </a:r>
            <a:r>
              <a:rPr lang="en-US" dirty="0" smtClean="0"/>
              <a:t>clang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Если вам интересно углубиться в тему статического анализа, но нет желания изучать </a:t>
            </a:r>
            <a:r>
              <a:rPr lang="en-US" dirty="0" smtClean="0"/>
              <a:t>flex </a:t>
            </a:r>
            <a:r>
              <a:rPr lang="ru-RU" dirty="0" smtClean="0"/>
              <a:t>и бизон, то вы можете воспользоваться удобным транслятором </a:t>
            </a:r>
            <a:r>
              <a:rPr lang="en-US" dirty="0" smtClean="0"/>
              <a:t>clang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Стоит помнить, что он работает только с С-подобными языками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 algn="ctr">
              <a:buNone/>
            </a:pPr>
            <a:r>
              <a:rPr lang="en-US" i="1" dirty="0"/>
              <a:t>C, C++, Objective-C, Objective-C++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872644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64241"/>
            <a:ext cx="8596668" cy="3880773"/>
          </a:xfrm>
        </p:spPr>
        <p:txBody>
          <a:bodyPr/>
          <a:lstStyle/>
          <a:p>
            <a:r>
              <a:rPr lang="ru-RU" dirty="0" smtClean="0"/>
              <a:t>Пример получения </a:t>
            </a:r>
            <a:r>
              <a:rPr lang="ru-RU" dirty="0" err="1" smtClean="0"/>
              <a:t>токенов</a:t>
            </a:r>
            <a:r>
              <a:rPr lang="ru-RU" dirty="0"/>
              <a:t> </a:t>
            </a:r>
            <a:r>
              <a:rPr lang="ru-RU" dirty="0" smtClean="0"/>
              <a:t>при помощи программы написанной на </a:t>
            </a:r>
            <a:r>
              <a:rPr lang="en-US" dirty="0" smtClean="0"/>
              <a:t>Python: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/>
              <a:t>Для работы требуется библиотека </a:t>
            </a:r>
            <a:r>
              <a:rPr lang="en-US" dirty="0" err="1"/>
              <a:t>libclang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-US" i="1" dirty="0"/>
              <a:t>pip3 install </a:t>
            </a:r>
            <a:r>
              <a:rPr lang="en-US" i="1" dirty="0" err="1"/>
              <a:t>libclang</a:t>
            </a:r>
            <a:endParaRPr lang="ru-RU" i="1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872" y="2278132"/>
            <a:ext cx="73247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82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</a:t>
            </a:r>
            <a:r>
              <a:rPr lang="ru-RU" dirty="0" smtClean="0"/>
              <a:t>езультат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01" y="3238292"/>
            <a:ext cx="2276475" cy="6000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277" y="2738229"/>
            <a:ext cx="35147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10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72664" y="3283227"/>
            <a:ext cx="8596668" cy="13208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774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Полезная 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Компиляторы: принципы, технологии и инструментарий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Альфред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В., Ульман Джеффри Д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Levine J.R. Flex &amp; bison. O'Reilly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r>
              <a:rPr lang="ru-RU" dirty="0">
                <a:hlinkClick r:id="rId2"/>
              </a:rPr>
              <a:t/>
            </a:r>
            <a:br>
              <a:rPr lang="ru-RU" dirty="0">
                <a:hlinkClick r:id="rId2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104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Компилятор</a:t>
            </a: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083" y="1270000"/>
            <a:ext cx="3881437" cy="3881437"/>
          </a:xfrm>
        </p:spPr>
      </p:pic>
      <p:sp>
        <p:nvSpPr>
          <p:cNvPr id="11" name="TextBox 10"/>
          <p:cNvSpPr txBox="1"/>
          <p:nvPr/>
        </p:nvSpPr>
        <p:spPr>
          <a:xfrm>
            <a:off x="842526" y="1745734"/>
            <a:ext cx="44649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Компилятор — это программа, которая переводит текст, написанный на языке программирования, в машинные коды.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 компиляторов компьютеры могут понимать разные языки программирования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761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Глоссарий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61661"/>
            <a:ext cx="8596668" cy="4679701"/>
          </a:xfrm>
        </p:spPr>
        <p:txBody>
          <a:bodyPr>
            <a:norm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Машинный код - система команд (набор кодов операций) конкретной вычислительной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Транслятор -  программа или техническое средство, выполняющее трансляцию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Трансляция программы - преобразование программы, представленной на одном из языков программирования, в программу, написанную на другом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Лексема – единица языка, являющаяся единицей словарного состава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99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компиляции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компилятора можно разделить на два важных этапа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Трансляция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Компоновка</a:t>
            </a:r>
          </a:p>
        </p:txBody>
      </p:sp>
    </p:spTree>
    <p:extLst>
      <p:ext uri="{BB962C8B-B14F-4D97-AF65-F5344CB8AC3E}">
        <p14:creationId xmlns:p14="http://schemas.microsoft.com/office/powerpoint/2010/main" val="114608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Трансляция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6482" y="1930400"/>
            <a:ext cx="6349631" cy="3697357"/>
          </a:xfrm>
        </p:spPr>
        <p:txBody>
          <a:bodyPr>
            <a:no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Лексический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Синтаксический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(грамматический)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Семантический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66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Лексический анализ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Компилятор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считывает исходный код и разбивает его на элементарные части, называемые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токенами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Это слова и символы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6192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65458"/>
            <a:ext cx="8596668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установки используйте команды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apt-get install flex</a:t>
            </a:r>
          </a:p>
          <a:p>
            <a:pPr algn="just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apt-get install bison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3" y="2686258"/>
            <a:ext cx="44196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65458"/>
            <a:ext cx="8596668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Подадим на вход две строки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1+2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865" y="2864415"/>
            <a:ext cx="55721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1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Синтаксический анализ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Синтаксический анализ – процесс сопоставления линейной последовательности лексем естественного или формального языка с его грамматикой. </a:t>
            </a:r>
          </a:p>
        </p:txBody>
      </p:sp>
    </p:spTree>
    <p:extLst>
      <p:ext uri="{BB962C8B-B14F-4D97-AF65-F5344CB8AC3E}">
        <p14:creationId xmlns:p14="http://schemas.microsoft.com/office/powerpoint/2010/main" val="172329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БНФ грамматика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БНФ используется для описания контекстно свободных формальных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&lt;определяемый символ&gt; ::= &lt;посл.1&gt; | &lt;посл.2&gt; | . . . | &lt;</a:t>
            </a:r>
            <a:r>
              <a:rPr lang="ru-RU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посл.n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80088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484</Words>
  <PresentationFormat>Широкоэкранный</PresentationFormat>
  <Paragraphs>61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Times New Roman</vt:lpstr>
      <vt:lpstr>Trebuchet MS</vt:lpstr>
      <vt:lpstr>Wingdings 3</vt:lpstr>
      <vt:lpstr>Аспект</vt:lpstr>
      <vt:lpstr>Анализ исходного кода компилятором</vt:lpstr>
      <vt:lpstr>Компилятор</vt:lpstr>
      <vt:lpstr>Этапы компиляции</vt:lpstr>
      <vt:lpstr>Трансляция программы</vt:lpstr>
      <vt:lpstr>Лексический анализ</vt:lpstr>
      <vt:lpstr>Flex</vt:lpstr>
      <vt:lpstr>Результат работы</vt:lpstr>
      <vt:lpstr>Синтаксический анализ</vt:lpstr>
      <vt:lpstr>БНФ грамматика</vt:lpstr>
      <vt:lpstr>Bison</vt:lpstr>
      <vt:lpstr>Результат работы</vt:lpstr>
      <vt:lpstr>Сематический анализ</vt:lpstr>
      <vt:lpstr>Оптимизация</vt:lpstr>
      <vt:lpstr>Генерация кода</vt:lpstr>
      <vt:lpstr>Статический анализ и clang</vt:lpstr>
      <vt:lpstr>Clang</vt:lpstr>
      <vt:lpstr>Результат</vt:lpstr>
      <vt:lpstr>Спасибо за внимание!</vt:lpstr>
      <vt:lpstr>Полезная литература</vt:lpstr>
      <vt:lpstr>Глоссарий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2024-05-21T06:34:04Z</dcterms:created>
  <dcterms:modified xsi:type="dcterms:W3CDTF">2024-05-21T10:39:04Z</dcterms:modified>
</cp:coreProperties>
</file>