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80" r:id="rId4"/>
    <p:sldId id="272" r:id="rId5"/>
    <p:sldId id="260" r:id="rId6"/>
    <p:sldId id="275" r:id="rId7"/>
    <p:sldId id="273" r:id="rId8"/>
    <p:sldId id="276" r:id="rId9"/>
    <p:sldId id="274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7" autoAdjust="0"/>
  </p:normalViewPr>
  <p:slideViewPr>
    <p:cSldViewPr snapToGrid="0">
      <p:cViewPr varScale="1">
        <p:scale>
          <a:sx n="99" d="100"/>
          <a:sy n="99" d="100"/>
        </p:scale>
        <p:origin x="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F4792-C07D-43FB-B440-2A7C9941702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29BF2-B74F-4C1B-8AFD-E3B32C6A40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73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21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28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99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1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27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69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90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179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9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29BF2-B74F-4C1B-8AFD-E3B32C6A403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93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AE52B-C51F-A872-A536-33F26809E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9EDE0-02E4-415B-DDF0-FE6BA81B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430C3-9611-B7CB-E451-A317022C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2520A-125A-7870-B82B-1C9D6169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ED350-F6E4-57FC-3361-2DB73FC8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DEB1FC-66F0-0B25-4266-0FFB390CD111}"/>
              </a:ext>
            </a:extLst>
          </p:cNvPr>
          <p:cNvSpPr/>
          <p:nvPr userDrawn="1"/>
        </p:nvSpPr>
        <p:spPr>
          <a:xfrm>
            <a:off x="538528" y="782516"/>
            <a:ext cx="11114943" cy="7913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6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98C4E-8098-8B34-C437-7F6FAAAA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B1F14-CF2D-0029-9924-5A575555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6F851-4BCC-5801-BEAC-782AEBF6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926C8-9390-0584-C36F-2A19BB28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743E7-3E85-13FF-C8AB-62AFC808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4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E287CD-517A-6966-11C1-E71F6EFF7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AB2CA-244D-FE53-3D39-E2293ACE3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0CDF9-6532-72C7-7BB8-276C643D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67A0B-479C-972C-E7EC-9023B696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1EC8C-69F3-3059-4983-4D4F40C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3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53BBD-11B5-1274-1BFF-911109BC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103" y="-1"/>
            <a:ext cx="10269697" cy="944441"/>
          </a:xfrm>
        </p:spPr>
        <p:txBody>
          <a:bodyPr/>
          <a:lstStyle>
            <a:lvl1pPr>
              <a:defRPr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DD8DA3-A3F9-8C73-6743-6BCC7E4E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414F78-D340-2B30-7072-6EFD218C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017FD-8C75-33A3-4162-A12DC979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779" y="6356350"/>
            <a:ext cx="2743200" cy="365125"/>
          </a:xfrm>
        </p:spPr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EC59C2A-7504-CD2C-83F2-33658555A93B}"/>
              </a:ext>
            </a:extLst>
          </p:cNvPr>
          <p:cNvSpPr/>
          <p:nvPr userDrawn="1"/>
        </p:nvSpPr>
        <p:spPr>
          <a:xfrm>
            <a:off x="800570" y="944378"/>
            <a:ext cx="10602975" cy="578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ïsḻiḓê">
            <a:extLst>
              <a:ext uri="{FF2B5EF4-FFF2-40B4-BE49-F238E27FC236}">
                <a16:creationId xmlns:a16="http://schemas.microsoft.com/office/drawing/2014/main" id="{F3A6616C-2B7B-142A-3470-613EC6F6E92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1547" y="43963"/>
            <a:ext cx="895228" cy="900477"/>
            <a:chOff x="3275013" y="2886075"/>
            <a:chExt cx="1082675" cy="1089025"/>
          </a:xfrm>
        </p:grpSpPr>
        <p:sp>
          <p:nvSpPr>
            <p:cNvPr id="10" name="ïSḷíḑe">
              <a:extLst>
                <a:ext uri="{FF2B5EF4-FFF2-40B4-BE49-F238E27FC236}">
                  <a16:creationId xmlns:a16="http://schemas.microsoft.com/office/drawing/2014/main" id="{F2250770-A1C9-394D-97EA-8417140297E0}"/>
                </a:ext>
              </a:extLst>
            </p:cNvPr>
            <p:cNvSpPr/>
            <p:nvPr/>
          </p:nvSpPr>
          <p:spPr bwMode="auto">
            <a:xfrm>
              <a:off x="3275013" y="2886075"/>
              <a:ext cx="1082675" cy="10890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ṧḷîḓe">
              <a:extLst>
                <a:ext uri="{FF2B5EF4-FFF2-40B4-BE49-F238E27FC236}">
                  <a16:creationId xmlns:a16="http://schemas.microsoft.com/office/drawing/2014/main" id="{275EAF7B-ABBB-AF8F-6DB6-454DAC11D9D4}"/>
                </a:ext>
              </a:extLst>
            </p:cNvPr>
            <p:cNvSpPr/>
            <p:nvPr/>
          </p:nvSpPr>
          <p:spPr bwMode="auto">
            <a:xfrm>
              <a:off x="3290888" y="2903538"/>
              <a:ext cx="1052513" cy="1058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ṧļîḓè">
              <a:extLst>
                <a:ext uri="{FF2B5EF4-FFF2-40B4-BE49-F238E27FC236}">
                  <a16:creationId xmlns:a16="http://schemas.microsoft.com/office/drawing/2014/main" id="{B77CF028-DB01-4FBC-A9E8-639C60C74F7A}"/>
                </a:ext>
              </a:extLst>
            </p:cNvPr>
            <p:cNvSpPr/>
            <p:nvPr/>
          </p:nvSpPr>
          <p:spPr bwMode="auto">
            <a:xfrm>
              <a:off x="3452813" y="3065463"/>
              <a:ext cx="730250" cy="7334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$ḻiḓê">
              <a:extLst>
                <a:ext uri="{FF2B5EF4-FFF2-40B4-BE49-F238E27FC236}">
                  <a16:creationId xmlns:a16="http://schemas.microsoft.com/office/drawing/2014/main" id="{7E23D0EE-6D57-B91F-F341-DD6D812C50A0}"/>
                </a:ext>
              </a:extLst>
            </p:cNvPr>
            <p:cNvSpPr/>
            <p:nvPr/>
          </p:nvSpPr>
          <p:spPr bwMode="auto">
            <a:xfrm>
              <a:off x="3467101" y="3078163"/>
              <a:ext cx="701675" cy="708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ŝḻîďê">
              <a:extLst>
                <a:ext uri="{FF2B5EF4-FFF2-40B4-BE49-F238E27FC236}">
                  <a16:creationId xmlns:a16="http://schemas.microsoft.com/office/drawing/2014/main" id="{1762BCFC-A726-462D-3EA5-A96BE3ABA894}"/>
                </a:ext>
              </a:extLst>
            </p:cNvPr>
            <p:cNvSpPr/>
            <p:nvPr/>
          </p:nvSpPr>
          <p:spPr bwMode="auto">
            <a:xfrm>
              <a:off x="3703638" y="3214688"/>
              <a:ext cx="354013" cy="465138"/>
            </a:xfrm>
            <a:custGeom>
              <a:avLst/>
              <a:gdLst>
                <a:gd name="T0" fmla="*/ 223 w 223"/>
                <a:gd name="T1" fmla="*/ 0 h 293"/>
                <a:gd name="T2" fmla="*/ 220 w 223"/>
                <a:gd name="T3" fmla="*/ 0 h 293"/>
                <a:gd name="T4" fmla="*/ 0 w 223"/>
                <a:gd name="T5" fmla="*/ 103 h 293"/>
                <a:gd name="T6" fmla="*/ 83 w 223"/>
                <a:gd name="T7" fmla="*/ 115 h 293"/>
                <a:gd name="T8" fmla="*/ 29 w 223"/>
                <a:gd name="T9" fmla="*/ 293 h 293"/>
                <a:gd name="T10" fmla="*/ 223 w 223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93">
                  <a:moveTo>
                    <a:pt x="223" y="0"/>
                  </a:moveTo>
                  <a:lnTo>
                    <a:pt x="220" y="0"/>
                  </a:lnTo>
                  <a:lnTo>
                    <a:pt x="0" y="103"/>
                  </a:lnTo>
                  <a:lnTo>
                    <a:pt x="83" y="115"/>
                  </a:lnTo>
                  <a:lnTo>
                    <a:pt x="29" y="29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$ḻíďê">
              <a:extLst>
                <a:ext uri="{FF2B5EF4-FFF2-40B4-BE49-F238E27FC236}">
                  <a16:creationId xmlns:a16="http://schemas.microsoft.com/office/drawing/2014/main" id="{C88700E8-3BBF-A16B-9B0B-A49177DB576D}"/>
                </a:ext>
              </a:extLst>
            </p:cNvPr>
            <p:cNvSpPr/>
            <p:nvPr/>
          </p:nvSpPr>
          <p:spPr bwMode="auto">
            <a:xfrm>
              <a:off x="3681413" y="3171825"/>
              <a:ext cx="153988" cy="142875"/>
            </a:xfrm>
            <a:custGeom>
              <a:avLst/>
              <a:gdLst>
                <a:gd name="T0" fmla="*/ 25 w 47"/>
                <a:gd name="T1" fmla="*/ 0 h 43"/>
                <a:gd name="T2" fmla="*/ 22 w 47"/>
                <a:gd name="T3" fmla="*/ 20 h 43"/>
                <a:gd name="T4" fmla="*/ 0 w 47"/>
                <a:gd name="T5" fmla="*/ 23 h 43"/>
                <a:gd name="T6" fmla="*/ 22 w 47"/>
                <a:gd name="T7" fmla="*/ 27 h 43"/>
                <a:gd name="T8" fmla="*/ 24 w 47"/>
                <a:gd name="T9" fmla="*/ 43 h 43"/>
                <a:gd name="T10" fmla="*/ 28 w 47"/>
                <a:gd name="T11" fmla="*/ 27 h 43"/>
                <a:gd name="T12" fmla="*/ 47 w 47"/>
                <a:gd name="T13" fmla="*/ 24 h 43"/>
                <a:gd name="T14" fmla="*/ 29 w 47"/>
                <a:gd name="T15" fmla="*/ 20 h 43"/>
                <a:gd name="T16" fmla="*/ 25 w 47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25" y="0"/>
                  </a:moveTo>
                  <a:cubicBezTo>
                    <a:pt x="25" y="0"/>
                    <a:pt x="21" y="18"/>
                    <a:pt x="22" y="20"/>
                  </a:cubicBezTo>
                  <a:cubicBezTo>
                    <a:pt x="22" y="20"/>
                    <a:pt x="5" y="21"/>
                    <a:pt x="0" y="23"/>
                  </a:cubicBezTo>
                  <a:cubicBezTo>
                    <a:pt x="0" y="23"/>
                    <a:pt x="5" y="26"/>
                    <a:pt x="22" y="27"/>
                  </a:cubicBezTo>
                  <a:cubicBezTo>
                    <a:pt x="22" y="27"/>
                    <a:pt x="22" y="38"/>
                    <a:pt x="24" y="43"/>
                  </a:cubicBezTo>
                  <a:cubicBezTo>
                    <a:pt x="24" y="43"/>
                    <a:pt x="26" y="43"/>
                    <a:pt x="28" y="27"/>
                  </a:cubicBezTo>
                  <a:cubicBezTo>
                    <a:pt x="28" y="27"/>
                    <a:pt x="41" y="27"/>
                    <a:pt x="47" y="24"/>
                  </a:cubicBezTo>
                  <a:cubicBezTo>
                    <a:pt x="47" y="24"/>
                    <a:pt x="36" y="20"/>
                    <a:pt x="29" y="20"/>
                  </a:cubicBezTo>
                  <a:cubicBezTo>
                    <a:pt x="29" y="20"/>
                    <a:pt x="27" y="4"/>
                    <a:pt x="2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śḻîdé">
              <a:extLst>
                <a:ext uri="{FF2B5EF4-FFF2-40B4-BE49-F238E27FC236}">
                  <a16:creationId xmlns:a16="http://schemas.microsoft.com/office/drawing/2014/main" id="{11361426-C9AE-A319-C4C7-73942F5FF0DB}"/>
                </a:ext>
              </a:extLst>
            </p:cNvPr>
            <p:cNvSpPr/>
            <p:nvPr/>
          </p:nvSpPr>
          <p:spPr bwMode="auto">
            <a:xfrm>
              <a:off x="3532188" y="3271838"/>
              <a:ext cx="198438" cy="298450"/>
            </a:xfrm>
            <a:custGeom>
              <a:avLst/>
              <a:gdLst>
                <a:gd name="T0" fmla="*/ 60 w 60"/>
                <a:gd name="T1" fmla="*/ 0 h 90"/>
                <a:gd name="T2" fmla="*/ 0 w 60"/>
                <a:gd name="T3" fmla="*/ 46 h 90"/>
                <a:gd name="T4" fmla="*/ 19 w 60"/>
                <a:gd name="T5" fmla="*/ 77 h 90"/>
                <a:gd name="T6" fmla="*/ 59 w 60"/>
                <a:gd name="T7" fmla="*/ 90 h 90"/>
                <a:gd name="T8" fmla="*/ 33 w 60"/>
                <a:gd name="T9" fmla="*/ 50 h 90"/>
                <a:gd name="T10" fmla="*/ 60 w 60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0">
                  <a:moveTo>
                    <a:pt x="60" y="0"/>
                  </a:moveTo>
                  <a:cubicBezTo>
                    <a:pt x="60" y="0"/>
                    <a:pt x="2" y="6"/>
                    <a:pt x="0" y="46"/>
                  </a:cubicBezTo>
                  <a:cubicBezTo>
                    <a:pt x="0" y="46"/>
                    <a:pt x="0" y="63"/>
                    <a:pt x="19" y="77"/>
                  </a:cubicBezTo>
                  <a:cubicBezTo>
                    <a:pt x="19" y="77"/>
                    <a:pt x="41" y="90"/>
                    <a:pt x="59" y="90"/>
                  </a:cubicBezTo>
                  <a:cubicBezTo>
                    <a:pt x="59" y="90"/>
                    <a:pt x="36" y="75"/>
                    <a:pt x="33" y="50"/>
                  </a:cubicBezTo>
                  <a:cubicBezTo>
                    <a:pt x="33" y="50"/>
                    <a:pt x="28" y="16"/>
                    <a:pt x="60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ṩ1îḍè">
              <a:extLst>
                <a:ext uri="{FF2B5EF4-FFF2-40B4-BE49-F238E27FC236}">
                  <a16:creationId xmlns:a16="http://schemas.microsoft.com/office/drawing/2014/main" id="{F5CD3F19-309C-4BF5-BE8F-0E4944464A7F}"/>
                </a:ext>
              </a:extLst>
            </p:cNvPr>
            <p:cNvSpPr/>
            <p:nvPr/>
          </p:nvSpPr>
          <p:spPr bwMode="auto">
            <a:xfrm>
              <a:off x="3852863" y="3324225"/>
              <a:ext cx="214313" cy="249238"/>
            </a:xfrm>
            <a:custGeom>
              <a:avLst/>
              <a:gdLst>
                <a:gd name="T0" fmla="*/ 33 w 65"/>
                <a:gd name="T1" fmla="*/ 19 h 75"/>
                <a:gd name="T2" fmla="*/ 0 w 65"/>
                <a:gd name="T3" fmla="*/ 75 h 75"/>
                <a:gd name="T4" fmla="*/ 64 w 65"/>
                <a:gd name="T5" fmla="*/ 30 h 75"/>
                <a:gd name="T6" fmla="*/ 46 w 65"/>
                <a:gd name="T7" fmla="*/ 0 h 75"/>
                <a:gd name="T8" fmla="*/ 33 w 65"/>
                <a:gd name="T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5">
                  <a:moveTo>
                    <a:pt x="33" y="19"/>
                  </a:moveTo>
                  <a:cubicBezTo>
                    <a:pt x="33" y="19"/>
                    <a:pt x="42" y="58"/>
                    <a:pt x="0" y="75"/>
                  </a:cubicBezTo>
                  <a:cubicBezTo>
                    <a:pt x="0" y="75"/>
                    <a:pt x="54" y="74"/>
                    <a:pt x="64" y="30"/>
                  </a:cubicBezTo>
                  <a:cubicBezTo>
                    <a:pt x="64" y="30"/>
                    <a:pt x="65" y="11"/>
                    <a:pt x="46" y="0"/>
                  </a:cubicBezTo>
                  <a:lnTo>
                    <a:pt x="33" y="19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ṡḷiḓè">
              <a:extLst>
                <a:ext uri="{FF2B5EF4-FFF2-40B4-BE49-F238E27FC236}">
                  <a16:creationId xmlns:a16="http://schemas.microsoft.com/office/drawing/2014/main" id="{6E329EBC-780C-643F-BCD9-C9AE22EE1CCD}"/>
                </a:ext>
              </a:extLst>
            </p:cNvPr>
            <p:cNvSpPr/>
            <p:nvPr/>
          </p:nvSpPr>
          <p:spPr bwMode="auto">
            <a:xfrm>
              <a:off x="3535363" y="3467100"/>
              <a:ext cx="217488" cy="26988"/>
            </a:xfrm>
            <a:custGeom>
              <a:avLst/>
              <a:gdLst>
                <a:gd name="T0" fmla="*/ 2 w 137"/>
                <a:gd name="T1" fmla="*/ 0 h 17"/>
                <a:gd name="T2" fmla="*/ 137 w 137"/>
                <a:gd name="T3" fmla="*/ 0 h 17"/>
                <a:gd name="T4" fmla="*/ 133 w 137"/>
                <a:gd name="T5" fmla="*/ 15 h 17"/>
                <a:gd name="T6" fmla="*/ 0 w 137"/>
                <a:gd name="T7" fmla="*/ 17 h 17"/>
                <a:gd name="T8" fmla="*/ 2 w 13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">
                  <a:moveTo>
                    <a:pt x="2" y="0"/>
                  </a:moveTo>
                  <a:lnTo>
                    <a:pt x="137" y="0"/>
                  </a:lnTo>
                  <a:lnTo>
                    <a:pt x="133" y="15"/>
                  </a:lnTo>
                  <a:lnTo>
                    <a:pt x="0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lïďê">
              <a:extLst>
                <a:ext uri="{FF2B5EF4-FFF2-40B4-BE49-F238E27FC236}">
                  <a16:creationId xmlns:a16="http://schemas.microsoft.com/office/drawing/2014/main" id="{BEF516D8-7D66-5989-93A0-0F6B7EB8960A}"/>
                </a:ext>
              </a:extLst>
            </p:cNvPr>
            <p:cNvSpPr/>
            <p:nvPr/>
          </p:nvSpPr>
          <p:spPr bwMode="auto">
            <a:xfrm>
              <a:off x="3525838" y="3517900"/>
              <a:ext cx="217488" cy="25400"/>
            </a:xfrm>
            <a:custGeom>
              <a:avLst/>
              <a:gdLst>
                <a:gd name="T0" fmla="*/ 4 w 137"/>
                <a:gd name="T1" fmla="*/ 2 h 16"/>
                <a:gd name="T2" fmla="*/ 137 w 137"/>
                <a:gd name="T3" fmla="*/ 0 h 16"/>
                <a:gd name="T4" fmla="*/ 133 w 137"/>
                <a:gd name="T5" fmla="*/ 16 h 16"/>
                <a:gd name="T6" fmla="*/ 0 w 137"/>
                <a:gd name="T7" fmla="*/ 16 h 16"/>
                <a:gd name="T8" fmla="*/ 4 w 13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">
                  <a:moveTo>
                    <a:pt x="4" y="2"/>
                  </a:moveTo>
                  <a:lnTo>
                    <a:pt x="137" y="0"/>
                  </a:lnTo>
                  <a:lnTo>
                    <a:pt x="133" y="16"/>
                  </a:lnTo>
                  <a:lnTo>
                    <a:pt x="0" y="16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şḻïḋé">
              <a:extLst>
                <a:ext uri="{FF2B5EF4-FFF2-40B4-BE49-F238E27FC236}">
                  <a16:creationId xmlns:a16="http://schemas.microsoft.com/office/drawing/2014/main" id="{B0341301-6C8E-E9E4-DEFD-7F11D0658BA2}"/>
                </a:ext>
              </a:extLst>
            </p:cNvPr>
            <p:cNvSpPr/>
            <p:nvPr/>
          </p:nvSpPr>
          <p:spPr bwMode="auto">
            <a:xfrm>
              <a:off x="3884613" y="3463925"/>
              <a:ext cx="176213" cy="30163"/>
            </a:xfrm>
            <a:custGeom>
              <a:avLst/>
              <a:gdLst>
                <a:gd name="T0" fmla="*/ 11 w 111"/>
                <a:gd name="T1" fmla="*/ 0 h 19"/>
                <a:gd name="T2" fmla="*/ 104 w 111"/>
                <a:gd name="T3" fmla="*/ 4 h 19"/>
                <a:gd name="T4" fmla="*/ 111 w 111"/>
                <a:gd name="T5" fmla="*/ 19 h 19"/>
                <a:gd name="T6" fmla="*/ 0 w 111"/>
                <a:gd name="T7" fmla="*/ 19 h 19"/>
                <a:gd name="T8" fmla="*/ 11 w 1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">
                  <a:moveTo>
                    <a:pt x="11" y="0"/>
                  </a:moveTo>
                  <a:lnTo>
                    <a:pt x="104" y="4"/>
                  </a:lnTo>
                  <a:lnTo>
                    <a:pt x="111" y="19"/>
                  </a:lnTo>
                  <a:lnTo>
                    <a:pt x="0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şḻïḓè">
              <a:extLst>
                <a:ext uri="{FF2B5EF4-FFF2-40B4-BE49-F238E27FC236}">
                  <a16:creationId xmlns:a16="http://schemas.microsoft.com/office/drawing/2014/main" id="{94D3AC36-894D-FF7A-B097-7745F9903451}"/>
                </a:ext>
              </a:extLst>
            </p:cNvPr>
            <p:cNvSpPr/>
            <p:nvPr/>
          </p:nvSpPr>
          <p:spPr bwMode="auto">
            <a:xfrm>
              <a:off x="3849688" y="3517900"/>
              <a:ext cx="223838" cy="28575"/>
            </a:xfrm>
            <a:custGeom>
              <a:avLst/>
              <a:gdLst>
                <a:gd name="T0" fmla="*/ 10 w 141"/>
                <a:gd name="T1" fmla="*/ 0 h 18"/>
                <a:gd name="T2" fmla="*/ 133 w 141"/>
                <a:gd name="T3" fmla="*/ 0 h 18"/>
                <a:gd name="T4" fmla="*/ 141 w 141"/>
                <a:gd name="T5" fmla="*/ 18 h 18"/>
                <a:gd name="T6" fmla="*/ 0 w 141"/>
                <a:gd name="T7" fmla="*/ 18 h 18"/>
                <a:gd name="T8" fmla="*/ 10 w 14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8">
                  <a:moveTo>
                    <a:pt x="10" y="0"/>
                  </a:moveTo>
                  <a:lnTo>
                    <a:pt x="133" y="0"/>
                  </a:lnTo>
                  <a:lnTo>
                    <a:pt x="141" y="18"/>
                  </a:lnTo>
                  <a:lnTo>
                    <a:pt x="0" y="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ṧ1íḍè">
              <a:extLst>
                <a:ext uri="{FF2B5EF4-FFF2-40B4-BE49-F238E27FC236}">
                  <a16:creationId xmlns:a16="http://schemas.microsoft.com/office/drawing/2014/main" id="{4AA80682-B3F8-9BEE-AB81-FFF3F067A938}"/>
                </a:ext>
              </a:extLst>
            </p:cNvPr>
            <p:cNvSpPr/>
            <p:nvPr/>
          </p:nvSpPr>
          <p:spPr bwMode="auto">
            <a:xfrm>
              <a:off x="3743326" y="3709988"/>
              <a:ext cx="17463" cy="52388"/>
            </a:xfrm>
            <a:custGeom>
              <a:avLst/>
              <a:gdLst>
                <a:gd name="T0" fmla="*/ 0 w 5"/>
                <a:gd name="T1" fmla="*/ 2 h 16"/>
                <a:gd name="T2" fmla="*/ 4 w 5"/>
                <a:gd name="T3" fmla="*/ 0 h 16"/>
                <a:gd name="T4" fmla="*/ 4 w 5"/>
                <a:gd name="T5" fmla="*/ 14 h 16"/>
                <a:gd name="T6" fmla="*/ 4 w 5"/>
                <a:gd name="T7" fmla="*/ 15 h 16"/>
                <a:gd name="T8" fmla="*/ 4 w 5"/>
                <a:gd name="T9" fmla="*/ 15 h 16"/>
                <a:gd name="T10" fmla="*/ 5 w 5"/>
                <a:gd name="T11" fmla="*/ 16 h 16"/>
                <a:gd name="T12" fmla="*/ 5 w 5"/>
                <a:gd name="T13" fmla="*/ 16 h 16"/>
                <a:gd name="T14" fmla="*/ 5 w 5"/>
                <a:gd name="T15" fmla="*/ 16 h 16"/>
                <a:gd name="T16" fmla="*/ 0 w 5"/>
                <a:gd name="T17" fmla="*/ 16 h 16"/>
                <a:gd name="T18" fmla="*/ 0 w 5"/>
                <a:gd name="T19" fmla="*/ 16 h 16"/>
                <a:gd name="T20" fmla="*/ 0 w 5"/>
                <a:gd name="T21" fmla="*/ 16 h 16"/>
                <a:gd name="T22" fmla="*/ 1 w 5"/>
                <a:gd name="T23" fmla="*/ 15 h 16"/>
                <a:gd name="T24" fmla="*/ 1 w 5"/>
                <a:gd name="T25" fmla="*/ 15 h 16"/>
                <a:gd name="T26" fmla="*/ 2 w 5"/>
                <a:gd name="T27" fmla="*/ 15 h 16"/>
                <a:gd name="T28" fmla="*/ 2 w 5"/>
                <a:gd name="T29" fmla="*/ 14 h 16"/>
                <a:gd name="T30" fmla="*/ 2 w 5"/>
                <a:gd name="T31" fmla="*/ 4 h 16"/>
                <a:gd name="T32" fmla="*/ 2 w 5"/>
                <a:gd name="T33" fmla="*/ 3 h 16"/>
                <a:gd name="T34" fmla="*/ 1 w 5"/>
                <a:gd name="T35" fmla="*/ 2 h 16"/>
                <a:gd name="T36" fmla="*/ 1 w 5"/>
                <a:gd name="T37" fmla="*/ 2 h 16"/>
                <a:gd name="T38" fmla="*/ 0 w 5"/>
                <a:gd name="T39" fmla="*/ 2 h 16"/>
                <a:gd name="T40" fmla="*/ 0 w 5"/>
                <a:gd name="T4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" h="16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ŝlíḓé">
              <a:extLst>
                <a:ext uri="{FF2B5EF4-FFF2-40B4-BE49-F238E27FC236}">
                  <a16:creationId xmlns:a16="http://schemas.microsoft.com/office/drawing/2014/main" id="{3B1BEDC6-5867-53F4-5084-D8D5CCFF5CF2}"/>
                </a:ext>
              </a:extLst>
            </p:cNvPr>
            <p:cNvSpPr/>
            <p:nvPr/>
          </p:nvSpPr>
          <p:spPr bwMode="auto">
            <a:xfrm>
              <a:off x="3776663" y="3709988"/>
              <a:ext cx="30163" cy="52388"/>
            </a:xfrm>
            <a:custGeom>
              <a:avLst/>
              <a:gdLst>
                <a:gd name="T0" fmla="*/ 6 w 9"/>
                <a:gd name="T1" fmla="*/ 10 h 16"/>
                <a:gd name="T2" fmla="*/ 5 w 9"/>
                <a:gd name="T3" fmla="*/ 10 h 16"/>
                <a:gd name="T4" fmla="*/ 4 w 9"/>
                <a:gd name="T5" fmla="*/ 10 h 16"/>
                <a:gd name="T6" fmla="*/ 2 w 9"/>
                <a:gd name="T7" fmla="*/ 10 h 16"/>
                <a:gd name="T8" fmla="*/ 1 w 9"/>
                <a:gd name="T9" fmla="*/ 9 h 16"/>
                <a:gd name="T10" fmla="*/ 1 w 9"/>
                <a:gd name="T11" fmla="*/ 9 h 16"/>
                <a:gd name="T12" fmla="*/ 0 w 9"/>
                <a:gd name="T13" fmla="*/ 7 h 16"/>
                <a:gd name="T14" fmla="*/ 0 w 9"/>
                <a:gd name="T15" fmla="*/ 5 h 16"/>
                <a:gd name="T16" fmla="*/ 0 w 9"/>
                <a:gd name="T17" fmla="*/ 3 h 16"/>
                <a:gd name="T18" fmla="*/ 1 w 9"/>
                <a:gd name="T19" fmla="*/ 2 h 16"/>
                <a:gd name="T20" fmla="*/ 2 w 9"/>
                <a:gd name="T21" fmla="*/ 1 h 16"/>
                <a:gd name="T22" fmla="*/ 3 w 9"/>
                <a:gd name="T23" fmla="*/ 1 h 16"/>
                <a:gd name="T24" fmla="*/ 4 w 9"/>
                <a:gd name="T25" fmla="*/ 0 h 16"/>
                <a:gd name="T26" fmla="*/ 6 w 9"/>
                <a:gd name="T27" fmla="*/ 1 h 16"/>
                <a:gd name="T28" fmla="*/ 7 w 9"/>
                <a:gd name="T29" fmla="*/ 1 h 16"/>
                <a:gd name="T30" fmla="*/ 8 w 9"/>
                <a:gd name="T31" fmla="*/ 2 h 16"/>
                <a:gd name="T32" fmla="*/ 9 w 9"/>
                <a:gd name="T33" fmla="*/ 4 h 16"/>
                <a:gd name="T34" fmla="*/ 9 w 9"/>
                <a:gd name="T35" fmla="*/ 5 h 16"/>
                <a:gd name="T36" fmla="*/ 9 w 9"/>
                <a:gd name="T37" fmla="*/ 7 h 16"/>
                <a:gd name="T38" fmla="*/ 9 w 9"/>
                <a:gd name="T39" fmla="*/ 8 h 16"/>
                <a:gd name="T40" fmla="*/ 9 w 9"/>
                <a:gd name="T41" fmla="*/ 10 h 16"/>
                <a:gd name="T42" fmla="*/ 8 w 9"/>
                <a:gd name="T43" fmla="*/ 11 h 16"/>
                <a:gd name="T44" fmla="*/ 8 w 9"/>
                <a:gd name="T45" fmla="*/ 12 h 16"/>
                <a:gd name="T46" fmla="*/ 7 w 9"/>
                <a:gd name="T47" fmla="*/ 13 h 16"/>
                <a:gd name="T48" fmla="*/ 6 w 9"/>
                <a:gd name="T49" fmla="*/ 14 h 16"/>
                <a:gd name="T50" fmla="*/ 5 w 9"/>
                <a:gd name="T51" fmla="*/ 15 h 16"/>
                <a:gd name="T52" fmla="*/ 3 w 9"/>
                <a:gd name="T53" fmla="*/ 15 h 16"/>
                <a:gd name="T54" fmla="*/ 2 w 9"/>
                <a:gd name="T55" fmla="*/ 16 h 16"/>
                <a:gd name="T56" fmla="*/ 1 w 9"/>
                <a:gd name="T57" fmla="*/ 16 h 16"/>
                <a:gd name="T58" fmla="*/ 0 w 9"/>
                <a:gd name="T59" fmla="*/ 16 h 16"/>
                <a:gd name="T60" fmla="*/ 0 w 9"/>
                <a:gd name="T61" fmla="*/ 16 h 16"/>
                <a:gd name="T62" fmla="*/ 1 w 9"/>
                <a:gd name="T63" fmla="*/ 16 h 16"/>
                <a:gd name="T64" fmla="*/ 1 w 9"/>
                <a:gd name="T65" fmla="*/ 15 h 16"/>
                <a:gd name="T66" fmla="*/ 2 w 9"/>
                <a:gd name="T67" fmla="*/ 15 h 16"/>
                <a:gd name="T68" fmla="*/ 3 w 9"/>
                <a:gd name="T69" fmla="*/ 15 h 16"/>
                <a:gd name="T70" fmla="*/ 4 w 9"/>
                <a:gd name="T71" fmla="*/ 14 h 16"/>
                <a:gd name="T72" fmla="*/ 5 w 9"/>
                <a:gd name="T73" fmla="*/ 13 h 16"/>
                <a:gd name="T74" fmla="*/ 6 w 9"/>
                <a:gd name="T75" fmla="*/ 12 h 16"/>
                <a:gd name="T76" fmla="*/ 6 w 9"/>
                <a:gd name="T77" fmla="*/ 11 h 16"/>
                <a:gd name="T78" fmla="*/ 7 w 9"/>
                <a:gd name="T79" fmla="*/ 9 h 16"/>
                <a:gd name="T80" fmla="*/ 6 w 9"/>
                <a:gd name="T81" fmla="*/ 10 h 16"/>
                <a:gd name="T82" fmla="*/ 2 w 9"/>
                <a:gd name="T83" fmla="*/ 5 h 16"/>
                <a:gd name="T84" fmla="*/ 2 w 9"/>
                <a:gd name="T85" fmla="*/ 7 h 16"/>
                <a:gd name="T86" fmla="*/ 2 w 9"/>
                <a:gd name="T87" fmla="*/ 8 h 16"/>
                <a:gd name="T88" fmla="*/ 3 w 9"/>
                <a:gd name="T89" fmla="*/ 9 h 16"/>
                <a:gd name="T90" fmla="*/ 4 w 9"/>
                <a:gd name="T91" fmla="*/ 9 h 16"/>
                <a:gd name="T92" fmla="*/ 5 w 9"/>
                <a:gd name="T93" fmla="*/ 9 h 16"/>
                <a:gd name="T94" fmla="*/ 6 w 9"/>
                <a:gd name="T95" fmla="*/ 9 h 16"/>
                <a:gd name="T96" fmla="*/ 7 w 9"/>
                <a:gd name="T97" fmla="*/ 9 h 16"/>
                <a:gd name="T98" fmla="*/ 7 w 9"/>
                <a:gd name="T99" fmla="*/ 8 h 16"/>
                <a:gd name="T100" fmla="*/ 7 w 9"/>
                <a:gd name="T101" fmla="*/ 7 h 16"/>
                <a:gd name="T102" fmla="*/ 7 w 9"/>
                <a:gd name="T103" fmla="*/ 5 h 16"/>
                <a:gd name="T104" fmla="*/ 7 w 9"/>
                <a:gd name="T105" fmla="*/ 4 h 16"/>
                <a:gd name="T106" fmla="*/ 7 w 9"/>
                <a:gd name="T107" fmla="*/ 3 h 16"/>
                <a:gd name="T108" fmla="*/ 6 w 9"/>
                <a:gd name="T109" fmla="*/ 2 h 16"/>
                <a:gd name="T110" fmla="*/ 5 w 9"/>
                <a:gd name="T111" fmla="*/ 1 h 16"/>
                <a:gd name="T112" fmla="*/ 4 w 9"/>
                <a:gd name="T113" fmla="*/ 1 h 16"/>
                <a:gd name="T114" fmla="*/ 3 w 9"/>
                <a:gd name="T115" fmla="*/ 1 h 16"/>
                <a:gd name="T116" fmla="*/ 2 w 9"/>
                <a:gd name="T117" fmla="*/ 2 h 16"/>
                <a:gd name="T118" fmla="*/ 2 w 9"/>
                <a:gd name="T119" fmla="*/ 3 h 16"/>
                <a:gd name="T120" fmla="*/ 2 w 9"/>
                <a:gd name="T121" fmla="*/ 4 h 16"/>
                <a:gd name="T122" fmla="*/ 2 w 9"/>
                <a:gd name="T12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" h="16">
                  <a:moveTo>
                    <a:pt x="6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7" y="13"/>
                    <a:pt x="7" y="13"/>
                  </a:cubicBezTo>
                  <a:cubicBezTo>
                    <a:pt x="7" y="13"/>
                    <a:pt x="6" y="14"/>
                    <a:pt x="6" y="14"/>
                  </a:cubicBezTo>
                  <a:cubicBezTo>
                    <a:pt x="5" y="14"/>
                    <a:pt x="5" y="15"/>
                    <a:pt x="5" y="15"/>
                  </a:cubicBezTo>
                  <a:cubicBezTo>
                    <a:pt x="4" y="15"/>
                    <a:pt x="4" y="15"/>
                    <a:pt x="3" y="15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4" y="14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lose/>
                  <a:moveTo>
                    <a:pt x="2" y="5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ṡľîde">
              <a:extLst>
                <a:ext uri="{FF2B5EF4-FFF2-40B4-BE49-F238E27FC236}">
                  <a16:creationId xmlns:a16="http://schemas.microsoft.com/office/drawing/2014/main" id="{A7738DEC-FC11-2D0A-2BFE-4791F76302BF}"/>
                </a:ext>
              </a:extLst>
            </p:cNvPr>
            <p:cNvSpPr/>
            <p:nvPr/>
          </p:nvSpPr>
          <p:spPr bwMode="auto">
            <a:xfrm>
              <a:off x="3816351" y="3709988"/>
              <a:ext cx="30163" cy="52388"/>
            </a:xfrm>
            <a:custGeom>
              <a:avLst/>
              <a:gdLst>
                <a:gd name="T0" fmla="*/ 4 w 9"/>
                <a:gd name="T1" fmla="*/ 0 h 16"/>
                <a:gd name="T2" fmla="*/ 9 w 9"/>
                <a:gd name="T3" fmla="*/ 0 h 16"/>
                <a:gd name="T4" fmla="*/ 8 w 9"/>
                <a:gd name="T5" fmla="*/ 2 h 16"/>
                <a:gd name="T6" fmla="*/ 4 w 9"/>
                <a:gd name="T7" fmla="*/ 2 h 16"/>
                <a:gd name="T8" fmla="*/ 3 w 9"/>
                <a:gd name="T9" fmla="*/ 4 h 16"/>
                <a:gd name="T10" fmla="*/ 4 w 9"/>
                <a:gd name="T11" fmla="*/ 5 h 16"/>
                <a:gd name="T12" fmla="*/ 5 w 9"/>
                <a:gd name="T13" fmla="*/ 5 h 16"/>
                <a:gd name="T14" fmla="*/ 6 w 9"/>
                <a:gd name="T15" fmla="*/ 6 h 16"/>
                <a:gd name="T16" fmla="*/ 7 w 9"/>
                <a:gd name="T17" fmla="*/ 7 h 16"/>
                <a:gd name="T18" fmla="*/ 8 w 9"/>
                <a:gd name="T19" fmla="*/ 8 h 16"/>
                <a:gd name="T20" fmla="*/ 9 w 9"/>
                <a:gd name="T21" fmla="*/ 9 h 16"/>
                <a:gd name="T22" fmla="*/ 9 w 9"/>
                <a:gd name="T23" fmla="*/ 10 h 16"/>
                <a:gd name="T24" fmla="*/ 8 w 9"/>
                <a:gd name="T25" fmla="*/ 12 h 16"/>
                <a:gd name="T26" fmla="*/ 8 w 9"/>
                <a:gd name="T27" fmla="*/ 13 h 16"/>
                <a:gd name="T28" fmla="*/ 7 w 9"/>
                <a:gd name="T29" fmla="*/ 14 h 16"/>
                <a:gd name="T30" fmla="*/ 6 w 9"/>
                <a:gd name="T31" fmla="*/ 15 h 16"/>
                <a:gd name="T32" fmla="*/ 5 w 9"/>
                <a:gd name="T33" fmla="*/ 16 h 16"/>
                <a:gd name="T34" fmla="*/ 3 w 9"/>
                <a:gd name="T35" fmla="*/ 16 h 16"/>
                <a:gd name="T36" fmla="*/ 2 w 9"/>
                <a:gd name="T37" fmla="*/ 16 h 16"/>
                <a:gd name="T38" fmla="*/ 1 w 9"/>
                <a:gd name="T39" fmla="*/ 16 h 16"/>
                <a:gd name="T40" fmla="*/ 1 w 9"/>
                <a:gd name="T41" fmla="*/ 15 h 16"/>
                <a:gd name="T42" fmla="*/ 0 w 9"/>
                <a:gd name="T43" fmla="*/ 15 h 16"/>
                <a:gd name="T44" fmla="*/ 0 w 9"/>
                <a:gd name="T45" fmla="*/ 14 h 16"/>
                <a:gd name="T46" fmla="*/ 1 w 9"/>
                <a:gd name="T47" fmla="*/ 14 h 16"/>
                <a:gd name="T48" fmla="*/ 1 w 9"/>
                <a:gd name="T49" fmla="*/ 14 h 16"/>
                <a:gd name="T50" fmla="*/ 1 w 9"/>
                <a:gd name="T51" fmla="*/ 14 h 16"/>
                <a:gd name="T52" fmla="*/ 2 w 9"/>
                <a:gd name="T53" fmla="*/ 14 h 16"/>
                <a:gd name="T54" fmla="*/ 3 w 9"/>
                <a:gd name="T55" fmla="*/ 15 h 16"/>
                <a:gd name="T56" fmla="*/ 4 w 9"/>
                <a:gd name="T57" fmla="*/ 15 h 16"/>
                <a:gd name="T58" fmla="*/ 5 w 9"/>
                <a:gd name="T59" fmla="*/ 15 h 16"/>
                <a:gd name="T60" fmla="*/ 6 w 9"/>
                <a:gd name="T61" fmla="*/ 14 h 16"/>
                <a:gd name="T62" fmla="*/ 7 w 9"/>
                <a:gd name="T63" fmla="*/ 13 h 16"/>
                <a:gd name="T64" fmla="*/ 7 w 9"/>
                <a:gd name="T65" fmla="*/ 12 h 16"/>
                <a:gd name="T66" fmla="*/ 7 w 9"/>
                <a:gd name="T67" fmla="*/ 11 h 16"/>
                <a:gd name="T68" fmla="*/ 7 w 9"/>
                <a:gd name="T69" fmla="*/ 9 h 16"/>
                <a:gd name="T70" fmla="*/ 6 w 9"/>
                <a:gd name="T71" fmla="*/ 8 h 16"/>
                <a:gd name="T72" fmla="*/ 5 w 9"/>
                <a:gd name="T73" fmla="*/ 7 h 16"/>
                <a:gd name="T74" fmla="*/ 4 w 9"/>
                <a:gd name="T75" fmla="*/ 7 h 16"/>
                <a:gd name="T76" fmla="*/ 3 w 9"/>
                <a:gd name="T77" fmla="*/ 6 h 16"/>
                <a:gd name="T78" fmla="*/ 2 w 9"/>
                <a:gd name="T79" fmla="*/ 6 h 16"/>
                <a:gd name="T80" fmla="*/ 1 w 9"/>
                <a:gd name="T81" fmla="*/ 6 h 16"/>
                <a:gd name="T82" fmla="*/ 1 w 9"/>
                <a:gd name="T83" fmla="*/ 6 h 16"/>
                <a:gd name="T84" fmla="*/ 1 w 9"/>
                <a:gd name="T85" fmla="*/ 5 h 16"/>
                <a:gd name="T86" fmla="*/ 4 w 9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6">
                  <a:moveTo>
                    <a:pt x="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6"/>
                    <a:pt x="4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4"/>
                    <a:pt x="7" y="14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9"/>
                    <a:pt x="6" y="8"/>
                    <a:pt x="6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5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şliḑe">
              <a:extLst>
                <a:ext uri="{FF2B5EF4-FFF2-40B4-BE49-F238E27FC236}">
                  <a16:creationId xmlns:a16="http://schemas.microsoft.com/office/drawing/2014/main" id="{183360F1-BFEC-65D6-6E49-E76D213DECFF}"/>
                </a:ext>
              </a:extLst>
            </p:cNvPr>
            <p:cNvSpPr/>
            <p:nvPr/>
          </p:nvSpPr>
          <p:spPr bwMode="auto">
            <a:xfrm>
              <a:off x="3856038" y="3709988"/>
              <a:ext cx="33338" cy="52388"/>
            </a:xfrm>
            <a:custGeom>
              <a:avLst/>
              <a:gdLst>
                <a:gd name="T0" fmla="*/ 0 w 10"/>
                <a:gd name="T1" fmla="*/ 16 h 16"/>
                <a:gd name="T2" fmla="*/ 0 w 10"/>
                <a:gd name="T3" fmla="*/ 16 h 16"/>
                <a:gd name="T4" fmla="*/ 2 w 10"/>
                <a:gd name="T5" fmla="*/ 14 h 16"/>
                <a:gd name="T6" fmla="*/ 4 w 10"/>
                <a:gd name="T7" fmla="*/ 12 h 16"/>
                <a:gd name="T8" fmla="*/ 5 w 10"/>
                <a:gd name="T9" fmla="*/ 10 h 16"/>
                <a:gd name="T10" fmla="*/ 6 w 10"/>
                <a:gd name="T11" fmla="*/ 9 h 16"/>
                <a:gd name="T12" fmla="*/ 7 w 10"/>
                <a:gd name="T13" fmla="*/ 8 h 16"/>
                <a:gd name="T14" fmla="*/ 7 w 10"/>
                <a:gd name="T15" fmla="*/ 7 h 16"/>
                <a:gd name="T16" fmla="*/ 7 w 10"/>
                <a:gd name="T17" fmla="*/ 6 h 16"/>
                <a:gd name="T18" fmla="*/ 7 w 10"/>
                <a:gd name="T19" fmla="*/ 4 h 16"/>
                <a:gd name="T20" fmla="*/ 6 w 10"/>
                <a:gd name="T21" fmla="*/ 3 h 16"/>
                <a:gd name="T22" fmla="*/ 5 w 10"/>
                <a:gd name="T23" fmla="*/ 2 h 16"/>
                <a:gd name="T24" fmla="*/ 4 w 10"/>
                <a:gd name="T25" fmla="*/ 2 h 16"/>
                <a:gd name="T26" fmla="*/ 3 w 10"/>
                <a:gd name="T27" fmla="*/ 2 h 16"/>
                <a:gd name="T28" fmla="*/ 2 w 10"/>
                <a:gd name="T29" fmla="*/ 3 h 16"/>
                <a:gd name="T30" fmla="*/ 1 w 10"/>
                <a:gd name="T31" fmla="*/ 3 h 16"/>
                <a:gd name="T32" fmla="*/ 1 w 10"/>
                <a:gd name="T33" fmla="*/ 4 h 16"/>
                <a:gd name="T34" fmla="*/ 0 w 10"/>
                <a:gd name="T35" fmla="*/ 4 h 16"/>
                <a:gd name="T36" fmla="*/ 1 w 10"/>
                <a:gd name="T37" fmla="*/ 3 h 16"/>
                <a:gd name="T38" fmla="*/ 1 w 10"/>
                <a:gd name="T39" fmla="*/ 2 h 16"/>
                <a:gd name="T40" fmla="*/ 2 w 10"/>
                <a:gd name="T41" fmla="*/ 1 h 16"/>
                <a:gd name="T42" fmla="*/ 3 w 10"/>
                <a:gd name="T43" fmla="*/ 0 h 16"/>
                <a:gd name="T44" fmla="*/ 4 w 10"/>
                <a:gd name="T45" fmla="*/ 0 h 16"/>
                <a:gd name="T46" fmla="*/ 6 w 10"/>
                <a:gd name="T47" fmla="*/ 0 h 16"/>
                <a:gd name="T48" fmla="*/ 7 w 10"/>
                <a:gd name="T49" fmla="*/ 1 h 16"/>
                <a:gd name="T50" fmla="*/ 8 w 10"/>
                <a:gd name="T51" fmla="*/ 1 h 16"/>
                <a:gd name="T52" fmla="*/ 8 w 10"/>
                <a:gd name="T53" fmla="*/ 2 h 16"/>
                <a:gd name="T54" fmla="*/ 9 w 10"/>
                <a:gd name="T55" fmla="*/ 4 h 16"/>
                <a:gd name="T56" fmla="*/ 9 w 10"/>
                <a:gd name="T57" fmla="*/ 5 h 16"/>
                <a:gd name="T58" fmla="*/ 9 w 10"/>
                <a:gd name="T59" fmla="*/ 6 h 16"/>
                <a:gd name="T60" fmla="*/ 8 w 10"/>
                <a:gd name="T61" fmla="*/ 7 h 16"/>
                <a:gd name="T62" fmla="*/ 8 w 10"/>
                <a:gd name="T63" fmla="*/ 8 h 16"/>
                <a:gd name="T64" fmla="*/ 7 w 10"/>
                <a:gd name="T65" fmla="*/ 9 h 16"/>
                <a:gd name="T66" fmla="*/ 6 w 10"/>
                <a:gd name="T67" fmla="*/ 10 h 16"/>
                <a:gd name="T68" fmla="*/ 4 w 10"/>
                <a:gd name="T69" fmla="*/ 12 h 16"/>
                <a:gd name="T70" fmla="*/ 2 w 10"/>
                <a:gd name="T71" fmla="*/ 14 h 16"/>
                <a:gd name="T72" fmla="*/ 6 w 10"/>
                <a:gd name="T73" fmla="*/ 14 h 16"/>
                <a:gd name="T74" fmla="*/ 7 w 10"/>
                <a:gd name="T75" fmla="*/ 14 h 16"/>
                <a:gd name="T76" fmla="*/ 8 w 10"/>
                <a:gd name="T77" fmla="*/ 14 h 16"/>
                <a:gd name="T78" fmla="*/ 9 w 10"/>
                <a:gd name="T79" fmla="*/ 14 h 16"/>
                <a:gd name="T80" fmla="*/ 9 w 10"/>
                <a:gd name="T81" fmla="*/ 14 h 16"/>
                <a:gd name="T82" fmla="*/ 9 w 10"/>
                <a:gd name="T83" fmla="*/ 13 h 16"/>
                <a:gd name="T84" fmla="*/ 10 w 10"/>
                <a:gd name="T85" fmla="*/ 13 h 16"/>
                <a:gd name="T86" fmla="*/ 9 w 10"/>
                <a:gd name="T87" fmla="*/ 14 h 16"/>
                <a:gd name="T88" fmla="*/ 9 w 10"/>
                <a:gd name="T89" fmla="*/ 15 h 16"/>
                <a:gd name="T90" fmla="*/ 9 w 10"/>
                <a:gd name="T91" fmla="*/ 16 h 16"/>
                <a:gd name="T92" fmla="*/ 0 w 10"/>
                <a:gd name="T9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" h="16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9" y="6"/>
                    <a:pt x="8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1"/>
                    <a:pt x="5" y="12"/>
                    <a:pt x="4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ṧlíḑè">
              <a:extLst>
                <a:ext uri="{FF2B5EF4-FFF2-40B4-BE49-F238E27FC236}">
                  <a16:creationId xmlns:a16="http://schemas.microsoft.com/office/drawing/2014/main" id="{E516CB61-DF99-B5BD-2A0C-78E02DD959D1}"/>
                </a:ext>
              </a:extLst>
            </p:cNvPr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sḷíḍê">
              <a:extLst>
                <a:ext uri="{FF2B5EF4-FFF2-40B4-BE49-F238E27FC236}">
                  <a16:creationId xmlns:a16="http://schemas.microsoft.com/office/drawing/2014/main" id="{85F12E89-A828-3549-F63E-C13069F821D4}"/>
                </a:ext>
              </a:extLst>
            </p:cNvPr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šliďè">
              <a:extLst>
                <a:ext uri="{FF2B5EF4-FFF2-40B4-BE49-F238E27FC236}">
                  <a16:creationId xmlns:a16="http://schemas.microsoft.com/office/drawing/2014/main" id="{9F865ABD-B3CB-9358-CD03-63B7ADF97272}"/>
                </a:ext>
              </a:extLst>
            </p:cNvPr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ṧlíďê">
              <a:extLst>
                <a:ext uri="{FF2B5EF4-FFF2-40B4-BE49-F238E27FC236}">
                  <a16:creationId xmlns:a16="http://schemas.microsoft.com/office/drawing/2014/main" id="{A5AF1537-7A43-63A1-1323-CBA12B86DC55}"/>
                </a:ext>
              </a:extLst>
            </p:cNvPr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ṡḷîḋé">
              <a:extLst>
                <a:ext uri="{FF2B5EF4-FFF2-40B4-BE49-F238E27FC236}">
                  <a16:creationId xmlns:a16="http://schemas.microsoft.com/office/drawing/2014/main" id="{2F697467-B3F6-3E4B-D431-B19F8EA19C58}"/>
                </a:ext>
              </a:extLst>
            </p:cNvPr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ṩlïḓé">
              <a:extLst>
                <a:ext uri="{FF2B5EF4-FFF2-40B4-BE49-F238E27FC236}">
                  <a16:creationId xmlns:a16="http://schemas.microsoft.com/office/drawing/2014/main" id="{C328675A-B9EF-687E-2B3A-B826242E5B22}"/>
                </a:ext>
              </a:extLst>
            </p:cNvPr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iṥ1ïďé">
              <a:extLst>
                <a:ext uri="{FF2B5EF4-FFF2-40B4-BE49-F238E27FC236}">
                  <a16:creationId xmlns:a16="http://schemas.microsoft.com/office/drawing/2014/main" id="{F7CF716B-CC8F-9232-38B3-2BBDC1933E54}"/>
                </a:ext>
              </a:extLst>
            </p:cNvPr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ïŝḻîḍè">
              <a:extLst>
                <a:ext uri="{FF2B5EF4-FFF2-40B4-BE49-F238E27FC236}">
                  <a16:creationId xmlns:a16="http://schemas.microsoft.com/office/drawing/2014/main" id="{6DC283D8-763F-9DAE-34DD-8648D4317025}"/>
                </a:ext>
              </a:extLst>
            </p:cNvPr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ïṥ1iḑê">
              <a:extLst>
                <a:ext uri="{FF2B5EF4-FFF2-40B4-BE49-F238E27FC236}">
                  <a16:creationId xmlns:a16="http://schemas.microsoft.com/office/drawing/2014/main" id="{1A4D1C4E-2981-7AC5-1690-C56299A7E4E9}"/>
                </a:ext>
              </a:extLst>
            </p:cNvPr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isḻíḋe">
              <a:extLst>
                <a:ext uri="{FF2B5EF4-FFF2-40B4-BE49-F238E27FC236}">
                  <a16:creationId xmlns:a16="http://schemas.microsoft.com/office/drawing/2014/main" id="{1460AE17-771A-22FD-2E74-194B3EB295D9}"/>
                </a:ext>
              </a:extLst>
            </p:cNvPr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ṧḻïḋe">
              <a:extLst>
                <a:ext uri="{FF2B5EF4-FFF2-40B4-BE49-F238E27FC236}">
                  <a16:creationId xmlns:a16="http://schemas.microsoft.com/office/drawing/2014/main" id="{32E19280-7A2D-9076-FF5B-1327D6419CEF}"/>
                </a:ext>
              </a:extLst>
            </p:cNvPr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ṩ1îďè">
              <a:extLst>
                <a:ext uri="{FF2B5EF4-FFF2-40B4-BE49-F238E27FC236}">
                  <a16:creationId xmlns:a16="http://schemas.microsoft.com/office/drawing/2014/main" id="{6FBBB49B-31E1-2BED-DA9D-6DE9D9F2EEDD}"/>
                </a:ext>
              </a:extLst>
            </p:cNvPr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ŝḷîḑe">
              <a:extLst>
                <a:ext uri="{FF2B5EF4-FFF2-40B4-BE49-F238E27FC236}">
                  <a16:creationId xmlns:a16="http://schemas.microsoft.com/office/drawing/2014/main" id="{FE92DF9C-4002-BF8B-E864-69BFA1740A69}"/>
                </a:ext>
              </a:extLst>
            </p:cNvPr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ṣ1íḓé">
              <a:extLst>
                <a:ext uri="{FF2B5EF4-FFF2-40B4-BE49-F238E27FC236}">
                  <a16:creationId xmlns:a16="http://schemas.microsoft.com/office/drawing/2014/main" id="{90AEC8AC-2F77-A958-58BF-D3254F3EDD55}"/>
                </a:ext>
              </a:extLst>
            </p:cNvPr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ḻíḓé">
              <a:extLst>
                <a:ext uri="{FF2B5EF4-FFF2-40B4-BE49-F238E27FC236}">
                  <a16:creationId xmlns:a16="http://schemas.microsoft.com/office/drawing/2014/main" id="{ADE4CFD9-3B0E-A02E-65DF-A2CCB5F2A47D}"/>
                </a:ext>
              </a:extLst>
            </p:cNvPr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ŝlïde">
              <a:extLst>
                <a:ext uri="{FF2B5EF4-FFF2-40B4-BE49-F238E27FC236}">
                  <a16:creationId xmlns:a16="http://schemas.microsoft.com/office/drawing/2014/main" id="{3230B4C1-48BA-2A4D-47DE-1879028F40EE}"/>
                </a:ext>
              </a:extLst>
            </p:cNvPr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îšļïḓê">
              <a:extLst>
                <a:ext uri="{FF2B5EF4-FFF2-40B4-BE49-F238E27FC236}">
                  <a16:creationId xmlns:a16="http://schemas.microsoft.com/office/drawing/2014/main" id="{E7997F28-B174-248B-85C4-462993AEC1D8}"/>
                </a:ext>
              </a:extLst>
            </p:cNvPr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śļîḓê">
              <a:extLst>
                <a:ext uri="{FF2B5EF4-FFF2-40B4-BE49-F238E27FC236}">
                  <a16:creationId xmlns:a16="http://schemas.microsoft.com/office/drawing/2014/main" id="{4C1F5AA6-5E42-7442-6834-88449EF91197}"/>
                </a:ext>
              </a:extLst>
            </p:cNvPr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ïṩļïḑé">
              <a:extLst>
                <a:ext uri="{FF2B5EF4-FFF2-40B4-BE49-F238E27FC236}">
                  <a16:creationId xmlns:a16="http://schemas.microsoft.com/office/drawing/2014/main" id="{6EF083D5-8FF9-1DDC-D6C2-5D9A85E3393B}"/>
                </a:ext>
              </a:extLst>
            </p:cNvPr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$1iḋe">
              <a:extLst>
                <a:ext uri="{FF2B5EF4-FFF2-40B4-BE49-F238E27FC236}">
                  <a16:creationId xmlns:a16="http://schemas.microsoft.com/office/drawing/2014/main" id="{860BC3C8-1C1C-8742-A0A6-772607581EC4}"/>
                </a:ext>
              </a:extLst>
            </p:cNvPr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$ļîde">
              <a:extLst>
                <a:ext uri="{FF2B5EF4-FFF2-40B4-BE49-F238E27FC236}">
                  <a16:creationId xmlns:a16="http://schemas.microsoft.com/office/drawing/2014/main" id="{AF246D74-260F-E171-3097-A4604AD0035A}"/>
                </a:ext>
              </a:extLst>
            </p:cNvPr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ṡļîďê">
              <a:extLst>
                <a:ext uri="{FF2B5EF4-FFF2-40B4-BE49-F238E27FC236}">
                  <a16:creationId xmlns:a16="http://schemas.microsoft.com/office/drawing/2014/main" id="{1627AF59-5377-96D7-CB79-D4FAA9722C0B}"/>
                </a:ext>
              </a:extLst>
            </p:cNvPr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şḷiḋé">
              <a:extLst>
                <a:ext uri="{FF2B5EF4-FFF2-40B4-BE49-F238E27FC236}">
                  <a16:creationId xmlns:a16="http://schemas.microsoft.com/office/drawing/2014/main" id="{D6653CBD-5899-A8BB-526A-6FEFC9BAB05A}"/>
                </a:ext>
              </a:extLst>
            </p:cNvPr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sliḑè">
              <a:extLst>
                <a:ext uri="{FF2B5EF4-FFF2-40B4-BE49-F238E27FC236}">
                  <a16:creationId xmlns:a16="http://schemas.microsoft.com/office/drawing/2014/main" id="{F60A770D-1727-EC8E-6C18-74D1B4354A11}"/>
                </a:ext>
              </a:extLst>
            </p:cNvPr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iṧlîḓê">
              <a:extLst>
                <a:ext uri="{FF2B5EF4-FFF2-40B4-BE49-F238E27FC236}">
                  <a16:creationId xmlns:a16="http://schemas.microsoft.com/office/drawing/2014/main" id="{58D0684A-6E02-712E-B575-4EBA9850069B}"/>
                </a:ext>
              </a:extLst>
            </p:cNvPr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iṣļíďé">
              <a:extLst>
                <a:ext uri="{FF2B5EF4-FFF2-40B4-BE49-F238E27FC236}">
                  <a16:creationId xmlns:a16="http://schemas.microsoft.com/office/drawing/2014/main" id="{A275AD96-D3D8-AAEB-17BB-6B861C4FEAA9}"/>
                </a:ext>
              </a:extLst>
            </p:cNvPr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ŝlíḍè">
              <a:extLst>
                <a:ext uri="{FF2B5EF4-FFF2-40B4-BE49-F238E27FC236}">
                  <a16:creationId xmlns:a16="http://schemas.microsoft.com/office/drawing/2014/main" id="{DC98FD80-445D-B154-C7B7-2BC46EE0521A}"/>
                </a:ext>
              </a:extLst>
            </p:cNvPr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śļïḋé">
              <a:extLst>
                <a:ext uri="{FF2B5EF4-FFF2-40B4-BE49-F238E27FC236}">
                  <a16:creationId xmlns:a16="http://schemas.microsoft.com/office/drawing/2014/main" id="{076CA615-D118-B0B2-4D18-7819B69237D9}"/>
                </a:ext>
              </a:extLst>
            </p:cNvPr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şḻîde">
              <a:extLst>
                <a:ext uri="{FF2B5EF4-FFF2-40B4-BE49-F238E27FC236}">
                  <a16:creationId xmlns:a16="http://schemas.microsoft.com/office/drawing/2014/main" id="{5394A427-0509-A1CA-9E62-311A268C8919}"/>
                </a:ext>
              </a:extLst>
            </p:cNvPr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šḷíḍe">
              <a:extLst>
                <a:ext uri="{FF2B5EF4-FFF2-40B4-BE49-F238E27FC236}">
                  <a16:creationId xmlns:a16="http://schemas.microsoft.com/office/drawing/2014/main" id="{A5379EE2-FDD7-7379-F6DF-E034F4562C9B}"/>
                </a:ext>
              </a:extLst>
            </p:cNvPr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ṥļîḑè">
              <a:extLst>
                <a:ext uri="{FF2B5EF4-FFF2-40B4-BE49-F238E27FC236}">
                  <a16:creationId xmlns:a16="http://schemas.microsoft.com/office/drawing/2014/main" id="{16777ACE-C42F-43A7-D65A-F79A7DAFB953}"/>
                </a:ext>
              </a:extLst>
            </p:cNvPr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$1iďé">
              <a:extLst>
                <a:ext uri="{FF2B5EF4-FFF2-40B4-BE49-F238E27FC236}">
                  <a16:creationId xmlns:a16="http://schemas.microsoft.com/office/drawing/2014/main" id="{888233A3-32A8-68BB-02B4-91B4652CB7F8}"/>
                </a:ext>
              </a:extLst>
            </p:cNvPr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ŝḷïďè">
              <a:extLst>
                <a:ext uri="{FF2B5EF4-FFF2-40B4-BE49-F238E27FC236}">
                  <a16:creationId xmlns:a16="http://schemas.microsoft.com/office/drawing/2014/main" id="{431617DF-6C96-0FFB-B6CC-808E08879C45}"/>
                </a:ext>
              </a:extLst>
            </p:cNvPr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śļîḓé">
              <a:extLst>
                <a:ext uri="{FF2B5EF4-FFF2-40B4-BE49-F238E27FC236}">
                  <a16:creationId xmlns:a16="http://schemas.microsoft.com/office/drawing/2014/main" id="{68D489AC-EA93-5C35-6088-CD107356B017}"/>
                </a:ext>
              </a:extLst>
            </p:cNvPr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ṣļîḑe">
              <a:extLst>
                <a:ext uri="{FF2B5EF4-FFF2-40B4-BE49-F238E27FC236}">
                  <a16:creationId xmlns:a16="http://schemas.microsoft.com/office/drawing/2014/main" id="{94C0F71E-EA38-343B-5019-B4EF5230F192}"/>
                </a:ext>
              </a:extLst>
            </p:cNvPr>
            <p:cNvSpPr/>
            <p:nvPr/>
          </p:nvSpPr>
          <p:spPr bwMode="auto">
            <a:xfrm>
              <a:off x="3354388" y="3257550"/>
              <a:ext cx="76200" cy="80963"/>
            </a:xfrm>
            <a:custGeom>
              <a:avLst/>
              <a:gdLst>
                <a:gd name="T0" fmla="*/ 8 w 23"/>
                <a:gd name="T1" fmla="*/ 2 h 24"/>
                <a:gd name="T2" fmla="*/ 18 w 23"/>
                <a:gd name="T3" fmla="*/ 9 h 24"/>
                <a:gd name="T4" fmla="*/ 18 w 23"/>
                <a:gd name="T5" fmla="*/ 12 h 24"/>
                <a:gd name="T6" fmla="*/ 20 w 23"/>
                <a:gd name="T7" fmla="*/ 16 h 24"/>
                <a:gd name="T8" fmla="*/ 19 w 23"/>
                <a:gd name="T9" fmla="*/ 23 h 24"/>
                <a:gd name="T10" fmla="*/ 17 w 23"/>
                <a:gd name="T11" fmla="*/ 24 h 24"/>
                <a:gd name="T12" fmla="*/ 17 w 23"/>
                <a:gd name="T13" fmla="*/ 22 h 24"/>
                <a:gd name="T14" fmla="*/ 16 w 23"/>
                <a:gd name="T15" fmla="*/ 14 h 24"/>
                <a:gd name="T16" fmla="*/ 10 w 23"/>
                <a:gd name="T17" fmla="*/ 13 h 24"/>
                <a:gd name="T18" fmla="*/ 7 w 23"/>
                <a:gd name="T19" fmla="*/ 15 h 24"/>
                <a:gd name="T20" fmla="*/ 7 w 23"/>
                <a:gd name="T21" fmla="*/ 13 h 24"/>
                <a:gd name="T22" fmla="*/ 4 w 23"/>
                <a:gd name="T23" fmla="*/ 9 h 24"/>
                <a:gd name="T24" fmla="*/ 1 w 23"/>
                <a:gd name="T25" fmla="*/ 6 h 24"/>
                <a:gd name="T26" fmla="*/ 8 w 23"/>
                <a:gd name="T2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4">
                  <a:moveTo>
                    <a:pt x="8" y="2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2"/>
                  </a:cubicBezTo>
                  <a:cubicBezTo>
                    <a:pt x="18" y="12"/>
                    <a:pt x="18" y="14"/>
                    <a:pt x="20" y="16"/>
                  </a:cubicBezTo>
                  <a:cubicBezTo>
                    <a:pt x="20" y="16"/>
                    <a:pt x="23" y="23"/>
                    <a:pt x="19" y="23"/>
                  </a:cubicBezTo>
                  <a:cubicBezTo>
                    <a:pt x="19" y="23"/>
                    <a:pt x="17" y="23"/>
                    <a:pt x="17" y="24"/>
                  </a:cubicBezTo>
                  <a:cubicBezTo>
                    <a:pt x="17" y="24"/>
                    <a:pt x="16" y="24"/>
                    <a:pt x="17" y="22"/>
                  </a:cubicBezTo>
                  <a:cubicBezTo>
                    <a:pt x="17" y="22"/>
                    <a:pt x="19" y="18"/>
                    <a:pt x="16" y="14"/>
                  </a:cubicBezTo>
                  <a:cubicBezTo>
                    <a:pt x="16" y="14"/>
                    <a:pt x="13" y="10"/>
                    <a:pt x="10" y="13"/>
                  </a:cubicBezTo>
                  <a:cubicBezTo>
                    <a:pt x="10" y="13"/>
                    <a:pt x="9" y="16"/>
                    <a:pt x="7" y="15"/>
                  </a:cubicBezTo>
                  <a:cubicBezTo>
                    <a:pt x="7" y="15"/>
                    <a:pt x="7" y="15"/>
                    <a:pt x="7" y="13"/>
                  </a:cubicBezTo>
                  <a:cubicBezTo>
                    <a:pt x="7" y="13"/>
                    <a:pt x="8" y="8"/>
                    <a:pt x="4" y="9"/>
                  </a:cubicBezTo>
                  <a:cubicBezTo>
                    <a:pt x="4" y="9"/>
                    <a:pt x="0" y="10"/>
                    <a:pt x="1" y="6"/>
                  </a:cubicBezTo>
                  <a:cubicBezTo>
                    <a:pt x="1" y="6"/>
                    <a:pt x="2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ïşliḍê">
              <a:extLst>
                <a:ext uri="{FF2B5EF4-FFF2-40B4-BE49-F238E27FC236}">
                  <a16:creationId xmlns:a16="http://schemas.microsoft.com/office/drawing/2014/main" id="{54637826-7ABF-5074-5D2F-C0CF8BD26436}"/>
                </a:ext>
              </a:extLst>
            </p:cNvPr>
            <p:cNvSpPr/>
            <p:nvPr/>
          </p:nvSpPr>
          <p:spPr bwMode="auto">
            <a:xfrm>
              <a:off x="3360738" y="3211513"/>
              <a:ext cx="88900" cy="53975"/>
            </a:xfrm>
            <a:custGeom>
              <a:avLst/>
              <a:gdLst>
                <a:gd name="T0" fmla="*/ 1 w 27"/>
                <a:gd name="T1" fmla="*/ 4 h 16"/>
                <a:gd name="T2" fmla="*/ 4 w 27"/>
                <a:gd name="T3" fmla="*/ 9 h 16"/>
                <a:gd name="T4" fmla="*/ 8 w 27"/>
                <a:gd name="T5" fmla="*/ 10 h 16"/>
                <a:gd name="T6" fmla="*/ 11 w 27"/>
                <a:gd name="T7" fmla="*/ 13 h 16"/>
                <a:gd name="T8" fmla="*/ 13 w 27"/>
                <a:gd name="T9" fmla="*/ 13 h 16"/>
                <a:gd name="T10" fmla="*/ 19 w 27"/>
                <a:gd name="T11" fmla="*/ 15 h 16"/>
                <a:gd name="T12" fmla="*/ 24 w 27"/>
                <a:gd name="T13" fmla="*/ 10 h 16"/>
                <a:gd name="T14" fmla="*/ 23 w 27"/>
                <a:gd name="T15" fmla="*/ 5 h 16"/>
                <a:gd name="T16" fmla="*/ 21 w 27"/>
                <a:gd name="T17" fmla="*/ 7 h 16"/>
                <a:gd name="T18" fmla="*/ 17 w 27"/>
                <a:gd name="T19" fmla="*/ 11 h 16"/>
                <a:gd name="T20" fmla="*/ 12 w 27"/>
                <a:gd name="T21" fmla="*/ 8 h 16"/>
                <a:gd name="T22" fmla="*/ 12 w 27"/>
                <a:gd name="T23" fmla="*/ 4 h 16"/>
                <a:gd name="T24" fmla="*/ 10 w 27"/>
                <a:gd name="T25" fmla="*/ 0 h 16"/>
                <a:gd name="T26" fmla="*/ 9 w 27"/>
                <a:gd name="T27" fmla="*/ 3 h 16"/>
                <a:gd name="T28" fmla="*/ 7 w 27"/>
                <a:gd name="T29" fmla="*/ 5 h 16"/>
                <a:gd name="T30" fmla="*/ 5 w 27"/>
                <a:gd name="T31" fmla="*/ 4 h 16"/>
                <a:gd name="T32" fmla="*/ 1 w 27"/>
                <a:gd name="T3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6">
                  <a:moveTo>
                    <a:pt x="1" y="4"/>
                  </a:moveTo>
                  <a:cubicBezTo>
                    <a:pt x="1" y="4"/>
                    <a:pt x="0" y="8"/>
                    <a:pt x="4" y="9"/>
                  </a:cubicBezTo>
                  <a:cubicBezTo>
                    <a:pt x="4" y="9"/>
                    <a:pt x="7" y="9"/>
                    <a:pt x="8" y="10"/>
                  </a:cubicBezTo>
                  <a:cubicBezTo>
                    <a:pt x="8" y="10"/>
                    <a:pt x="10" y="12"/>
                    <a:pt x="11" y="13"/>
                  </a:cubicBezTo>
                  <a:cubicBezTo>
                    <a:pt x="11" y="13"/>
                    <a:pt x="12" y="12"/>
                    <a:pt x="13" y="13"/>
                  </a:cubicBezTo>
                  <a:cubicBezTo>
                    <a:pt x="13" y="13"/>
                    <a:pt x="17" y="16"/>
                    <a:pt x="19" y="15"/>
                  </a:cubicBezTo>
                  <a:cubicBezTo>
                    <a:pt x="19" y="15"/>
                    <a:pt x="22" y="14"/>
                    <a:pt x="24" y="10"/>
                  </a:cubicBezTo>
                  <a:cubicBezTo>
                    <a:pt x="24" y="10"/>
                    <a:pt x="27" y="6"/>
                    <a:pt x="23" y="5"/>
                  </a:cubicBezTo>
                  <a:cubicBezTo>
                    <a:pt x="23" y="5"/>
                    <a:pt x="21" y="5"/>
                    <a:pt x="21" y="7"/>
                  </a:cubicBezTo>
                  <a:cubicBezTo>
                    <a:pt x="21" y="7"/>
                    <a:pt x="20" y="13"/>
                    <a:pt x="17" y="11"/>
                  </a:cubicBezTo>
                  <a:cubicBezTo>
                    <a:pt x="17" y="11"/>
                    <a:pt x="13" y="10"/>
                    <a:pt x="12" y="8"/>
                  </a:cubicBezTo>
                  <a:cubicBezTo>
                    <a:pt x="12" y="8"/>
                    <a:pt x="10" y="7"/>
                    <a:pt x="12" y="4"/>
                  </a:cubicBezTo>
                  <a:cubicBezTo>
                    <a:pt x="12" y="4"/>
                    <a:pt x="13" y="1"/>
                    <a:pt x="10" y="0"/>
                  </a:cubicBezTo>
                  <a:cubicBezTo>
                    <a:pt x="10" y="0"/>
                    <a:pt x="8" y="0"/>
                    <a:pt x="9" y="3"/>
                  </a:cubicBezTo>
                  <a:cubicBezTo>
                    <a:pt x="9" y="3"/>
                    <a:pt x="9" y="6"/>
                    <a:pt x="7" y="5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4"/>
                    <a:pt x="3" y="0"/>
                    <a:pt x="1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ṣḷíḑe">
              <a:extLst>
                <a:ext uri="{FF2B5EF4-FFF2-40B4-BE49-F238E27FC236}">
                  <a16:creationId xmlns:a16="http://schemas.microsoft.com/office/drawing/2014/main" id="{A82AE50C-16CF-BAB7-27D2-B3CDF9F1D315}"/>
                </a:ext>
              </a:extLst>
            </p:cNvPr>
            <p:cNvSpPr/>
            <p:nvPr/>
          </p:nvSpPr>
          <p:spPr bwMode="auto">
            <a:xfrm>
              <a:off x="3424238" y="3089275"/>
              <a:ext cx="52388" cy="73025"/>
            </a:xfrm>
            <a:custGeom>
              <a:avLst/>
              <a:gdLst>
                <a:gd name="T0" fmla="*/ 1 w 16"/>
                <a:gd name="T1" fmla="*/ 9 h 22"/>
                <a:gd name="T2" fmla="*/ 2 w 16"/>
                <a:gd name="T3" fmla="*/ 10 h 22"/>
                <a:gd name="T4" fmla="*/ 5 w 16"/>
                <a:gd name="T5" fmla="*/ 10 h 22"/>
                <a:gd name="T6" fmla="*/ 4 w 16"/>
                <a:gd name="T7" fmla="*/ 13 h 22"/>
                <a:gd name="T8" fmla="*/ 4 w 16"/>
                <a:gd name="T9" fmla="*/ 13 h 22"/>
                <a:gd name="T10" fmla="*/ 2 w 16"/>
                <a:gd name="T11" fmla="*/ 17 h 22"/>
                <a:gd name="T12" fmla="*/ 1 w 16"/>
                <a:gd name="T13" fmla="*/ 20 h 22"/>
                <a:gd name="T14" fmla="*/ 5 w 16"/>
                <a:gd name="T15" fmla="*/ 20 h 22"/>
                <a:gd name="T16" fmla="*/ 5 w 16"/>
                <a:gd name="T17" fmla="*/ 16 h 22"/>
                <a:gd name="T18" fmla="*/ 6 w 16"/>
                <a:gd name="T19" fmla="*/ 14 h 22"/>
                <a:gd name="T20" fmla="*/ 14 w 16"/>
                <a:gd name="T21" fmla="*/ 3 h 22"/>
                <a:gd name="T22" fmla="*/ 15 w 16"/>
                <a:gd name="T23" fmla="*/ 0 h 22"/>
                <a:gd name="T24" fmla="*/ 13 w 16"/>
                <a:gd name="T25" fmla="*/ 1 h 22"/>
                <a:gd name="T26" fmla="*/ 9 w 16"/>
                <a:gd name="T27" fmla="*/ 5 h 22"/>
                <a:gd name="T28" fmla="*/ 7 w 16"/>
                <a:gd name="T29" fmla="*/ 5 h 22"/>
                <a:gd name="T30" fmla="*/ 4 w 16"/>
                <a:gd name="T31" fmla="*/ 4 h 22"/>
                <a:gd name="T32" fmla="*/ 4 w 16"/>
                <a:gd name="T33" fmla="*/ 5 h 22"/>
                <a:gd name="T34" fmla="*/ 2 w 16"/>
                <a:gd name="T35" fmla="*/ 6 h 22"/>
                <a:gd name="T36" fmla="*/ 1 w 16"/>
                <a:gd name="T3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2">
                  <a:moveTo>
                    <a:pt x="1" y="9"/>
                  </a:moveTo>
                  <a:cubicBezTo>
                    <a:pt x="1" y="9"/>
                    <a:pt x="0" y="10"/>
                    <a:pt x="2" y="10"/>
                  </a:cubicBezTo>
                  <a:cubicBezTo>
                    <a:pt x="2" y="10"/>
                    <a:pt x="5" y="9"/>
                    <a:pt x="5" y="10"/>
                  </a:cubicBezTo>
                  <a:cubicBezTo>
                    <a:pt x="5" y="10"/>
                    <a:pt x="5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5"/>
                    <a:pt x="2" y="17"/>
                    <a:pt x="2" y="17"/>
                  </a:cubicBezTo>
                  <a:cubicBezTo>
                    <a:pt x="2" y="17"/>
                    <a:pt x="0" y="18"/>
                    <a:pt x="1" y="20"/>
                  </a:cubicBezTo>
                  <a:cubicBezTo>
                    <a:pt x="1" y="20"/>
                    <a:pt x="3" y="22"/>
                    <a:pt x="5" y="20"/>
                  </a:cubicBezTo>
                  <a:cubicBezTo>
                    <a:pt x="5" y="20"/>
                    <a:pt x="3" y="18"/>
                    <a:pt x="5" y="16"/>
                  </a:cubicBezTo>
                  <a:cubicBezTo>
                    <a:pt x="5" y="16"/>
                    <a:pt x="6" y="16"/>
                    <a:pt x="6" y="14"/>
                  </a:cubicBezTo>
                  <a:cubicBezTo>
                    <a:pt x="6" y="14"/>
                    <a:pt x="8" y="8"/>
                    <a:pt x="14" y="3"/>
                  </a:cubicBezTo>
                  <a:cubicBezTo>
                    <a:pt x="14" y="3"/>
                    <a:pt x="16" y="2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6"/>
                    <a:pt x="7" y="5"/>
                  </a:cubicBezTo>
                  <a:cubicBezTo>
                    <a:pt x="7" y="5"/>
                    <a:pt x="7" y="3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1" y="6"/>
                    <a:pt x="1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ṣḻíḋè">
              <a:extLst>
                <a:ext uri="{FF2B5EF4-FFF2-40B4-BE49-F238E27FC236}">
                  <a16:creationId xmlns:a16="http://schemas.microsoft.com/office/drawing/2014/main" id="{398D7561-C4C1-DD65-6D05-C4949156E6D0}"/>
                </a:ext>
              </a:extLst>
            </p:cNvPr>
            <p:cNvSpPr/>
            <p:nvPr/>
          </p:nvSpPr>
          <p:spPr bwMode="auto">
            <a:xfrm>
              <a:off x="3449638" y="3105150"/>
              <a:ext cx="55563" cy="69850"/>
            </a:xfrm>
            <a:custGeom>
              <a:avLst/>
              <a:gdLst>
                <a:gd name="T0" fmla="*/ 0 w 17"/>
                <a:gd name="T1" fmla="*/ 13 h 21"/>
                <a:gd name="T2" fmla="*/ 5 w 17"/>
                <a:gd name="T3" fmla="*/ 17 h 21"/>
                <a:gd name="T4" fmla="*/ 7 w 17"/>
                <a:gd name="T5" fmla="*/ 16 h 21"/>
                <a:gd name="T6" fmla="*/ 10 w 17"/>
                <a:gd name="T7" fmla="*/ 17 h 21"/>
                <a:gd name="T8" fmla="*/ 11 w 17"/>
                <a:gd name="T9" fmla="*/ 18 h 21"/>
                <a:gd name="T10" fmla="*/ 10 w 17"/>
                <a:gd name="T11" fmla="*/ 20 h 21"/>
                <a:gd name="T12" fmla="*/ 11 w 17"/>
                <a:gd name="T13" fmla="*/ 20 h 21"/>
                <a:gd name="T14" fmla="*/ 14 w 17"/>
                <a:gd name="T15" fmla="*/ 20 h 21"/>
                <a:gd name="T16" fmla="*/ 15 w 17"/>
                <a:gd name="T17" fmla="*/ 21 h 21"/>
                <a:gd name="T18" fmla="*/ 15 w 17"/>
                <a:gd name="T19" fmla="*/ 17 h 21"/>
                <a:gd name="T20" fmla="*/ 9 w 17"/>
                <a:gd name="T21" fmla="*/ 12 h 21"/>
                <a:gd name="T22" fmla="*/ 8 w 17"/>
                <a:gd name="T23" fmla="*/ 8 h 21"/>
                <a:gd name="T24" fmla="*/ 9 w 17"/>
                <a:gd name="T25" fmla="*/ 3 h 21"/>
                <a:gd name="T26" fmla="*/ 6 w 17"/>
                <a:gd name="T27" fmla="*/ 2 h 21"/>
                <a:gd name="T28" fmla="*/ 2 w 17"/>
                <a:gd name="T29" fmla="*/ 9 h 21"/>
                <a:gd name="T30" fmla="*/ 1 w 17"/>
                <a:gd name="T31" fmla="*/ 12 h 21"/>
                <a:gd name="T32" fmla="*/ 0 w 17"/>
                <a:gd name="T33" fmla="*/ 13 h 21"/>
                <a:gd name="T34" fmla="*/ 5 w 17"/>
                <a:gd name="T35" fmla="*/ 9 h 21"/>
                <a:gd name="T36" fmla="*/ 5 w 17"/>
                <a:gd name="T37" fmla="*/ 9 h 21"/>
                <a:gd name="T38" fmla="*/ 6 w 17"/>
                <a:gd name="T39" fmla="*/ 13 h 21"/>
                <a:gd name="T40" fmla="*/ 3 w 17"/>
                <a:gd name="T41" fmla="*/ 12 h 21"/>
                <a:gd name="T42" fmla="*/ 5 w 17"/>
                <a:gd name="T4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21">
                  <a:moveTo>
                    <a:pt x="0" y="13"/>
                  </a:moveTo>
                  <a:cubicBezTo>
                    <a:pt x="0" y="13"/>
                    <a:pt x="2" y="16"/>
                    <a:pt x="5" y="17"/>
                  </a:cubicBezTo>
                  <a:cubicBezTo>
                    <a:pt x="5" y="17"/>
                    <a:pt x="6" y="17"/>
                    <a:pt x="7" y="16"/>
                  </a:cubicBezTo>
                  <a:cubicBezTo>
                    <a:pt x="7" y="16"/>
                    <a:pt x="8" y="15"/>
                    <a:pt x="10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4" y="19"/>
                    <a:pt x="10" y="20"/>
                  </a:cubicBezTo>
                  <a:cubicBezTo>
                    <a:pt x="10" y="20"/>
                    <a:pt x="9" y="20"/>
                    <a:pt x="11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20"/>
                    <a:pt x="15" y="21"/>
                  </a:cubicBezTo>
                  <a:cubicBezTo>
                    <a:pt x="15" y="21"/>
                    <a:pt x="17" y="20"/>
                    <a:pt x="15" y="17"/>
                  </a:cubicBezTo>
                  <a:cubicBezTo>
                    <a:pt x="15" y="17"/>
                    <a:pt x="13" y="14"/>
                    <a:pt x="9" y="12"/>
                  </a:cubicBezTo>
                  <a:cubicBezTo>
                    <a:pt x="9" y="12"/>
                    <a:pt x="10" y="9"/>
                    <a:pt x="8" y="8"/>
                  </a:cubicBezTo>
                  <a:cubicBezTo>
                    <a:pt x="8" y="8"/>
                    <a:pt x="9" y="3"/>
                    <a:pt x="9" y="3"/>
                  </a:cubicBezTo>
                  <a:cubicBezTo>
                    <a:pt x="9" y="3"/>
                    <a:pt x="9" y="0"/>
                    <a:pt x="6" y="2"/>
                  </a:cubicBezTo>
                  <a:cubicBezTo>
                    <a:pt x="6" y="2"/>
                    <a:pt x="3" y="6"/>
                    <a:pt x="2" y="9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1" y="12"/>
                    <a:pt x="0" y="13"/>
                    <a:pt x="0" y="13"/>
                  </a:cubicBez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7" y="9"/>
                    <a:pt x="6" y="13"/>
                    <a:pt x="6" y="13"/>
                  </a:cubicBezTo>
                  <a:cubicBezTo>
                    <a:pt x="5" y="14"/>
                    <a:pt x="3" y="12"/>
                    <a:pt x="3" y="12"/>
                  </a:cubicBezTo>
                  <a:cubicBezTo>
                    <a:pt x="3" y="11"/>
                    <a:pt x="5" y="9"/>
                    <a:pt x="5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ísḻíḍe">
              <a:extLst>
                <a:ext uri="{FF2B5EF4-FFF2-40B4-BE49-F238E27FC236}">
                  <a16:creationId xmlns:a16="http://schemas.microsoft.com/office/drawing/2014/main" id="{73AB6077-D0D5-DD0D-0999-85AB84B8BF1E}"/>
                </a:ext>
              </a:extLst>
            </p:cNvPr>
            <p:cNvSpPr/>
            <p:nvPr/>
          </p:nvSpPr>
          <p:spPr bwMode="auto">
            <a:xfrm>
              <a:off x="3467101" y="3178175"/>
              <a:ext cx="12700" cy="23813"/>
            </a:xfrm>
            <a:custGeom>
              <a:avLst/>
              <a:gdLst>
                <a:gd name="T0" fmla="*/ 0 w 4"/>
                <a:gd name="T1" fmla="*/ 3 h 7"/>
                <a:gd name="T2" fmla="*/ 2 w 4"/>
                <a:gd name="T3" fmla="*/ 6 h 7"/>
                <a:gd name="T4" fmla="*/ 4 w 4"/>
                <a:gd name="T5" fmla="*/ 5 h 7"/>
                <a:gd name="T6" fmla="*/ 4 w 4"/>
                <a:gd name="T7" fmla="*/ 3 h 7"/>
                <a:gd name="T8" fmla="*/ 4 w 4"/>
                <a:gd name="T9" fmla="*/ 1 h 7"/>
                <a:gd name="T10" fmla="*/ 3 w 4"/>
                <a:gd name="T11" fmla="*/ 1 h 7"/>
                <a:gd name="T12" fmla="*/ 1 w 4"/>
                <a:gd name="T13" fmla="*/ 2 h 7"/>
                <a:gd name="T14" fmla="*/ 0 w 4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0" y="3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2" y="6"/>
                    <a:pt x="4" y="7"/>
                    <a:pt x="4" y="5"/>
                  </a:cubicBezTo>
                  <a:cubicBezTo>
                    <a:pt x="4" y="5"/>
                    <a:pt x="4" y="5"/>
                    <a:pt x="4" y="3"/>
                  </a:cubicBezTo>
                  <a:cubicBezTo>
                    <a:pt x="4" y="3"/>
                    <a:pt x="3" y="2"/>
                    <a:pt x="4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ṡḷïḓê">
              <a:extLst>
                <a:ext uri="{FF2B5EF4-FFF2-40B4-BE49-F238E27FC236}">
                  <a16:creationId xmlns:a16="http://schemas.microsoft.com/office/drawing/2014/main" id="{411B4128-A2A1-CA75-BCD7-B7A2159342AB}"/>
                </a:ext>
              </a:extLst>
            </p:cNvPr>
            <p:cNvSpPr/>
            <p:nvPr/>
          </p:nvSpPr>
          <p:spPr bwMode="auto">
            <a:xfrm>
              <a:off x="3489326" y="3125788"/>
              <a:ext cx="26988" cy="19050"/>
            </a:xfrm>
            <a:custGeom>
              <a:avLst/>
              <a:gdLst>
                <a:gd name="T0" fmla="*/ 1 w 8"/>
                <a:gd name="T1" fmla="*/ 5 h 6"/>
                <a:gd name="T2" fmla="*/ 5 w 8"/>
                <a:gd name="T3" fmla="*/ 0 h 6"/>
                <a:gd name="T4" fmla="*/ 8 w 8"/>
                <a:gd name="T5" fmla="*/ 4 h 6"/>
                <a:gd name="T6" fmla="*/ 5 w 8"/>
                <a:gd name="T7" fmla="*/ 6 h 6"/>
                <a:gd name="T8" fmla="*/ 1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1" y="5"/>
                    <a:pt x="0" y="1"/>
                    <a:pt x="5" y="0"/>
                  </a:cubicBezTo>
                  <a:cubicBezTo>
                    <a:pt x="5" y="0"/>
                    <a:pt x="7" y="1"/>
                    <a:pt x="8" y="4"/>
                  </a:cubicBezTo>
                  <a:cubicBezTo>
                    <a:pt x="8" y="4"/>
                    <a:pt x="7" y="6"/>
                    <a:pt x="5" y="6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ṣļiḍe">
              <a:extLst>
                <a:ext uri="{FF2B5EF4-FFF2-40B4-BE49-F238E27FC236}">
                  <a16:creationId xmlns:a16="http://schemas.microsoft.com/office/drawing/2014/main" id="{7B66CB3C-2834-95ED-C224-5C3389D14919}"/>
                </a:ext>
              </a:extLst>
            </p:cNvPr>
            <p:cNvSpPr/>
            <p:nvPr/>
          </p:nvSpPr>
          <p:spPr bwMode="auto">
            <a:xfrm>
              <a:off x="3690938" y="2932113"/>
              <a:ext cx="98425" cy="106363"/>
            </a:xfrm>
            <a:custGeom>
              <a:avLst/>
              <a:gdLst>
                <a:gd name="T0" fmla="*/ 8 w 30"/>
                <a:gd name="T1" fmla="*/ 4 h 32"/>
                <a:gd name="T2" fmla="*/ 11 w 30"/>
                <a:gd name="T3" fmla="*/ 2 h 32"/>
                <a:gd name="T4" fmla="*/ 17 w 30"/>
                <a:gd name="T5" fmla="*/ 2 h 32"/>
                <a:gd name="T6" fmla="*/ 18 w 30"/>
                <a:gd name="T7" fmla="*/ 5 h 32"/>
                <a:gd name="T8" fmla="*/ 18 w 30"/>
                <a:gd name="T9" fmla="*/ 7 h 32"/>
                <a:gd name="T10" fmla="*/ 25 w 30"/>
                <a:gd name="T11" fmla="*/ 5 h 32"/>
                <a:gd name="T12" fmla="*/ 26 w 30"/>
                <a:gd name="T13" fmla="*/ 5 h 32"/>
                <a:gd name="T14" fmla="*/ 28 w 30"/>
                <a:gd name="T15" fmla="*/ 9 h 32"/>
                <a:gd name="T16" fmla="*/ 26 w 30"/>
                <a:gd name="T17" fmla="*/ 10 h 32"/>
                <a:gd name="T18" fmla="*/ 21 w 30"/>
                <a:gd name="T19" fmla="*/ 11 h 32"/>
                <a:gd name="T20" fmla="*/ 21 w 30"/>
                <a:gd name="T21" fmla="*/ 12 h 32"/>
                <a:gd name="T22" fmla="*/ 20 w 30"/>
                <a:gd name="T23" fmla="*/ 14 h 32"/>
                <a:gd name="T24" fmla="*/ 16 w 30"/>
                <a:gd name="T25" fmla="*/ 16 h 32"/>
                <a:gd name="T26" fmla="*/ 15 w 30"/>
                <a:gd name="T27" fmla="*/ 18 h 32"/>
                <a:gd name="T28" fmla="*/ 15 w 30"/>
                <a:gd name="T29" fmla="*/ 19 h 32"/>
                <a:gd name="T30" fmla="*/ 19 w 30"/>
                <a:gd name="T31" fmla="*/ 17 h 32"/>
                <a:gd name="T32" fmla="*/ 20 w 30"/>
                <a:gd name="T33" fmla="*/ 19 h 32"/>
                <a:gd name="T34" fmla="*/ 17 w 30"/>
                <a:gd name="T35" fmla="*/ 22 h 32"/>
                <a:gd name="T36" fmla="*/ 17 w 30"/>
                <a:gd name="T37" fmla="*/ 23 h 32"/>
                <a:gd name="T38" fmla="*/ 17 w 30"/>
                <a:gd name="T39" fmla="*/ 24 h 32"/>
                <a:gd name="T40" fmla="*/ 23 w 30"/>
                <a:gd name="T41" fmla="*/ 23 h 32"/>
                <a:gd name="T42" fmla="*/ 24 w 30"/>
                <a:gd name="T43" fmla="*/ 24 h 32"/>
                <a:gd name="T44" fmla="*/ 25 w 30"/>
                <a:gd name="T45" fmla="*/ 26 h 32"/>
                <a:gd name="T46" fmla="*/ 22 w 30"/>
                <a:gd name="T47" fmla="*/ 27 h 32"/>
                <a:gd name="T48" fmla="*/ 9 w 30"/>
                <a:gd name="T49" fmla="*/ 31 h 32"/>
                <a:gd name="T50" fmla="*/ 6 w 30"/>
                <a:gd name="T51" fmla="*/ 30 h 32"/>
                <a:gd name="T52" fmla="*/ 8 w 30"/>
                <a:gd name="T53" fmla="*/ 27 h 32"/>
                <a:gd name="T54" fmla="*/ 13 w 30"/>
                <a:gd name="T55" fmla="*/ 25 h 32"/>
                <a:gd name="T56" fmla="*/ 12 w 30"/>
                <a:gd name="T57" fmla="*/ 24 h 32"/>
                <a:gd name="T58" fmla="*/ 10 w 30"/>
                <a:gd name="T59" fmla="*/ 20 h 32"/>
                <a:gd name="T60" fmla="*/ 16 w 30"/>
                <a:gd name="T61" fmla="*/ 14 h 32"/>
                <a:gd name="T62" fmla="*/ 18 w 30"/>
                <a:gd name="T63" fmla="*/ 10 h 32"/>
                <a:gd name="T64" fmla="*/ 21 w 30"/>
                <a:gd name="T65" fmla="*/ 9 h 32"/>
                <a:gd name="T66" fmla="*/ 20 w 30"/>
                <a:gd name="T67" fmla="*/ 8 h 32"/>
                <a:gd name="T68" fmla="*/ 13 w 30"/>
                <a:gd name="T69" fmla="*/ 11 h 32"/>
                <a:gd name="T70" fmla="*/ 9 w 30"/>
                <a:gd name="T71" fmla="*/ 13 h 32"/>
                <a:gd name="T72" fmla="*/ 7 w 30"/>
                <a:gd name="T73" fmla="*/ 15 h 32"/>
                <a:gd name="T74" fmla="*/ 3 w 30"/>
                <a:gd name="T75" fmla="*/ 16 h 32"/>
                <a:gd name="T76" fmla="*/ 2 w 30"/>
                <a:gd name="T77" fmla="*/ 12 h 32"/>
                <a:gd name="T78" fmla="*/ 6 w 30"/>
                <a:gd name="T79" fmla="*/ 8 h 32"/>
                <a:gd name="T80" fmla="*/ 7 w 30"/>
                <a:gd name="T81" fmla="*/ 9 h 32"/>
                <a:gd name="T82" fmla="*/ 8 w 30"/>
                <a:gd name="T83" fmla="*/ 10 h 32"/>
                <a:gd name="T84" fmla="*/ 13 w 30"/>
                <a:gd name="T85" fmla="*/ 8 h 32"/>
                <a:gd name="T86" fmla="*/ 12 w 30"/>
                <a:gd name="T87" fmla="*/ 7 h 32"/>
                <a:gd name="T88" fmla="*/ 12 w 30"/>
                <a:gd name="T89" fmla="*/ 6 h 32"/>
                <a:gd name="T90" fmla="*/ 8 w 30"/>
                <a:gd name="T9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" h="32">
                  <a:moveTo>
                    <a:pt x="8" y="4"/>
                  </a:moveTo>
                  <a:cubicBezTo>
                    <a:pt x="8" y="4"/>
                    <a:pt x="9" y="2"/>
                    <a:pt x="11" y="2"/>
                  </a:cubicBezTo>
                  <a:cubicBezTo>
                    <a:pt x="11" y="2"/>
                    <a:pt x="15" y="0"/>
                    <a:pt x="17" y="2"/>
                  </a:cubicBezTo>
                  <a:cubicBezTo>
                    <a:pt x="17" y="2"/>
                    <a:pt x="19" y="4"/>
                    <a:pt x="18" y="5"/>
                  </a:cubicBezTo>
                  <a:cubicBezTo>
                    <a:pt x="18" y="5"/>
                    <a:pt x="17" y="6"/>
                    <a:pt x="18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4"/>
                    <a:pt x="26" y="5"/>
                  </a:cubicBezTo>
                  <a:cubicBezTo>
                    <a:pt x="26" y="5"/>
                    <a:pt x="30" y="8"/>
                    <a:pt x="28" y="9"/>
                  </a:cubicBezTo>
                  <a:cubicBezTo>
                    <a:pt x="28" y="9"/>
                    <a:pt x="27" y="10"/>
                    <a:pt x="26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1" y="12"/>
                  </a:cubicBezTo>
                  <a:cubicBezTo>
                    <a:pt x="21" y="12"/>
                    <a:pt x="21" y="13"/>
                    <a:pt x="20" y="14"/>
                  </a:cubicBezTo>
                  <a:cubicBezTo>
                    <a:pt x="20" y="14"/>
                    <a:pt x="16" y="16"/>
                    <a:pt x="16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4" y="18"/>
                    <a:pt x="15" y="1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9"/>
                  </a:cubicBezTo>
                  <a:cubicBezTo>
                    <a:pt x="20" y="19"/>
                    <a:pt x="19" y="21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7" y="23"/>
                    <a:pt x="17" y="24"/>
                    <a:pt x="17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6" y="25"/>
                    <a:pt x="25" y="26"/>
                  </a:cubicBezTo>
                  <a:cubicBezTo>
                    <a:pt x="25" y="26"/>
                    <a:pt x="24" y="28"/>
                    <a:pt x="22" y="27"/>
                  </a:cubicBezTo>
                  <a:cubicBezTo>
                    <a:pt x="22" y="27"/>
                    <a:pt x="14" y="28"/>
                    <a:pt x="9" y="31"/>
                  </a:cubicBezTo>
                  <a:cubicBezTo>
                    <a:pt x="9" y="31"/>
                    <a:pt x="7" y="32"/>
                    <a:pt x="6" y="30"/>
                  </a:cubicBezTo>
                  <a:cubicBezTo>
                    <a:pt x="6" y="30"/>
                    <a:pt x="6" y="28"/>
                    <a:pt x="8" y="27"/>
                  </a:cubicBezTo>
                  <a:cubicBezTo>
                    <a:pt x="8" y="27"/>
                    <a:pt x="15" y="27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" y="22"/>
                    <a:pt x="10" y="20"/>
                  </a:cubicBezTo>
                  <a:cubicBezTo>
                    <a:pt x="10" y="20"/>
                    <a:pt x="16" y="18"/>
                    <a:pt x="16" y="14"/>
                  </a:cubicBezTo>
                  <a:cubicBezTo>
                    <a:pt x="16" y="14"/>
                    <a:pt x="16" y="11"/>
                    <a:pt x="18" y="10"/>
                  </a:cubicBezTo>
                  <a:cubicBezTo>
                    <a:pt x="18" y="10"/>
                    <a:pt x="20" y="11"/>
                    <a:pt x="21" y="9"/>
                  </a:cubicBezTo>
                  <a:cubicBezTo>
                    <a:pt x="21" y="9"/>
                    <a:pt x="22" y="7"/>
                    <a:pt x="20" y="8"/>
                  </a:cubicBezTo>
                  <a:cubicBezTo>
                    <a:pt x="20" y="8"/>
                    <a:pt x="14" y="10"/>
                    <a:pt x="13" y="11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8" y="13"/>
                    <a:pt x="7" y="15"/>
                  </a:cubicBezTo>
                  <a:cubicBezTo>
                    <a:pt x="7" y="15"/>
                    <a:pt x="5" y="18"/>
                    <a:pt x="3" y="16"/>
                  </a:cubicBezTo>
                  <a:cubicBezTo>
                    <a:pt x="3" y="16"/>
                    <a:pt x="0" y="14"/>
                    <a:pt x="2" y="12"/>
                  </a:cubicBezTo>
                  <a:cubicBezTo>
                    <a:pt x="2" y="12"/>
                    <a:pt x="4" y="9"/>
                    <a:pt x="6" y="8"/>
                  </a:cubicBezTo>
                  <a:cubicBezTo>
                    <a:pt x="6" y="8"/>
                    <a:pt x="7" y="8"/>
                    <a:pt x="7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11" y="11"/>
                    <a:pt x="13" y="8"/>
                  </a:cubicBezTo>
                  <a:cubicBezTo>
                    <a:pt x="13" y="8"/>
                    <a:pt x="13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$ľîďè">
              <a:extLst>
                <a:ext uri="{FF2B5EF4-FFF2-40B4-BE49-F238E27FC236}">
                  <a16:creationId xmlns:a16="http://schemas.microsoft.com/office/drawing/2014/main" id="{D617E4AF-B8F0-2FB2-C38D-B2E8A6E503E0}"/>
                </a:ext>
              </a:extLst>
            </p:cNvPr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ṩļîḋe">
              <a:extLst>
                <a:ext uri="{FF2B5EF4-FFF2-40B4-BE49-F238E27FC236}">
                  <a16:creationId xmlns:a16="http://schemas.microsoft.com/office/drawing/2014/main" id="{481DAE9E-B458-1216-B2B5-5BF5AF481906}"/>
                </a:ext>
              </a:extLst>
            </p:cNvPr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ṥľídè">
              <a:extLst>
                <a:ext uri="{FF2B5EF4-FFF2-40B4-BE49-F238E27FC236}">
                  <a16:creationId xmlns:a16="http://schemas.microsoft.com/office/drawing/2014/main" id="{E4B66AEA-8616-6291-3E15-5CE12558F1FB}"/>
                </a:ext>
              </a:extLst>
            </p:cNvPr>
            <p:cNvSpPr/>
            <p:nvPr/>
          </p:nvSpPr>
          <p:spPr bwMode="auto">
            <a:xfrm>
              <a:off x="3856038" y="2932113"/>
              <a:ext cx="28575" cy="23813"/>
            </a:xfrm>
            <a:custGeom>
              <a:avLst/>
              <a:gdLst>
                <a:gd name="T0" fmla="*/ 5 w 9"/>
                <a:gd name="T1" fmla="*/ 0 h 7"/>
                <a:gd name="T2" fmla="*/ 2 w 9"/>
                <a:gd name="T3" fmla="*/ 3 h 7"/>
                <a:gd name="T4" fmla="*/ 1 w 9"/>
                <a:gd name="T5" fmla="*/ 5 h 7"/>
                <a:gd name="T6" fmla="*/ 0 w 9"/>
                <a:gd name="T7" fmla="*/ 7 h 7"/>
                <a:gd name="T8" fmla="*/ 3 w 9"/>
                <a:gd name="T9" fmla="*/ 5 h 7"/>
                <a:gd name="T10" fmla="*/ 6 w 9"/>
                <a:gd name="T11" fmla="*/ 5 h 7"/>
                <a:gd name="T12" fmla="*/ 9 w 9"/>
                <a:gd name="T13" fmla="*/ 3 h 7"/>
                <a:gd name="T14" fmla="*/ 5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cubicBezTo>
                    <a:pt x="5" y="0"/>
                    <a:pt x="3" y="0"/>
                    <a:pt x="2" y="3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8" y="6"/>
                    <a:pt x="9" y="3"/>
                  </a:cubicBezTo>
                  <a:cubicBezTo>
                    <a:pt x="9" y="3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ľiḍê">
              <a:extLst>
                <a:ext uri="{FF2B5EF4-FFF2-40B4-BE49-F238E27FC236}">
                  <a16:creationId xmlns:a16="http://schemas.microsoft.com/office/drawing/2014/main" id="{9D71B6F3-9B54-CA20-DE21-D36012783F67}"/>
                </a:ext>
              </a:extLst>
            </p:cNvPr>
            <p:cNvSpPr/>
            <p:nvPr/>
          </p:nvSpPr>
          <p:spPr bwMode="auto">
            <a:xfrm>
              <a:off x="3825876" y="2955925"/>
              <a:ext cx="55563" cy="79375"/>
            </a:xfrm>
            <a:custGeom>
              <a:avLst/>
              <a:gdLst>
                <a:gd name="T0" fmla="*/ 10 w 17"/>
                <a:gd name="T1" fmla="*/ 1 h 24"/>
                <a:gd name="T2" fmla="*/ 8 w 17"/>
                <a:gd name="T3" fmla="*/ 4 h 24"/>
                <a:gd name="T4" fmla="*/ 7 w 17"/>
                <a:gd name="T5" fmla="*/ 9 h 24"/>
                <a:gd name="T6" fmla="*/ 5 w 17"/>
                <a:gd name="T7" fmla="*/ 10 h 24"/>
                <a:gd name="T8" fmla="*/ 3 w 17"/>
                <a:gd name="T9" fmla="*/ 9 h 24"/>
                <a:gd name="T10" fmla="*/ 1 w 17"/>
                <a:gd name="T11" fmla="*/ 11 h 24"/>
                <a:gd name="T12" fmla="*/ 2 w 17"/>
                <a:gd name="T13" fmla="*/ 14 h 24"/>
                <a:gd name="T14" fmla="*/ 4 w 17"/>
                <a:gd name="T15" fmla="*/ 15 h 24"/>
                <a:gd name="T16" fmla="*/ 3 w 17"/>
                <a:gd name="T17" fmla="*/ 16 h 24"/>
                <a:gd name="T18" fmla="*/ 3 w 17"/>
                <a:gd name="T19" fmla="*/ 19 h 24"/>
                <a:gd name="T20" fmla="*/ 5 w 17"/>
                <a:gd name="T21" fmla="*/ 17 h 24"/>
                <a:gd name="T22" fmla="*/ 8 w 17"/>
                <a:gd name="T23" fmla="*/ 13 h 24"/>
                <a:gd name="T24" fmla="*/ 11 w 17"/>
                <a:gd name="T25" fmla="*/ 14 h 24"/>
                <a:gd name="T26" fmla="*/ 10 w 17"/>
                <a:gd name="T27" fmla="*/ 17 h 24"/>
                <a:gd name="T28" fmla="*/ 10 w 17"/>
                <a:gd name="T29" fmla="*/ 16 h 24"/>
                <a:gd name="T30" fmla="*/ 9 w 17"/>
                <a:gd name="T31" fmla="*/ 17 h 24"/>
                <a:gd name="T32" fmla="*/ 11 w 17"/>
                <a:gd name="T33" fmla="*/ 22 h 24"/>
                <a:gd name="T34" fmla="*/ 13 w 17"/>
                <a:gd name="T35" fmla="*/ 12 h 24"/>
                <a:gd name="T36" fmla="*/ 14 w 17"/>
                <a:gd name="T37" fmla="*/ 11 h 24"/>
                <a:gd name="T38" fmla="*/ 14 w 17"/>
                <a:gd name="T39" fmla="*/ 9 h 24"/>
                <a:gd name="T40" fmla="*/ 14 w 17"/>
                <a:gd name="T41" fmla="*/ 8 h 24"/>
                <a:gd name="T42" fmla="*/ 15 w 17"/>
                <a:gd name="T43" fmla="*/ 5 h 24"/>
                <a:gd name="T44" fmla="*/ 16 w 17"/>
                <a:gd name="T45" fmla="*/ 4 h 24"/>
                <a:gd name="T46" fmla="*/ 16 w 17"/>
                <a:gd name="T47" fmla="*/ 2 h 24"/>
                <a:gd name="T48" fmla="*/ 13 w 17"/>
                <a:gd name="T49" fmla="*/ 1 h 24"/>
                <a:gd name="T50" fmla="*/ 11 w 17"/>
                <a:gd name="T51" fmla="*/ 3 h 24"/>
                <a:gd name="T52" fmla="*/ 13 w 17"/>
                <a:gd name="T53" fmla="*/ 3 h 24"/>
                <a:gd name="T54" fmla="*/ 14 w 17"/>
                <a:gd name="T55" fmla="*/ 4 h 24"/>
                <a:gd name="T56" fmla="*/ 12 w 17"/>
                <a:gd name="T57" fmla="*/ 6 h 24"/>
                <a:gd name="T58" fmla="*/ 11 w 17"/>
                <a:gd name="T59" fmla="*/ 5 h 24"/>
                <a:gd name="T60" fmla="*/ 10 w 17"/>
                <a:gd name="T61" fmla="*/ 5 h 24"/>
                <a:gd name="T62" fmla="*/ 10 w 17"/>
                <a:gd name="T63" fmla="*/ 1 h 24"/>
                <a:gd name="T64" fmla="*/ 9 w 17"/>
                <a:gd name="T65" fmla="*/ 7 h 24"/>
                <a:gd name="T66" fmla="*/ 10 w 17"/>
                <a:gd name="T67" fmla="*/ 9 h 24"/>
                <a:gd name="T68" fmla="*/ 9 w 17"/>
                <a:gd name="T69" fmla="*/ 10 h 24"/>
                <a:gd name="T70" fmla="*/ 9 w 17"/>
                <a:gd name="T7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" h="24">
                  <a:moveTo>
                    <a:pt x="10" y="1"/>
                  </a:moveTo>
                  <a:cubicBezTo>
                    <a:pt x="10" y="1"/>
                    <a:pt x="8" y="1"/>
                    <a:pt x="8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1"/>
                    <a:pt x="5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1" y="11"/>
                  </a:cubicBezTo>
                  <a:cubicBezTo>
                    <a:pt x="1" y="11"/>
                    <a:pt x="0" y="14"/>
                    <a:pt x="2" y="14"/>
                  </a:cubicBezTo>
                  <a:cubicBezTo>
                    <a:pt x="2" y="14"/>
                    <a:pt x="4" y="13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2" y="17"/>
                    <a:pt x="3" y="19"/>
                  </a:cubicBezTo>
                  <a:cubicBezTo>
                    <a:pt x="3" y="19"/>
                    <a:pt x="4" y="20"/>
                    <a:pt x="5" y="17"/>
                  </a:cubicBezTo>
                  <a:cubicBezTo>
                    <a:pt x="5" y="17"/>
                    <a:pt x="6" y="13"/>
                    <a:pt x="8" y="13"/>
                  </a:cubicBezTo>
                  <a:cubicBezTo>
                    <a:pt x="8" y="13"/>
                    <a:pt x="11" y="11"/>
                    <a:pt x="11" y="14"/>
                  </a:cubicBezTo>
                  <a:cubicBezTo>
                    <a:pt x="11" y="14"/>
                    <a:pt x="12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0" y="16"/>
                    <a:pt x="9" y="14"/>
                    <a:pt x="9" y="17"/>
                  </a:cubicBezTo>
                  <a:cubicBezTo>
                    <a:pt x="9" y="17"/>
                    <a:pt x="9" y="24"/>
                    <a:pt x="11" y="22"/>
                  </a:cubicBezTo>
                  <a:cubicBezTo>
                    <a:pt x="11" y="22"/>
                    <a:pt x="14" y="16"/>
                    <a:pt x="13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4" y="11"/>
                    <a:pt x="15" y="9"/>
                    <a:pt x="14" y="9"/>
                  </a:cubicBezTo>
                  <a:cubicBezTo>
                    <a:pt x="14" y="9"/>
                    <a:pt x="13" y="9"/>
                    <a:pt x="14" y="8"/>
                  </a:cubicBezTo>
                  <a:cubicBezTo>
                    <a:pt x="14" y="8"/>
                    <a:pt x="15" y="6"/>
                    <a:pt x="15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4"/>
                    <a:pt x="17" y="3"/>
                    <a:pt x="16" y="2"/>
                  </a:cubicBezTo>
                  <a:cubicBezTo>
                    <a:pt x="16" y="2"/>
                    <a:pt x="15" y="0"/>
                    <a:pt x="13" y="1"/>
                  </a:cubicBezTo>
                  <a:cubicBezTo>
                    <a:pt x="13" y="1"/>
                    <a:pt x="11" y="2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4"/>
                  </a:cubicBezTo>
                  <a:cubicBezTo>
                    <a:pt x="14" y="4"/>
                    <a:pt x="14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1" y="5"/>
                    <a:pt x="10" y="6"/>
                    <a:pt x="10" y="5"/>
                  </a:cubicBezTo>
                  <a:cubicBezTo>
                    <a:pt x="10" y="5"/>
                    <a:pt x="11" y="2"/>
                    <a:pt x="10" y="1"/>
                  </a:cubicBezTo>
                  <a:close/>
                  <a:moveTo>
                    <a:pt x="9" y="7"/>
                  </a:moveTo>
                  <a:cubicBezTo>
                    <a:pt x="10" y="7"/>
                    <a:pt x="10" y="9"/>
                    <a:pt x="10" y="9"/>
                  </a:cubicBezTo>
                  <a:cubicBezTo>
                    <a:pt x="10" y="11"/>
                    <a:pt x="9" y="10"/>
                    <a:pt x="9" y="10"/>
                  </a:cubicBezTo>
                  <a:cubicBezTo>
                    <a:pt x="9" y="9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ḻîḑe">
              <a:extLst>
                <a:ext uri="{FF2B5EF4-FFF2-40B4-BE49-F238E27FC236}">
                  <a16:creationId xmlns:a16="http://schemas.microsoft.com/office/drawing/2014/main" id="{49CEE93E-9C7E-C2C2-8CDB-D620EE390021}"/>
                </a:ext>
              </a:extLst>
            </p:cNvPr>
            <p:cNvSpPr/>
            <p:nvPr/>
          </p:nvSpPr>
          <p:spPr bwMode="auto">
            <a:xfrm>
              <a:off x="3902076" y="2949575"/>
              <a:ext cx="22225" cy="15875"/>
            </a:xfrm>
            <a:custGeom>
              <a:avLst/>
              <a:gdLst>
                <a:gd name="T0" fmla="*/ 6 w 7"/>
                <a:gd name="T1" fmla="*/ 0 h 5"/>
                <a:gd name="T2" fmla="*/ 7 w 7"/>
                <a:gd name="T3" fmla="*/ 2 h 5"/>
                <a:gd name="T4" fmla="*/ 4 w 7"/>
                <a:gd name="T5" fmla="*/ 5 h 5"/>
                <a:gd name="T6" fmla="*/ 0 w 7"/>
                <a:gd name="T7" fmla="*/ 2 h 5"/>
                <a:gd name="T8" fmla="*/ 2 w 7"/>
                <a:gd name="T9" fmla="*/ 0 h 5"/>
                <a:gd name="T10" fmla="*/ 6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1" y="5"/>
                    <a:pt x="0" y="2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2" y="0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ṡlïde">
              <a:extLst>
                <a:ext uri="{FF2B5EF4-FFF2-40B4-BE49-F238E27FC236}">
                  <a16:creationId xmlns:a16="http://schemas.microsoft.com/office/drawing/2014/main" id="{FCBBDA77-65E4-0F53-FEB3-111BD104CA7F}"/>
                </a:ext>
              </a:extLst>
            </p:cNvPr>
            <p:cNvSpPr/>
            <p:nvPr/>
          </p:nvSpPr>
          <p:spPr bwMode="auto">
            <a:xfrm>
              <a:off x="3881438" y="2962275"/>
              <a:ext cx="53975" cy="20638"/>
            </a:xfrm>
            <a:custGeom>
              <a:avLst/>
              <a:gdLst>
                <a:gd name="T0" fmla="*/ 1 w 16"/>
                <a:gd name="T1" fmla="*/ 3 h 6"/>
                <a:gd name="T2" fmla="*/ 9 w 16"/>
                <a:gd name="T3" fmla="*/ 2 h 6"/>
                <a:gd name="T4" fmla="*/ 14 w 16"/>
                <a:gd name="T5" fmla="*/ 1 h 6"/>
                <a:gd name="T6" fmla="*/ 15 w 16"/>
                <a:gd name="T7" fmla="*/ 1 h 6"/>
                <a:gd name="T8" fmla="*/ 15 w 16"/>
                <a:gd name="T9" fmla="*/ 3 h 6"/>
                <a:gd name="T10" fmla="*/ 4 w 16"/>
                <a:gd name="T11" fmla="*/ 5 h 6"/>
                <a:gd name="T12" fmla="*/ 3 w 16"/>
                <a:gd name="T13" fmla="*/ 6 h 6"/>
                <a:gd name="T14" fmla="*/ 2 w 16"/>
                <a:gd name="T15" fmla="*/ 5 h 6"/>
                <a:gd name="T16" fmla="*/ 0 w 16"/>
                <a:gd name="T17" fmla="*/ 4 h 6"/>
                <a:gd name="T18" fmla="*/ 1 w 1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">
                  <a:moveTo>
                    <a:pt x="1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3" y="1"/>
                    <a:pt x="14" y="1"/>
                  </a:cubicBezTo>
                  <a:cubicBezTo>
                    <a:pt x="14" y="1"/>
                    <a:pt x="15" y="0"/>
                    <a:pt x="15" y="1"/>
                  </a:cubicBezTo>
                  <a:cubicBezTo>
                    <a:pt x="15" y="1"/>
                    <a:pt x="16" y="3"/>
                    <a:pt x="15" y="3"/>
                  </a:cubicBezTo>
                  <a:cubicBezTo>
                    <a:pt x="15" y="3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ŝlîďê">
              <a:extLst>
                <a:ext uri="{FF2B5EF4-FFF2-40B4-BE49-F238E27FC236}">
                  <a16:creationId xmlns:a16="http://schemas.microsoft.com/office/drawing/2014/main" id="{6014384F-50CA-A1EF-280D-EC5EB5F90222}"/>
                </a:ext>
              </a:extLst>
            </p:cNvPr>
            <p:cNvSpPr/>
            <p:nvPr/>
          </p:nvSpPr>
          <p:spPr bwMode="auto">
            <a:xfrm>
              <a:off x="3871913" y="2979738"/>
              <a:ext cx="60325" cy="58738"/>
            </a:xfrm>
            <a:custGeom>
              <a:avLst/>
              <a:gdLst>
                <a:gd name="T0" fmla="*/ 8 w 18"/>
                <a:gd name="T1" fmla="*/ 2 h 18"/>
                <a:gd name="T2" fmla="*/ 11 w 18"/>
                <a:gd name="T3" fmla="*/ 2 h 18"/>
                <a:gd name="T4" fmla="*/ 14 w 18"/>
                <a:gd name="T5" fmla="*/ 2 h 18"/>
                <a:gd name="T6" fmla="*/ 13 w 18"/>
                <a:gd name="T7" fmla="*/ 3 h 18"/>
                <a:gd name="T8" fmla="*/ 13 w 18"/>
                <a:gd name="T9" fmla="*/ 3 h 18"/>
                <a:gd name="T10" fmla="*/ 12 w 18"/>
                <a:gd name="T11" fmla="*/ 6 h 18"/>
                <a:gd name="T12" fmla="*/ 12 w 18"/>
                <a:gd name="T13" fmla="*/ 12 h 18"/>
                <a:gd name="T14" fmla="*/ 16 w 18"/>
                <a:gd name="T15" fmla="*/ 12 h 18"/>
                <a:gd name="T16" fmla="*/ 17 w 18"/>
                <a:gd name="T17" fmla="*/ 10 h 18"/>
                <a:gd name="T18" fmla="*/ 18 w 18"/>
                <a:gd name="T19" fmla="*/ 11 h 18"/>
                <a:gd name="T20" fmla="*/ 18 w 18"/>
                <a:gd name="T21" fmla="*/ 15 h 18"/>
                <a:gd name="T22" fmla="*/ 13 w 18"/>
                <a:gd name="T23" fmla="*/ 16 h 18"/>
                <a:gd name="T24" fmla="*/ 9 w 18"/>
                <a:gd name="T25" fmla="*/ 10 h 18"/>
                <a:gd name="T26" fmla="*/ 10 w 18"/>
                <a:gd name="T27" fmla="*/ 6 h 18"/>
                <a:gd name="T28" fmla="*/ 9 w 18"/>
                <a:gd name="T29" fmla="*/ 4 h 18"/>
                <a:gd name="T30" fmla="*/ 8 w 18"/>
                <a:gd name="T31" fmla="*/ 6 h 18"/>
                <a:gd name="T32" fmla="*/ 2 w 18"/>
                <a:gd name="T33" fmla="*/ 12 h 18"/>
                <a:gd name="T34" fmla="*/ 0 w 18"/>
                <a:gd name="T35" fmla="*/ 11 h 18"/>
                <a:gd name="T36" fmla="*/ 2 w 18"/>
                <a:gd name="T37" fmla="*/ 11 h 18"/>
                <a:gd name="T38" fmla="*/ 5 w 18"/>
                <a:gd name="T39" fmla="*/ 5 h 18"/>
                <a:gd name="T40" fmla="*/ 5 w 18"/>
                <a:gd name="T41" fmla="*/ 3 h 18"/>
                <a:gd name="T42" fmla="*/ 8 w 18"/>
                <a:gd name="T4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8" y="2"/>
                  </a:moveTo>
                  <a:cubicBezTo>
                    <a:pt x="8" y="2"/>
                    <a:pt x="10" y="4"/>
                    <a:pt x="11" y="2"/>
                  </a:cubicBezTo>
                  <a:cubicBezTo>
                    <a:pt x="11" y="2"/>
                    <a:pt x="13" y="0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6"/>
                  </a:cubicBezTo>
                  <a:cubicBezTo>
                    <a:pt x="12" y="6"/>
                    <a:pt x="10" y="11"/>
                    <a:pt x="12" y="12"/>
                  </a:cubicBezTo>
                  <a:cubicBezTo>
                    <a:pt x="12" y="12"/>
                    <a:pt x="14" y="14"/>
                    <a:pt x="16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6" y="18"/>
                    <a:pt x="13" y="16"/>
                  </a:cubicBezTo>
                  <a:cubicBezTo>
                    <a:pt x="13" y="16"/>
                    <a:pt x="9" y="14"/>
                    <a:pt x="9" y="1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4"/>
                    <a:pt x="9" y="4"/>
                  </a:cubicBezTo>
                  <a:cubicBezTo>
                    <a:pt x="9" y="4"/>
                    <a:pt x="8" y="4"/>
                    <a:pt x="8" y="6"/>
                  </a:cubicBezTo>
                  <a:cubicBezTo>
                    <a:pt x="8" y="6"/>
                    <a:pt x="5" y="12"/>
                    <a:pt x="2" y="12"/>
                  </a:cubicBezTo>
                  <a:cubicBezTo>
                    <a:pt x="2" y="12"/>
                    <a:pt x="0" y="13"/>
                    <a:pt x="0" y="11"/>
                  </a:cubicBezTo>
                  <a:cubicBezTo>
                    <a:pt x="0" y="11"/>
                    <a:pt x="0" y="11"/>
                    <a:pt x="2" y="11"/>
                  </a:cubicBezTo>
                  <a:cubicBezTo>
                    <a:pt x="2" y="11"/>
                    <a:pt x="5" y="9"/>
                    <a:pt x="5" y="5"/>
                  </a:cubicBezTo>
                  <a:cubicBezTo>
                    <a:pt x="5" y="5"/>
                    <a:pt x="5" y="3"/>
                    <a:pt x="5" y="3"/>
                  </a:cubicBezTo>
                  <a:cubicBezTo>
                    <a:pt x="5" y="3"/>
                    <a:pt x="5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Slîde">
              <a:extLst>
                <a:ext uri="{FF2B5EF4-FFF2-40B4-BE49-F238E27FC236}">
                  <a16:creationId xmlns:a16="http://schemas.microsoft.com/office/drawing/2014/main" id="{01D3F466-CFBA-67F2-4F6E-025F2482F772}"/>
                </a:ext>
              </a:extLst>
            </p:cNvPr>
            <p:cNvSpPr/>
            <p:nvPr/>
          </p:nvSpPr>
          <p:spPr bwMode="auto">
            <a:xfrm>
              <a:off x="3967163" y="2995613"/>
              <a:ext cx="106363" cy="112713"/>
            </a:xfrm>
            <a:custGeom>
              <a:avLst/>
              <a:gdLst>
                <a:gd name="T0" fmla="*/ 18 w 32"/>
                <a:gd name="T1" fmla="*/ 0 h 34"/>
                <a:gd name="T2" fmla="*/ 29 w 32"/>
                <a:gd name="T3" fmla="*/ 3 h 34"/>
                <a:gd name="T4" fmla="*/ 31 w 32"/>
                <a:gd name="T5" fmla="*/ 6 h 34"/>
                <a:gd name="T6" fmla="*/ 26 w 32"/>
                <a:gd name="T7" fmla="*/ 8 h 34"/>
                <a:gd name="T8" fmla="*/ 23 w 32"/>
                <a:gd name="T9" fmla="*/ 8 h 34"/>
                <a:gd name="T10" fmla="*/ 24 w 32"/>
                <a:gd name="T11" fmla="*/ 10 h 34"/>
                <a:gd name="T12" fmla="*/ 26 w 32"/>
                <a:gd name="T13" fmla="*/ 11 h 34"/>
                <a:gd name="T14" fmla="*/ 29 w 32"/>
                <a:gd name="T15" fmla="*/ 14 h 34"/>
                <a:gd name="T16" fmla="*/ 24 w 32"/>
                <a:gd name="T17" fmla="*/ 14 h 34"/>
                <a:gd name="T18" fmla="*/ 20 w 32"/>
                <a:gd name="T19" fmla="*/ 15 h 34"/>
                <a:gd name="T20" fmla="*/ 20 w 32"/>
                <a:gd name="T21" fmla="*/ 16 h 34"/>
                <a:gd name="T22" fmla="*/ 20 w 32"/>
                <a:gd name="T23" fmla="*/ 17 h 34"/>
                <a:gd name="T24" fmla="*/ 31 w 32"/>
                <a:gd name="T25" fmla="*/ 33 h 34"/>
                <a:gd name="T26" fmla="*/ 30 w 32"/>
                <a:gd name="T27" fmla="*/ 34 h 34"/>
                <a:gd name="T28" fmla="*/ 20 w 32"/>
                <a:gd name="T29" fmla="*/ 27 h 34"/>
                <a:gd name="T30" fmla="*/ 16 w 32"/>
                <a:gd name="T31" fmla="*/ 17 h 34"/>
                <a:gd name="T32" fmla="*/ 14 w 32"/>
                <a:gd name="T33" fmla="*/ 17 h 34"/>
                <a:gd name="T34" fmla="*/ 6 w 32"/>
                <a:gd name="T35" fmla="*/ 19 h 34"/>
                <a:gd name="T36" fmla="*/ 1 w 32"/>
                <a:gd name="T37" fmla="*/ 15 h 34"/>
                <a:gd name="T38" fmla="*/ 3 w 32"/>
                <a:gd name="T39" fmla="*/ 15 h 34"/>
                <a:gd name="T40" fmla="*/ 12 w 32"/>
                <a:gd name="T41" fmla="*/ 14 h 34"/>
                <a:gd name="T42" fmla="*/ 10 w 32"/>
                <a:gd name="T43" fmla="*/ 10 h 34"/>
                <a:gd name="T44" fmla="*/ 11 w 32"/>
                <a:gd name="T45" fmla="*/ 8 h 34"/>
                <a:gd name="T46" fmla="*/ 14 w 32"/>
                <a:gd name="T47" fmla="*/ 8 h 34"/>
                <a:gd name="T48" fmla="*/ 18 w 32"/>
                <a:gd name="T49" fmla="*/ 8 h 34"/>
                <a:gd name="T50" fmla="*/ 17 w 32"/>
                <a:gd name="T51" fmla="*/ 3 h 34"/>
                <a:gd name="T52" fmla="*/ 17 w 32"/>
                <a:gd name="T53" fmla="*/ 1 h 34"/>
                <a:gd name="T54" fmla="*/ 18 w 32"/>
                <a:gd name="T5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4">
                  <a:moveTo>
                    <a:pt x="18" y="0"/>
                  </a:moveTo>
                  <a:cubicBezTo>
                    <a:pt x="18" y="0"/>
                    <a:pt x="26" y="3"/>
                    <a:pt x="29" y="3"/>
                  </a:cubicBezTo>
                  <a:cubicBezTo>
                    <a:pt x="29" y="3"/>
                    <a:pt x="32" y="3"/>
                    <a:pt x="31" y="6"/>
                  </a:cubicBezTo>
                  <a:cubicBezTo>
                    <a:pt x="31" y="6"/>
                    <a:pt x="29" y="8"/>
                    <a:pt x="26" y="8"/>
                  </a:cubicBezTo>
                  <a:cubicBezTo>
                    <a:pt x="26" y="8"/>
                    <a:pt x="24" y="7"/>
                    <a:pt x="23" y="8"/>
                  </a:cubicBezTo>
                  <a:cubicBezTo>
                    <a:pt x="23" y="8"/>
                    <a:pt x="22" y="9"/>
                    <a:pt x="24" y="10"/>
                  </a:cubicBezTo>
                  <a:cubicBezTo>
                    <a:pt x="24" y="10"/>
                    <a:pt x="25" y="11"/>
                    <a:pt x="26" y="11"/>
                  </a:cubicBezTo>
                  <a:cubicBezTo>
                    <a:pt x="26" y="11"/>
                    <a:pt x="29" y="12"/>
                    <a:pt x="29" y="14"/>
                  </a:cubicBezTo>
                  <a:cubicBezTo>
                    <a:pt x="29" y="14"/>
                    <a:pt x="28" y="15"/>
                    <a:pt x="24" y="14"/>
                  </a:cubicBezTo>
                  <a:cubicBezTo>
                    <a:pt x="24" y="14"/>
                    <a:pt x="21" y="13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7"/>
                    <a:pt x="25" y="30"/>
                    <a:pt x="31" y="33"/>
                  </a:cubicBezTo>
                  <a:cubicBezTo>
                    <a:pt x="31" y="33"/>
                    <a:pt x="32" y="34"/>
                    <a:pt x="30" y="34"/>
                  </a:cubicBezTo>
                  <a:cubicBezTo>
                    <a:pt x="30" y="34"/>
                    <a:pt x="22" y="34"/>
                    <a:pt x="20" y="2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6"/>
                    <a:pt x="14" y="17"/>
                  </a:cubicBezTo>
                  <a:cubicBezTo>
                    <a:pt x="14" y="17"/>
                    <a:pt x="10" y="20"/>
                    <a:pt x="6" y="19"/>
                  </a:cubicBezTo>
                  <a:cubicBezTo>
                    <a:pt x="6" y="19"/>
                    <a:pt x="0" y="17"/>
                    <a:pt x="1" y="15"/>
                  </a:cubicBezTo>
                  <a:cubicBezTo>
                    <a:pt x="1" y="15"/>
                    <a:pt x="1" y="14"/>
                    <a:pt x="3" y="15"/>
                  </a:cubicBezTo>
                  <a:cubicBezTo>
                    <a:pt x="3" y="15"/>
                    <a:pt x="9" y="18"/>
                    <a:pt x="12" y="14"/>
                  </a:cubicBezTo>
                  <a:cubicBezTo>
                    <a:pt x="12" y="14"/>
                    <a:pt x="12" y="12"/>
                    <a:pt x="10" y="10"/>
                  </a:cubicBezTo>
                  <a:cubicBezTo>
                    <a:pt x="10" y="10"/>
                    <a:pt x="9" y="10"/>
                    <a:pt x="11" y="8"/>
                  </a:cubicBezTo>
                  <a:cubicBezTo>
                    <a:pt x="11" y="8"/>
                    <a:pt x="12" y="7"/>
                    <a:pt x="14" y="8"/>
                  </a:cubicBezTo>
                  <a:cubicBezTo>
                    <a:pt x="14" y="8"/>
                    <a:pt x="17" y="10"/>
                    <a:pt x="18" y="8"/>
                  </a:cubicBezTo>
                  <a:cubicBezTo>
                    <a:pt x="18" y="8"/>
                    <a:pt x="18" y="4"/>
                    <a:pt x="17" y="3"/>
                  </a:cubicBezTo>
                  <a:cubicBezTo>
                    <a:pt x="17" y="3"/>
                    <a:pt x="16" y="3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ļiďê">
              <a:extLst>
                <a:ext uri="{FF2B5EF4-FFF2-40B4-BE49-F238E27FC236}">
                  <a16:creationId xmlns:a16="http://schemas.microsoft.com/office/drawing/2014/main" id="{DC9CB3E5-6E0A-3C2E-C04C-FAD71795DD9F}"/>
                </a:ext>
              </a:extLst>
            </p:cNvPr>
            <p:cNvSpPr/>
            <p:nvPr/>
          </p:nvSpPr>
          <p:spPr bwMode="auto">
            <a:xfrm>
              <a:off x="4103688" y="3098800"/>
              <a:ext cx="95250" cy="115888"/>
            </a:xfrm>
            <a:custGeom>
              <a:avLst/>
              <a:gdLst>
                <a:gd name="T0" fmla="*/ 27 w 29"/>
                <a:gd name="T1" fmla="*/ 2 h 35"/>
                <a:gd name="T2" fmla="*/ 23 w 29"/>
                <a:gd name="T3" fmla="*/ 2 h 35"/>
                <a:gd name="T4" fmla="*/ 22 w 29"/>
                <a:gd name="T5" fmla="*/ 4 h 35"/>
                <a:gd name="T6" fmla="*/ 18 w 29"/>
                <a:gd name="T7" fmla="*/ 7 h 35"/>
                <a:gd name="T8" fmla="*/ 13 w 29"/>
                <a:gd name="T9" fmla="*/ 3 h 35"/>
                <a:gd name="T10" fmla="*/ 9 w 29"/>
                <a:gd name="T11" fmla="*/ 2 h 35"/>
                <a:gd name="T12" fmla="*/ 10 w 29"/>
                <a:gd name="T13" fmla="*/ 5 h 35"/>
                <a:gd name="T14" fmla="*/ 13 w 29"/>
                <a:gd name="T15" fmla="*/ 11 h 35"/>
                <a:gd name="T16" fmla="*/ 5 w 29"/>
                <a:gd name="T17" fmla="*/ 11 h 35"/>
                <a:gd name="T18" fmla="*/ 1 w 29"/>
                <a:gd name="T19" fmla="*/ 9 h 35"/>
                <a:gd name="T20" fmla="*/ 7 w 29"/>
                <a:gd name="T21" fmla="*/ 15 h 35"/>
                <a:gd name="T22" fmla="*/ 12 w 29"/>
                <a:gd name="T23" fmla="*/ 14 h 35"/>
                <a:gd name="T24" fmla="*/ 14 w 29"/>
                <a:gd name="T25" fmla="*/ 16 h 35"/>
                <a:gd name="T26" fmla="*/ 13 w 29"/>
                <a:gd name="T27" fmla="*/ 26 h 35"/>
                <a:gd name="T28" fmla="*/ 15 w 29"/>
                <a:gd name="T29" fmla="*/ 29 h 35"/>
                <a:gd name="T30" fmla="*/ 20 w 29"/>
                <a:gd name="T31" fmla="*/ 32 h 35"/>
                <a:gd name="T32" fmla="*/ 19 w 29"/>
                <a:gd name="T33" fmla="*/ 26 h 35"/>
                <a:gd name="T34" fmla="*/ 18 w 29"/>
                <a:gd name="T35" fmla="*/ 18 h 35"/>
                <a:gd name="T36" fmla="*/ 20 w 29"/>
                <a:gd name="T37" fmla="*/ 13 h 35"/>
                <a:gd name="T38" fmla="*/ 24 w 29"/>
                <a:gd name="T39" fmla="*/ 15 h 35"/>
                <a:gd name="T40" fmla="*/ 27 w 29"/>
                <a:gd name="T41" fmla="*/ 16 h 35"/>
                <a:gd name="T42" fmla="*/ 28 w 29"/>
                <a:gd name="T43" fmla="*/ 13 h 35"/>
                <a:gd name="T44" fmla="*/ 26 w 29"/>
                <a:gd name="T45" fmla="*/ 12 h 35"/>
                <a:gd name="T46" fmla="*/ 23 w 29"/>
                <a:gd name="T47" fmla="*/ 9 h 35"/>
                <a:gd name="T48" fmla="*/ 25 w 29"/>
                <a:gd name="T49" fmla="*/ 8 h 35"/>
                <a:gd name="T50" fmla="*/ 28 w 29"/>
                <a:gd name="T51" fmla="*/ 5 h 35"/>
                <a:gd name="T52" fmla="*/ 27 w 29"/>
                <a:gd name="T53" fmla="*/ 3 h 35"/>
                <a:gd name="T54" fmla="*/ 27 w 29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35">
                  <a:moveTo>
                    <a:pt x="27" y="2"/>
                  </a:moveTo>
                  <a:cubicBezTo>
                    <a:pt x="27" y="2"/>
                    <a:pt x="24" y="0"/>
                    <a:pt x="23" y="2"/>
                  </a:cubicBezTo>
                  <a:cubicBezTo>
                    <a:pt x="23" y="2"/>
                    <a:pt x="22" y="3"/>
                    <a:pt x="22" y="4"/>
                  </a:cubicBezTo>
                  <a:cubicBezTo>
                    <a:pt x="22" y="4"/>
                    <a:pt x="20" y="8"/>
                    <a:pt x="18" y="7"/>
                  </a:cubicBezTo>
                  <a:cubicBezTo>
                    <a:pt x="18" y="7"/>
                    <a:pt x="14" y="5"/>
                    <a:pt x="13" y="3"/>
                  </a:cubicBezTo>
                  <a:cubicBezTo>
                    <a:pt x="13" y="3"/>
                    <a:pt x="11" y="0"/>
                    <a:pt x="9" y="2"/>
                  </a:cubicBezTo>
                  <a:cubicBezTo>
                    <a:pt x="9" y="2"/>
                    <a:pt x="7" y="3"/>
                    <a:pt x="10" y="5"/>
                  </a:cubicBezTo>
                  <a:cubicBezTo>
                    <a:pt x="10" y="5"/>
                    <a:pt x="15" y="9"/>
                    <a:pt x="13" y="11"/>
                  </a:cubicBezTo>
                  <a:cubicBezTo>
                    <a:pt x="13" y="11"/>
                    <a:pt x="10" y="14"/>
                    <a:pt x="5" y="11"/>
                  </a:cubicBezTo>
                  <a:cubicBezTo>
                    <a:pt x="5" y="11"/>
                    <a:pt x="2" y="8"/>
                    <a:pt x="1" y="9"/>
                  </a:cubicBezTo>
                  <a:cubicBezTo>
                    <a:pt x="1" y="9"/>
                    <a:pt x="0" y="14"/>
                    <a:pt x="7" y="15"/>
                  </a:cubicBezTo>
                  <a:cubicBezTo>
                    <a:pt x="7" y="15"/>
                    <a:pt x="11" y="15"/>
                    <a:pt x="12" y="14"/>
                  </a:cubicBezTo>
                  <a:cubicBezTo>
                    <a:pt x="12" y="14"/>
                    <a:pt x="14" y="13"/>
                    <a:pt x="14" y="1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5" y="29"/>
                  </a:cubicBezTo>
                  <a:cubicBezTo>
                    <a:pt x="15" y="29"/>
                    <a:pt x="18" y="35"/>
                    <a:pt x="20" y="32"/>
                  </a:cubicBezTo>
                  <a:cubicBezTo>
                    <a:pt x="20" y="32"/>
                    <a:pt x="19" y="30"/>
                    <a:pt x="19" y="26"/>
                  </a:cubicBezTo>
                  <a:cubicBezTo>
                    <a:pt x="19" y="26"/>
                    <a:pt x="18" y="18"/>
                    <a:pt x="18" y="18"/>
                  </a:cubicBezTo>
                  <a:cubicBezTo>
                    <a:pt x="18" y="18"/>
                    <a:pt x="18" y="14"/>
                    <a:pt x="20" y="13"/>
                  </a:cubicBezTo>
                  <a:cubicBezTo>
                    <a:pt x="20" y="13"/>
                    <a:pt x="22" y="13"/>
                    <a:pt x="24" y="15"/>
                  </a:cubicBezTo>
                  <a:cubicBezTo>
                    <a:pt x="24" y="15"/>
                    <a:pt x="27" y="17"/>
                    <a:pt x="27" y="16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8" y="13"/>
                    <a:pt x="28" y="13"/>
                    <a:pt x="26" y="12"/>
                  </a:cubicBezTo>
                  <a:cubicBezTo>
                    <a:pt x="26" y="12"/>
                    <a:pt x="22" y="11"/>
                    <a:pt x="23" y="9"/>
                  </a:cubicBezTo>
                  <a:cubicBezTo>
                    <a:pt x="23" y="9"/>
                    <a:pt x="24" y="8"/>
                    <a:pt x="25" y="8"/>
                  </a:cubicBezTo>
                  <a:cubicBezTo>
                    <a:pt x="25" y="8"/>
                    <a:pt x="29" y="8"/>
                    <a:pt x="28" y="5"/>
                  </a:cubicBezTo>
                  <a:cubicBezTo>
                    <a:pt x="28" y="5"/>
                    <a:pt x="27" y="4"/>
                    <a:pt x="27" y="3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îśḷíḑê">
              <a:extLst>
                <a:ext uri="{FF2B5EF4-FFF2-40B4-BE49-F238E27FC236}">
                  <a16:creationId xmlns:a16="http://schemas.microsoft.com/office/drawing/2014/main" id="{06FA003C-6911-AAC4-0B5F-8DF0E1273A04}"/>
                </a:ext>
              </a:extLst>
            </p:cNvPr>
            <p:cNvSpPr/>
            <p:nvPr/>
          </p:nvSpPr>
          <p:spPr bwMode="auto">
            <a:xfrm>
              <a:off x="4208463" y="3235325"/>
              <a:ext cx="95250" cy="88900"/>
            </a:xfrm>
            <a:custGeom>
              <a:avLst/>
              <a:gdLst>
                <a:gd name="T0" fmla="*/ 18 w 29"/>
                <a:gd name="T1" fmla="*/ 0 h 27"/>
                <a:gd name="T2" fmla="*/ 14 w 29"/>
                <a:gd name="T3" fmla="*/ 4 h 27"/>
                <a:gd name="T4" fmla="*/ 9 w 29"/>
                <a:gd name="T5" fmla="*/ 5 h 27"/>
                <a:gd name="T6" fmla="*/ 10 w 29"/>
                <a:gd name="T7" fmla="*/ 7 h 27"/>
                <a:gd name="T8" fmla="*/ 17 w 29"/>
                <a:gd name="T9" fmla="*/ 5 h 27"/>
                <a:gd name="T10" fmla="*/ 20 w 29"/>
                <a:gd name="T11" fmla="*/ 5 h 27"/>
                <a:gd name="T12" fmla="*/ 18 w 29"/>
                <a:gd name="T13" fmla="*/ 7 h 27"/>
                <a:gd name="T14" fmla="*/ 14 w 29"/>
                <a:gd name="T15" fmla="*/ 8 h 27"/>
                <a:gd name="T16" fmla="*/ 11 w 29"/>
                <a:gd name="T17" fmla="*/ 8 h 27"/>
                <a:gd name="T18" fmla="*/ 11 w 29"/>
                <a:gd name="T19" fmla="*/ 9 h 27"/>
                <a:gd name="T20" fmla="*/ 14 w 29"/>
                <a:gd name="T21" fmla="*/ 10 h 27"/>
                <a:gd name="T22" fmla="*/ 15 w 29"/>
                <a:gd name="T23" fmla="*/ 10 h 27"/>
                <a:gd name="T24" fmla="*/ 16 w 29"/>
                <a:gd name="T25" fmla="*/ 11 h 27"/>
                <a:gd name="T26" fmla="*/ 16 w 29"/>
                <a:gd name="T27" fmla="*/ 10 h 27"/>
                <a:gd name="T28" fmla="*/ 17 w 29"/>
                <a:gd name="T29" fmla="*/ 9 h 27"/>
                <a:gd name="T30" fmla="*/ 19 w 29"/>
                <a:gd name="T31" fmla="*/ 8 h 27"/>
                <a:gd name="T32" fmla="*/ 20 w 29"/>
                <a:gd name="T33" fmla="*/ 9 h 27"/>
                <a:gd name="T34" fmla="*/ 22 w 29"/>
                <a:gd name="T35" fmla="*/ 10 h 27"/>
                <a:gd name="T36" fmla="*/ 25 w 29"/>
                <a:gd name="T37" fmla="*/ 11 h 27"/>
                <a:gd name="T38" fmla="*/ 23 w 29"/>
                <a:gd name="T39" fmla="*/ 14 h 27"/>
                <a:gd name="T40" fmla="*/ 21 w 29"/>
                <a:gd name="T41" fmla="*/ 13 h 27"/>
                <a:gd name="T42" fmla="*/ 20 w 29"/>
                <a:gd name="T43" fmla="*/ 12 h 27"/>
                <a:gd name="T44" fmla="*/ 19 w 29"/>
                <a:gd name="T45" fmla="*/ 13 h 27"/>
                <a:gd name="T46" fmla="*/ 18 w 29"/>
                <a:gd name="T47" fmla="*/ 14 h 27"/>
                <a:gd name="T48" fmla="*/ 13 w 29"/>
                <a:gd name="T49" fmla="*/ 14 h 27"/>
                <a:gd name="T50" fmla="*/ 14 w 29"/>
                <a:gd name="T51" fmla="*/ 16 h 27"/>
                <a:gd name="T52" fmla="*/ 16 w 29"/>
                <a:gd name="T53" fmla="*/ 15 h 27"/>
                <a:gd name="T54" fmla="*/ 18 w 29"/>
                <a:gd name="T55" fmla="*/ 17 h 27"/>
                <a:gd name="T56" fmla="*/ 19 w 29"/>
                <a:gd name="T57" fmla="*/ 14 h 27"/>
                <a:gd name="T58" fmla="*/ 20 w 29"/>
                <a:gd name="T59" fmla="*/ 14 h 27"/>
                <a:gd name="T60" fmla="*/ 22 w 29"/>
                <a:gd name="T61" fmla="*/ 17 h 27"/>
                <a:gd name="T62" fmla="*/ 24 w 29"/>
                <a:gd name="T63" fmla="*/ 16 h 27"/>
                <a:gd name="T64" fmla="*/ 25 w 29"/>
                <a:gd name="T65" fmla="*/ 16 h 27"/>
                <a:gd name="T66" fmla="*/ 27 w 29"/>
                <a:gd name="T67" fmla="*/ 18 h 27"/>
                <a:gd name="T68" fmla="*/ 28 w 29"/>
                <a:gd name="T69" fmla="*/ 19 h 27"/>
                <a:gd name="T70" fmla="*/ 27 w 29"/>
                <a:gd name="T71" fmla="*/ 22 h 27"/>
                <a:gd name="T72" fmla="*/ 24 w 29"/>
                <a:gd name="T73" fmla="*/ 21 h 27"/>
                <a:gd name="T74" fmla="*/ 22 w 29"/>
                <a:gd name="T75" fmla="*/ 20 h 27"/>
                <a:gd name="T76" fmla="*/ 17 w 29"/>
                <a:gd name="T77" fmla="*/ 19 h 27"/>
                <a:gd name="T78" fmla="*/ 15 w 29"/>
                <a:gd name="T79" fmla="*/ 20 h 27"/>
                <a:gd name="T80" fmla="*/ 17 w 29"/>
                <a:gd name="T81" fmla="*/ 24 h 27"/>
                <a:gd name="T82" fmla="*/ 17 w 29"/>
                <a:gd name="T83" fmla="*/ 26 h 27"/>
                <a:gd name="T84" fmla="*/ 16 w 29"/>
                <a:gd name="T85" fmla="*/ 27 h 27"/>
                <a:gd name="T86" fmla="*/ 14 w 29"/>
                <a:gd name="T87" fmla="*/ 27 h 27"/>
                <a:gd name="T88" fmla="*/ 12 w 29"/>
                <a:gd name="T89" fmla="*/ 19 h 27"/>
                <a:gd name="T90" fmla="*/ 13 w 29"/>
                <a:gd name="T91" fmla="*/ 16 h 27"/>
                <a:gd name="T92" fmla="*/ 12 w 29"/>
                <a:gd name="T93" fmla="*/ 15 h 27"/>
                <a:gd name="T94" fmla="*/ 11 w 29"/>
                <a:gd name="T95" fmla="*/ 12 h 27"/>
                <a:gd name="T96" fmla="*/ 8 w 29"/>
                <a:gd name="T97" fmla="*/ 9 h 27"/>
                <a:gd name="T98" fmla="*/ 6 w 29"/>
                <a:gd name="T99" fmla="*/ 6 h 27"/>
                <a:gd name="T100" fmla="*/ 3 w 29"/>
                <a:gd name="T101" fmla="*/ 4 h 27"/>
                <a:gd name="T102" fmla="*/ 2 w 29"/>
                <a:gd name="T103" fmla="*/ 1 h 27"/>
                <a:gd name="T104" fmla="*/ 8 w 29"/>
                <a:gd name="T105" fmla="*/ 1 h 27"/>
                <a:gd name="T106" fmla="*/ 8 w 29"/>
                <a:gd name="T107" fmla="*/ 3 h 27"/>
                <a:gd name="T108" fmla="*/ 8 w 29"/>
                <a:gd name="T109" fmla="*/ 4 h 27"/>
                <a:gd name="T110" fmla="*/ 8 w 29"/>
                <a:gd name="T111" fmla="*/ 4 h 27"/>
                <a:gd name="T112" fmla="*/ 9 w 29"/>
                <a:gd name="T113" fmla="*/ 4 h 27"/>
                <a:gd name="T114" fmla="*/ 11 w 29"/>
                <a:gd name="T115" fmla="*/ 3 h 27"/>
                <a:gd name="T116" fmla="*/ 13 w 29"/>
                <a:gd name="T117" fmla="*/ 2 h 27"/>
                <a:gd name="T118" fmla="*/ 14 w 29"/>
                <a:gd name="T119" fmla="*/ 2 h 27"/>
                <a:gd name="T120" fmla="*/ 15 w 29"/>
                <a:gd name="T121" fmla="*/ 1 h 27"/>
                <a:gd name="T122" fmla="*/ 18 w 29"/>
                <a:gd name="T1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" h="27">
                  <a:moveTo>
                    <a:pt x="18" y="0"/>
                  </a:moveTo>
                  <a:cubicBezTo>
                    <a:pt x="18" y="0"/>
                    <a:pt x="18" y="3"/>
                    <a:pt x="14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7"/>
                    <a:pt x="10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9" y="3"/>
                    <a:pt x="20" y="5"/>
                  </a:cubicBezTo>
                  <a:cubicBezTo>
                    <a:pt x="20" y="5"/>
                    <a:pt x="21" y="7"/>
                    <a:pt x="1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11"/>
                    <a:pt x="14" y="10"/>
                  </a:cubicBezTo>
                  <a:cubicBezTo>
                    <a:pt x="14" y="10"/>
                    <a:pt x="15" y="9"/>
                    <a:pt x="15" y="10"/>
                  </a:cubicBezTo>
                  <a:cubicBezTo>
                    <a:pt x="15" y="10"/>
                    <a:pt x="16" y="11"/>
                    <a:pt x="16" y="11"/>
                  </a:cubicBezTo>
                  <a:cubicBezTo>
                    <a:pt x="16" y="11"/>
                    <a:pt x="17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1" y="10"/>
                    <a:pt x="22" y="10"/>
                  </a:cubicBezTo>
                  <a:cubicBezTo>
                    <a:pt x="22" y="10"/>
                    <a:pt x="24" y="9"/>
                    <a:pt x="25" y="11"/>
                  </a:cubicBezTo>
                  <a:cubicBezTo>
                    <a:pt x="25" y="11"/>
                    <a:pt x="26" y="13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1" y="13"/>
                    <a:pt x="20" y="12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9" y="13"/>
                    <a:pt x="19" y="14"/>
                    <a:pt x="18" y="14"/>
                  </a:cubicBezTo>
                  <a:cubicBezTo>
                    <a:pt x="18" y="14"/>
                    <a:pt x="14" y="12"/>
                    <a:pt x="13" y="14"/>
                  </a:cubicBezTo>
                  <a:cubicBezTo>
                    <a:pt x="13" y="14"/>
                    <a:pt x="13" y="17"/>
                    <a:pt x="14" y="16"/>
                  </a:cubicBezTo>
                  <a:cubicBezTo>
                    <a:pt x="14" y="16"/>
                    <a:pt x="15" y="14"/>
                    <a:pt x="16" y="15"/>
                  </a:cubicBezTo>
                  <a:cubicBezTo>
                    <a:pt x="16" y="15"/>
                    <a:pt x="17" y="18"/>
                    <a:pt x="18" y="17"/>
                  </a:cubicBezTo>
                  <a:cubicBezTo>
                    <a:pt x="18" y="17"/>
                    <a:pt x="18" y="15"/>
                    <a:pt x="19" y="14"/>
                  </a:cubicBezTo>
                  <a:cubicBezTo>
                    <a:pt x="19" y="14"/>
                    <a:pt x="20" y="13"/>
                    <a:pt x="20" y="14"/>
                  </a:cubicBezTo>
                  <a:cubicBezTo>
                    <a:pt x="20" y="14"/>
                    <a:pt x="20" y="18"/>
                    <a:pt x="22" y="17"/>
                  </a:cubicBezTo>
                  <a:cubicBezTo>
                    <a:pt x="22" y="17"/>
                    <a:pt x="23" y="17"/>
                    <a:pt x="24" y="16"/>
                  </a:cubicBezTo>
                  <a:cubicBezTo>
                    <a:pt x="24" y="16"/>
                    <a:pt x="25" y="15"/>
                    <a:pt x="25" y="16"/>
                  </a:cubicBezTo>
                  <a:cubicBezTo>
                    <a:pt x="25" y="16"/>
                    <a:pt x="26" y="18"/>
                    <a:pt x="27" y="18"/>
                  </a:cubicBezTo>
                  <a:cubicBezTo>
                    <a:pt x="27" y="18"/>
                    <a:pt x="28" y="18"/>
                    <a:pt x="28" y="19"/>
                  </a:cubicBezTo>
                  <a:cubicBezTo>
                    <a:pt x="28" y="19"/>
                    <a:pt x="29" y="21"/>
                    <a:pt x="27" y="22"/>
                  </a:cubicBezTo>
                  <a:cubicBezTo>
                    <a:pt x="27" y="22"/>
                    <a:pt x="26" y="22"/>
                    <a:pt x="24" y="21"/>
                  </a:cubicBezTo>
                  <a:cubicBezTo>
                    <a:pt x="24" y="21"/>
                    <a:pt x="23" y="20"/>
                    <a:pt x="22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4" y="18"/>
                    <a:pt x="15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5"/>
                    <a:pt x="17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2" y="21"/>
                    <a:pt x="12" y="19"/>
                  </a:cubicBezTo>
                  <a:cubicBezTo>
                    <a:pt x="12" y="19"/>
                    <a:pt x="12" y="17"/>
                    <a:pt x="13" y="16"/>
                  </a:cubicBezTo>
                  <a:cubicBezTo>
                    <a:pt x="13" y="16"/>
                    <a:pt x="13" y="15"/>
                    <a:pt x="12" y="15"/>
                  </a:cubicBezTo>
                  <a:cubicBezTo>
                    <a:pt x="12" y="15"/>
                    <a:pt x="11" y="14"/>
                    <a:pt x="11" y="12"/>
                  </a:cubicBezTo>
                  <a:cubicBezTo>
                    <a:pt x="11" y="12"/>
                    <a:pt x="8" y="10"/>
                    <a:pt x="8" y="9"/>
                  </a:cubicBezTo>
                  <a:cubicBezTo>
                    <a:pt x="8" y="9"/>
                    <a:pt x="7" y="7"/>
                    <a:pt x="6" y="6"/>
                  </a:cubicBezTo>
                  <a:cubicBezTo>
                    <a:pt x="6" y="6"/>
                    <a:pt x="5" y="5"/>
                    <a:pt x="3" y="4"/>
                  </a:cubicBezTo>
                  <a:cubicBezTo>
                    <a:pt x="3" y="4"/>
                    <a:pt x="0" y="2"/>
                    <a:pt x="2" y="1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8" y="1"/>
                    <a:pt x="10" y="2"/>
                    <a:pt x="8" y="3"/>
                  </a:cubicBezTo>
                  <a:cubicBezTo>
                    <a:pt x="8" y="3"/>
                    <a:pt x="7" y="3"/>
                    <a:pt x="8" y="4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3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šḻîdê">
              <a:extLst>
                <a:ext uri="{FF2B5EF4-FFF2-40B4-BE49-F238E27FC236}">
                  <a16:creationId xmlns:a16="http://schemas.microsoft.com/office/drawing/2014/main" id="{E8E041FB-8A41-2F54-EDD5-AAC3AA8F0F2F}"/>
                </a:ext>
              </a:extLst>
            </p:cNvPr>
            <p:cNvSpPr/>
            <p:nvPr/>
          </p:nvSpPr>
          <p:spPr bwMode="auto">
            <a:xfrm>
              <a:off x="4171951" y="3254375"/>
              <a:ext cx="73025" cy="57150"/>
            </a:xfrm>
            <a:custGeom>
              <a:avLst/>
              <a:gdLst>
                <a:gd name="T0" fmla="*/ 18 w 22"/>
                <a:gd name="T1" fmla="*/ 3 h 17"/>
                <a:gd name="T2" fmla="*/ 20 w 22"/>
                <a:gd name="T3" fmla="*/ 8 h 17"/>
                <a:gd name="T4" fmla="*/ 22 w 22"/>
                <a:gd name="T5" fmla="*/ 11 h 17"/>
                <a:gd name="T6" fmla="*/ 21 w 22"/>
                <a:gd name="T7" fmla="*/ 13 h 17"/>
                <a:gd name="T8" fmla="*/ 20 w 22"/>
                <a:gd name="T9" fmla="*/ 11 h 17"/>
                <a:gd name="T10" fmla="*/ 16 w 22"/>
                <a:gd name="T11" fmla="*/ 9 h 17"/>
                <a:gd name="T12" fmla="*/ 15 w 22"/>
                <a:gd name="T13" fmla="*/ 10 h 17"/>
                <a:gd name="T14" fmla="*/ 17 w 22"/>
                <a:gd name="T15" fmla="*/ 14 h 17"/>
                <a:gd name="T16" fmla="*/ 16 w 22"/>
                <a:gd name="T17" fmla="*/ 16 h 17"/>
                <a:gd name="T18" fmla="*/ 15 w 22"/>
                <a:gd name="T19" fmla="*/ 15 h 17"/>
                <a:gd name="T20" fmla="*/ 15 w 22"/>
                <a:gd name="T21" fmla="*/ 14 h 17"/>
                <a:gd name="T22" fmla="*/ 14 w 22"/>
                <a:gd name="T23" fmla="*/ 11 h 17"/>
                <a:gd name="T24" fmla="*/ 11 w 22"/>
                <a:gd name="T25" fmla="*/ 11 h 17"/>
                <a:gd name="T26" fmla="*/ 5 w 22"/>
                <a:gd name="T27" fmla="*/ 12 h 17"/>
                <a:gd name="T28" fmla="*/ 5 w 22"/>
                <a:gd name="T29" fmla="*/ 12 h 17"/>
                <a:gd name="T30" fmla="*/ 2 w 22"/>
                <a:gd name="T31" fmla="*/ 8 h 17"/>
                <a:gd name="T32" fmla="*/ 6 w 22"/>
                <a:gd name="T33" fmla="*/ 4 h 17"/>
                <a:gd name="T34" fmla="*/ 6 w 22"/>
                <a:gd name="T35" fmla="*/ 5 h 17"/>
                <a:gd name="T36" fmla="*/ 8 w 22"/>
                <a:gd name="T37" fmla="*/ 10 h 17"/>
                <a:gd name="T38" fmla="*/ 10 w 22"/>
                <a:gd name="T39" fmla="*/ 9 h 17"/>
                <a:gd name="T40" fmla="*/ 11 w 22"/>
                <a:gd name="T41" fmla="*/ 7 h 17"/>
                <a:gd name="T42" fmla="*/ 10 w 22"/>
                <a:gd name="T43" fmla="*/ 3 h 17"/>
                <a:gd name="T44" fmla="*/ 11 w 22"/>
                <a:gd name="T45" fmla="*/ 0 h 17"/>
                <a:gd name="T46" fmla="*/ 12 w 22"/>
                <a:gd name="T47" fmla="*/ 2 h 17"/>
                <a:gd name="T48" fmla="*/ 14 w 22"/>
                <a:gd name="T49" fmla="*/ 7 h 17"/>
                <a:gd name="T50" fmla="*/ 17 w 22"/>
                <a:gd name="T51" fmla="*/ 7 h 17"/>
                <a:gd name="T52" fmla="*/ 17 w 22"/>
                <a:gd name="T53" fmla="*/ 5 h 17"/>
                <a:gd name="T54" fmla="*/ 16 w 22"/>
                <a:gd name="T55" fmla="*/ 2 h 17"/>
                <a:gd name="T56" fmla="*/ 1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18" y="3"/>
                  </a:moveTo>
                  <a:cubicBezTo>
                    <a:pt x="18" y="4"/>
                    <a:pt x="18" y="6"/>
                    <a:pt x="20" y="8"/>
                  </a:cubicBezTo>
                  <a:cubicBezTo>
                    <a:pt x="20" y="8"/>
                    <a:pt x="22" y="10"/>
                    <a:pt x="22" y="11"/>
                  </a:cubicBezTo>
                  <a:cubicBezTo>
                    <a:pt x="22" y="11"/>
                    <a:pt x="22" y="13"/>
                    <a:pt x="21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11"/>
                    <a:pt x="18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8" y="15"/>
                    <a:pt x="16" y="16"/>
                  </a:cubicBezTo>
                  <a:cubicBezTo>
                    <a:pt x="16" y="16"/>
                    <a:pt x="15" y="17"/>
                    <a:pt x="15" y="15"/>
                  </a:cubicBezTo>
                  <a:cubicBezTo>
                    <a:pt x="15" y="15"/>
                    <a:pt x="15" y="15"/>
                    <a:pt x="15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1" y="11"/>
                    <a:pt x="6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0"/>
                    <a:pt x="0" y="10"/>
                    <a:pt x="2" y="8"/>
                  </a:cubicBezTo>
                  <a:cubicBezTo>
                    <a:pt x="2" y="8"/>
                    <a:pt x="3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9"/>
                    <a:pt x="8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0" y="9"/>
                    <a:pt x="12" y="9"/>
                    <a:pt x="11" y="7"/>
                  </a:cubicBezTo>
                  <a:cubicBezTo>
                    <a:pt x="11" y="7"/>
                    <a:pt x="11" y="4"/>
                    <a:pt x="10" y="3"/>
                  </a:cubicBezTo>
                  <a:cubicBezTo>
                    <a:pt x="10" y="3"/>
                    <a:pt x="8" y="1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2"/>
                    <a:pt x="12" y="7"/>
                    <a:pt x="1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6"/>
                    <a:pt x="17" y="5"/>
                  </a:cubicBezTo>
                  <a:cubicBezTo>
                    <a:pt x="17" y="5"/>
                    <a:pt x="14" y="3"/>
                    <a:pt x="16" y="2"/>
                  </a:cubicBezTo>
                  <a:cubicBezTo>
                    <a:pt x="16" y="2"/>
                    <a:pt x="17" y="1"/>
                    <a:pt x="18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ṧľíḍè">
              <a:extLst>
                <a:ext uri="{FF2B5EF4-FFF2-40B4-BE49-F238E27FC236}">
                  <a16:creationId xmlns:a16="http://schemas.microsoft.com/office/drawing/2014/main" id="{D776B9D8-AD6B-FCF2-BB46-F93F5B25F8FD}"/>
                </a:ext>
              </a:extLst>
            </p:cNvPr>
            <p:cNvSpPr/>
            <p:nvPr/>
          </p:nvSpPr>
          <p:spPr bwMode="auto">
            <a:xfrm>
              <a:off x="3538538" y="2995613"/>
              <a:ext cx="57150" cy="93663"/>
            </a:xfrm>
            <a:custGeom>
              <a:avLst/>
              <a:gdLst>
                <a:gd name="T0" fmla="*/ 3 w 17"/>
                <a:gd name="T1" fmla="*/ 2 h 28"/>
                <a:gd name="T2" fmla="*/ 2 w 17"/>
                <a:gd name="T3" fmla="*/ 5 h 28"/>
                <a:gd name="T4" fmla="*/ 2 w 17"/>
                <a:gd name="T5" fmla="*/ 8 h 28"/>
                <a:gd name="T6" fmla="*/ 1 w 17"/>
                <a:gd name="T7" fmla="*/ 11 h 28"/>
                <a:gd name="T8" fmla="*/ 4 w 17"/>
                <a:gd name="T9" fmla="*/ 15 h 28"/>
                <a:gd name="T10" fmla="*/ 5 w 17"/>
                <a:gd name="T11" fmla="*/ 19 h 28"/>
                <a:gd name="T12" fmla="*/ 3 w 17"/>
                <a:gd name="T13" fmla="*/ 21 h 28"/>
                <a:gd name="T14" fmla="*/ 1 w 17"/>
                <a:gd name="T15" fmla="*/ 25 h 28"/>
                <a:gd name="T16" fmla="*/ 3 w 17"/>
                <a:gd name="T17" fmla="*/ 26 h 28"/>
                <a:gd name="T18" fmla="*/ 4 w 17"/>
                <a:gd name="T19" fmla="*/ 24 h 28"/>
                <a:gd name="T20" fmla="*/ 6 w 17"/>
                <a:gd name="T21" fmla="*/ 24 h 28"/>
                <a:gd name="T22" fmla="*/ 9 w 17"/>
                <a:gd name="T23" fmla="*/ 28 h 28"/>
                <a:gd name="T24" fmla="*/ 9 w 17"/>
                <a:gd name="T25" fmla="*/ 27 h 28"/>
                <a:gd name="T26" fmla="*/ 9 w 17"/>
                <a:gd name="T27" fmla="*/ 22 h 28"/>
                <a:gd name="T28" fmla="*/ 10 w 17"/>
                <a:gd name="T29" fmla="*/ 19 h 28"/>
                <a:gd name="T30" fmla="*/ 11 w 17"/>
                <a:gd name="T31" fmla="*/ 18 h 28"/>
                <a:gd name="T32" fmla="*/ 13 w 17"/>
                <a:gd name="T33" fmla="*/ 22 h 28"/>
                <a:gd name="T34" fmla="*/ 12 w 17"/>
                <a:gd name="T35" fmla="*/ 23 h 28"/>
                <a:gd name="T36" fmla="*/ 11 w 17"/>
                <a:gd name="T37" fmla="*/ 21 h 28"/>
                <a:gd name="T38" fmla="*/ 11 w 17"/>
                <a:gd name="T39" fmla="*/ 23 h 28"/>
                <a:gd name="T40" fmla="*/ 12 w 17"/>
                <a:gd name="T41" fmla="*/ 24 h 28"/>
                <a:gd name="T42" fmla="*/ 13 w 17"/>
                <a:gd name="T43" fmla="*/ 26 h 28"/>
                <a:gd name="T44" fmla="*/ 16 w 17"/>
                <a:gd name="T45" fmla="*/ 27 h 28"/>
                <a:gd name="T46" fmla="*/ 16 w 17"/>
                <a:gd name="T47" fmla="*/ 24 h 28"/>
                <a:gd name="T48" fmla="*/ 14 w 17"/>
                <a:gd name="T49" fmla="*/ 20 h 28"/>
                <a:gd name="T50" fmla="*/ 13 w 17"/>
                <a:gd name="T51" fmla="*/ 17 h 28"/>
                <a:gd name="T52" fmla="*/ 12 w 17"/>
                <a:gd name="T53" fmla="*/ 14 h 28"/>
                <a:gd name="T54" fmla="*/ 12 w 17"/>
                <a:gd name="T55" fmla="*/ 11 h 28"/>
                <a:gd name="T56" fmla="*/ 7 w 17"/>
                <a:gd name="T57" fmla="*/ 7 h 28"/>
                <a:gd name="T58" fmla="*/ 5 w 17"/>
                <a:gd name="T59" fmla="*/ 11 h 28"/>
                <a:gd name="T60" fmla="*/ 3 w 17"/>
                <a:gd name="T61" fmla="*/ 10 h 28"/>
                <a:gd name="T62" fmla="*/ 3 w 17"/>
                <a:gd name="T63" fmla="*/ 8 h 28"/>
                <a:gd name="T64" fmla="*/ 8 w 17"/>
                <a:gd name="T65" fmla="*/ 1 h 28"/>
                <a:gd name="T66" fmla="*/ 6 w 17"/>
                <a:gd name="T67" fmla="*/ 1 h 28"/>
                <a:gd name="T68" fmla="*/ 3 w 17"/>
                <a:gd name="T69" fmla="*/ 2 h 28"/>
                <a:gd name="T70" fmla="*/ 10 w 17"/>
                <a:gd name="T71" fmla="*/ 13 h 28"/>
                <a:gd name="T72" fmla="*/ 9 w 17"/>
                <a:gd name="T73" fmla="*/ 13 h 28"/>
                <a:gd name="T74" fmla="*/ 7 w 17"/>
                <a:gd name="T75" fmla="*/ 15 h 28"/>
                <a:gd name="T76" fmla="*/ 7 w 17"/>
                <a:gd name="T77" fmla="*/ 16 h 28"/>
                <a:gd name="T78" fmla="*/ 7 w 17"/>
                <a:gd name="T79" fmla="*/ 10 h 28"/>
                <a:gd name="T80" fmla="*/ 10 w 17"/>
                <a:gd name="T8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28">
                  <a:moveTo>
                    <a:pt x="3" y="2"/>
                  </a:moveTo>
                  <a:cubicBezTo>
                    <a:pt x="3" y="2"/>
                    <a:pt x="2" y="2"/>
                    <a:pt x="2" y="5"/>
                  </a:cubicBezTo>
                  <a:cubicBezTo>
                    <a:pt x="2" y="5"/>
                    <a:pt x="3" y="7"/>
                    <a:pt x="2" y="8"/>
                  </a:cubicBezTo>
                  <a:cubicBezTo>
                    <a:pt x="2" y="8"/>
                    <a:pt x="0" y="9"/>
                    <a:pt x="1" y="11"/>
                  </a:cubicBezTo>
                  <a:cubicBezTo>
                    <a:pt x="1" y="11"/>
                    <a:pt x="4" y="12"/>
                    <a:pt x="4" y="15"/>
                  </a:cubicBezTo>
                  <a:cubicBezTo>
                    <a:pt x="4" y="15"/>
                    <a:pt x="4" y="17"/>
                    <a:pt x="5" y="19"/>
                  </a:cubicBezTo>
                  <a:cubicBezTo>
                    <a:pt x="5" y="19"/>
                    <a:pt x="6" y="20"/>
                    <a:pt x="3" y="21"/>
                  </a:cubicBezTo>
                  <a:cubicBezTo>
                    <a:pt x="3" y="21"/>
                    <a:pt x="0" y="21"/>
                    <a:pt x="1" y="25"/>
                  </a:cubicBezTo>
                  <a:cubicBezTo>
                    <a:pt x="1" y="25"/>
                    <a:pt x="1" y="27"/>
                    <a:pt x="3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24"/>
                    <a:pt x="6" y="23"/>
                    <a:pt x="6" y="24"/>
                  </a:cubicBezTo>
                  <a:cubicBezTo>
                    <a:pt x="6" y="24"/>
                    <a:pt x="7" y="28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0" y="19"/>
                    <a:pt x="10" y="19"/>
                  </a:cubicBezTo>
                  <a:cubicBezTo>
                    <a:pt x="10" y="19"/>
                    <a:pt x="11" y="17"/>
                    <a:pt x="11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1" y="23"/>
                  </a:cubicBezTo>
                  <a:cubicBezTo>
                    <a:pt x="11" y="23"/>
                    <a:pt x="12" y="24"/>
                    <a:pt x="12" y="24"/>
                  </a:cubicBezTo>
                  <a:cubicBezTo>
                    <a:pt x="12" y="24"/>
                    <a:pt x="13" y="25"/>
                    <a:pt x="13" y="26"/>
                  </a:cubicBezTo>
                  <a:cubicBezTo>
                    <a:pt x="13" y="26"/>
                    <a:pt x="14" y="28"/>
                    <a:pt x="16" y="27"/>
                  </a:cubicBezTo>
                  <a:cubicBezTo>
                    <a:pt x="16" y="27"/>
                    <a:pt x="17" y="26"/>
                    <a:pt x="16" y="24"/>
                  </a:cubicBezTo>
                  <a:cubicBezTo>
                    <a:pt x="16" y="24"/>
                    <a:pt x="15" y="20"/>
                    <a:pt x="14" y="20"/>
                  </a:cubicBezTo>
                  <a:cubicBezTo>
                    <a:pt x="14" y="20"/>
                    <a:pt x="13" y="18"/>
                    <a:pt x="13" y="17"/>
                  </a:cubicBezTo>
                  <a:cubicBezTo>
                    <a:pt x="13" y="17"/>
                    <a:pt x="13" y="14"/>
                    <a:pt x="12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1" y="6"/>
                    <a:pt x="7" y="7"/>
                  </a:cubicBezTo>
                  <a:cubicBezTo>
                    <a:pt x="7" y="7"/>
                    <a:pt x="5" y="8"/>
                    <a:pt x="5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9"/>
                    <a:pt x="3" y="8"/>
                  </a:cubicBezTo>
                  <a:cubicBezTo>
                    <a:pt x="3" y="8"/>
                    <a:pt x="10" y="5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  <a:cubicBezTo>
                    <a:pt x="6" y="1"/>
                    <a:pt x="4" y="2"/>
                    <a:pt x="3" y="2"/>
                  </a:cubicBezTo>
                  <a:close/>
                  <a:moveTo>
                    <a:pt x="10" y="13"/>
                  </a:moveTo>
                  <a:cubicBezTo>
                    <a:pt x="10" y="14"/>
                    <a:pt x="9" y="13"/>
                    <a:pt x="9" y="13"/>
                  </a:cubicBezTo>
                  <a:cubicBezTo>
                    <a:pt x="6" y="12"/>
                    <a:pt x="7" y="15"/>
                    <a:pt x="7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5" y="11"/>
                    <a:pt x="7" y="10"/>
                    <a:pt x="7" y="10"/>
                  </a:cubicBezTo>
                  <a:cubicBezTo>
                    <a:pt x="8" y="10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íṥļîḍè">
              <a:extLst>
                <a:ext uri="{FF2B5EF4-FFF2-40B4-BE49-F238E27FC236}">
                  <a16:creationId xmlns:a16="http://schemas.microsoft.com/office/drawing/2014/main" id="{C9E2A168-4C51-D871-4A96-6CCA5A393C93}"/>
                </a:ext>
              </a:extLst>
            </p:cNvPr>
            <p:cNvSpPr/>
            <p:nvPr/>
          </p:nvSpPr>
          <p:spPr bwMode="auto">
            <a:xfrm>
              <a:off x="3581401" y="2982913"/>
              <a:ext cx="42863" cy="42863"/>
            </a:xfrm>
            <a:custGeom>
              <a:avLst/>
              <a:gdLst>
                <a:gd name="T0" fmla="*/ 1 w 13"/>
                <a:gd name="T1" fmla="*/ 6 h 13"/>
                <a:gd name="T2" fmla="*/ 3 w 13"/>
                <a:gd name="T3" fmla="*/ 3 h 13"/>
                <a:gd name="T4" fmla="*/ 8 w 13"/>
                <a:gd name="T5" fmla="*/ 3 h 13"/>
                <a:gd name="T6" fmla="*/ 8 w 13"/>
                <a:gd name="T7" fmla="*/ 5 h 13"/>
                <a:gd name="T8" fmla="*/ 9 w 13"/>
                <a:gd name="T9" fmla="*/ 6 h 13"/>
                <a:gd name="T10" fmla="*/ 12 w 13"/>
                <a:gd name="T11" fmla="*/ 4 h 13"/>
                <a:gd name="T12" fmla="*/ 12 w 13"/>
                <a:gd name="T13" fmla="*/ 5 h 13"/>
                <a:gd name="T14" fmla="*/ 8 w 13"/>
                <a:gd name="T15" fmla="*/ 8 h 13"/>
                <a:gd name="T16" fmla="*/ 5 w 13"/>
                <a:gd name="T17" fmla="*/ 10 h 13"/>
                <a:gd name="T18" fmla="*/ 1 w 13"/>
                <a:gd name="T19" fmla="*/ 13 h 13"/>
                <a:gd name="T20" fmla="*/ 1 w 13"/>
                <a:gd name="T21" fmla="*/ 11 h 13"/>
                <a:gd name="T22" fmla="*/ 4 w 13"/>
                <a:gd name="T23" fmla="*/ 8 h 13"/>
                <a:gd name="T24" fmla="*/ 2 w 13"/>
                <a:gd name="T25" fmla="*/ 7 h 13"/>
                <a:gd name="T26" fmla="*/ 1 w 13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1" y="6"/>
                  </a:moveTo>
                  <a:cubicBezTo>
                    <a:pt x="1" y="6"/>
                    <a:pt x="1" y="4"/>
                    <a:pt x="3" y="3"/>
                  </a:cubicBezTo>
                  <a:cubicBezTo>
                    <a:pt x="3" y="3"/>
                    <a:pt x="6" y="0"/>
                    <a:pt x="8" y="3"/>
                  </a:cubicBezTo>
                  <a:cubicBezTo>
                    <a:pt x="8" y="3"/>
                    <a:pt x="9" y="4"/>
                    <a:pt x="8" y="5"/>
                  </a:cubicBezTo>
                  <a:cubicBezTo>
                    <a:pt x="8" y="5"/>
                    <a:pt x="7" y="6"/>
                    <a:pt x="9" y="6"/>
                  </a:cubicBezTo>
                  <a:cubicBezTo>
                    <a:pt x="9" y="6"/>
                    <a:pt x="11" y="5"/>
                    <a:pt x="12" y="4"/>
                  </a:cubicBezTo>
                  <a:cubicBezTo>
                    <a:pt x="12" y="4"/>
                    <a:pt x="13" y="3"/>
                    <a:pt x="12" y="5"/>
                  </a:cubicBezTo>
                  <a:cubicBezTo>
                    <a:pt x="12" y="5"/>
                    <a:pt x="11" y="7"/>
                    <a:pt x="8" y="8"/>
                  </a:cubicBezTo>
                  <a:cubicBezTo>
                    <a:pt x="8" y="8"/>
                    <a:pt x="6" y="7"/>
                    <a:pt x="5" y="10"/>
                  </a:cubicBezTo>
                  <a:cubicBezTo>
                    <a:pt x="5" y="10"/>
                    <a:pt x="3" y="13"/>
                    <a:pt x="1" y="13"/>
                  </a:cubicBezTo>
                  <a:cubicBezTo>
                    <a:pt x="1" y="13"/>
                    <a:pt x="0" y="12"/>
                    <a:pt x="1" y="11"/>
                  </a:cubicBezTo>
                  <a:cubicBezTo>
                    <a:pt x="1" y="11"/>
                    <a:pt x="4" y="10"/>
                    <a:pt x="4" y="8"/>
                  </a:cubicBezTo>
                  <a:cubicBezTo>
                    <a:pt x="4" y="8"/>
                    <a:pt x="3" y="7"/>
                    <a:pt x="2" y="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ŝḷîde">
              <a:extLst>
                <a:ext uri="{FF2B5EF4-FFF2-40B4-BE49-F238E27FC236}">
                  <a16:creationId xmlns:a16="http://schemas.microsoft.com/office/drawing/2014/main" id="{DE98F4B1-58B6-ED56-E821-B5381CE91683}"/>
                </a:ext>
              </a:extLst>
            </p:cNvPr>
            <p:cNvSpPr/>
            <p:nvPr/>
          </p:nvSpPr>
          <p:spPr bwMode="auto">
            <a:xfrm>
              <a:off x="3595688" y="3008313"/>
              <a:ext cx="65088" cy="63500"/>
            </a:xfrm>
            <a:custGeom>
              <a:avLst/>
              <a:gdLst>
                <a:gd name="T0" fmla="*/ 0 w 20"/>
                <a:gd name="T1" fmla="*/ 7 h 19"/>
                <a:gd name="T2" fmla="*/ 4 w 20"/>
                <a:gd name="T3" fmla="*/ 3 h 19"/>
                <a:gd name="T4" fmla="*/ 7 w 20"/>
                <a:gd name="T5" fmla="*/ 2 h 19"/>
                <a:gd name="T6" fmla="*/ 7 w 20"/>
                <a:gd name="T7" fmla="*/ 4 h 19"/>
                <a:gd name="T8" fmla="*/ 9 w 20"/>
                <a:gd name="T9" fmla="*/ 11 h 19"/>
                <a:gd name="T10" fmla="*/ 15 w 20"/>
                <a:gd name="T11" fmla="*/ 10 h 19"/>
                <a:gd name="T12" fmla="*/ 14 w 20"/>
                <a:gd name="T13" fmla="*/ 7 h 19"/>
                <a:gd name="T14" fmla="*/ 17 w 20"/>
                <a:gd name="T15" fmla="*/ 10 h 19"/>
                <a:gd name="T16" fmla="*/ 17 w 20"/>
                <a:gd name="T17" fmla="*/ 15 h 19"/>
                <a:gd name="T18" fmla="*/ 15 w 20"/>
                <a:gd name="T19" fmla="*/ 16 h 19"/>
                <a:gd name="T20" fmla="*/ 7 w 20"/>
                <a:gd name="T21" fmla="*/ 12 h 19"/>
                <a:gd name="T22" fmla="*/ 5 w 20"/>
                <a:gd name="T23" fmla="*/ 9 h 19"/>
                <a:gd name="T24" fmla="*/ 3 w 20"/>
                <a:gd name="T25" fmla="*/ 8 h 19"/>
                <a:gd name="T26" fmla="*/ 2 w 20"/>
                <a:gd name="T27" fmla="*/ 10 h 19"/>
                <a:gd name="T28" fmla="*/ 1 w 20"/>
                <a:gd name="T29" fmla="*/ 19 h 19"/>
                <a:gd name="T30" fmla="*/ 0 w 20"/>
                <a:gd name="T31" fmla="*/ 18 h 19"/>
                <a:gd name="T32" fmla="*/ 0 w 20"/>
                <a:gd name="T33" fmla="*/ 15 h 19"/>
                <a:gd name="T34" fmla="*/ 0 w 20"/>
                <a:gd name="T35" fmla="*/ 13 h 19"/>
                <a:gd name="T36" fmla="*/ 0 w 20"/>
                <a:gd name="T3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7"/>
                  </a:moveTo>
                  <a:cubicBezTo>
                    <a:pt x="0" y="7"/>
                    <a:pt x="4" y="5"/>
                    <a:pt x="4" y="3"/>
                  </a:cubicBezTo>
                  <a:cubicBezTo>
                    <a:pt x="4" y="3"/>
                    <a:pt x="5" y="0"/>
                    <a:pt x="7" y="2"/>
                  </a:cubicBezTo>
                  <a:cubicBezTo>
                    <a:pt x="7" y="2"/>
                    <a:pt x="8" y="2"/>
                    <a:pt x="7" y="4"/>
                  </a:cubicBezTo>
                  <a:cubicBezTo>
                    <a:pt x="7" y="4"/>
                    <a:pt x="6" y="9"/>
                    <a:pt x="9" y="11"/>
                  </a:cubicBezTo>
                  <a:cubicBezTo>
                    <a:pt x="9" y="11"/>
                    <a:pt x="15" y="14"/>
                    <a:pt x="15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7" y="10"/>
                  </a:cubicBezTo>
                  <a:cubicBezTo>
                    <a:pt x="17" y="10"/>
                    <a:pt x="20" y="13"/>
                    <a:pt x="17" y="15"/>
                  </a:cubicBezTo>
                  <a:cubicBezTo>
                    <a:pt x="17" y="15"/>
                    <a:pt x="16" y="15"/>
                    <a:pt x="15" y="16"/>
                  </a:cubicBezTo>
                  <a:cubicBezTo>
                    <a:pt x="15" y="16"/>
                    <a:pt x="9" y="17"/>
                    <a:pt x="7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7"/>
                    <a:pt x="3" y="8"/>
                  </a:cubicBezTo>
                  <a:cubicBezTo>
                    <a:pt x="3" y="8"/>
                    <a:pt x="2" y="8"/>
                    <a:pt x="2" y="10"/>
                  </a:cubicBezTo>
                  <a:cubicBezTo>
                    <a:pt x="2" y="10"/>
                    <a:pt x="4" y="17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8"/>
                    <a:pt x="0" y="17"/>
                    <a:pt x="0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0" y="13"/>
                    <a:pt x="1" y="8"/>
                    <a:pt x="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$ľíḍê">
              <a:extLst>
                <a:ext uri="{FF2B5EF4-FFF2-40B4-BE49-F238E27FC236}">
                  <a16:creationId xmlns:a16="http://schemas.microsoft.com/office/drawing/2014/main" id="{F52F6C25-8256-FF23-61BD-2E2B41C4C2B5}"/>
                </a:ext>
              </a:extLst>
            </p:cNvPr>
            <p:cNvSpPr/>
            <p:nvPr/>
          </p:nvSpPr>
          <p:spPr bwMode="auto">
            <a:xfrm>
              <a:off x="3690938" y="3187700"/>
              <a:ext cx="315913" cy="468313"/>
            </a:xfrm>
            <a:custGeom>
              <a:avLst/>
              <a:gdLst>
                <a:gd name="T0" fmla="*/ 96 w 96"/>
                <a:gd name="T1" fmla="*/ 0 h 141"/>
                <a:gd name="T2" fmla="*/ 0 w 96"/>
                <a:gd name="T3" fmla="*/ 45 h 141"/>
                <a:gd name="T4" fmla="*/ 26 w 96"/>
                <a:gd name="T5" fmla="*/ 74 h 141"/>
                <a:gd name="T6" fmla="*/ 5 w 96"/>
                <a:gd name="T7" fmla="*/ 141 h 141"/>
                <a:gd name="T8" fmla="*/ 96 w 9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1">
                  <a:moveTo>
                    <a:pt x="96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33" y="47"/>
                    <a:pt x="26" y="74"/>
                  </a:cubicBezTo>
                  <a:cubicBezTo>
                    <a:pt x="5" y="141"/>
                    <a:pt x="5" y="141"/>
                    <a:pt x="5" y="141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71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65B3D-65EE-79D8-FE6C-8DE011B0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C63C8-929F-8E12-92E2-9E046074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70A069-72D3-780C-7411-5AE5C25C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48000-2C85-867B-1EB2-E08339C0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054B50-27FF-73AC-A799-303742B4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07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5AAE3-03EB-E639-BBCC-507E7D90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7A1B1E-13DD-0317-FDE5-0FED7D8CE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D98B2A-83B0-4C9C-86E7-4BA4EE428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B68C4-7540-2D47-B5DF-928147C6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2B5A9-D609-3345-DB97-BC39D583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32FBF2-3D04-C148-4E80-CEBD1FC1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4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8E1214-96C6-5484-5F17-CCC59CE5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151F-6EE7-83FB-D59B-1A697302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3BB4EE-BB81-D0E8-1D2F-03E57581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DD9F92-352E-F5CC-378C-63CD0D35D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72402-7A01-C6E9-1F8F-2ED4B9060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1DF383-21C0-CA68-BF5A-AE7B4B04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430D380-12BC-E19E-95A4-A768332C1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D9A9F4-7FE1-7737-A5BA-100CC608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51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59E7F-9688-4574-24FA-D8EC7A61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81CD2A-A864-8580-ED73-9AE22EA26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01FD1D-AE74-23BD-BA47-3AC30640E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48C1BA-A341-9565-CC24-5B0EB2C8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637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7FEBC-CE77-302D-EA62-10E3E24A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B53ABB-80D8-DBAF-B873-E13111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AC073-142C-8950-71EB-71B0427A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42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4F044-8997-AAFD-B039-3C8F3E2A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E997C-D82A-6F9B-100B-80E2A628A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B096F2-690E-7590-E157-42A08F5EF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B1B48A-F31B-D1A3-0258-904954D7D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47117D-6D8E-BF38-7DF6-B3C42DBE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3C53CD-4CE4-93F5-18C7-AF20B6AB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91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1CC43-C1DD-5E79-4EBB-E577EAD3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409F2C3-FB38-DA36-60FF-EB26676A8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508591-24EE-8D28-EA4B-C8970B3A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9FFACC-C98F-CAC0-2DE6-B8FAB6F1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56C18-5D59-F2CD-ED0E-1350B539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6D9C74-A464-CC8D-B4B3-5717164C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E2B107-C618-55AE-C9CC-7B6A195FF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86B30-6D5F-5500-C396-5F52E7E4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FC511-8D85-8D3A-B270-253D8EECB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1F6D-78A4-4ABC-A065-01602557AB72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C3037-1D02-8409-A4E3-46F20721D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14610-4B4F-72F7-FF14-397C2D45B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FD97E-B648-4998-8EB6-5DBA45DDF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1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ïsḻiḓê">
            <a:extLst>
              <a:ext uri="{FF2B5EF4-FFF2-40B4-BE49-F238E27FC236}">
                <a16:creationId xmlns:a16="http://schemas.microsoft.com/office/drawing/2014/main" id="{7C9260FF-B29A-8339-9F00-D97955B364E5}"/>
              </a:ext>
            </a:extLst>
          </p:cNvPr>
          <p:cNvGrpSpPr>
            <a:grpSpLocks noChangeAspect="1"/>
          </p:cNvGrpSpPr>
          <p:nvPr/>
        </p:nvGrpSpPr>
        <p:grpSpPr>
          <a:xfrm>
            <a:off x="5328718" y="212644"/>
            <a:ext cx="1534564" cy="1543561"/>
            <a:chOff x="3275013" y="2886075"/>
            <a:chExt cx="1082675" cy="1089025"/>
          </a:xfrm>
        </p:grpSpPr>
        <p:sp>
          <p:nvSpPr>
            <p:cNvPr id="6" name="ïSḷíḑe">
              <a:extLst>
                <a:ext uri="{FF2B5EF4-FFF2-40B4-BE49-F238E27FC236}">
                  <a16:creationId xmlns:a16="http://schemas.microsoft.com/office/drawing/2014/main" id="{A436AAB2-FA13-F125-B064-86AFD9DAFF70}"/>
                </a:ext>
              </a:extLst>
            </p:cNvPr>
            <p:cNvSpPr/>
            <p:nvPr/>
          </p:nvSpPr>
          <p:spPr bwMode="auto">
            <a:xfrm>
              <a:off x="3275013" y="2886075"/>
              <a:ext cx="1082675" cy="10890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ṧḷîḓe">
              <a:extLst>
                <a:ext uri="{FF2B5EF4-FFF2-40B4-BE49-F238E27FC236}">
                  <a16:creationId xmlns:a16="http://schemas.microsoft.com/office/drawing/2014/main" id="{A1C6E865-D4E4-7A47-0C04-7EE3F02B7D06}"/>
                </a:ext>
              </a:extLst>
            </p:cNvPr>
            <p:cNvSpPr/>
            <p:nvPr/>
          </p:nvSpPr>
          <p:spPr bwMode="auto">
            <a:xfrm>
              <a:off x="3290888" y="2903538"/>
              <a:ext cx="1052513" cy="1058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ṧļîḓè">
              <a:extLst>
                <a:ext uri="{FF2B5EF4-FFF2-40B4-BE49-F238E27FC236}">
                  <a16:creationId xmlns:a16="http://schemas.microsoft.com/office/drawing/2014/main" id="{E64ABF2B-F852-1853-D778-40B6F1461FB4}"/>
                </a:ext>
              </a:extLst>
            </p:cNvPr>
            <p:cNvSpPr/>
            <p:nvPr/>
          </p:nvSpPr>
          <p:spPr bwMode="auto">
            <a:xfrm>
              <a:off x="3452813" y="3065463"/>
              <a:ext cx="730250" cy="733425"/>
            </a:xfrm>
            <a:prstGeom prst="ellipse">
              <a:avLst/>
            </a:pr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$ḻiḓê">
              <a:extLst>
                <a:ext uri="{FF2B5EF4-FFF2-40B4-BE49-F238E27FC236}">
                  <a16:creationId xmlns:a16="http://schemas.microsoft.com/office/drawing/2014/main" id="{EAB54D28-F34C-597E-9461-D7701726E48B}"/>
                </a:ext>
              </a:extLst>
            </p:cNvPr>
            <p:cNvSpPr/>
            <p:nvPr/>
          </p:nvSpPr>
          <p:spPr bwMode="auto">
            <a:xfrm>
              <a:off x="3467101" y="3078163"/>
              <a:ext cx="701675" cy="7080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íŝḻîďê">
              <a:extLst>
                <a:ext uri="{FF2B5EF4-FFF2-40B4-BE49-F238E27FC236}">
                  <a16:creationId xmlns:a16="http://schemas.microsoft.com/office/drawing/2014/main" id="{3A4BBC8E-D897-9D18-4DED-BBDD96083932}"/>
                </a:ext>
              </a:extLst>
            </p:cNvPr>
            <p:cNvSpPr/>
            <p:nvPr/>
          </p:nvSpPr>
          <p:spPr bwMode="auto">
            <a:xfrm>
              <a:off x="3703638" y="3214688"/>
              <a:ext cx="354013" cy="465138"/>
            </a:xfrm>
            <a:custGeom>
              <a:avLst/>
              <a:gdLst>
                <a:gd name="T0" fmla="*/ 223 w 223"/>
                <a:gd name="T1" fmla="*/ 0 h 293"/>
                <a:gd name="T2" fmla="*/ 220 w 223"/>
                <a:gd name="T3" fmla="*/ 0 h 293"/>
                <a:gd name="T4" fmla="*/ 0 w 223"/>
                <a:gd name="T5" fmla="*/ 103 h 293"/>
                <a:gd name="T6" fmla="*/ 83 w 223"/>
                <a:gd name="T7" fmla="*/ 115 h 293"/>
                <a:gd name="T8" fmla="*/ 29 w 223"/>
                <a:gd name="T9" fmla="*/ 293 h 293"/>
                <a:gd name="T10" fmla="*/ 223 w 223"/>
                <a:gd name="T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3" h="293">
                  <a:moveTo>
                    <a:pt x="223" y="0"/>
                  </a:moveTo>
                  <a:lnTo>
                    <a:pt x="220" y="0"/>
                  </a:lnTo>
                  <a:lnTo>
                    <a:pt x="0" y="103"/>
                  </a:lnTo>
                  <a:lnTo>
                    <a:pt x="83" y="115"/>
                  </a:lnTo>
                  <a:lnTo>
                    <a:pt x="29" y="293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$ḻíďê">
              <a:extLst>
                <a:ext uri="{FF2B5EF4-FFF2-40B4-BE49-F238E27FC236}">
                  <a16:creationId xmlns:a16="http://schemas.microsoft.com/office/drawing/2014/main" id="{64E9DB29-1B36-3DA4-25B0-3F40821C75CE}"/>
                </a:ext>
              </a:extLst>
            </p:cNvPr>
            <p:cNvSpPr/>
            <p:nvPr/>
          </p:nvSpPr>
          <p:spPr bwMode="auto">
            <a:xfrm>
              <a:off x="3681413" y="3171825"/>
              <a:ext cx="153988" cy="142875"/>
            </a:xfrm>
            <a:custGeom>
              <a:avLst/>
              <a:gdLst>
                <a:gd name="T0" fmla="*/ 25 w 47"/>
                <a:gd name="T1" fmla="*/ 0 h 43"/>
                <a:gd name="T2" fmla="*/ 22 w 47"/>
                <a:gd name="T3" fmla="*/ 20 h 43"/>
                <a:gd name="T4" fmla="*/ 0 w 47"/>
                <a:gd name="T5" fmla="*/ 23 h 43"/>
                <a:gd name="T6" fmla="*/ 22 w 47"/>
                <a:gd name="T7" fmla="*/ 27 h 43"/>
                <a:gd name="T8" fmla="*/ 24 w 47"/>
                <a:gd name="T9" fmla="*/ 43 h 43"/>
                <a:gd name="T10" fmla="*/ 28 w 47"/>
                <a:gd name="T11" fmla="*/ 27 h 43"/>
                <a:gd name="T12" fmla="*/ 47 w 47"/>
                <a:gd name="T13" fmla="*/ 24 h 43"/>
                <a:gd name="T14" fmla="*/ 29 w 47"/>
                <a:gd name="T15" fmla="*/ 20 h 43"/>
                <a:gd name="T16" fmla="*/ 25 w 47"/>
                <a:gd name="T1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3">
                  <a:moveTo>
                    <a:pt x="25" y="0"/>
                  </a:moveTo>
                  <a:cubicBezTo>
                    <a:pt x="25" y="0"/>
                    <a:pt x="21" y="18"/>
                    <a:pt x="22" y="20"/>
                  </a:cubicBezTo>
                  <a:cubicBezTo>
                    <a:pt x="22" y="20"/>
                    <a:pt x="5" y="21"/>
                    <a:pt x="0" y="23"/>
                  </a:cubicBezTo>
                  <a:cubicBezTo>
                    <a:pt x="0" y="23"/>
                    <a:pt x="5" y="26"/>
                    <a:pt x="22" y="27"/>
                  </a:cubicBezTo>
                  <a:cubicBezTo>
                    <a:pt x="22" y="27"/>
                    <a:pt x="22" y="38"/>
                    <a:pt x="24" y="43"/>
                  </a:cubicBezTo>
                  <a:cubicBezTo>
                    <a:pt x="24" y="43"/>
                    <a:pt x="26" y="43"/>
                    <a:pt x="28" y="27"/>
                  </a:cubicBezTo>
                  <a:cubicBezTo>
                    <a:pt x="28" y="27"/>
                    <a:pt x="41" y="27"/>
                    <a:pt x="47" y="24"/>
                  </a:cubicBezTo>
                  <a:cubicBezTo>
                    <a:pt x="47" y="24"/>
                    <a:pt x="36" y="20"/>
                    <a:pt x="29" y="20"/>
                  </a:cubicBezTo>
                  <a:cubicBezTo>
                    <a:pt x="29" y="20"/>
                    <a:pt x="27" y="4"/>
                    <a:pt x="2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śḻîdé">
              <a:extLst>
                <a:ext uri="{FF2B5EF4-FFF2-40B4-BE49-F238E27FC236}">
                  <a16:creationId xmlns:a16="http://schemas.microsoft.com/office/drawing/2014/main" id="{B5843AA3-156A-16B0-7AF6-328A8DB644B0}"/>
                </a:ext>
              </a:extLst>
            </p:cNvPr>
            <p:cNvSpPr/>
            <p:nvPr/>
          </p:nvSpPr>
          <p:spPr bwMode="auto">
            <a:xfrm>
              <a:off x="3532188" y="3271838"/>
              <a:ext cx="198438" cy="298450"/>
            </a:xfrm>
            <a:custGeom>
              <a:avLst/>
              <a:gdLst>
                <a:gd name="T0" fmla="*/ 60 w 60"/>
                <a:gd name="T1" fmla="*/ 0 h 90"/>
                <a:gd name="T2" fmla="*/ 0 w 60"/>
                <a:gd name="T3" fmla="*/ 46 h 90"/>
                <a:gd name="T4" fmla="*/ 19 w 60"/>
                <a:gd name="T5" fmla="*/ 77 h 90"/>
                <a:gd name="T6" fmla="*/ 59 w 60"/>
                <a:gd name="T7" fmla="*/ 90 h 90"/>
                <a:gd name="T8" fmla="*/ 33 w 60"/>
                <a:gd name="T9" fmla="*/ 50 h 90"/>
                <a:gd name="T10" fmla="*/ 60 w 60"/>
                <a:gd name="T1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90">
                  <a:moveTo>
                    <a:pt x="60" y="0"/>
                  </a:moveTo>
                  <a:cubicBezTo>
                    <a:pt x="60" y="0"/>
                    <a:pt x="2" y="6"/>
                    <a:pt x="0" y="46"/>
                  </a:cubicBezTo>
                  <a:cubicBezTo>
                    <a:pt x="0" y="46"/>
                    <a:pt x="0" y="63"/>
                    <a:pt x="19" y="77"/>
                  </a:cubicBezTo>
                  <a:cubicBezTo>
                    <a:pt x="19" y="77"/>
                    <a:pt x="41" y="90"/>
                    <a:pt x="59" y="90"/>
                  </a:cubicBezTo>
                  <a:cubicBezTo>
                    <a:pt x="59" y="90"/>
                    <a:pt x="36" y="75"/>
                    <a:pt x="33" y="50"/>
                  </a:cubicBezTo>
                  <a:cubicBezTo>
                    <a:pt x="33" y="50"/>
                    <a:pt x="28" y="16"/>
                    <a:pt x="60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ṩ1îḍè">
              <a:extLst>
                <a:ext uri="{FF2B5EF4-FFF2-40B4-BE49-F238E27FC236}">
                  <a16:creationId xmlns:a16="http://schemas.microsoft.com/office/drawing/2014/main" id="{258753BE-C81A-B325-8600-909512D895D9}"/>
                </a:ext>
              </a:extLst>
            </p:cNvPr>
            <p:cNvSpPr/>
            <p:nvPr/>
          </p:nvSpPr>
          <p:spPr bwMode="auto">
            <a:xfrm>
              <a:off x="3852863" y="3324225"/>
              <a:ext cx="214313" cy="249238"/>
            </a:xfrm>
            <a:custGeom>
              <a:avLst/>
              <a:gdLst>
                <a:gd name="T0" fmla="*/ 33 w 65"/>
                <a:gd name="T1" fmla="*/ 19 h 75"/>
                <a:gd name="T2" fmla="*/ 0 w 65"/>
                <a:gd name="T3" fmla="*/ 75 h 75"/>
                <a:gd name="T4" fmla="*/ 64 w 65"/>
                <a:gd name="T5" fmla="*/ 30 h 75"/>
                <a:gd name="T6" fmla="*/ 46 w 65"/>
                <a:gd name="T7" fmla="*/ 0 h 75"/>
                <a:gd name="T8" fmla="*/ 33 w 65"/>
                <a:gd name="T9" fmla="*/ 19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75">
                  <a:moveTo>
                    <a:pt x="33" y="19"/>
                  </a:moveTo>
                  <a:cubicBezTo>
                    <a:pt x="33" y="19"/>
                    <a:pt x="42" y="58"/>
                    <a:pt x="0" y="75"/>
                  </a:cubicBezTo>
                  <a:cubicBezTo>
                    <a:pt x="0" y="75"/>
                    <a:pt x="54" y="74"/>
                    <a:pt x="64" y="30"/>
                  </a:cubicBezTo>
                  <a:cubicBezTo>
                    <a:pt x="64" y="30"/>
                    <a:pt x="65" y="11"/>
                    <a:pt x="46" y="0"/>
                  </a:cubicBezTo>
                  <a:lnTo>
                    <a:pt x="33" y="19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ṡḷiḓè">
              <a:extLst>
                <a:ext uri="{FF2B5EF4-FFF2-40B4-BE49-F238E27FC236}">
                  <a16:creationId xmlns:a16="http://schemas.microsoft.com/office/drawing/2014/main" id="{F54AFBFD-6DE6-5BC2-DF4B-1FCA3ED6F632}"/>
                </a:ext>
              </a:extLst>
            </p:cNvPr>
            <p:cNvSpPr/>
            <p:nvPr/>
          </p:nvSpPr>
          <p:spPr bwMode="auto">
            <a:xfrm>
              <a:off x="3535363" y="3467100"/>
              <a:ext cx="217488" cy="26988"/>
            </a:xfrm>
            <a:custGeom>
              <a:avLst/>
              <a:gdLst>
                <a:gd name="T0" fmla="*/ 2 w 137"/>
                <a:gd name="T1" fmla="*/ 0 h 17"/>
                <a:gd name="T2" fmla="*/ 137 w 137"/>
                <a:gd name="T3" fmla="*/ 0 h 17"/>
                <a:gd name="T4" fmla="*/ 133 w 137"/>
                <a:gd name="T5" fmla="*/ 15 h 17"/>
                <a:gd name="T6" fmla="*/ 0 w 137"/>
                <a:gd name="T7" fmla="*/ 17 h 17"/>
                <a:gd name="T8" fmla="*/ 2 w 13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7">
                  <a:moveTo>
                    <a:pt x="2" y="0"/>
                  </a:moveTo>
                  <a:lnTo>
                    <a:pt x="137" y="0"/>
                  </a:lnTo>
                  <a:lnTo>
                    <a:pt x="133" y="15"/>
                  </a:lnTo>
                  <a:lnTo>
                    <a:pt x="0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ŝlïďê">
              <a:extLst>
                <a:ext uri="{FF2B5EF4-FFF2-40B4-BE49-F238E27FC236}">
                  <a16:creationId xmlns:a16="http://schemas.microsoft.com/office/drawing/2014/main" id="{212E332A-5896-550C-1C6C-988C5252BEB7}"/>
                </a:ext>
              </a:extLst>
            </p:cNvPr>
            <p:cNvSpPr/>
            <p:nvPr/>
          </p:nvSpPr>
          <p:spPr bwMode="auto">
            <a:xfrm>
              <a:off x="3525838" y="3517900"/>
              <a:ext cx="217488" cy="25400"/>
            </a:xfrm>
            <a:custGeom>
              <a:avLst/>
              <a:gdLst>
                <a:gd name="T0" fmla="*/ 4 w 137"/>
                <a:gd name="T1" fmla="*/ 2 h 16"/>
                <a:gd name="T2" fmla="*/ 137 w 137"/>
                <a:gd name="T3" fmla="*/ 0 h 16"/>
                <a:gd name="T4" fmla="*/ 133 w 137"/>
                <a:gd name="T5" fmla="*/ 16 h 16"/>
                <a:gd name="T6" fmla="*/ 0 w 137"/>
                <a:gd name="T7" fmla="*/ 16 h 16"/>
                <a:gd name="T8" fmla="*/ 4 w 137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16">
                  <a:moveTo>
                    <a:pt x="4" y="2"/>
                  </a:moveTo>
                  <a:lnTo>
                    <a:pt x="137" y="0"/>
                  </a:lnTo>
                  <a:lnTo>
                    <a:pt x="133" y="16"/>
                  </a:lnTo>
                  <a:lnTo>
                    <a:pt x="0" y="16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işḻïḋé">
              <a:extLst>
                <a:ext uri="{FF2B5EF4-FFF2-40B4-BE49-F238E27FC236}">
                  <a16:creationId xmlns:a16="http://schemas.microsoft.com/office/drawing/2014/main" id="{29C19FE6-902E-3EF4-38F4-540C47745C46}"/>
                </a:ext>
              </a:extLst>
            </p:cNvPr>
            <p:cNvSpPr/>
            <p:nvPr/>
          </p:nvSpPr>
          <p:spPr bwMode="auto">
            <a:xfrm>
              <a:off x="3884613" y="3463925"/>
              <a:ext cx="176213" cy="30163"/>
            </a:xfrm>
            <a:custGeom>
              <a:avLst/>
              <a:gdLst>
                <a:gd name="T0" fmla="*/ 11 w 111"/>
                <a:gd name="T1" fmla="*/ 0 h 19"/>
                <a:gd name="T2" fmla="*/ 104 w 111"/>
                <a:gd name="T3" fmla="*/ 4 h 19"/>
                <a:gd name="T4" fmla="*/ 111 w 111"/>
                <a:gd name="T5" fmla="*/ 19 h 19"/>
                <a:gd name="T6" fmla="*/ 0 w 111"/>
                <a:gd name="T7" fmla="*/ 19 h 19"/>
                <a:gd name="T8" fmla="*/ 11 w 111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">
                  <a:moveTo>
                    <a:pt x="11" y="0"/>
                  </a:moveTo>
                  <a:lnTo>
                    <a:pt x="104" y="4"/>
                  </a:lnTo>
                  <a:lnTo>
                    <a:pt x="111" y="19"/>
                  </a:lnTo>
                  <a:lnTo>
                    <a:pt x="0" y="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şḻïḓè">
              <a:extLst>
                <a:ext uri="{FF2B5EF4-FFF2-40B4-BE49-F238E27FC236}">
                  <a16:creationId xmlns:a16="http://schemas.microsoft.com/office/drawing/2014/main" id="{8BC4A52D-B52B-2C13-4AA2-40D1BA810A7B}"/>
                </a:ext>
              </a:extLst>
            </p:cNvPr>
            <p:cNvSpPr/>
            <p:nvPr/>
          </p:nvSpPr>
          <p:spPr bwMode="auto">
            <a:xfrm>
              <a:off x="3849688" y="3517900"/>
              <a:ext cx="223838" cy="28575"/>
            </a:xfrm>
            <a:custGeom>
              <a:avLst/>
              <a:gdLst>
                <a:gd name="T0" fmla="*/ 10 w 141"/>
                <a:gd name="T1" fmla="*/ 0 h 18"/>
                <a:gd name="T2" fmla="*/ 133 w 141"/>
                <a:gd name="T3" fmla="*/ 0 h 18"/>
                <a:gd name="T4" fmla="*/ 141 w 141"/>
                <a:gd name="T5" fmla="*/ 18 h 18"/>
                <a:gd name="T6" fmla="*/ 0 w 141"/>
                <a:gd name="T7" fmla="*/ 18 h 18"/>
                <a:gd name="T8" fmla="*/ 10 w 141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8">
                  <a:moveTo>
                    <a:pt x="10" y="0"/>
                  </a:moveTo>
                  <a:lnTo>
                    <a:pt x="133" y="0"/>
                  </a:lnTo>
                  <a:lnTo>
                    <a:pt x="141" y="18"/>
                  </a:lnTo>
                  <a:lnTo>
                    <a:pt x="0" y="18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4098"/>
            </a:solidFill>
            <a:ln w="95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îṧ1íḍè">
              <a:extLst>
                <a:ext uri="{FF2B5EF4-FFF2-40B4-BE49-F238E27FC236}">
                  <a16:creationId xmlns:a16="http://schemas.microsoft.com/office/drawing/2014/main" id="{6A6CB952-2B3B-60E4-F363-D0D3A37A6A21}"/>
                </a:ext>
              </a:extLst>
            </p:cNvPr>
            <p:cNvSpPr/>
            <p:nvPr/>
          </p:nvSpPr>
          <p:spPr bwMode="auto">
            <a:xfrm>
              <a:off x="3743326" y="3709988"/>
              <a:ext cx="17463" cy="52388"/>
            </a:xfrm>
            <a:custGeom>
              <a:avLst/>
              <a:gdLst>
                <a:gd name="T0" fmla="*/ 0 w 5"/>
                <a:gd name="T1" fmla="*/ 2 h 16"/>
                <a:gd name="T2" fmla="*/ 4 w 5"/>
                <a:gd name="T3" fmla="*/ 0 h 16"/>
                <a:gd name="T4" fmla="*/ 4 w 5"/>
                <a:gd name="T5" fmla="*/ 14 h 16"/>
                <a:gd name="T6" fmla="*/ 4 w 5"/>
                <a:gd name="T7" fmla="*/ 15 h 16"/>
                <a:gd name="T8" fmla="*/ 4 w 5"/>
                <a:gd name="T9" fmla="*/ 15 h 16"/>
                <a:gd name="T10" fmla="*/ 5 w 5"/>
                <a:gd name="T11" fmla="*/ 16 h 16"/>
                <a:gd name="T12" fmla="*/ 5 w 5"/>
                <a:gd name="T13" fmla="*/ 16 h 16"/>
                <a:gd name="T14" fmla="*/ 5 w 5"/>
                <a:gd name="T15" fmla="*/ 16 h 16"/>
                <a:gd name="T16" fmla="*/ 0 w 5"/>
                <a:gd name="T17" fmla="*/ 16 h 16"/>
                <a:gd name="T18" fmla="*/ 0 w 5"/>
                <a:gd name="T19" fmla="*/ 16 h 16"/>
                <a:gd name="T20" fmla="*/ 0 w 5"/>
                <a:gd name="T21" fmla="*/ 16 h 16"/>
                <a:gd name="T22" fmla="*/ 1 w 5"/>
                <a:gd name="T23" fmla="*/ 15 h 16"/>
                <a:gd name="T24" fmla="*/ 1 w 5"/>
                <a:gd name="T25" fmla="*/ 15 h 16"/>
                <a:gd name="T26" fmla="*/ 2 w 5"/>
                <a:gd name="T27" fmla="*/ 15 h 16"/>
                <a:gd name="T28" fmla="*/ 2 w 5"/>
                <a:gd name="T29" fmla="*/ 14 h 16"/>
                <a:gd name="T30" fmla="*/ 2 w 5"/>
                <a:gd name="T31" fmla="*/ 4 h 16"/>
                <a:gd name="T32" fmla="*/ 2 w 5"/>
                <a:gd name="T33" fmla="*/ 3 h 16"/>
                <a:gd name="T34" fmla="*/ 1 w 5"/>
                <a:gd name="T35" fmla="*/ 2 h 16"/>
                <a:gd name="T36" fmla="*/ 1 w 5"/>
                <a:gd name="T37" fmla="*/ 2 h 16"/>
                <a:gd name="T38" fmla="*/ 0 w 5"/>
                <a:gd name="T39" fmla="*/ 2 h 16"/>
                <a:gd name="T40" fmla="*/ 0 w 5"/>
                <a:gd name="T41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" h="16">
                  <a:moveTo>
                    <a:pt x="0" y="2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5"/>
                    <a:pt x="4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4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5"/>
                  </a:cubicBezTo>
                  <a:cubicBezTo>
                    <a:pt x="2" y="15"/>
                    <a:pt x="2" y="14"/>
                    <a:pt x="2" y="1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ŝlíḓé">
              <a:extLst>
                <a:ext uri="{FF2B5EF4-FFF2-40B4-BE49-F238E27FC236}">
                  <a16:creationId xmlns:a16="http://schemas.microsoft.com/office/drawing/2014/main" id="{6E78448F-F1C0-8E7D-C3BC-82CFBCE7CF3D}"/>
                </a:ext>
              </a:extLst>
            </p:cNvPr>
            <p:cNvSpPr/>
            <p:nvPr/>
          </p:nvSpPr>
          <p:spPr bwMode="auto">
            <a:xfrm>
              <a:off x="3776663" y="3709988"/>
              <a:ext cx="30163" cy="52388"/>
            </a:xfrm>
            <a:custGeom>
              <a:avLst/>
              <a:gdLst>
                <a:gd name="T0" fmla="*/ 6 w 9"/>
                <a:gd name="T1" fmla="*/ 10 h 16"/>
                <a:gd name="T2" fmla="*/ 5 w 9"/>
                <a:gd name="T3" fmla="*/ 10 h 16"/>
                <a:gd name="T4" fmla="*/ 4 w 9"/>
                <a:gd name="T5" fmla="*/ 10 h 16"/>
                <a:gd name="T6" fmla="*/ 2 w 9"/>
                <a:gd name="T7" fmla="*/ 10 h 16"/>
                <a:gd name="T8" fmla="*/ 1 w 9"/>
                <a:gd name="T9" fmla="*/ 9 h 16"/>
                <a:gd name="T10" fmla="*/ 1 w 9"/>
                <a:gd name="T11" fmla="*/ 9 h 16"/>
                <a:gd name="T12" fmla="*/ 0 w 9"/>
                <a:gd name="T13" fmla="*/ 7 h 16"/>
                <a:gd name="T14" fmla="*/ 0 w 9"/>
                <a:gd name="T15" fmla="*/ 5 h 16"/>
                <a:gd name="T16" fmla="*/ 0 w 9"/>
                <a:gd name="T17" fmla="*/ 3 h 16"/>
                <a:gd name="T18" fmla="*/ 1 w 9"/>
                <a:gd name="T19" fmla="*/ 2 h 16"/>
                <a:gd name="T20" fmla="*/ 2 w 9"/>
                <a:gd name="T21" fmla="*/ 1 h 16"/>
                <a:gd name="T22" fmla="*/ 3 w 9"/>
                <a:gd name="T23" fmla="*/ 1 h 16"/>
                <a:gd name="T24" fmla="*/ 4 w 9"/>
                <a:gd name="T25" fmla="*/ 0 h 16"/>
                <a:gd name="T26" fmla="*/ 6 w 9"/>
                <a:gd name="T27" fmla="*/ 1 h 16"/>
                <a:gd name="T28" fmla="*/ 7 w 9"/>
                <a:gd name="T29" fmla="*/ 1 h 16"/>
                <a:gd name="T30" fmla="*/ 8 w 9"/>
                <a:gd name="T31" fmla="*/ 2 h 16"/>
                <a:gd name="T32" fmla="*/ 9 w 9"/>
                <a:gd name="T33" fmla="*/ 4 h 16"/>
                <a:gd name="T34" fmla="*/ 9 w 9"/>
                <a:gd name="T35" fmla="*/ 5 h 16"/>
                <a:gd name="T36" fmla="*/ 9 w 9"/>
                <a:gd name="T37" fmla="*/ 7 h 16"/>
                <a:gd name="T38" fmla="*/ 9 w 9"/>
                <a:gd name="T39" fmla="*/ 8 h 16"/>
                <a:gd name="T40" fmla="*/ 9 w 9"/>
                <a:gd name="T41" fmla="*/ 10 h 16"/>
                <a:gd name="T42" fmla="*/ 8 w 9"/>
                <a:gd name="T43" fmla="*/ 11 h 16"/>
                <a:gd name="T44" fmla="*/ 8 w 9"/>
                <a:gd name="T45" fmla="*/ 12 h 16"/>
                <a:gd name="T46" fmla="*/ 7 w 9"/>
                <a:gd name="T47" fmla="*/ 13 h 16"/>
                <a:gd name="T48" fmla="*/ 6 w 9"/>
                <a:gd name="T49" fmla="*/ 14 h 16"/>
                <a:gd name="T50" fmla="*/ 5 w 9"/>
                <a:gd name="T51" fmla="*/ 15 h 16"/>
                <a:gd name="T52" fmla="*/ 3 w 9"/>
                <a:gd name="T53" fmla="*/ 15 h 16"/>
                <a:gd name="T54" fmla="*/ 2 w 9"/>
                <a:gd name="T55" fmla="*/ 16 h 16"/>
                <a:gd name="T56" fmla="*/ 1 w 9"/>
                <a:gd name="T57" fmla="*/ 16 h 16"/>
                <a:gd name="T58" fmla="*/ 0 w 9"/>
                <a:gd name="T59" fmla="*/ 16 h 16"/>
                <a:gd name="T60" fmla="*/ 0 w 9"/>
                <a:gd name="T61" fmla="*/ 16 h 16"/>
                <a:gd name="T62" fmla="*/ 1 w 9"/>
                <a:gd name="T63" fmla="*/ 16 h 16"/>
                <a:gd name="T64" fmla="*/ 1 w 9"/>
                <a:gd name="T65" fmla="*/ 15 h 16"/>
                <a:gd name="T66" fmla="*/ 2 w 9"/>
                <a:gd name="T67" fmla="*/ 15 h 16"/>
                <a:gd name="T68" fmla="*/ 3 w 9"/>
                <a:gd name="T69" fmla="*/ 15 h 16"/>
                <a:gd name="T70" fmla="*/ 4 w 9"/>
                <a:gd name="T71" fmla="*/ 14 h 16"/>
                <a:gd name="T72" fmla="*/ 5 w 9"/>
                <a:gd name="T73" fmla="*/ 13 h 16"/>
                <a:gd name="T74" fmla="*/ 6 w 9"/>
                <a:gd name="T75" fmla="*/ 12 h 16"/>
                <a:gd name="T76" fmla="*/ 6 w 9"/>
                <a:gd name="T77" fmla="*/ 11 h 16"/>
                <a:gd name="T78" fmla="*/ 7 w 9"/>
                <a:gd name="T79" fmla="*/ 9 h 16"/>
                <a:gd name="T80" fmla="*/ 6 w 9"/>
                <a:gd name="T81" fmla="*/ 10 h 16"/>
                <a:gd name="T82" fmla="*/ 2 w 9"/>
                <a:gd name="T83" fmla="*/ 5 h 16"/>
                <a:gd name="T84" fmla="*/ 2 w 9"/>
                <a:gd name="T85" fmla="*/ 7 h 16"/>
                <a:gd name="T86" fmla="*/ 2 w 9"/>
                <a:gd name="T87" fmla="*/ 8 h 16"/>
                <a:gd name="T88" fmla="*/ 3 w 9"/>
                <a:gd name="T89" fmla="*/ 9 h 16"/>
                <a:gd name="T90" fmla="*/ 4 w 9"/>
                <a:gd name="T91" fmla="*/ 9 h 16"/>
                <a:gd name="T92" fmla="*/ 5 w 9"/>
                <a:gd name="T93" fmla="*/ 9 h 16"/>
                <a:gd name="T94" fmla="*/ 6 w 9"/>
                <a:gd name="T95" fmla="*/ 9 h 16"/>
                <a:gd name="T96" fmla="*/ 7 w 9"/>
                <a:gd name="T97" fmla="*/ 9 h 16"/>
                <a:gd name="T98" fmla="*/ 7 w 9"/>
                <a:gd name="T99" fmla="*/ 8 h 16"/>
                <a:gd name="T100" fmla="*/ 7 w 9"/>
                <a:gd name="T101" fmla="*/ 7 h 16"/>
                <a:gd name="T102" fmla="*/ 7 w 9"/>
                <a:gd name="T103" fmla="*/ 5 h 16"/>
                <a:gd name="T104" fmla="*/ 7 w 9"/>
                <a:gd name="T105" fmla="*/ 4 h 16"/>
                <a:gd name="T106" fmla="*/ 7 w 9"/>
                <a:gd name="T107" fmla="*/ 3 h 16"/>
                <a:gd name="T108" fmla="*/ 6 w 9"/>
                <a:gd name="T109" fmla="*/ 2 h 16"/>
                <a:gd name="T110" fmla="*/ 5 w 9"/>
                <a:gd name="T111" fmla="*/ 1 h 16"/>
                <a:gd name="T112" fmla="*/ 4 w 9"/>
                <a:gd name="T113" fmla="*/ 1 h 16"/>
                <a:gd name="T114" fmla="*/ 3 w 9"/>
                <a:gd name="T115" fmla="*/ 1 h 16"/>
                <a:gd name="T116" fmla="*/ 2 w 9"/>
                <a:gd name="T117" fmla="*/ 2 h 16"/>
                <a:gd name="T118" fmla="*/ 2 w 9"/>
                <a:gd name="T119" fmla="*/ 3 h 16"/>
                <a:gd name="T120" fmla="*/ 2 w 9"/>
                <a:gd name="T121" fmla="*/ 4 h 16"/>
                <a:gd name="T122" fmla="*/ 2 w 9"/>
                <a:gd name="T123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" h="16">
                  <a:moveTo>
                    <a:pt x="6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0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9" y="3"/>
                    <a:pt x="9" y="4"/>
                  </a:cubicBezTo>
                  <a:cubicBezTo>
                    <a:pt x="9" y="4"/>
                    <a:pt x="9" y="5"/>
                    <a:pt x="9" y="5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9"/>
                    <a:pt x="9" y="9"/>
                    <a:pt x="9" y="10"/>
                  </a:cubicBezTo>
                  <a:cubicBezTo>
                    <a:pt x="9" y="10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7" y="13"/>
                    <a:pt x="7" y="13"/>
                  </a:cubicBezTo>
                  <a:cubicBezTo>
                    <a:pt x="7" y="13"/>
                    <a:pt x="6" y="14"/>
                    <a:pt x="6" y="14"/>
                  </a:cubicBezTo>
                  <a:cubicBezTo>
                    <a:pt x="5" y="14"/>
                    <a:pt x="5" y="15"/>
                    <a:pt x="5" y="15"/>
                  </a:cubicBezTo>
                  <a:cubicBezTo>
                    <a:pt x="4" y="15"/>
                    <a:pt x="4" y="15"/>
                    <a:pt x="3" y="15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5"/>
                    <a:pt x="3" y="15"/>
                    <a:pt x="3" y="15"/>
                  </a:cubicBezTo>
                  <a:cubicBezTo>
                    <a:pt x="3" y="15"/>
                    <a:pt x="4" y="14"/>
                    <a:pt x="4" y="14"/>
                  </a:cubicBezTo>
                  <a:cubicBezTo>
                    <a:pt x="4" y="14"/>
                    <a:pt x="5" y="13"/>
                    <a:pt x="5" y="13"/>
                  </a:cubicBezTo>
                  <a:cubicBezTo>
                    <a:pt x="5" y="13"/>
                    <a:pt x="6" y="12"/>
                    <a:pt x="6" y="12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0"/>
                    <a:pt x="6" y="10"/>
                  </a:cubicBezTo>
                  <a:close/>
                  <a:moveTo>
                    <a:pt x="2" y="5"/>
                  </a:moveTo>
                  <a:cubicBezTo>
                    <a:pt x="2" y="6"/>
                    <a:pt x="2" y="6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3" y="9"/>
                    <a:pt x="3" y="9"/>
                  </a:cubicBez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8"/>
                  </a:cubicBezTo>
                  <a:cubicBezTo>
                    <a:pt x="7" y="8"/>
                    <a:pt x="7" y="8"/>
                    <a:pt x="7" y="7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3"/>
                    <a:pt x="7" y="3"/>
                  </a:cubicBezTo>
                  <a:cubicBezTo>
                    <a:pt x="7" y="3"/>
                    <a:pt x="6" y="2"/>
                    <a:pt x="6" y="2"/>
                  </a:cubicBezTo>
                  <a:cubicBezTo>
                    <a:pt x="6" y="2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ṡľîde">
              <a:extLst>
                <a:ext uri="{FF2B5EF4-FFF2-40B4-BE49-F238E27FC236}">
                  <a16:creationId xmlns:a16="http://schemas.microsoft.com/office/drawing/2014/main" id="{413B7541-1AC7-1396-526E-3B312EBAA22D}"/>
                </a:ext>
              </a:extLst>
            </p:cNvPr>
            <p:cNvSpPr/>
            <p:nvPr/>
          </p:nvSpPr>
          <p:spPr bwMode="auto">
            <a:xfrm>
              <a:off x="3816351" y="3709988"/>
              <a:ext cx="30163" cy="52388"/>
            </a:xfrm>
            <a:custGeom>
              <a:avLst/>
              <a:gdLst>
                <a:gd name="T0" fmla="*/ 4 w 9"/>
                <a:gd name="T1" fmla="*/ 0 h 16"/>
                <a:gd name="T2" fmla="*/ 9 w 9"/>
                <a:gd name="T3" fmla="*/ 0 h 16"/>
                <a:gd name="T4" fmla="*/ 8 w 9"/>
                <a:gd name="T5" fmla="*/ 2 h 16"/>
                <a:gd name="T6" fmla="*/ 4 w 9"/>
                <a:gd name="T7" fmla="*/ 2 h 16"/>
                <a:gd name="T8" fmla="*/ 3 w 9"/>
                <a:gd name="T9" fmla="*/ 4 h 16"/>
                <a:gd name="T10" fmla="*/ 4 w 9"/>
                <a:gd name="T11" fmla="*/ 5 h 16"/>
                <a:gd name="T12" fmla="*/ 5 w 9"/>
                <a:gd name="T13" fmla="*/ 5 h 16"/>
                <a:gd name="T14" fmla="*/ 6 w 9"/>
                <a:gd name="T15" fmla="*/ 6 h 16"/>
                <a:gd name="T16" fmla="*/ 7 w 9"/>
                <a:gd name="T17" fmla="*/ 7 h 16"/>
                <a:gd name="T18" fmla="*/ 8 w 9"/>
                <a:gd name="T19" fmla="*/ 8 h 16"/>
                <a:gd name="T20" fmla="*/ 9 w 9"/>
                <a:gd name="T21" fmla="*/ 9 h 16"/>
                <a:gd name="T22" fmla="*/ 9 w 9"/>
                <a:gd name="T23" fmla="*/ 10 h 16"/>
                <a:gd name="T24" fmla="*/ 8 w 9"/>
                <a:gd name="T25" fmla="*/ 12 h 16"/>
                <a:gd name="T26" fmla="*/ 8 w 9"/>
                <a:gd name="T27" fmla="*/ 13 h 16"/>
                <a:gd name="T28" fmla="*/ 7 w 9"/>
                <a:gd name="T29" fmla="*/ 14 h 16"/>
                <a:gd name="T30" fmla="*/ 6 w 9"/>
                <a:gd name="T31" fmla="*/ 15 h 16"/>
                <a:gd name="T32" fmla="*/ 5 w 9"/>
                <a:gd name="T33" fmla="*/ 16 h 16"/>
                <a:gd name="T34" fmla="*/ 3 w 9"/>
                <a:gd name="T35" fmla="*/ 16 h 16"/>
                <a:gd name="T36" fmla="*/ 2 w 9"/>
                <a:gd name="T37" fmla="*/ 16 h 16"/>
                <a:gd name="T38" fmla="*/ 1 w 9"/>
                <a:gd name="T39" fmla="*/ 16 h 16"/>
                <a:gd name="T40" fmla="*/ 1 w 9"/>
                <a:gd name="T41" fmla="*/ 15 h 16"/>
                <a:gd name="T42" fmla="*/ 0 w 9"/>
                <a:gd name="T43" fmla="*/ 15 h 16"/>
                <a:gd name="T44" fmla="*/ 0 w 9"/>
                <a:gd name="T45" fmla="*/ 14 h 16"/>
                <a:gd name="T46" fmla="*/ 1 w 9"/>
                <a:gd name="T47" fmla="*/ 14 h 16"/>
                <a:gd name="T48" fmla="*/ 1 w 9"/>
                <a:gd name="T49" fmla="*/ 14 h 16"/>
                <a:gd name="T50" fmla="*/ 1 w 9"/>
                <a:gd name="T51" fmla="*/ 14 h 16"/>
                <a:gd name="T52" fmla="*/ 2 w 9"/>
                <a:gd name="T53" fmla="*/ 14 h 16"/>
                <a:gd name="T54" fmla="*/ 3 w 9"/>
                <a:gd name="T55" fmla="*/ 15 h 16"/>
                <a:gd name="T56" fmla="*/ 4 w 9"/>
                <a:gd name="T57" fmla="*/ 15 h 16"/>
                <a:gd name="T58" fmla="*/ 5 w 9"/>
                <a:gd name="T59" fmla="*/ 15 h 16"/>
                <a:gd name="T60" fmla="*/ 6 w 9"/>
                <a:gd name="T61" fmla="*/ 14 h 16"/>
                <a:gd name="T62" fmla="*/ 7 w 9"/>
                <a:gd name="T63" fmla="*/ 13 h 16"/>
                <a:gd name="T64" fmla="*/ 7 w 9"/>
                <a:gd name="T65" fmla="*/ 12 h 16"/>
                <a:gd name="T66" fmla="*/ 7 w 9"/>
                <a:gd name="T67" fmla="*/ 11 h 16"/>
                <a:gd name="T68" fmla="*/ 7 w 9"/>
                <a:gd name="T69" fmla="*/ 9 h 16"/>
                <a:gd name="T70" fmla="*/ 6 w 9"/>
                <a:gd name="T71" fmla="*/ 8 h 16"/>
                <a:gd name="T72" fmla="*/ 5 w 9"/>
                <a:gd name="T73" fmla="*/ 7 h 16"/>
                <a:gd name="T74" fmla="*/ 4 w 9"/>
                <a:gd name="T75" fmla="*/ 7 h 16"/>
                <a:gd name="T76" fmla="*/ 3 w 9"/>
                <a:gd name="T77" fmla="*/ 6 h 16"/>
                <a:gd name="T78" fmla="*/ 2 w 9"/>
                <a:gd name="T79" fmla="*/ 6 h 16"/>
                <a:gd name="T80" fmla="*/ 1 w 9"/>
                <a:gd name="T81" fmla="*/ 6 h 16"/>
                <a:gd name="T82" fmla="*/ 1 w 9"/>
                <a:gd name="T83" fmla="*/ 6 h 16"/>
                <a:gd name="T84" fmla="*/ 1 w 9"/>
                <a:gd name="T85" fmla="*/ 5 h 16"/>
                <a:gd name="T86" fmla="*/ 4 w 9"/>
                <a:gd name="T8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" h="16">
                  <a:moveTo>
                    <a:pt x="4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5"/>
                    <a:pt x="4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6" y="5"/>
                    <a:pt x="6" y="5"/>
                    <a:pt x="6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8" y="12"/>
                    <a:pt x="8" y="13"/>
                    <a:pt x="8" y="13"/>
                  </a:cubicBezTo>
                  <a:cubicBezTo>
                    <a:pt x="8" y="13"/>
                    <a:pt x="8" y="14"/>
                    <a:pt x="7" y="14"/>
                  </a:cubicBezTo>
                  <a:cubicBezTo>
                    <a:pt x="7" y="14"/>
                    <a:pt x="7" y="15"/>
                    <a:pt x="6" y="15"/>
                  </a:cubicBezTo>
                  <a:cubicBezTo>
                    <a:pt x="6" y="15"/>
                    <a:pt x="5" y="15"/>
                    <a:pt x="5" y="16"/>
                  </a:cubicBezTo>
                  <a:cubicBezTo>
                    <a:pt x="4" y="16"/>
                    <a:pt x="4" y="16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4" y="15"/>
                    <a:pt x="5" y="15"/>
                    <a:pt x="5" y="15"/>
                  </a:cubicBezTo>
                  <a:cubicBezTo>
                    <a:pt x="5" y="15"/>
                    <a:pt x="5" y="15"/>
                    <a:pt x="6" y="14"/>
                  </a:cubicBezTo>
                  <a:cubicBezTo>
                    <a:pt x="6" y="14"/>
                    <a:pt x="7" y="14"/>
                    <a:pt x="7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9"/>
                    <a:pt x="6" y="8"/>
                    <a:pt x="6" y="8"/>
                  </a:cubicBezTo>
                  <a:cubicBezTo>
                    <a:pt x="6" y="8"/>
                    <a:pt x="5" y="7"/>
                    <a:pt x="5" y="7"/>
                  </a:cubicBezTo>
                  <a:cubicBezTo>
                    <a:pt x="5" y="7"/>
                    <a:pt x="4" y="7"/>
                    <a:pt x="4" y="7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1" y="5"/>
                    <a:pt x="1" y="5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îşliḑe">
              <a:extLst>
                <a:ext uri="{FF2B5EF4-FFF2-40B4-BE49-F238E27FC236}">
                  <a16:creationId xmlns:a16="http://schemas.microsoft.com/office/drawing/2014/main" id="{639BECC4-6DF6-A73C-BDAF-AF3D3687C4CF}"/>
                </a:ext>
              </a:extLst>
            </p:cNvPr>
            <p:cNvSpPr/>
            <p:nvPr/>
          </p:nvSpPr>
          <p:spPr bwMode="auto">
            <a:xfrm>
              <a:off x="3856038" y="3709988"/>
              <a:ext cx="33338" cy="52388"/>
            </a:xfrm>
            <a:custGeom>
              <a:avLst/>
              <a:gdLst>
                <a:gd name="T0" fmla="*/ 0 w 10"/>
                <a:gd name="T1" fmla="*/ 16 h 16"/>
                <a:gd name="T2" fmla="*/ 0 w 10"/>
                <a:gd name="T3" fmla="*/ 16 h 16"/>
                <a:gd name="T4" fmla="*/ 2 w 10"/>
                <a:gd name="T5" fmla="*/ 14 h 16"/>
                <a:gd name="T6" fmla="*/ 4 w 10"/>
                <a:gd name="T7" fmla="*/ 12 h 16"/>
                <a:gd name="T8" fmla="*/ 5 w 10"/>
                <a:gd name="T9" fmla="*/ 10 h 16"/>
                <a:gd name="T10" fmla="*/ 6 w 10"/>
                <a:gd name="T11" fmla="*/ 9 h 16"/>
                <a:gd name="T12" fmla="*/ 7 w 10"/>
                <a:gd name="T13" fmla="*/ 8 h 16"/>
                <a:gd name="T14" fmla="*/ 7 w 10"/>
                <a:gd name="T15" fmla="*/ 7 h 16"/>
                <a:gd name="T16" fmla="*/ 7 w 10"/>
                <a:gd name="T17" fmla="*/ 6 h 16"/>
                <a:gd name="T18" fmla="*/ 7 w 10"/>
                <a:gd name="T19" fmla="*/ 4 h 16"/>
                <a:gd name="T20" fmla="*/ 6 w 10"/>
                <a:gd name="T21" fmla="*/ 3 h 16"/>
                <a:gd name="T22" fmla="*/ 5 w 10"/>
                <a:gd name="T23" fmla="*/ 2 h 16"/>
                <a:gd name="T24" fmla="*/ 4 w 10"/>
                <a:gd name="T25" fmla="*/ 2 h 16"/>
                <a:gd name="T26" fmla="*/ 3 w 10"/>
                <a:gd name="T27" fmla="*/ 2 h 16"/>
                <a:gd name="T28" fmla="*/ 2 w 10"/>
                <a:gd name="T29" fmla="*/ 3 h 16"/>
                <a:gd name="T30" fmla="*/ 1 w 10"/>
                <a:gd name="T31" fmla="*/ 3 h 16"/>
                <a:gd name="T32" fmla="*/ 1 w 10"/>
                <a:gd name="T33" fmla="*/ 4 h 16"/>
                <a:gd name="T34" fmla="*/ 0 w 10"/>
                <a:gd name="T35" fmla="*/ 4 h 16"/>
                <a:gd name="T36" fmla="*/ 1 w 10"/>
                <a:gd name="T37" fmla="*/ 3 h 16"/>
                <a:gd name="T38" fmla="*/ 1 w 10"/>
                <a:gd name="T39" fmla="*/ 2 h 16"/>
                <a:gd name="T40" fmla="*/ 2 w 10"/>
                <a:gd name="T41" fmla="*/ 1 h 16"/>
                <a:gd name="T42" fmla="*/ 3 w 10"/>
                <a:gd name="T43" fmla="*/ 0 h 16"/>
                <a:gd name="T44" fmla="*/ 4 w 10"/>
                <a:gd name="T45" fmla="*/ 0 h 16"/>
                <a:gd name="T46" fmla="*/ 6 w 10"/>
                <a:gd name="T47" fmla="*/ 0 h 16"/>
                <a:gd name="T48" fmla="*/ 7 w 10"/>
                <a:gd name="T49" fmla="*/ 1 h 16"/>
                <a:gd name="T50" fmla="*/ 8 w 10"/>
                <a:gd name="T51" fmla="*/ 1 h 16"/>
                <a:gd name="T52" fmla="*/ 8 w 10"/>
                <a:gd name="T53" fmla="*/ 2 h 16"/>
                <a:gd name="T54" fmla="*/ 9 w 10"/>
                <a:gd name="T55" fmla="*/ 4 h 16"/>
                <a:gd name="T56" fmla="*/ 9 w 10"/>
                <a:gd name="T57" fmla="*/ 5 h 16"/>
                <a:gd name="T58" fmla="*/ 9 w 10"/>
                <a:gd name="T59" fmla="*/ 6 h 16"/>
                <a:gd name="T60" fmla="*/ 8 w 10"/>
                <a:gd name="T61" fmla="*/ 7 h 16"/>
                <a:gd name="T62" fmla="*/ 8 w 10"/>
                <a:gd name="T63" fmla="*/ 8 h 16"/>
                <a:gd name="T64" fmla="*/ 7 w 10"/>
                <a:gd name="T65" fmla="*/ 9 h 16"/>
                <a:gd name="T66" fmla="*/ 6 w 10"/>
                <a:gd name="T67" fmla="*/ 10 h 16"/>
                <a:gd name="T68" fmla="*/ 4 w 10"/>
                <a:gd name="T69" fmla="*/ 12 h 16"/>
                <a:gd name="T70" fmla="*/ 2 w 10"/>
                <a:gd name="T71" fmla="*/ 14 h 16"/>
                <a:gd name="T72" fmla="*/ 6 w 10"/>
                <a:gd name="T73" fmla="*/ 14 h 16"/>
                <a:gd name="T74" fmla="*/ 7 w 10"/>
                <a:gd name="T75" fmla="*/ 14 h 16"/>
                <a:gd name="T76" fmla="*/ 8 w 10"/>
                <a:gd name="T77" fmla="*/ 14 h 16"/>
                <a:gd name="T78" fmla="*/ 9 w 10"/>
                <a:gd name="T79" fmla="*/ 14 h 16"/>
                <a:gd name="T80" fmla="*/ 9 w 10"/>
                <a:gd name="T81" fmla="*/ 14 h 16"/>
                <a:gd name="T82" fmla="*/ 9 w 10"/>
                <a:gd name="T83" fmla="*/ 13 h 16"/>
                <a:gd name="T84" fmla="*/ 10 w 10"/>
                <a:gd name="T85" fmla="*/ 13 h 16"/>
                <a:gd name="T86" fmla="*/ 9 w 10"/>
                <a:gd name="T87" fmla="*/ 14 h 16"/>
                <a:gd name="T88" fmla="*/ 9 w 10"/>
                <a:gd name="T89" fmla="*/ 15 h 16"/>
                <a:gd name="T90" fmla="*/ 9 w 10"/>
                <a:gd name="T91" fmla="*/ 16 h 16"/>
                <a:gd name="T92" fmla="*/ 0 w 10"/>
                <a:gd name="T9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" h="16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2" y="14"/>
                    <a:pt x="2" y="14"/>
                  </a:cubicBezTo>
                  <a:cubicBezTo>
                    <a:pt x="3" y="13"/>
                    <a:pt x="3" y="13"/>
                    <a:pt x="4" y="12"/>
                  </a:cubicBezTo>
                  <a:cubicBezTo>
                    <a:pt x="5" y="11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3"/>
                    <a:pt x="6" y="3"/>
                  </a:cubicBezTo>
                  <a:cubicBezTo>
                    <a:pt x="6" y="3"/>
                    <a:pt x="6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2" y="2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3"/>
                    <a:pt x="9" y="4"/>
                  </a:cubicBezTo>
                  <a:cubicBezTo>
                    <a:pt x="9" y="4"/>
                    <a:pt x="9" y="4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9" y="6"/>
                    <a:pt x="9" y="6"/>
                    <a:pt x="8" y="7"/>
                  </a:cubicBezTo>
                  <a:cubicBezTo>
                    <a:pt x="8" y="7"/>
                    <a:pt x="8" y="7"/>
                    <a:pt x="8" y="8"/>
                  </a:cubicBezTo>
                  <a:cubicBezTo>
                    <a:pt x="8" y="8"/>
                    <a:pt x="8" y="8"/>
                    <a:pt x="7" y="9"/>
                  </a:cubicBezTo>
                  <a:cubicBezTo>
                    <a:pt x="7" y="9"/>
                    <a:pt x="7" y="9"/>
                    <a:pt x="6" y="10"/>
                  </a:cubicBezTo>
                  <a:cubicBezTo>
                    <a:pt x="6" y="11"/>
                    <a:pt x="5" y="12"/>
                    <a:pt x="4" y="12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6" y="14"/>
                    <a:pt x="7" y="14"/>
                    <a:pt x="7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9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4"/>
                    <a:pt x="10" y="14"/>
                    <a:pt x="9" y="14"/>
                  </a:cubicBezTo>
                  <a:cubicBezTo>
                    <a:pt x="9" y="14"/>
                    <a:pt x="9" y="15"/>
                    <a:pt x="9" y="15"/>
                  </a:cubicBezTo>
                  <a:cubicBezTo>
                    <a:pt x="9" y="16"/>
                    <a:pt x="9" y="16"/>
                    <a:pt x="9" y="16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îṧlíḑè">
              <a:extLst>
                <a:ext uri="{FF2B5EF4-FFF2-40B4-BE49-F238E27FC236}">
                  <a16:creationId xmlns:a16="http://schemas.microsoft.com/office/drawing/2014/main" id="{1D2B8D9D-57B1-06A7-EFE5-8DEB13A5FFE3}"/>
                </a:ext>
              </a:extLst>
            </p:cNvPr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8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sḷíḍê">
              <a:extLst>
                <a:ext uri="{FF2B5EF4-FFF2-40B4-BE49-F238E27FC236}">
                  <a16:creationId xmlns:a16="http://schemas.microsoft.com/office/drawing/2014/main" id="{5B5B6210-FA34-1A70-91D7-C1B02D74C794}"/>
                </a:ext>
              </a:extLst>
            </p:cNvPr>
            <p:cNvSpPr/>
            <p:nvPr/>
          </p:nvSpPr>
          <p:spPr bwMode="auto">
            <a:xfrm>
              <a:off x="3367088" y="3563938"/>
              <a:ext cx="39688" cy="36513"/>
            </a:xfrm>
            <a:custGeom>
              <a:avLst/>
              <a:gdLst>
                <a:gd name="T0" fmla="*/ 10 w 12"/>
                <a:gd name="T1" fmla="*/ 1 h 11"/>
                <a:gd name="T2" fmla="*/ 10 w 12"/>
                <a:gd name="T3" fmla="*/ 1 h 11"/>
                <a:gd name="T4" fmla="*/ 10 w 12"/>
                <a:gd name="T5" fmla="*/ 0 h 11"/>
                <a:gd name="T6" fmla="*/ 11 w 12"/>
                <a:gd name="T7" fmla="*/ 1 h 11"/>
                <a:gd name="T8" fmla="*/ 12 w 12"/>
                <a:gd name="T9" fmla="*/ 5 h 11"/>
                <a:gd name="T10" fmla="*/ 12 w 12"/>
                <a:gd name="T11" fmla="*/ 7 h 11"/>
                <a:gd name="T12" fmla="*/ 12 w 12"/>
                <a:gd name="T13" fmla="*/ 8 h 11"/>
                <a:gd name="T14" fmla="*/ 11 w 12"/>
                <a:gd name="T15" fmla="*/ 9 h 11"/>
                <a:gd name="T16" fmla="*/ 10 w 12"/>
                <a:gd name="T17" fmla="*/ 9 h 11"/>
                <a:gd name="T18" fmla="*/ 9 w 12"/>
                <a:gd name="T19" fmla="*/ 9 h 11"/>
                <a:gd name="T20" fmla="*/ 8 w 12"/>
                <a:gd name="T21" fmla="*/ 8 h 11"/>
                <a:gd name="T22" fmla="*/ 7 w 12"/>
                <a:gd name="T23" fmla="*/ 8 h 11"/>
                <a:gd name="T24" fmla="*/ 8 w 12"/>
                <a:gd name="T25" fmla="*/ 9 h 11"/>
                <a:gd name="T26" fmla="*/ 7 w 12"/>
                <a:gd name="T27" fmla="*/ 10 h 11"/>
                <a:gd name="T28" fmla="*/ 7 w 12"/>
                <a:gd name="T29" fmla="*/ 11 h 11"/>
                <a:gd name="T30" fmla="*/ 6 w 12"/>
                <a:gd name="T31" fmla="*/ 11 h 11"/>
                <a:gd name="T32" fmla="*/ 4 w 12"/>
                <a:gd name="T33" fmla="*/ 11 h 11"/>
                <a:gd name="T34" fmla="*/ 3 w 12"/>
                <a:gd name="T35" fmla="*/ 11 h 11"/>
                <a:gd name="T36" fmla="*/ 2 w 12"/>
                <a:gd name="T37" fmla="*/ 10 h 11"/>
                <a:gd name="T38" fmla="*/ 2 w 12"/>
                <a:gd name="T39" fmla="*/ 9 h 11"/>
                <a:gd name="T40" fmla="*/ 0 w 12"/>
                <a:gd name="T41" fmla="*/ 4 h 11"/>
                <a:gd name="T42" fmla="*/ 0 w 12"/>
                <a:gd name="T43" fmla="*/ 4 h 11"/>
                <a:gd name="T44" fmla="*/ 1 w 12"/>
                <a:gd name="T45" fmla="*/ 4 h 11"/>
                <a:gd name="T46" fmla="*/ 1 w 12"/>
                <a:gd name="T47" fmla="*/ 4 h 11"/>
                <a:gd name="T48" fmla="*/ 1 w 12"/>
                <a:gd name="T49" fmla="*/ 5 h 11"/>
                <a:gd name="T50" fmla="*/ 2 w 12"/>
                <a:gd name="T51" fmla="*/ 5 h 11"/>
                <a:gd name="T52" fmla="*/ 10 w 12"/>
                <a:gd name="T53" fmla="*/ 2 h 11"/>
                <a:gd name="T54" fmla="*/ 10 w 12"/>
                <a:gd name="T55" fmla="*/ 2 h 11"/>
                <a:gd name="T56" fmla="*/ 10 w 12"/>
                <a:gd name="T57" fmla="*/ 1 h 11"/>
                <a:gd name="T58" fmla="*/ 6 w 12"/>
                <a:gd name="T59" fmla="*/ 4 h 11"/>
                <a:gd name="T60" fmla="*/ 2 w 12"/>
                <a:gd name="T61" fmla="*/ 6 h 11"/>
                <a:gd name="T62" fmla="*/ 2 w 12"/>
                <a:gd name="T63" fmla="*/ 6 h 11"/>
                <a:gd name="T64" fmla="*/ 1 w 12"/>
                <a:gd name="T65" fmla="*/ 7 h 11"/>
                <a:gd name="T66" fmla="*/ 2 w 12"/>
                <a:gd name="T67" fmla="*/ 8 h 11"/>
                <a:gd name="T68" fmla="*/ 3 w 12"/>
                <a:gd name="T69" fmla="*/ 9 h 11"/>
                <a:gd name="T70" fmla="*/ 4 w 12"/>
                <a:gd name="T71" fmla="*/ 10 h 11"/>
                <a:gd name="T72" fmla="*/ 5 w 12"/>
                <a:gd name="T73" fmla="*/ 10 h 11"/>
                <a:gd name="T74" fmla="*/ 6 w 12"/>
                <a:gd name="T75" fmla="*/ 9 h 11"/>
                <a:gd name="T76" fmla="*/ 7 w 12"/>
                <a:gd name="T77" fmla="*/ 8 h 11"/>
                <a:gd name="T78" fmla="*/ 7 w 12"/>
                <a:gd name="T79" fmla="*/ 7 h 11"/>
                <a:gd name="T80" fmla="*/ 6 w 12"/>
                <a:gd name="T81" fmla="*/ 4 h 11"/>
                <a:gd name="T82" fmla="*/ 12 w 12"/>
                <a:gd name="T83" fmla="*/ 5 h 11"/>
                <a:gd name="T84" fmla="*/ 11 w 12"/>
                <a:gd name="T85" fmla="*/ 4 h 11"/>
                <a:gd name="T86" fmla="*/ 11 w 12"/>
                <a:gd name="T87" fmla="*/ 3 h 11"/>
                <a:gd name="T88" fmla="*/ 10 w 12"/>
                <a:gd name="T89" fmla="*/ 3 h 11"/>
                <a:gd name="T90" fmla="*/ 7 w 12"/>
                <a:gd name="T91" fmla="*/ 4 h 11"/>
                <a:gd name="T92" fmla="*/ 7 w 12"/>
                <a:gd name="T93" fmla="*/ 6 h 11"/>
                <a:gd name="T94" fmla="*/ 8 w 12"/>
                <a:gd name="T95" fmla="*/ 7 h 11"/>
                <a:gd name="T96" fmla="*/ 9 w 12"/>
                <a:gd name="T97" fmla="*/ 8 h 11"/>
                <a:gd name="T98" fmla="*/ 10 w 12"/>
                <a:gd name="T99" fmla="*/ 8 h 11"/>
                <a:gd name="T100" fmla="*/ 11 w 12"/>
                <a:gd name="T101" fmla="*/ 7 h 11"/>
                <a:gd name="T102" fmla="*/ 12 w 12"/>
                <a:gd name="T103" fmla="*/ 6 h 11"/>
                <a:gd name="T104" fmla="*/ 12 w 12"/>
                <a:gd name="T105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" h="11">
                  <a:moveTo>
                    <a:pt x="10" y="1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1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6"/>
                    <a:pt x="12" y="6"/>
                    <a:pt x="12" y="7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9"/>
                    <a:pt x="7" y="9"/>
                    <a:pt x="7" y="10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lose/>
                  <a:moveTo>
                    <a:pt x="6" y="4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7"/>
                    <a:pt x="1" y="7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5" y="10"/>
                    <a:pt x="5" y="10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8"/>
                    <a:pt x="7" y="8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" y="4"/>
                    <a:pt x="6" y="4"/>
                    <a:pt x="6" y="4"/>
                  </a:cubicBezTo>
                  <a:close/>
                  <a:moveTo>
                    <a:pt x="12" y="5"/>
                  </a:moveTo>
                  <a:cubicBezTo>
                    <a:pt x="11" y="4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8" y="7"/>
                    <a:pt x="8" y="7"/>
                  </a:cubicBezTo>
                  <a:cubicBezTo>
                    <a:pt x="8" y="7"/>
                    <a:pt x="8" y="8"/>
                    <a:pt x="9" y="8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šliďè">
              <a:extLst>
                <a:ext uri="{FF2B5EF4-FFF2-40B4-BE49-F238E27FC236}">
                  <a16:creationId xmlns:a16="http://schemas.microsoft.com/office/drawing/2014/main" id="{6E7323E0-D1D1-478F-FC07-2C1EFF938B48}"/>
                </a:ext>
              </a:extLst>
            </p:cNvPr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îṧlíďê">
              <a:extLst>
                <a:ext uri="{FF2B5EF4-FFF2-40B4-BE49-F238E27FC236}">
                  <a16:creationId xmlns:a16="http://schemas.microsoft.com/office/drawing/2014/main" id="{3A818A87-88AB-78CB-F0CF-714BE3C2E626}"/>
                </a:ext>
              </a:extLst>
            </p:cNvPr>
            <p:cNvSpPr/>
            <p:nvPr/>
          </p:nvSpPr>
          <p:spPr bwMode="auto">
            <a:xfrm>
              <a:off x="3394076" y="3622675"/>
              <a:ext cx="46038" cy="44450"/>
            </a:xfrm>
            <a:custGeom>
              <a:avLst/>
              <a:gdLst>
                <a:gd name="T0" fmla="*/ 14 w 14"/>
                <a:gd name="T1" fmla="*/ 7 h 13"/>
                <a:gd name="T2" fmla="*/ 12 w 14"/>
                <a:gd name="T3" fmla="*/ 9 h 13"/>
                <a:gd name="T4" fmla="*/ 12 w 14"/>
                <a:gd name="T5" fmla="*/ 9 h 13"/>
                <a:gd name="T6" fmla="*/ 12 w 14"/>
                <a:gd name="T7" fmla="*/ 8 h 13"/>
                <a:gd name="T8" fmla="*/ 12 w 14"/>
                <a:gd name="T9" fmla="*/ 8 h 13"/>
                <a:gd name="T10" fmla="*/ 12 w 14"/>
                <a:gd name="T11" fmla="*/ 7 h 13"/>
                <a:gd name="T12" fmla="*/ 12 w 14"/>
                <a:gd name="T13" fmla="*/ 6 h 13"/>
                <a:gd name="T14" fmla="*/ 12 w 14"/>
                <a:gd name="T15" fmla="*/ 5 h 13"/>
                <a:gd name="T16" fmla="*/ 11 w 14"/>
                <a:gd name="T17" fmla="*/ 4 h 13"/>
                <a:gd name="T18" fmla="*/ 11 w 14"/>
                <a:gd name="T19" fmla="*/ 3 h 13"/>
                <a:gd name="T20" fmla="*/ 10 w 14"/>
                <a:gd name="T21" fmla="*/ 3 h 13"/>
                <a:gd name="T22" fmla="*/ 10 w 14"/>
                <a:gd name="T23" fmla="*/ 3 h 13"/>
                <a:gd name="T24" fmla="*/ 10 w 14"/>
                <a:gd name="T25" fmla="*/ 3 h 13"/>
                <a:gd name="T26" fmla="*/ 7 w 14"/>
                <a:gd name="T27" fmla="*/ 6 h 13"/>
                <a:gd name="T28" fmla="*/ 8 w 14"/>
                <a:gd name="T29" fmla="*/ 7 h 13"/>
                <a:gd name="T30" fmla="*/ 8 w 14"/>
                <a:gd name="T31" fmla="*/ 7 h 13"/>
                <a:gd name="T32" fmla="*/ 9 w 14"/>
                <a:gd name="T33" fmla="*/ 7 h 13"/>
                <a:gd name="T34" fmla="*/ 9 w 14"/>
                <a:gd name="T35" fmla="*/ 7 h 13"/>
                <a:gd name="T36" fmla="*/ 10 w 14"/>
                <a:gd name="T37" fmla="*/ 7 h 13"/>
                <a:gd name="T38" fmla="*/ 10 w 14"/>
                <a:gd name="T39" fmla="*/ 7 h 13"/>
                <a:gd name="T40" fmla="*/ 10 w 14"/>
                <a:gd name="T41" fmla="*/ 7 h 13"/>
                <a:gd name="T42" fmla="*/ 7 w 14"/>
                <a:gd name="T43" fmla="*/ 9 h 13"/>
                <a:gd name="T44" fmla="*/ 6 w 14"/>
                <a:gd name="T45" fmla="*/ 9 h 13"/>
                <a:gd name="T46" fmla="*/ 6 w 14"/>
                <a:gd name="T47" fmla="*/ 9 h 13"/>
                <a:gd name="T48" fmla="*/ 7 w 14"/>
                <a:gd name="T49" fmla="*/ 9 h 13"/>
                <a:gd name="T50" fmla="*/ 7 w 14"/>
                <a:gd name="T51" fmla="*/ 8 h 13"/>
                <a:gd name="T52" fmla="*/ 7 w 14"/>
                <a:gd name="T53" fmla="*/ 8 h 13"/>
                <a:gd name="T54" fmla="*/ 7 w 14"/>
                <a:gd name="T55" fmla="*/ 7 h 13"/>
                <a:gd name="T56" fmla="*/ 6 w 14"/>
                <a:gd name="T57" fmla="*/ 6 h 13"/>
                <a:gd name="T58" fmla="*/ 3 w 14"/>
                <a:gd name="T59" fmla="*/ 8 h 13"/>
                <a:gd name="T60" fmla="*/ 2 w 14"/>
                <a:gd name="T61" fmla="*/ 9 h 13"/>
                <a:gd name="T62" fmla="*/ 2 w 14"/>
                <a:gd name="T63" fmla="*/ 9 h 13"/>
                <a:gd name="T64" fmla="*/ 3 w 14"/>
                <a:gd name="T65" fmla="*/ 9 h 13"/>
                <a:gd name="T66" fmla="*/ 4 w 14"/>
                <a:gd name="T67" fmla="*/ 11 h 13"/>
                <a:gd name="T68" fmla="*/ 4 w 14"/>
                <a:gd name="T69" fmla="*/ 11 h 13"/>
                <a:gd name="T70" fmla="*/ 5 w 14"/>
                <a:gd name="T71" fmla="*/ 12 h 13"/>
                <a:gd name="T72" fmla="*/ 6 w 14"/>
                <a:gd name="T73" fmla="*/ 12 h 13"/>
                <a:gd name="T74" fmla="*/ 7 w 14"/>
                <a:gd name="T75" fmla="*/ 12 h 13"/>
                <a:gd name="T76" fmla="*/ 7 w 14"/>
                <a:gd name="T77" fmla="*/ 12 h 13"/>
                <a:gd name="T78" fmla="*/ 8 w 14"/>
                <a:gd name="T79" fmla="*/ 12 h 13"/>
                <a:gd name="T80" fmla="*/ 7 w 14"/>
                <a:gd name="T81" fmla="*/ 12 h 13"/>
                <a:gd name="T82" fmla="*/ 5 w 14"/>
                <a:gd name="T83" fmla="*/ 13 h 13"/>
                <a:gd name="T84" fmla="*/ 0 w 14"/>
                <a:gd name="T85" fmla="*/ 7 h 13"/>
                <a:gd name="T86" fmla="*/ 0 w 14"/>
                <a:gd name="T87" fmla="*/ 7 h 13"/>
                <a:gd name="T88" fmla="*/ 1 w 14"/>
                <a:gd name="T89" fmla="*/ 7 h 13"/>
                <a:gd name="T90" fmla="*/ 1 w 14"/>
                <a:gd name="T91" fmla="*/ 7 h 13"/>
                <a:gd name="T92" fmla="*/ 1 w 14"/>
                <a:gd name="T93" fmla="*/ 7 h 13"/>
                <a:gd name="T94" fmla="*/ 2 w 14"/>
                <a:gd name="T95" fmla="*/ 7 h 13"/>
                <a:gd name="T96" fmla="*/ 2 w 14"/>
                <a:gd name="T97" fmla="*/ 7 h 13"/>
                <a:gd name="T98" fmla="*/ 9 w 14"/>
                <a:gd name="T99" fmla="*/ 2 h 13"/>
                <a:gd name="T100" fmla="*/ 9 w 14"/>
                <a:gd name="T101" fmla="*/ 2 h 13"/>
                <a:gd name="T102" fmla="*/ 9 w 14"/>
                <a:gd name="T103" fmla="*/ 1 h 13"/>
                <a:gd name="T104" fmla="*/ 9 w 14"/>
                <a:gd name="T105" fmla="*/ 1 h 13"/>
                <a:gd name="T106" fmla="*/ 9 w 14"/>
                <a:gd name="T107" fmla="*/ 0 h 13"/>
                <a:gd name="T108" fmla="*/ 9 w 14"/>
                <a:gd name="T109" fmla="*/ 0 h 13"/>
                <a:gd name="T110" fmla="*/ 14 w 14"/>
                <a:gd name="T1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" h="13">
                  <a:moveTo>
                    <a:pt x="14" y="7"/>
                  </a:move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9"/>
                    <a:pt x="11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8"/>
                    <a:pt x="12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9" y="7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7"/>
                    <a:pt x="7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3" y="8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3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lnTo>
                    <a:pt x="14" y="7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ṡḷîḋé">
              <a:extLst>
                <a:ext uri="{FF2B5EF4-FFF2-40B4-BE49-F238E27FC236}">
                  <a16:creationId xmlns:a16="http://schemas.microsoft.com/office/drawing/2014/main" id="{494CFB86-ABB4-1C44-200B-06DCC681FBFC}"/>
                </a:ext>
              </a:extLst>
            </p:cNvPr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ṩlïḓé">
              <a:extLst>
                <a:ext uri="{FF2B5EF4-FFF2-40B4-BE49-F238E27FC236}">
                  <a16:creationId xmlns:a16="http://schemas.microsoft.com/office/drawing/2014/main" id="{90AA2222-5278-F9C3-B77D-9D04E331C256}"/>
                </a:ext>
              </a:extLst>
            </p:cNvPr>
            <p:cNvSpPr/>
            <p:nvPr/>
          </p:nvSpPr>
          <p:spPr bwMode="auto">
            <a:xfrm>
              <a:off x="3430588" y="3683000"/>
              <a:ext cx="36513" cy="33338"/>
            </a:xfrm>
            <a:custGeom>
              <a:avLst/>
              <a:gdLst>
                <a:gd name="T0" fmla="*/ 1 w 11"/>
                <a:gd name="T1" fmla="*/ 7 h 10"/>
                <a:gd name="T2" fmla="*/ 8 w 11"/>
                <a:gd name="T3" fmla="*/ 2 h 10"/>
                <a:gd name="T4" fmla="*/ 8 w 11"/>
                <a:gd name="T5" fmla="*/ 1 h 10"/>
                <a:gd name="T6" fmla="*/ 8 w 11"/>
                <a:gd name="T7" fmla="*/ 1 h 10"/>
                <a:gd name="T8" fmla="*/ 8 w 11"/>
                <a:gd name="T9" fmla="*/ 1 h 10"/>
                <a:gd name="T10" fmla="*/ 8 w 11"/>
                <a:gd name="T11" fmla="*/ 0 h 10"/>
                <a:gd name="T12" fmla="*/ 8 w 11"/>
                <a:gd name="T13" fmla="*/ 0 h 10"/>
                <a:gd name="T14" fmla="*/ 8 w 11"/>
                <a:gd name="T15" fmla="*/ 0 h 10"/>
                <a:gd name="T16" fmla="*/ 11 w 11"/>
                <a:gd name="T17" fmla="*/ 3 h 10"/>
                <a:gd name="T18" fmla="*/ 11 w 11"/>
                <a:gd name="T19" fmla="*/ 3 h 10"/>
                <a:gd name="T20" fmla="*/ 10 w 11"/>
                <a:gd name="T21" fmla="*/ 3 h 10"/>
                <a:gd name="T22" fmla="*/ 10 w 11"/>
                <a:gd name="T23" fmla="*/ 3 h 10"/>
                <a:gd name="T24" fmla="*/ 10 w 11"/>
                <a:gd name="T25" fmla="*/ 2 h 10"/>
                <a:gd name="T26" fmla="*/ 9 w 11"/>
                <a:gd name="T27" fmla="*/ 2 h 10"/>
                <a:gd name="T28" fmla="*/ 9 w 11"/>
                <a:gd name="T29" fmla="*/ 3 h 10"/>
                <a:gd name="T30" fmla="*/ 2 w 11"/>
                <a:gd name="T31" fmla="*/ 8 h 10"/>
                <a:gd name="T32" fmla="*/ 2 w 11"/>
                <a:gd name="T33" fmla="*/ 8 h 10"/>
                <a:gd name="T34" fmla="*/ 2 w 11"/>
                <a:gd name="T35" fmla="*/ 9 h 10"/>
                <a:gd name="T36" fmla="*/ 2 w 11"/>
                <a:gd name="T37" fmla="*/ 9 h 10"/>
                <a:gd name="T38" fmla="*/ 2 w 11"/>
                <a:gd name="T39" fmla="*/ 9 h 10"/>
                <a:gd name="T40" fmla="*/ 2 w 11"/>
                <a:gd name="T41" fmla="*/ 10 h 10"/>
                <a:gd name="T42" fmla="*/ 2 w 11"/>
                <a:gd name="T43" fmla="*/ 10 h 10"/>
                <a:gd name="T44" fmla="*/ 0 w 11"/>
                <a:gd name="T45" fmla="*/ 7 h 10"/>
                <a:gd name="T46" fmla="*/ 0 w 11"/>
                <a:gd name="T47" fmla="*/ 6 h 10"/>
                <a:gd name="T48" fmla="*/ 0 w 11"/>
                <a:gd name="T49" fmla="*/ 6 h 10"/>
                <a:gd name="T50" fmla="*/ 0 w 11"/>
                <a:gd name="T51" fmla="*/ 7 h 10"/>
                <a:gd name="T52" fmla="*/ 1 w 11"/>
                <a:gd name="T53" fmla="*/ 7 h 10"/>
                <a:gd name="T54" fmla="*/ 1 w 11"/>
                <a:gd name="T55" fmla="*/ 7 h 10"/>
                <a:gd name="T56" fmla="*/ 1 w 11"/>
                <a:gd name="T57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1" y="7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10" y="2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3"/>
                    <a:pt x="9" y="3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ṥ1ïďé">
              <a:extLst>
                <a:ext uri="{FF2B5EF4-FFF2-40B4-BE49-F238E27FC236}">
                  <a16:creationId xmlns:a16="http://schemas.microsoft.com/office/drawing/2014/main" id="{B6D1BCD8-23D8-9AE9-0250-C12FAB973FEE}"/>
                </a:ext>
              </a:extLst>
            </p:cNvPr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ŝḻîḍè">
              <a:extLst>
                <a:ext uri="{FF2B5EF4-FFF2-40B4-BE49-F238E27FC236}">
                  <a16:creationId xmlns:a16="http://schemas.microsoft.com/office/drawing/2014/main" id="{D34F1EE5-2892-ED48-BDCA-0DA3C15002F3}"/>
                </a:ext>
              </a:extLst>
            </p:cNvPr>
            <p:cNvSpPr/>
            <p:nvPr/>
          </p:nvSpPr>
          <p:spPr bwMode="auto">
            <a:xfrm>
              <a:off x="3462338" y="3719513"/>
              <a:ext cx="50800" cy="49213"/>
            </a:xfrm>
            <a:custGeom>
              <a:avLst/>
              <a:gdLst>
                <a:gd name="T0" fmla="*/ 6 w 15"/>
                <a:gd name="T1" fmla="*/ 5 h 15"/>
                <a:gd name="T2" fmla="*/ 10 w 15"/>
                <a:gd name="T3" fmla="*/ 9 h 15"/>
                <a:gd name="T4" fmla="*/ 12 w 15"/>
                <a:gd name="T5" fmla="*/ 6 h 15"/>
                <a:gd name="T6" fmla="*/ 13 w 15"/>
                <a:gd name="T7" fmla="*/ 6 h 15"/>
                <a:gd name="T8" fmla="*/ 13 w 15"/>
                <a:gd name="T9" fmla="*/ 5 h 15"/>
                <a:gd name="T10" fmla="*/ 12 w 15"/>
                <a:gd name="T11" fmla="*/ 5 h 15"/>
                <a:gd name="T12" fmla="*/ 12 w 15"/>
                <a:gd name="T13" fmla="*/ 5 h 15"/>
                <a:gd name="T14" fmla="*/ 12 w 15"/>
                <a:gd name="T15" fmla="*/ 4 h 15"/>
                <a:gd name="T16" fmla="*/ 12 w 15"/>
                <a:gd name="T17" fmla="*/ 4 h 15"/>
                <a:gd name="T18" fmla="*/ 15 w 15"/>
                <a:gd name="T19" fmla="*/ 7 h 15"/>
                <a:gd name="T20" fmla="*/ 15 w 15"/>
                <a:gd name="T21" fmla="*/ 7 h 15"/>
                <a:gd name="T22" fmla="*/ 15 w 15"/>
                <a:gd name="T23" fmla="*/ 7 h 15"/>
                <a:gd name="T24" fmla="*/ 14 w 15"/>
                <a:gd name="T25" fmla="*/ 7 h 15"/>
                <a:gd name="T26" fmla="*/ 14 w 15"/>
                <a:gd name="T27" fmla="*/ 6 h 15"/>
                <a:gd name="T28" fmla="*/ 14 w 15"/>
                <a:gd name="T29" fmla="*/ 6 h 15"/>
                <a:gd name="T30" fmla="*/ 13 w 15"/>
                <a:gd name="T31" fmla="*/ 7 h 15"/>
                <a:gd name="T32" fmla="*/ 8 w 15"/>
                <a:gd name="T33" fmla="*/ 13 h 15"/>
                <a:gd name="T34" fmla="*/ 7 w 15"/>
                <a:gd name="T35" fmla="*/ 13 h 15"/>
                <a:gd name="T36" fmla="*/ 7 w 15"/>
                <a:gd name="T37" fmla="*/ 14 h 15"/>
                <a:gd name="T38" fmla="*/ 8 w 15"/>
                <a:gd name="T39" fmla="*/ 14 h 15"/>
                <a:gd name="T40" fmla="*/ 8 w 15"/>
                <a:gd name="T41" fmla="*/ 14 h 15"/>
                <a:gd name="T42" fmla="*/ 8 w 15"/>
                <a:gd name="T43" fmla="*/ 15 h 15"/>
                <a:gd name="T44" fmla="*/ 8 w 15"/>
                <a:gd name="T45" fmla="*/ 15 h 15"/>
                <a:gd name="T46" fmla="*/ 5 w 15"/>
                <a:gd name="T47" fmla="*/ 12 h 15"/>
                <a:gd name="T48" fmla="*/ 5 w 15"/>
                <a:gd name="T49" fmla="*/ 12 h 15"/>
                <a:gd name="T50" fmla="*/ 5 w 15"/>
                <a:gd name="T51" fmla="*/ 12 h 15"/>
                <a:gd name="T52" fmla="*/ 6 w 15"/>
                <a:gd name="T53" fmla="*/ 12 h 15"/>
                <a:gd name="T54" fmla="*/ 6 w 15"/>
                <a:gd name="T55" fmla="*/ 12 h 15"/>
                <a:gd name="T56" fmla="*/ 6 w 15"/>
                <a:gd name="T57" fmla="*/ 12 h 15"/>
                <a:gd name="T58" fmla="*/ 7 w 15"/>
                <a:gd name="T59" fmla="*/ 12 h 15"/>
                <a:gd name="T60" fmla="*/ 9 w 15"/>
                <a:gd name="T61" fmla="*/ 9 h 15"/>
                <a:gd name="T62" fmla="*/ 6 w 15"/>
                <a:gd name="T63" fmla="*/ 5 h 15"/>
                <a:gd name="T64" fmla="*/ 3 w 15"/>
                <a:gd name="T65" fmla="*/ 8 h 15"/>
                <a:gd name="T66" fmla="*/ 2 w 15"/>
                <a:gd name="T67" fmla="*/ 9 h 15"/>
                <a:gd name="T68" fmla="*/ 2 w 15"/>
                <a:gd name="T69" fmla="*/ 9 h 15"/>
                <a:gd name="T70" fmla="*/ 3 w 15"/>
                <a:gd name="T71" fmla="*/ 10 h 15"/>
                <a:gd name="T72" fmla="*/ 3 w 15"/>
                <a:gd name="T73" fmla="*/ 10 h 15"/>
                <a:gd name="T74" fmla="*/ 3 w 15"/>
                <a:gd name="T75" fmla="*/ 10 h 15"/>
                <a:gd name="T76" fmla="*/ 3 w 15"/>
                <a:gd name="T77" fmla="*/ 10 h 15"/>
                <a:gd name="T78" fmla="*/ 0 w 15"/>
                <a:gd name="T79" fmla="*/ 8 h 15"/>
                <a:gd name="T80" fmla="*/ 0 w 15"/>
                <a:gd name="T81" fmla="*/ 7 h 15"/>
                <a:gd name="T82" fmla="*/ 0 w 15"/>
                <a:gd name="T83" fmla="*/ 7 h 15"/>
                <a:gd name="T84" fmla="*/ 1 w 15"/>
                <a:gd name="T85" fmla="*/ 8 h 15"/>
                <a:gd name="T86" fmla="*/ 1 w 15"/>
                <a:gd name="T87" fmla="*/ 8 h 15"/>
                <a:gd name="T88" fmla="*/ 2 w 15"/>
                <a:gd name="T89" fmla="*/ 8 h 15"/>
                <a:gd name="T90" fmla="*/ 2 w 15"/>
                <a:gd name="T91" fmla="*/ 8 h 15"/>
                <a:gd name="T92" fmla="*/ 7 w 15"/>
                <a:gd name="T93" fmla="*/ 2 h 15"/>
                <a:gd name="T94" fmla="*/ 8 w 15"/>
                <a:gd name="T95" fmla="*/ 1 h 15"/>
                <a:gd name="T96" fmla="*/ 8 w 15"/>
                <a:gd name="T97" fmla="*/ 1 h 15"/>
                <a:gd name="T98" fmla="*/ 7 w 15"/>
                <a:gd name="T99" fmla="*/ 0 h 15"/>
                <a:gd name="T100" fmla="*/ 7 w 15"/>
                <a:gd name="T101" fmla="*/ 0 h 15"/>
                <a:gd name="T102" fmla="*/ 7 w 15"/>
                <a:gd name="T103" fmla="*/ 0 h 15"/>
                <a:gd name="T104" fmla="*/ 7 w 15"/>
                <a:gd name="T105" fmla="*/ 0 h 15"/>
                <a:gd name="T106" fmla="*/ 10 w 15"/>
                <a:gd name="T107" fmla="*/ 2 h 15"/>
                <a:gd name="T108" fmla="*/ 10 w 15"/>
                <a:gd name="T109" fmla="*/ 3 h 15"/>
                <a:gd name="T110" fmla="*/ 10 w 15"/>
                <a:gd name="T111" fmla="*/ 3 h 15"/>
                <a:gd name="T112" fmla="*/ 9 w 15"/>
                <a:gd name="T113" fmla="*/ 2 h 15"/>
                <a:gd name="T114" fmla="*/ 9 w 15"/>
                <a:gd name="T115" fmla="*/ 2 h 15"/>
                <a:gd name="T116" fmla="*/ 9 w 15"/>
                <a:gd name="T117" fmla="*/ 2 h 15"/>
                <a:gd name="T118" fmla="*/ 8 w 15"/>
                <a:gd name="T119" fmla="*/ 2 h 15"/>
                <a:gd name="T120" fmla="*/ 6 w 15"/>
                <a:gd name="T121" fmla="*/ 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" h="15">
                  <a:moveTo>
                    <a:pt x="6" y="5"/>
                  </a:moveTo>
                  <a:cubicBezTo>
                    <a:pt x="10" y="9"/>
                    <a:pt x="10" y="9"/>
                    <a:pt x="10" y="9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3" y="7"/>
                    <a:pt x="13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3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7" y="12"/>
                    <a:pt x="7" y="12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8" y="2"/>
                  </a:cubicBezTo>
                  <a:lnTo>
                    <a:pt x="6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ṥ1iḑê">
              <a:extLst>
                <a:ext uri="{FF2B5EF4-FFF2-40B4-BE49-F238E27FC236}">
                  <a16:creationId xmlns:a16="http://schemas.microsoft.com/office/drawing/2014/main" id="{18BDFDB8-770A-40DF-F4E3-CDD700B77350}"/>
                </a:ext>
              </a:extLst>
            </p:cNvPr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sḻíḋe">
              <a:extLst>
                <a:ext uri="{FF2B5EF4-FFF2-40B4-BE49-F238E27FC236}">
                  <a16:creationId xmlns:a16="http://schemas.microsoft.com/office/drawing/2014/main" id="{06011B45-68DB-4421-A3C4-11B128FBDA0A}"/>
                </a:ext>
              </a:extLst>
            </p:cNvPr>
            <p:cNvSpPr/>
            <p:nvPr/>
          </p:nvSpPr>
          <p:spPr bwMode="auto">
            <a:xfrm>
              <a:off x="3516313" y="3776663"/>
              <a:ext cx="31750" cy="42863"/>
            </a:xfrm>
            <a:custGeom>
              <a:avLst/>
              <a:gdLst>
                <a:gd name="T0" fmla="*/ 8 w 10"/>
                <a:gd name="T1" fmla="*/ 7 h 13"/>
                <a:gd name="T2" fmla="*/ 5 w 10"/>
                <a:gd name="T3" fmla="*/ 5 h 13"/>
                <a:gd name="T4" fmla="*/ 2 w 10"/>
                <a:gd name="T5" fmla="*/ 7 h 13"/>
                <a:gd name="T6" fmla="*/ 2 w 10"/>
                <a:gd name="T7" fmla="*/ 8 h 13"/>
                <a:gd name="T8" fmla="*/ 2 w 10"/>
                <a:gd name="T9" fmla="*/ 8 h 13"/>
                <a:gd name="T10" fmla="*/ 2 w 10"/>
                <a:gd name="T11" fmla="*/ 8 h 13"/>
                <a:gd name="T12" fmla="*/ 3 w 10"/>
                <a:gd name="T13" fmla="*/ 9 h 13"/>
                <a:gd name="T14" fmla="*/ 3 w 10"/>
                <a:gd name="T15" fmla="*/ 9 h 13"/>
                <a:gd name="T16" fmla="*/ 3 w 10"/>
                <a:gd name="T17" fmla="*/ 9 h 13"/>
                <a:gd name="T18" fmla="*/ 0 w 10"/>
                <a:gd name="T19" fmla="*/ 7 h 13"/>
                <a:gd name="T20" fmla="*/ 0 w 10"/>
                <a:gd name="T21" fmla="*/ 7 h 13"/>
                <a:gd name="T22" fmla="*/ 0 w 10"/>
                <a:gd name="T23" fmla="*/ 7 h 13"/>
                <a:gd name="T24" fmla="*/ 1 w 10"/>
                <a:gd name="T25" fmla="*/ 7 h 13"/>
                <a:gd name="T26" fmla="*/ 1 w 10"/>
                <a:gd name="T27" fmla="*/ 7 h 13"/>
                <a:gd name="T28" fmla="*/ 1 w 10"/>
                <a:gd name="T29" fmla="*/ 7 h 13"/>
                <a:gd name="T30" fmla="*/ 2 w 10"/>
                <a:gd name="T31" fmla="*/ 7 h 13"/>
                <a:gd name="T32" fmla="*/ 10 w 10"/>
                <a:gd name="T33" fmla="*/ 1 h 13"/>
                <a:gd name="T34" fmla="*/ 10 w 10"/>
                <a:gd name="T35" fmla="*/ 0 h 13"/>
                <a:gd name="T36" fmla="*/ 10 w 10"/>
                <a:gd name="T37" fmla="*/ 1 h 13"/>
                <a:gd name="T38" fmla="*/ 8 w 10"/>
                <a:gd name="T39" fmla="*/ 11 h 13"/>
                <a:gd name="T40" fmla="*/ 8 w 10"/>
                <a:gd name="T41" fmla="*/ 12 h 13"/>
                <a:gd name="T42" fmla="*/ 9 w 10"/>
                <a:gd name="T43" fmla="*/ 12 h 13"/>
                <a:gd name="T44" fmla="*/ 9 w 10"/>
                <a:gd name="T45" fmla="*/ 12 h 13"/>
                <a:gd name="T46" fmla="*/ 9 w 10"/>
                <a:gd name="T47" fmla="*/ 13 h 13"/>
                <a:gd name="T48" fmla="*/ 9 w 10"/>
                <a:gd name="T49" fmla="*/ 13 h 13"/>
                <a:gd name="T50" fmla="*/ 6 w 10"/>
                <a:gd name="T51" fmla="*/ 11 h 13"/>
                <a:gd name="T52" fmla="*/ 6 w 10"/>
                <a:gd name="T53" fmla="*/ 11 h 13"/>
                <a:gd name="T54" fmla="*/ 6 w 10"/>
                <a:gd name="T55" fmla="*/ 11 h 13"/>
                <a:gd name="T56" fmla="*/ 6 w 10"/>
                <a:gd name="T57" fmla="*/ 11 h 13"/>
                <a:gd name="T58" fmla="*/ 7 w 10"/>
                <a:gd name="T59" fmla="*/ 11 h 13"/>
                <a:gd name="T60" fmla="*/ 7 w 10"/>
                <a:gd name="T61" fmla="*/ 11 h 13"/>
                <a:gd name="T62" fmla="*/ 7 w 10"/>
                <a:gd name="T63" fmla="*/ 10 h 13"/>
                <a:gd name="T64" fmla="*/ 8 w 10"/>
                <a:gd name="T65" fmla="*/ 7 h 13"/>
                <a:gd name="T66" fmla="*/ 5 w 10"/>
                <a:gd name="T67" fmla="*/ 5 h 13"/>
                <a:gd name="T68" fmla="*/ 8 w 10"/>
                <a:gd name="T69" fmla="*/ 7 h 13"/>
                <a:gd name="T70" fmla="*/ 9 w 10"/>
                <a:gd name="T71" fmla="*/ 2 h 13"/>
                <a:gd name="T72" fmla="*/ 5 w 10"/>
                <a:gd name="T7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" h="13">
                  <a:moveTo>
                    <a:pt x="8" y="7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5" y="11"/>
                    <a:pt x="6" y="11"/>
                  </a:cubicBezTo>
                  <a:cubicBezTo>
                    <a:pt x="6" y="10"/>
                    <a:pt x="6" y="10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0"/>
                  </a:cubicBezTo>
                  <a:cubicBezTo>
                    <a:pt x="8" y="7"/>
                    <a:pt x="8" y="7"/>
                    <a:pt x="8" y="7"/>
                  </a:cubicBezTo>
                  <a:close/>
                  <a:moveTo>
                    <a:pt x="5" y="5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9" y="2"/>
                    <a:pt x="9" y="2"/>
                    <a:pt x="9" y="2"/>
                  </a:cubicBezTo>
                  <a:lnTo>
                    <a:pt x="5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ṧḻïḋe">
              <a:extLst>
                <a:ext uri="{FF2B5EF4-FFF2-40B4-BE49-F238E27FC236}">
                  <a16:creationId xmlns:a16="http://schemas.microsoft.com/office/drawing/2014/main" id="{E11B8E0E-DE99-11CE-D8C9-0E618908EE8D}"/>
                </a:ext>
              </a:extLst>
            </p:cNvPr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ṩ1îďè">
              <a:extLst>
                <a:ext uri="{FF2B5EF4-FFF2-40B4-BE49-F238E27FC236}">
                  <a16:creationId xmlns:a16="http://schemas.microsoft.com/office/drawing/2014/main" id="{9620A241-B81D-5B20-CF98-B0623AE37393}"/>
                </a:ext>
              </a:extLst>
            </p:cNvPr>
            <p:cNvSpPr/>
            <p:nvPr/>
          </p:nvSpPr>
          <p:spPr bwMode="auto">
            <a:xfrm>
              <a:off x="3575051" y="3810000"/>
              <a:ext cx="46038" cy="42863"/>
            </a:xfrm>
            <a:custGeom>
              <a:avLst/>
              <a:gdLst>
                <a:gd name="T0" fmla="*/ 7 w 14"/>
                <a:gd name="T1" fmla="*/ 1 h 13"/>
                <a:gd name="T2" fmla="*/ 9 w 14"/>
                <a:gd name="T3" fmla="*/ 11 h 13"/>
                <a:gd name="T4" fmla="*/ 12 w 14"/>
                <a:gd name="T5" fmla="*/ 4 h 13"/>
                <a:gd name="T6" fmla="*/ 12 w 14"/>
                <a:gd name="T7" fmla="*/ 4 h 13"/>
                <a:gd name="T8" fmla="*/ 12 w 14"/>
                <a:gd name="T9" fmla="*/ 3 h 13"/>
                <a:gd name="T10" fmla="*/ 12 w 14"/>
                <a:gd name="T11" fmla="*/ 3 h 13"/>
                <a:gd name="T12" fmla="*/ 11 w 14"/>
                <a:gd name="T13" fmla="*/ 3 h 13"/>
                <a:gd name="T14" fmla="*/ 11 w 14"/>
                <a:gd name="T15" fmla="*/ 3 h 13"/>
                <a:gd name="T16" fmla="*/ 11 w 14"/>
                <a:gd name="T17" fmla="*/ 2 h 13"/>
                <a:gd name="T18" fmla="*/ 14 w 14"/>
                <a:gd name="T19" fmla="*/ 4 h 13"/>
                <a:gd name="T20" fmla="*/ 14 w 14"/>
                <a:gd name="T21" fmla="*/ 4 h 13"/>
                <a:gd name="T22" fmla="*/ 14 w 14"/>
                <a:gd name="T23" fmla="*/ 4 h 13"/>
                <a:gd name="T24" fmla="*/ 13 w 14"/>
                <a:gd name="T25" fmla="*/ 4 h 13"/>
                <a:gd name="T26" fmla="*/ 13 w 14"/>
                <a:gd name="T27" fmla="*/ 4 h 13"/>
                <a:gd name="T28" fmla="*/ 13 w 14"/>
                <a:gd name="T29" fmla="*/ 4 h 13"/>
                <a:gd name="T30" fmla="*/ 13 w 14"/>
                <a:gd name="T31" fmla="*/ 4 h 13"/>
                <a:gd name="T32" fmla="*/ 9 w 14"/>
                <a:gd name="T33" fmla="*/ 13 h 13"/>
                <a:gd name="T34" fmla="*/ 9 w 14"/>
                <a:gd name="T35" fmla="*/ 13 h 13"/>
                <a:gd name="T36" fmla="*/ 8 w 14"/>
                <a:gd name="T37" fmla="*/ 13 h 13"/>
                <a:gd name="T38" fmla="*/ 6 w 14"/>
                <a:gd name="T39" fmla="*/ 1 h 13"/>
                <a:gd name="T40" fmla="*/ 2 w 14"/>
                <a:gd name="T41" fmla="*/ 9 h 13"/>
                <a:gd name="T42" fmla="*/ 2 w 14"/>
                <a:gd name="T43" fmla="*/ 10 h 13"/>
                <a:gd name="T44" fmla="*/ 2 w 14"/>
                <a:gd name="T45" fmla="*/ 10 h 13"/>
                <a:gd name="T46" fmla="*/ 3 w 14"/>
                <a:gd name="T47" fmla="*/ 10 h 13"/>
                <a:gd name="T48" fmla="*/ 3 w 14"/>
                <a:gd name="T49" fmla="*/ 11 h 13"/>
                <a:gd name="T50" fmla="*/ 3 w 14"/>
                <a:gd name="T51" fmla="*/ 11 h 13"/>
                <a:gd name="T52" fmla="*/ 3 w 14"/>
                <a:gd name="T53" fmla="*/ 11 h 13"/>
                <a:gd name="T54" fmla="*/ 0 w 14"/>
                <a:gd name="T55" fmla="*/ 10 h 13"/>
                <a:gd name="T56" fmla="*/ 0 w 14"/>
                <a:gd name="T57" fmla="*/ 10 h 13"/>
                <a:gd name="T58" fmla="*/ 1 w 14"/>
                <a:gd name="T59" fmla="*/ 10 h 13"/>
                <a:gd name="T60" fmla="*/ 1 w 14"/>
                <a:gd name="T61" fmla="*/ 10 h 13"/>
                <a:gd name="T62" fmla="*/ 1 w 14"/>
                <a:gd name="T63" fmla="*/ 10 h 13"/>
                <a:gd name="T64" fmla="*/ 2 w 14"/>
                <a:gd name="T65" fmla="*/ 10 h 13"/>
                <a:gd name="T66" fmla="*/ 2 w 14"/>
                <a:gd name="T67" fmla="*/ 9 h 13"/>
                <a:gd name="T68" fmla="*/ 5 w 14"/>
                <a:gd name="T69" fmla="*/ 1 h 13"/>
                <a:gd name="T70" fmla="*/ 5 w 14"/>
                <a:gd name="T71" fmla="*/ 1 h 13"/>
                <a:gd name="T72" fmla="*/ 5 w 14"/>
                <a:gd name="T73" fmla="*/ 1 h 13"/>
                <a:gd name="T74" fmla="*/ 5 w 14"/>
                <a:gd name="T75" fmla="*/ 0 h 13"/>
                <a:gd name="T76" fmla="*/ 4 w 14"/>
                <a:gd name="T77" fmla="*/ 0 h 13"/>
                <a:gd name="T78" fmla="*/ 4 w 14"/>
                <a:gd name="T79" fmla="*/ 0 h 13"/>
                <a:gd name="T80" fmla="*/ 5 w 14"/>
                <a:gd name="T81" fmla="*/ 0 h 13"/>
                <a:gd name="T82" fmla="*/ 7 w 14"/>
                <a:gd name="T83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" h="13">
                  <a:moveTo>
                    <a:pt x="7" y="1"/>
                  </a:moveTo>
                  <a:cubicBezTo>
                    <a:pt x="9" y="11"/>
                    <a:pt x="9" y="11"/>
                    <a:pt x="9" y="1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2" y="10"/>
                    <a:pt x="2" y="10"/>
                  </a:cubicBezTo>
                  <a:cubicBezTo>
                    <a:pt x="2" y="10"/>
                    <a:pt x="2" y="9"/>
                    <a:pt x="2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5" y="0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ḷîḑe">
              <a:extLst>
                <a:ext uri="{FF2B5EF4-FFF2-40B4-BE49-F238E27FC236}">
                  <a16:creationId xmlns:a16="http://schemas.microsoft.com/office/drawing/2014/main" id="{BF91F2EE-2363-D8DB-387F-6066F6069676}"/>
                </a:ext>
              </a:extLst>
            </p:cNvPr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8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1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ṣ1íḓé">
              <a:extLst>
                <a:ext uri="{FF2B5EF4-FFF2-40B4-BE49-F238E27FC236}">
                  <a16:creationId xmlns:a16="http://schemas.microsoft.com/office/drawing/2014/main" id="{D7E0950D-168B-CA23-00C1-D4A6A0E92D8D}"/>
                </a:ext>
              </a:extLst>
            </p:cNvPr>
            <p:cNvSpPr/>
            <p:nvPr/>
          </p:nvSpPr>
          <p:spPr bwMode="auto">
            <a:xfrm>
              <a:off x="3651251" y="3843338"/>
              <a:ext cx="33338" cy="39688"/>
            </a:xfrm>
            <a:custGeom>
              <a:avLst/>
              <a:gdLst>
                <a:gd name="T0" fmla="*/ 6 w 10"/>
                <a:gd name="T1" fmla="*/ 7 h 12"/>
                <a:gd name="T2" fmla="*/ 6 w 10"/>
                <a:gd name="T3" fmla="*/ 7 h 12"/>
                <a:gd name="T4" fmla="*/ 6 w 10"/>
                <a:gd name="T5" fmla="*/ 7 h 12"/>
                <a:gd name="T6" fmla="*/ 6 w 10"/>
                <a:gd name="T7" fmla="*/ 7 h 12"/>
                <a:gd name="T8" fmla="*/ 10 w 10"/>
                <a:gd name="T9" fmla="*/ 8 h 12"/>
                <a:gd name="T10" fmla="*/ 10 w 10"/>
                <a:gd name="T11" fmla="*/ 8 h 12"/>
                <a:gd name="T12" fmla="*/ 10 w 10"/>
                <a:gd name="T13" fmla="*/ 8 h 12"/>
                <a:gd name="T14" fmla="*/ 9 w 10"/>
                <a:gd name="T15" fmla="*/ 8 h 12"/>
                <a:gd name="T16" fmla="*/ 9 w 10"/>
                <a:gd name="T17" fmla="*/ 8 h 12"/>
                <a:gd name="T18" fmla="*/ 9 w 10"/>
                <a:gd name="T19" fmla="*/ 8 h 12"/>
                <a:gd name="T20" fmla="*/ 8 w 10"/>
                <a:gd name="T21" fmla="*/ 9 h 12"/>
                <a:gd name="T22" fmla="*/ 8 w 10"/>
                <a:gd name="T23" fmla="*/ 12 h 12"/>
                <a:gd name="T24" fmla="*/ 7 w 10"/>
                <a:gd name="T25" fmla="*/ 12 h 12"/>
                <a:gd name="T26" fmla="*/ 7 w 10"/>
                <a:gd name="T27" fmla="*/ 12 h 12"/>
                <a:gd name="T28" fmla="*/ 7 w 10"/>
                <a:gd name="T29" fmla="*/ 12 h 12"/>
                <a:gd name="T30" fmla="*/ 7 w 10"/>
                <a:gd name="T31" fmla="*/ 12 h 12"/>
                <a:gd name="T32" fmla="*/ 6 w 10"/>
                <a:gd name="T33" fmla="*/ 12 h 12"/>
                <a:gd name="T34" fmla="*/ 5 w 10"/>
                <a:gd name="T35" fmla="*/ 12 h 12"/>
                <a:gd name="T36" fmla="*/ 4 w 10"/>
                <a:gd name="T37" fmla="*/ 11 h 12"/>
                <a:gd name="T38" fmla="*/ 3 w 10"/>
                <a:gd name="T39" fmla="*/ 11 h 12"/>
                <a:gd name="T40" fmla="*/ 1 w 10"/>
                <a:gd name="T41" fmla="*/ 10 h 12"/>
                <a:gd name="T42" fmla="*/ 0 w 10"/>
                <a:gd name="T43" fmla="*/ 8 h 12"/>
                <a:gd name="T44" fmla="*/ 0 w 10"/>
                <a:gd name="T45" fmla="*/ 6 h 12"/>
                <a:gd name="T46" fmla="*/ 1 w 10"/>
                <a:gd name="T47" fmla="*/ 4 h 12"/>
                <a:gd name="T48" fmla="*/ 2 w 10"/>
                <a:gd name="T49" fmla="*/ 2 h 12"/>
                <a:gd name="T50" fmla="*/ 3 w 10"/>
                <a:gd name="T51" fmla="*/ 1 h 12"/>
                <a:gd name="T52" fmla="*/ 5 w 10"/>
                <a:gd name="T53" fmla="*/ 0 h 12"/>
                <a:gd name="T54" fmla="*/ 7 w 10"/>
                <a:gd name="T55" fmla="*/ 1 h 12"/>
                <a:gd name="T56" fmla="*/ 7 w 10"/>
                <a:gd name="T57" fmla="*/ 1 h 12"/>
                <a:gd name="T58" fmla="*/ 8 w 10"/>
                <a:gd name="T59" fmla="*/ 1 h 12"/>
                <a:gd name="T60" fmla="*/ 8 w 10"/>
                <a:gd name="T61" fmla="*/ 1 h 12"/>
                <a:gd name="T62" fmla="*/ 9 w 10"/>
                <a:gd name="T63" fmla="*/ 1 h 12"/>
                <a:gd name="T64" fmla="*/ 9 w 10"/>
                <a:gd name="T65" fmla="*/ 1 h 12"/>
                <a:gd name="T66" fmla="*/ 9 w 10"/>
                <a:gd name="T67" fmla="*/ 1 h 12"/>
                <a:gd name="T68" fmla="*/ 10 w 10"/>
                <a:gd name="T69" fmla="*/ 1 h 12"/>
                <a:gd name="T70" fmla="*/ 10 w 10"/>
                <a:gd name="T71" fmla="*/ 1 h 12"/>
                <a:gd name="T72" fmla="*/ 10 w 10"/>
                <a:gd name="T73" fmla="*/ 4 h 12"/>
                <a:gd name="T74" fmla="*/ 10 w 10"/>
                <a:gd name="T75" fmla="*/ 4 h 12"/>
                <a:gd name="T76" fmla="*/ 9 w 10"/>
                <a:gd name="T77" fmla="*/ 4 h 12"/>
                <a:gd name="T78" fmla="*/ 9 w 10"/>
                <a:gd name="T79" fmla="*/ 4 h 12"/>
                <a:gd name="T80" fmla="*/ 9 w 10"/>
                <a:gd name="T81" fmla="*/ 3 h 12"/>
                <a:gd name="T82" fmla="*/ 8 w 10"/>
                <a:gd name="T83" fmla="*/ 2 h 12"/>
                <a:gd name="T84" fmla="*/ 7 w 10"/>
                <a:gd name="T85" fmla="*/ 1 h 12"/>
                <a:gd name="T86" fmla="*/ 6 w 10"/>
                <a:gd name="T87" fmla="*/ 1 h 12"/>
                <a:gd name="T88" fmla="*/ 5 w 10"/>
                <a:gd name="T89" fmla="*/ 1 h 12"/>
                <a:gd name="T90" fmla="*/ 4 w 10"/>
                <a:gd name="T91" fmla="*/ 2 h 12"/>
                <a:gd name="T92" fmla="*/ 3 w 10"/>
                <a:gd name="T93" fmla="*/ 3 h 12"/>
                <a:gd name="T94" fmla="*/ 2 w 10"/>
                <a:gd name="T95" fmla="*/ 5 h 12"/>
                <a:gd name="T96" fmla="*/ 2 w 10"/>
                <a:gd name="T97" fmla="*/ 6 h 12"/>
                <a:gd name="T98" fmla="*/ 2 w 10"/>
                <a:gd name="T99" fmla="*/ 8 h 12"/>
                <a:gd name="T100" fmla="*/ 3 w 10"/>
                <a:gd name="T101" fmla="*/ 10 h 12"/>
                <a:gd name="T102" fmla="*/ 4 w 10"/>
                <a:gd name="T103" fmla="*/ 11 h 12"/>
                <a:gd name="T104" fmla="*/ 6 w 10"/>
                <a:gd name="T105" fmla="*/ 11 h 12"/>
                <a:gd name="T106" fmla="*/ 7 w 10"/>
                <a:gd name="T107" fmla="*/ 10 h 12"/>
                <a:gd name="T108" fmla="*/ 7 w 10"/>
                <a:gd name="T109" fmla="*/ 10 h 12"/>
                <a:gd name="T110" fmla="*/ 7 w 10"/>
                <a:gd name="T111" fmla="*/ 8 h 12"/>
                <a:gd name="T112" fmla="*/ 7 w 10"/>
                <a:gd name="T113" fmla="*/ 8 h 12"/>
                <a:gd name="T114" fmla="*/ 7 w 10"/>
                <a:gd name="T115" fmla="*/ 8 h 12"/>
                <a:gd name="T116" fmla="*/ 6 w 10"/>
                <a:gd name="T117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" h="12"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9"/>
                    <a:pt x="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6" y="11"/>
                    <a:pt x="6" y="12"/>
                  </a:cubicBezTo>
                  <a:cubicBezTo>
                    <a:pt x="6" y="12"/>
                    <a:pt x="5" y="12"/>
                    <a:pt x="5" y="12"/>
                  </a:cubicBezTo>
                  <a:cubicBezTo>
                    <a:pt x="5" y="12"/>
                    <a:pt x="4" y="12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1" y="5"/>
                    <a:pt x="1" y="5"/>
                    <a:pt x="1" y="4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0"/>
                    <a:pt x="5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8" y="2"/>
                    <a:pt x="8" y="2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2" y="4"/>
                    <a:pt x="2" y="4"/>
                    <a:pt x="2" y="5"/>
                  </a:cubicBezTo>
                  <a:cubicBezTo>
                    <a:pt x="2" y="5"/>
                    <a:pt x="2" y="6"/>
                    <a:pt x="2" y="6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9"/>
                    <a:pt x="2" y="10"/>
                    <a:pt x="3" y="10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5" y="11"/>
                    <a:pt x="5" y="11"/>
                    <a:pt x="6" y="11"/>
                  </a:cubicBezTo>
                  <a:cubicBezTo>
                    <a:pt x="6" y="11"/>
                    <a:pt x="6" y="11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7"/>
                    <a:pt x="6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sḻíḓé">
              <a:extLst>
                <a:ext uri="{FF2B5EF4-FFF2-40B4-BE49-F238E27FC236}">
                  <a16:creationId xmlns:a16="http://schemas.microsoft.com/office/drawing/2014/main" id="{C7AEA710-509E-2A6E-4778-6119E1EBFF4D}"/>
                </a:ext>
              </a:extLst>
            </p:cNvPr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îŝlïde">
              <a:extLst>
                <a:ext uri="{FF2B5EF4-FFF2-40B4-BE49-F238E27FC236}">
                  <a16:creationId xmlns:a16="http://schemas.microsoft.com/office/drawing/2014/main" id="{DD03C010-B856-85CF-C55F-83EB3B09A668}"/>
                </a:ext>
              </a:extLst>
            </p:cNvPr>
            <p:cNvSpPr/>
            <p:nvPr/>
          </p:nvSpPr>
          <p:spPr bwMode="auto">
            <a:xfrm>
              <a:off x="3773488" y="3865563"/>
              <a:ext cx="33338" cy="36513"/>
            </a:xfrm>
            <a:custGeom>
              <a:avLst/>
              <a:gdLst>
                <a:gd name="T0" fmla="*/ 2 w 10"/>
                <a:gd name="T1" fmla="*/ 8 h 11"/>
                <a:gd name="T2" fmla="*/ 2 w 10"/>
                <a:gd name="T3" fmla="*/ 1 h 11"/>
                <a:gd name="T4" fmla="*/ 1 w 10"/>
                <a:gd name="T5" fmla="*/ 1 h 11"/>
                <a:gd name="T6" fmla="*/ 1 w 10"/>
                <a:gd name="T7" fmla="*/ 1 h 11"/>
                <a:gd name="T8" fmla="*/ 1 w 10"/>
                <a:gd name="T9" fmla="*/ 0 h 11"/>
                <a:gd name="T10" fmla="*/ 0 w 10"/>
                <a:gd name="T11" fmla="*/ 0 h 11"/>
                <a:gd name="T12" fmla="*/ 0 w 10"/>
                <a:gd name="T13" fmla="*/ 0 h 11"/>
                <a:gd name="T14" fmla="*/ 0 w 10"/>
                <a:gd name="T15" fmla="*/ 0 h 11"/>
                <a:gd name="T16" fmla="*/ 4 w 10"/>
                <a:gd name="T17" fmla="*/ 0 h 11"/>
                <a:gd name="T18" fmla="*/ 4 w 10"/>
                <a:gd name="T19" fmla="*/ 0 h 11"/>
                <a:gd name="T20" fmla="*/ 4 w 10"/>
                <a:gd name="T21" fmla="*/ 0 h 11"/>
                <a:gd name="T22" fmla="*/ 4 w 10"/>
                <a:gd name="T23" fmla="*/ 0 h 11"/>
                <a:gd name="T24" fmla="*/ 3 w 10"/>
                <a:gd name="T25" fmla="*/ 1 h 11"/>
                <a:gd name="T26" fmla="*/ 3 w 10"/>
                <a:gd name="T27" fmla="*/ 1 h 11"/>
                <a:gd name="T28" fmla="*/ 3 w 10"/>
                <a:gd name="T29" fmla="*/ 2 h 11"/>
                <a:gd name="T30" fmla="*/ 3 w 10"/>
                <a:gd name="T31" fmla="*/ 7 h 11"/>
                <a:gd name="T32" fmla="*/ 3 w 10"/>
                <a:gd name="T33" fmla="*/ 9 h 11"/>
                <a:gd name="T34" fmla="*/ 4 w 10"/>
                <a:gd name="T35" fmla="*/ 10 h 11"/>
                <a:gd name="T36" fmla="*/ 6 w 10"/>
                <a:gd name="T37" fmla="*/ 10 h 11"/>
                <a:gd name="T38" fmla="*/ 7 w 10"/>
                <a:gd name="T39" fmla="*/ 10 h 11"/>
                <a:gd name="T40" fmla="*/ 8 w 10"/>
                <a:gd name="T41" fmla="*/ 9 h 11"/>
                <a:gd name="T42" fmla="*/ 8 w 10"/>
                <a:gd name="T43" fmla="*/ 8 h 11"/>
                <a:gd name="T44" fmla="*/ 8 w 10"/>
                <a:gd name="T45" fmla="*/ 1 h 11"/>
                <a:gd name="T46" fmla="*/ 8 w 10"/>
                <a:gd name="T47" fmla="*/ 1 h 11"/>
                <a:gd name="T48" fmla="*/ 8 w 10"/>
                <a:gd name="T49" fmla="*/ 0 h 11"/>
                <a:gd name="T50" fmla="*/ 7 w 10"/>
                <a:gd name="T51" fmla="*/ 0 h 11"/>
                <a:gd name="T52" fmla="*/ 7 w 10"/>
                <a:gd name="T53" fmla="*/ 0 h 11"/>
                <a:gd name="T54" fmla="*/ 7 w 10"/>
                <a:gd name="T55" fmla="*/ 0 h 11"/>
                <a:gd name="T56" fmla="*/ 7 w 10"/>
                <a:gd name="T57" fmla="*/ 0 h 11"/>
                <a:gd name="T58" fmla="*/ 10 w 10"/>
                <a:gd name="T59" fmla="*/ 0 h 11"/>
                <a:gd name="T60" fmla="*/ 10 w 10"/>
                <a:gd name="T61" fmla="*/ 0 h 11"/>
                <a:gd name="T62" fmla="*/ 10 w 10"/>
                <a:gd name="T63" fmla="*/ 0 h 11"/>
                <a:gd name="T64" fmla="*/ 9 w 10"/>
                <a:gd name="T65" fmla="*/ 0 h 11"/>
                <a:gd name="T66" fmla="*/ 9 w 10"/>
                <a:gd name="T67" fmla="*/ 0 h 11"/>
                <a:gd name="T68" fmla="*/ 9 w 10"/>
                <a:gd name="T69" fmla="*/ 1 h 11"/>
                <a:gd name="T70" fmla="*/ 9 w 10"/>
                <a:gd name="T71" fmla="*/ 1 h 11"/>
                <a:gd name="T72" fmla="*/ 9 w 10"/>
                <a:gd name="T73" fmla="*/ 8 h 11"/>
                <a:gd name="T74" fmla="*/ 9 w 10"/>
                <a:gd name="T75" fmla="*/ 9 h 11"/>
                <a:gd name="T76" fmla="*/ 8 w 10"/>
                <a:gd name="T77" fmla="*/ 10 h 11"/>
                <a:gd name="T78" fmla="*/ 7 w 10"/>
                <a:gd name="T79" fmla="*/ 11 h 11"/>
                <a:gd name="T80" fmla="*/ 6 w 10"/>
                <a:gd name="T81" fmla="*/ 11 h 11"/>
                <a:gd name="T82" fmla="*/ 4 w 10"/>
                <a:gd name="T83" fmla="*/ 11 h 11"/>
                <a:gd name="T84" fmla="*/ 3 w 10"/>
                <a:gd name="T85" fmla="*/ 11 h 11"/>
                <a:gd name="T86" fmla="*/ 2 w 10"/>
                <a:gd name="T87" fmla="*/ 9 h 11"/>
                <a:gd name="T88" fmla="*/ 2 w 10"/>
                <a:gd name="T8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" h="11">
                  <a:moveTo>
                    <a:pt x="2" y="8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5" y="10"/>
                    <a:pt x="6" y="10"/>
                  </a:cubicBezTo>
                  <a:cubicBezTo>
                    <a:pt x="6" y="10"/>
                    <a:pt x="7" y="10"/>
                    <a:pt x="7" y="10"/>
                  </a:cubicBezTo>
                  <a:cubicBezTo>
                    <a:pt x="8" y="10"/>
                    <a:pt x="8" y="9"/>
                    <a:pt x="8" y="9"/>
                  </a:cubicBezTo>
                  <a:cubicBezTo>
                    <a:pt x="8" y="9"/>
                    <a:pt x="8" y="8"/>
                    <a:pt x="8" y="8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1"/>
                    <a:pt x="5" y="11"/>
                    <a:pt x="4" y="11"/>
                  </a:cubicBezTo>
                  <a:cubicBezTo>
                    <a:pt x="4" y="11"/>
                    <a:pt x="3" y="11"/>
                    <a:pt x="3" y="11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2" y="9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ļïḓê">
              <a:extLst>
                <a:ext uri="{FF2B5EF4-FFF2-40B4-BE49-F238E27FC236}">
                  <a16:creationId xmlns:a16="http://schemas.microsoft.com/office/drawing/2014/main" id="{2A0ABA03-34E1-38FA-D65D-C50ADAA7A457}"/>
                </a:ext>
              </a:extLst>
            </p:cNvPr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2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śļîḓê">
              <a:extLst>
                <a:ext uri="{FF2B5EF4-FFF2-40B4-BE49-F238E27FC236}">
                  <a16:creationId xmlns:a16="http://schemas.microsoft.com/office/drawing/2014/main" id="{3E9C084B-11B6-27F0-8F47-8A68C2DB9148}"/>
                </a:ext>
              </a:extLst>
            </p:cNvPr>
            <p:cNvSpPr/>
            <p:nvPr/>
          </p:nvSpPr>
          <p:spPr bwMode="auto">
            <a:xfrm>
              <a:off x="3846513" y="3862388"/>
              <a:ext cx="34925" cy="39688"/>
            </a:xfrm>
            <a:custGeom>
              <a:avLst/>
              <a:gdLst>
                <a:gd name="T0" fmla="*/ 2 w 11"/>
                <a:gd name="T1" fmla="*/ 1 h 12"/>
                <a:gd name="T2" fmla="*/ 9 w 11"/>
                <a:gd name="T3" fmla="*/ 9 h 12"/>
                <a:gd name="T4" fmla="*/ 9 w 11"/>
                <a:gd name="T5" fmla="*/ 2 h 12"/>
                <a:gd name="T6" fmla="*/ 9 w 11"/>
                <a:gd name="T7" fmla="*/ 1 h 12"/>
                <a:gd name="T8" fmla="*/ 8 w 11"/>
                <a:gd name="T9" fmla="*/ 1 h 12"/>
                <a:gd name="T10" fmla="*/ 8 w 11"/>
                <a:gd name="T11" fmla="*/ 1 h 12"/>
                <a:gd name="T12" fmla="*/ 7 w 11"/>
                <a:gd name="T13" fmla="*/ 1 h 12"/>
                <a:gd name="T14" fmla="*/ 7 w 11"/>
                <a:gd name="T15" fmla="*/ 1 h 12"/>
                <a:gd name="T16" fmla="*/ 7 w 11"/>
                <a:gd name="T17" fmla="*/ 0 h 12"/>
                <a:gd name="T18" fmla="*/ 10 w 11"/>
                <a:gd name="T19" fmla="*/ 0 h 12"/>
                <a:gd name="T20" fmla="*/ 11 w 11"/>
                <a:gd name="T21" fmla="*/ 0 h 12"/>
                <a:gd name="T22" fmla="*/ 10 w 11"/>
                <a:gd name="T23" fmla="*/ 1 h 12"/>
                <a:gd name="T24" fmla="*/ 10 w 11"/>
                <a:gd name="T25" fmla="*/ 1 h 12"/>
                <a:gd name="T26" fmla="*/ 9 w 11"/>
                <a:gd name="T27" fmla="*/ 1 h 12"/>
                <a:gd name="T28" fmla="*/ 9 w 11"/>
                <a:gd name="T29" fmla="*/ 1 h 12"/>
                <a:gd name="T30" fmla="*/ 9 w 11"/>
                <a:gd name="T31" fmla="*/ 1 h 12"/>
                <a:gd name="T32" fmla="*/ 10 w 11"/>
                <a:gd name="T33" fmla="*/ 11 h 12"/>
                <a:gd name="T34" fmla="*/ 10 w 11"/>
                <a:gd name="T35" fmla="*/ 11 h 12"/>
                <a:gd name="T36" fmla="*/ 9 w 11"/>
                <a:gd name="T37" fmla="*/ 11 h 12"/>
                <a:gd name="T38" fmla="*/ 2 w 11"/>
                <a:gd name="T39" fmla="*/ 2 h 12"/>
                <a:gd name="T40" fmla="*/ 2 w 11"/>
                <a:gd name="T41" fmla="*/ 11 h 12"/>
                <a:gd name="T42" fmla="*/ 2 w 11"/>
                <a:gd name="T43" fmla="*/ 11 h 12"/>
                <a:gd name="T44" fmla="*/ 3 w 11"/>
                <a:gd name="T45" fmla="*/ 11 h 12"/>
                <a:gd name="T46" fmla="*/ 3 w 11"/>
                <a:gd name="T47" fmla="*/ 11 h 12"/>
                <a:gd name="T48" fmla="*/ 4 w 11"/>
                <a:gd name="T49" fmla="*/ 11 h 12"/>
                <a:gd name="T50" fmla="*/ 4 w 11"/>
                <a:gd name="T51" fmla="*/ 11 h 12"/>
                <a:gd name="T52" fmla="*/ 4 w 11"/>
                <a:gd name="T53" fmla="*/ 12 h 12"/>
                <a:gd name="T54" fmla="*/ 1 w 11"/>
                <a:gd name="T55" fmla="*/ 12 h 12"/>
                <a:gd name="T56" fmla="*/ 0 w 11"/>
                <a:gd name="T57" fmla="*/ 12 h 12"/>
                <a:gd name="T58" fmla="*/ 1 w 11"/>
                <a:gd name="T59" fmla="*/ 11 h 12"/>
                <a:gd name="T60" fmla="*/ 1 w 11"/>
                <a:gd name="T61" fmla="*/ 11 h 12"/>
                <a:gd name="T62" fmla="*/ 2 w 11"/>
                <a:gd name="T63" fmla="*/ 11 h 12"/>
                <a:gd name="T64" fmla="*/ 2 w 11"/>
                <a:gd name="T65" fmla="*/ 11 h 12"/>
                <a:gd name="T66" fmla="*/ 2 w 11"/>
                <a:gd name="T67" fmla="*/ 11 h 12"/>
                <a:gd name="T68" fmla="*/ 1 w 11"/>
                <a:gd name="T69" fmla="*/ 2 h 12"/>
                <a:gd name="T70" fmla="*/ 1 w 11"/>
                <a:gd name="T71" fmla="*/ 2 h 12"/>
                <a:gd name="T72" fmla="*/ 1 w 11"/>
                <a:gd name="T73" fmla="*/ 1 h 12"/>
                <a:gd name="T74" fmla="*/ 0 w 11"/>
                <a:gd name="T75" fmla="*/ 1 h 12"/>
                <a:gd name="T76" fmla="*/ 0 w 11"/>
                <a:gd name="T77" fmla="*/ 1 h 12"/>
                <a:gd name="T78" fmla="*/ 0 w 11"/>
                <a:gd name="T79" fmla="*/ 1 h 12"/>
                <a:gd name="T80" fmla="*/ 0 w 11"/>
                <a:gd name="T81" fmla="*/ 1 h 12"/>
                <a:gd name="T82" fmla="*/ 2 w 11"/>
                <a:gd name="T8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" h="12">
                  <a:moveTo>
                    <a:pt x="2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ïṩļïḑé">
              <a:extLst>
                <a:ext uri="{FF2B5EF4-FFF2-40B4-BE49-F238E27FC236}">
                  <a16:creationId xmlns:a16="http://schemas.microsoft.com/office/drawing/2014/main" id="{92CB7D47-1357-1F30-A456-D640932FF392}"/>
                </a:ext>
              </a:extLst>
            </p:cNvPr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i$1iḋe">
              <a:extLst>
                <a:ext uri="{FF2B5EF4-FFF2-40B4-BE49-F238E27FC236}">
                  <a16:creationId xmlns:a16="http://schemas.microsoft.com/office/drawing/2014/main" id="{79507C25-761B-478B-1C5B-C83DFDEDFF0A}"/>
                </a:ext>
              </a:extLst>
            </p:cNvPr>
            <p:cNvSpPr/>
            <p:nvPr/>
          </p:nvSpPr>
          <p:spPr bwMode="auto">
            <a:xfrm>
              <a:off x="3911601" y="3852863"/>
              <a:ext cx="23813" cy="39688"/>
            </a:xfrm>
            <a:custGeom>
              <a:avLst/>
              <a:gdLst>
                <a:gd name="T0" fmla="*/ 4 w 7"/>
                <a:gd name="T1" fmla="*/ 11 h 12"/>
                <a:gd name="T2" fmla="*/ 2 w 7"/>
                <a:gd name="T3" fmla="*/ 2 h 12"/>
                <a:gd name="T4" fmla="*/ 2 w 7"/>
                <a:gd name="T5" fmla="*/ 2 h 12"/>
                <a:gd name="T6" fmla="*/ 2 w 7"/>
                <a:gd name="T7" fmla="*/ 2 h 12"/>
                <a:gd name="T8" fmla="*/ 1 w 7"/>
                <a:gd name="T9" fmla="*/ 2 h 12"/>
                <a:gd name="T10" fmla="*/ 1 w 7"/>
                <a:gd name="T11" fmla="*/ 2 h 12"/>
                <a:gd name="T12" fmla="*/ 0 w 7"/>
                <a:gd name="T13" fmla="*/ 2 h 12"/>
                <a:gd name="T14" fmla="*/ 0 w 7"/>
                <a:gd name="T15" fmla="*/ 1 h 12"/>
                <a:gd name="T16" fmla="*/ 4 w 7"/>
                <a:gd name="T17" fmla="*/ 0 h 12"/>
                <a:gd name="T18" fmla="*/ 4 w 7"/>
                <a:gd name="T19" fmla="*/ 1 h 12"/>
                <a:gd name="T20" fmla="*/ 4 w 7"/>
                <a:gd name="T21" fmla="*/ 1 h 12"/>
                <a:gd name="T22" fmla="*/ 4 w 7"/>
                <a:gd name="T23" fmla="*/ 1 h 12"/>
                <a:gd name="T24" fmla="*/ 3 w 7"/>
                <a:gd name="T25" fmla="*/ 1 h 12"/>
                <a:gd name="T26" fmla="*/ 3 w 7"/>
                <a:gd name="T27" fmla="*/ 2 h 12"/>
                <a:gd name="T28" fmla="*/ 3 w 7"/>
                <a:gd name="T29" fmla="*/ 2 h 12"/>
                <a:gd name="T30" fmla="*/ 5 w 7"/>
                <a:gd name="T31" fmla="*/ 10 h 12"/>
                <a:gd name="T32" fmla="*/ 5 w 7"/>
                <a:gd name="T33" fmla="*/ 11 h 12"/>
                <a:gd name="T34" fmla="*/ 5 w 7"/>
                <a:gd name="T35" fmla="*/ 11 h 12"/>
                <a:gd name="T36" fmla="*/ 6 w 7"/>
                <a:gd name="T37" fmla="*/ 11 h 12"/>
                <a:gd name="T38" fmla="*/ 6 w 7"/>
                <a:gd name="T39" fmla="*/ 11 h 12"/>
                <a:gd name="T40" fmla="*/ 7 w 7"/>
                <a:gd name="T41" fmla="*/ 11 h 12"/>
                <a:gd name="T42" fmla="*/ 7 w 7"/>
                <a:gd name="T43" fmla="*/ 11 h 12"/>
                <a:gd name="T44" fmla="*/ 3 w 7"/>
                <a:gd name="T45" fmla="*/ 12 h 12"/>
                <a:gd name="T46" fmla="*/ 3 w 7"/>
                <a:gd name="T47" fmla="*/ 12 h 12"/>
                <a:gd name="T48" fmla="*/ 3 w 7"/>
                <a:gd name="T49" fmla="*/ 12 h 12"/>
                <a:gd name="T50" fmla="*/ 3 w 7"/>
                <a:gd name="T51" fmla="*/ 12 h 12"/>
                <a:gd name="T52" fmla="*/ 4 w 7"/>
                <a:gd name="T53" fmla="*/ 11 h 12"/>
                <a:gd name="T54" fmla="*/ 4 w 7"/>
                <a:gd name="T55" fmla="*/ 11 h 12"/>
                <a:gd name="T56" fmla="*/ 4 w 7"/>
                <a:gd name="T57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1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i$ļîde">
              <a:extLst>
                <a:ext uri="{FF2B5EF4-FFF2-40B4-BE49-F238E27FC236}">
                  <a16:creationId xmlns:a16="http://schemas.microsoft.com/office/drawing/2014/main" id="{1C897F9E-6811-31B0-44DF-A9A59A5319B4}"/>
                </a:ext>
              </a:extLst>
            </p:cNvPr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ṡļîďê">
              <a:extLst>
                <a:ext uri="{FF2B5EF4-FFF2-40B4-BE49-F238E27FC236}">
                  <a16:creationId xmlns:a16="http://schemas.microsoft.com/office/drawing/2014/main" id="{62B90DD1-BAE0-83F6-2EDF-F1247EE7D431}"/>
                </a:ext>
              </a:extLst>
            </p:cNvPr>
            <p:cNvSpPr/>
            <p:nvPr/>
          </p:nvSpPr>
          <p:spPr bwMode="auto">
            <a:xfrm>
              <a:off x="3957638" y="3825875"/>
              <a:ext cx="33338" cy="42863"/>
            </a:xfrm>
            <a:custGeom>
              <a:avLst/>
              <a:gdLst>
                <a:gd name="T0" fmla="*/ 9 w 10"/>
                <a:gd name="T1" fmla="*/ 11 h 13"/>
                <a:gd name="T2" fmla="*/ 9 w 10"/>
                <a:gd name="T3" fmla="*/ 3 h 13"/>
                <a:gd name="T4" fmla="*/ 8 w 10"/>
                <a:gd name="T5" fmla="*/ 2 h 13"/>
                <a:gd name="T6" fmla="*/ 8 w 10"/>
                <a:gd name="T7" fmla="*/ 2 h 13"/>
                <a:gd name="T8" fmla="*/ 8 w 10"/>
                <a:gd name="T9" fmla="*/ 2 h 13"/>
                <a:gd name="T10" fmla="*/ 7 w 10"/>
                <a:gd name="T11" fmla="*/ 2 h 13"/>
                <a:gd name="T12" fmla="*/ 7 w 10"/>
                <a:gd name="T13" fmla="*/ 2 h 13"/>
                <a:gd name="T14" fmla="*/ 7 w 10"/>
                <a:gd name="T15" fmla="*/ 2 h 13"/>
                <a:gd name="T16" fmla="*/ 10 w 10"/>
                <a:gd name="T17" fmla="*/ 1 h 13"/>
                <a:gd name="T18" fmla="*/ 10 w 10"/>
                <a:gd name="T19" fmla="*/ 1 h 13"/>
                <a:gd name="T20" fmla="*/ 10 w 10"/>
                <a:gd name="T21" fmla="*/ 1 h 13"/>
                <a:gd name="T22" fmla="*/ 10 w 10"/>
                <a:gd name="T23" fmla="*/ 1 h 13"/>
                <a:gd name="T24" fmla="*/ 9 w 10"/>
                <a:gd name="T25" fmla="*/ 2 h 13"/>
                <a:gd name="T26" fmla="*/ 9 w 10"/>
                <a:gd name="T27" fmla="*/ 2 h 13"/>
                <a:gd name="T28" fmla="*/ 9 w 10"/>
                <a:gd name="T29" fmla="*/ 2 h 13"/>
                <a:gd name="T30" fmla="*/ 10 w 10"/>
                <a:gd name="T31" fmla="*/ 12 h 13"/>
                <a:gd name="T32" fmla="*/ 10 w 10"/>
                <a:gd name="T33" fmla="*/ 13 h 13"/>
                <a:gd name="T34" fmla="*/ 9 w 10"/>
                <a:gd name="T35" fmla="*/ 12 h 13"/>
                <a:gd name="T36" fmla="*/ 2 w 10"/>
                <a:gd name="T37" fmla="*/ 5 h 13"/>
                <a:gd name="T38" fmla="*/ 2 w 10"/>
                <a:gd name="T39" fmla="*/ 5 h 13"/>
                <a:gd name="T40" fmla="*/ 2 w 10"/>
                <a:gd name="T41" fmla="*/ 5 h 13"/>
                <a:gd name="T42" fmla="*/ 1 w 10"/>
                <a:gd name="T43" fmla="*/ 5 h 13"/>
                <a:gd name="T44" fmla="*/ 1 w 10"/>
                <a:gd name="T45" fmla="*/ 5 h 13"/>
                <a:gd name="T46" fmla="*/ 1 w 10"/>
                <a:gd name="T47" fmla="*/ 5 h 13"/>
                <a:gd name="T48" fmla="*/ 1 w 10"/>
                <a:gd name="T49" fmla="*/ 5 h 13"/>
                <a:gd name="T50" fmla="*/ 4 w 10"/>
                <a:gd name="T51" fmla="*/ 3 h 13"/>
                <a:gd name="T52" fmla="*/ 4 w 10"/>
                <a:gd name="T53" fmla="*/ 3 h 13"/>
                <a:gd name="T54" fmla="*/ 4 w 10"/>
                <a:gd name="T55" fmla="*/ 4 h 13"/>
                <a:gd name="T56" fmla="*/ 4 w 10"/>
                <a:gd name="T57" fmla="*/ 4 h 13"/>
                <a:gd name="T58" fmla="*/ 3 w 10"/>
                <a:gd name="T59" fmla="*/ 4 h 13"/>
                <a:gd name="T60" fmla="*/ 3 w 10"/>
                <a:gd name="T61" fmla="*/ 5 h 13"/>
                <a:gd name="T62" fmla="*/ 3 w 10"/>
                <a:gd name="T63" fmla="*/ 5 h 13"/>
                <a:gd name="T64" fmla="*/ 9 w 10"/>
                <a:gd name="T6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3">
                  <a:moveTo>
                    <a:pt x="9" y="11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9" y="13"/>
                    <a:pt x="9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5" y="3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lnTo>
                    <a:pt x="9" y="11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şḷiḋé">
              <a:extLst>
                <a:ext uri="{FF2B5EF4-FFF2-40B4-BE49-F238E27FC236}">
                  <a16:creationId xmlns:a16="http://schemas.microsoft.com/office/drawing/2014/main" id="{3BFD0AE7-0499-540A-23F3-824DDDF77193}"/>
                </a:ext>
              </a:extLst>
            </p:cNvPr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sliḑè">
              <a:extLst>
                <a:ext uri="{FF2B5EF4-FFF2-40B4-BE49-F238E27FC236}">
                  <a16:creationId xmlns:a16="http://schemas.microsoft.com/office/drawing/2014/main" id="{420E32F3-0C86-A5BB-D08A-C58F5C3CF8EB}"/>
                </a:ext>
              </a:extLst>
            </p:cNvPr>
            <p:cNvSpPr/>
            <p:nvPr/>
          </p:nvSpPr>
          <p:spPr bwMode="auto">
            <a:xfrm>
              <a:off x="4021138" y="3795713"/>
              <a:ext cx="42863" cy="47625"/>
            </a:xfrm>
            <a:custGeom>
              <a:avLst/>
              <a:gdLst>
                <a:gd name="T0" fmla="*/ 6 w 13"/>
                <a:gd name="T1" fmla="*/ 0 h 14"/>
                <a:gd name="T2" fmla="*/ 8 w 13"/>
                <a:gd name="T3" fmla="*/ 2 h 14"/>
                <a:gd name="T4" fmla="*/ 8 w 13"/>
                <a:gd name="T5" fmla="*/ 2 h 14"/>
                <a:gd name="T6" fmla="*/ 8 w 13"/>
                <a:gd name="T7" fmla="*/ 2 h 14"/>
                <a:gd name="T8" fmla="*/ 7 w 13"/>
                <a:gd name="T9" fmla="*/ 2 h 14"/>
                <a:gd name="T10" fmla="*/ 7 w 13"/>
                <a:gd name="T11" fmla="*/ 2 h 14"/>
                <a:gd name="T12" fmla="*/ 6 w 13"/>
                <a:gd name="T13" fmla="*/ 2 h 14"/>
                <a:gd name="T14" fmla="*/ 5 w 13"/>
                <a:gd name="T15" fmla="*/ 2 h 14"/>
                <a:gd name="T16" fmla="*/ 4 w 13"/>
                <a:gd name="T17" fmla="*/ 2 h 14"/>
                <a:gd name="T18" fmla="*/ 3 w 13"/>
                <a:gd name="T19" fmla="*/ 3 h 14"/>
                <a:gd name="T20" fmla="*/ 2 w 13"/>
                <a:gd name="T21" fmla="*/ 3 h 14"/>
                <a:gd name="T22" fmla="*/ 2 w 13"/>
                <a:gd name="T23" fmla="*/ 4 h 14"/>
                <a:gd name="T24" fmla="*/ 3 w 13"/>
                <a:gd name="T25" fmla="*/ 4 h 14"/>
                <a:gd name="T26" fmla="*/ 5 w 13"/>
                <a:gd name="T27" fmla="*/ 7 h 14"/>
                <a:gd name="T28" fmla="*/ 6 w 13"/>
                <a:gd name="T29" fmla="*/ 6 h 14"/>
                <a:gd name="T30" fmla="*/ 7 w 13"/>
                <a:gd name="T31" fmla="*/ 6 h 14"/>
                <a:gd name="T32" fmla="*/ 7 w 13"/>
                <a:gd name="T33" fmla="*/ 5 h 14"/>
                <a:gd name="T34" fmla="*/ 6 w 13"/>
                <a:gd name="T35" fmla="*/ 5 h 14"/>
                <a:gd name="T36" fmla="*/ 6 w 13"/>
                <a:gd name="T37" fmla="*/ 4 h 14"/>
                <a:gd name="T38" fmla="*/ 6 w 13"/>
                <a:gd name="T39" fmla="*/ 4 h 14"/>
                <a:gd name="T40" fmla="*/ 6 w 13"/>
                <a:gd name="T41" fmla="*/ 4 h 14"/>
                <a:gd name="T42" fmla="*/ 9 w 13"/>
                <a:gd name="T43" fmla="*/ 7 h 14"/>
                <a:gd name="T44" fmla="*/ 9 w 13"/>
                <a:gd name="T45" fmla="*/ 8 h 14"/>
                <a:gd name="T46" fmla="*/ 8 w 13"/>
                <a:gd name="T47" fmla="*/ 8 h 14"/>
                <a:gd name="T48" fmla="*/ 8 w 13"/>
                <a:gd name="T49" fmla="*/ 7 h 14"/>
                <a:gd name="T50" fmla="*/ 8 w 13"/>
                <a:gd name="T51" fmla="*/ 7 h 14"/>
                <a:gd name="T52" fmla="*/ 7 w 13"/>
                <a:gd name="T53" fmla="*/ 6 h 14"/>
                <a:gd name="T54" fmla="*/ 7 w 13"/>
                <a:gd name="T55" fmla="*/ 7 h 14"/>
                <a:gd name="T56" fmla="*/ 5 w 13"/>
                <a:gd name="T57" fmla="*/ 8 h 14"/>
                <a:gd name="T58" fmla="*/ 7 w 13"/>
                <a:gd name="T59" fmla="*/ 11 h 14"/>
                <a:gd name="T60" fmla="*/ 8 w 13"/>
                <a:gd name="T61" fmla="*/ 12 h 14"/>
                <a:gd name="T62" fmla="*/ 8 w 13"/>
                <a:gd name="T63" fmla="*/ 12 h 14"/>
                <a:gd name="T64" fmla="*/ 9 w 13"/>
                <a:gd name="T65" fmla="*/ 11 h 14"/>
                <a:gd name="T66" fmla="*/ 10 w 13"/>
                <a:gd name="T67" fmla="*/ 10 h 14"/>
                <a:gd name="T68" fmla="*/ 11 w 13"/>
                <a:gd name="T69" fmla="*/ 10 h 14"/>
                <a:gd name="T70" fmla="*/ 11 w 13"/>
                <a:gd name="T71" fmla="*/ 9 h 14"/>
                <a:gd name="T72" fmla="*/ 11 w 13"/>
                <a:gd name="T73" fmla="*/ 8 h 14"/>
                <a:gd name="T74" fmla="*/ 11 w 13"/>
                <a:gd name="T75" fmla="*/ 7 h 14"/>
                <a:gd name="T76" fmla="*/ 11 w 13"/>
                <a:gd name="T77" fmla="*/ 7 h 14"/>
                <a:gd name="T78" fmla="*/ 11 w 13"/>
                <a:gd name="T79" fmla="*/ 6 h 14"/>
                <a:gd name="T80" fmla="*/ 11 w 13"/>
                <a:gd name="T81" fmla="*/ 7 h 14"/>
                <a:gd name="T82" fmla="*/ 13 w 13"/>
                <a:gd name="T83" fmla="*/ 9 h 14"/>
                <a:gd name="T84" fmla="*/ 6 w 13"/>
                <a:gd name="T85" fmla="*/ 14 h 14"/>
                <a:gd name="T86" fmla="*/ 6 w 13"/>
                <a:gd name="T87" fmla="*/ 14 h 14"/>
                <a:gd name="T88" fmla="*/ 6 w 13"/>
                <a:gd name="T89" fmla="*/ 13 h 14"/>
                <a:gd name="T90" fmla="*/ 6 w 13"/>
                <a:gd name="T91" fmla="*/ 13 h 14"/>
                <a:gd name="T92" fmla="*/ 6 w 13"/>
                <a:gd name="T93" fmla="*/ 13 h 14"/>
                <a:gd name="T94" fmla="*/ 7 w 13"/>
                <a:gd name="T95" fmla="*/ 12 h 14"/>
                <a:gd name="T96" fmla="*/ 6 w 13"/>
                <a:gd name="T97" fmla="*/ 12 h 14"/>
                <a:gd name="T98" fmla="*/ 2 w 13"/>
                <a:gd name="T99" fmla="*/ 5 h 14"/>
                <a:gd name="T100" fmla="*/ 1 w 13"/>
                <a:gd name="T101" fmla="*/ 5 h 14"/>
                <a:gd name="T102" fmla="*/ 0 w 13"/>
                <a:gd name="T103" fmla="*/ 5 h 14"/>
                <a:gd name="T104" fmla="*/ 0 w 13"/>
                <a:gd name="T105" fmla="*/ 5 h 14"/>
                <a:gd name="T106" fmla="*/ 0 w 13"/>
                <a:gd name="T107" fmla="*/ 5 h 14"/>
                <a:gd name="T108" fmla="*/ 0 w 13"/>
                <a:gd name="T109" fmla="*/ 5 h 14"/>
                <a:gd name="T110" fmla="*/ 6 w 13"/>
                <a:gd name="T1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3"/>
                    <a:pt x="8" y="3"/>
                    <a:pt x="8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4" y="2"/>
                    <a:pt x="4" y="2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6"/>
                    <a:pt x="7" y="6"/>
                  </a:cubicBezTo>
                  <a:cubicBezTo>
                    <a:pt x="7" y="6"/>
                    <a:pt x="7" y="5"/>
                    <a:pt x="7" y="5"/>
                  </a:cubicBezTo>
                  <a:cubicBezTo>
                    <a:pt x="7" y="5"/>
                    <a:pt x="7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7"/>
                    <a:pt x="9" y="8"/>
                    <a:pt x="9" y="8"/>
                  </a:cubicBezTo>
                  <a:cubicBezTo>
                    <a:pt x="9" y="8"/>
                    <a:pt x="8" y="8"/>
                    <a:pt x="8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7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9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ṧlîḓê">
              <a:extLst>
                <a:ext uri="{FF2B5EF4-FFF2-40B4-BE49-F238E27FC236}">
                  <a16:creationId xmlns:a16="http://schemas.microsoft.com/office/drawing/2014/main" id="{D5A2B25D-4841-16FD-4B59-336C4019A129}"/>
                </a:ext>
              </a:extLst>
            </p:cNvPr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ṣļíďé">
              <a:extLst>
                <a:ext uri="{FF2B5EF4-FFF2-40B4-BE49-F238E27FC236}">
                  <a16:creationId xmlns:a16="http://schemas.microsoft.com/office/drawing/2014/main" id="{FFDEA892-84A2-D80F-2B42-B2ABAECFCC61}"/>
                </a:ext>
              </a:extLst>
            </p:cNvPr>
            <p:cNvSpPr/>
            <p:nvPr/>
          </p:nvSpPr>
          <p:spPr bwMode="auto">
            <a:xfrm>
              <a:off x="4122738" y="3719513"/>
              <a:ext cx="36513" cy="36513"/>
            </a:xfrm>
            <a:custGeom>
              <a:avLst/>
              <a:gdLst>
                <a:gd name="T0" fmla="*/ 3 w 11"/>
                <a:gd name="T1" fmla="*/ 0 h 11"/>
                <a:gd name="T2" fmla="*/ 5 w 11"/>
                <a:gd name="T3" fmla="*/ 1 h 11"/>
                <a:gd name="T4" fmla="*/ 6 w 11"/>
                <a:gd name="T5" fmla="*/ 1 h 11"/>
                <a:gd name="T6" fmla="*/ 5 w 11"/>
                <a:gd name="T7" fmla="*/ 1 h 11"/>
                <a:gd name="T8" fmla="*/ 5 w 11"/>
                <a:gd name="T9" fmla="*/ 1 h 11"/>
                <a:gd name="T10" fmla="*/ 4 w 11"/>
                <a:gd name="T11" fmla="*/ 1 h 11"/>
                <a:gd name="T12" fmla="*/ 2 w 11"/>
                <a:gd name="T13" fmla="*/ 1 h 11"/>
                <a:gd name="T14" fmla="*/ 1 w 11"/>
                <a:gd name="T15" fmla="*/ 2 h 11"/>
                <a:gd name="T16" fmla="*/ 1 w 11"/>
                <a:gd name="T17" fmla="*/ 4 h 11"/>
                <a:gd name="T18" fmla="*/ 1 w 11"/>
                <a:gd name="T19" fmla="*/ 5 h 11"/>
                <a:gd name="T20" fmla="*/ 3 w 11"/>
                <a:gd name="T21" fmla="*/ 5 h 11"/>
                <a:gd name="T22" fmla="*/ 4 w 11"/>
                <a:gd name="T23" fmla="*/ 5 h 11"/>
                <a:gd name="T24" fmla="*/ 5 w 11"/>
                <a:gd name="T25" fmla="*/ 4 h 11"/>
                <a:gd name="T26" fmla="*/ 7 w 11"/>
                <a:gd name="T27" fmla="*/ 3 h 11"/>
                <a:gd name="T28" fmla="*/ 8 w 11"/>
                <a:gd name="T29" fmla="*/ 3 h 11"/>
                <a:gd name="T30" fmla="*/ 10 w 11"/>
                <a:gd name="T31" fmla="*/ 3 h 11"/>
                <a:gd name="T32" fmla="*/ 11 w 11"/>
                <a:gd name="T33" fmla="*/ 5 h 11"/>
                <a:gd name="T34" fmla="*/ 11 w 11"/>
                <a:gd name="T35" fmla="*/ 6 h 11"/>
                <a:gd name="T36" fmla="*/ 10 w 11"/>
                <a:gd name="T37" fmla="*/ 8 h 11"/>
                <a:gd name="T38" fmla="*/ 10 w 11"/>
                <a:gd name="T39" fmla="*/ 9 h 11"/>
                <a:gd name="T40" fmla="*/ 9 w 11"/>
                <a:gd name="T41" fmla="*/ 9 h 11"/>
                <a:gd name="T42" fmla="*/ 8 w 11"/>
                <a:gd name="T43" fmla="*/ 10 h 11"/>
                <a:gd name="T44" fmla="*/ 8 w 11"/>
                <a:gd name="T45" fmla="*/ 10 h 11"/>
                <a:gd name="T46" fmla="*/ 8 w 11"/>
                <a:gd name="T47" fmla="*/ 10 h 11"/>
                <a:gd name="T48" fmla="*/ 8 w 11"/>
                <a:gd name="T49" fmla="*/ 10 h 11"/>
                <a:gd name="T50" fmla="*/ 8 w 11"/>
                <a:gd name="T51" fmla="*/ 11 h 11"/>
                <a:gd name="T52" fmla="*/ 8 w 11"/>
                <a:gd name="T53" fmla="*/ 11 h 11"/>
                <a:gd name="T54" fmla="*/ 5 w 11"/>
                <a:gd name="T55" fmla="*/ 10 h 11"/>
                <a:gd name="T56" fmla="*/ 5 w 11"/>
                <a:gd name="T57" fmla="*/ 9 h 11"/>
                <a:gd name="T58" fmla="*/ 5 w 11"/>
                <a:gd name="T59" fmla="*/ 9 h 11"/>
                <a:gd name="T60" fmla="*/ 6 w 11"/>
                <a:gd name="T61" fmla="*/ 9 h 11"/>
                <a:gd name="T62" fmla="*/ 7 w 11"/>
                <a:gd name="T63" fmla="*/ 9 h 11"/>
                <a:gd name="T64" fmla="*/ 8 w 11"/>
                <a:gd name="T65" fmla="*/ 9 h 11"/>
                <a:gd name="T66" fmla="*/ 10 w 11"/>
                <a:gd name="T67" fmla="*/ 8 h 11"/>
                <a:gd name="T68" fmla="*/ 10 w 11"/>
                <a:gd name="T69" fmla="*/ 7 h 11"/>
                <a:gd name="T70" fmla="*/ 10 w 11"/>
                <a:gd name="T71" fmla="*/ 6 h 11"/>
                <a:gd name="T72" fmla="*/ 9 w 11"/>
                <a:gd name="T73" fmla="*/ 5 h 11"/>
                <a:gd name="T74" fmla="*/ 8 w 11"/>
                <a:gd name="T75" fmla="*/ 4 h 11"/>
                <a:gd name="T76" fmla="*/ 7 w 11"/>
                <a:gd name="T77" fmla="*/ 5 h 11"/>
                <a:gd name="T78" fmla="*/ 6 w 11"/>
                <a:gd name="T79" fmla="*/ 5 h 11"/>
                <a:gd name="T80" fmla="*/ 4 w 11"/>
                <a:gd name="T81" fmla="*/ 6 h 11"/>
                <a:gd name="T82" fmla="*/ 3 w 11"/>
                <a:gd name="T83" fmla="*/ 7 h 11"/>
                <a:gd name="T84" fmla="*/ 1 w 11"/>
                <a:gd name="T85" fmla="*/ 6 h 11"/>
                <a:gd name="T86" fmla="*/ 0 w 11"/>
                <a:gd name="T87" fmla="*/ 5 h 11"/>
                <a:gd name="T88" fmla="*/ 0 w 11"/>
                <a:gd name="T89" fmla="*/ 3 h 11"/>
                <a:gd name="T90" fmla="*/ 1 w 11"/>
                <a:gd name="T91" fmla="*/ 2 h 11"/>
                <a:gd name="T92" fmla="*/ 1 w 11"/>
                <a:gd name="T93" fmla="*/ 1 h 11"/>
                <a:gd name="T94" fmla="*/ 2 w 11"/>
                <a:gd name="T95" fmla="*/ 1 h 11"/>
                <a:gd name="T96" fmla="*/ 2 w 11"/>
                <a:gd name="T97" fmla="*/ 1 h 11"/>
                <a:gd name="T98" fmla="*/ 2 w 11"/>
                <a:gd name="T99" fmla="*/ 0 h 11"/>
                <a:gd name="T100" fmla="*/ 2 w 11"/>
                <a:gd name="T101" fmla="*/ 0 h 11"/>
                <a:gd name="T102" fmla="*/ 2 w 11"/>
                <a:gd name="T103" fmla="*/ 0 h 11"/>
                <a:gd name="T104" fmla="*/ 3 w 11"/>
                <a:gd name="T10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" h="11">
                  <a:moveTo>
                    <a:pt x="3" y="0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4" y="5"/>
                  </a:cubicBezTo>
                  <a:cubicBezTo>
                    <a:pt x="4" y="5"/>
                    <a:pt x="5" y="5"/>
                    <a:pt x="5" y="4"/>
                  </a:cubicBezTo>
                  <a:cubicBezTo>
                    <a:pt x="6" y="4"/>
                    <a:pt x="6" y="3"/>
                    <a:pt x="7" y="3"/>
                  </a:cubicBezTo>
                  <a:cubicBezTo>
                    <a:pt x="7" y="3"/>
                    <a:pt x="8" y="3"/>
                    <a:pt x="8" y="3"/>
                  </a:cubicBezTo>
                  <a:cubicBezTo>
                    <a:pt x="9" y="3"/>
                    <a:pt x="9" y="3"/>
                    <a:pt x="10" y="3"/>
                  </a:cubicBezTo>
                  <a:cubicBezTo>
                    <a:pt x="10" y="4"/>
                    <a:pt x="11" y="4"/>
                    <a:pt x="11" y="5"/>
                  </a:cubicBezTo>
                  <a:cubicBezTo>
                    <a:pt x="11" y="5"/>
                    <a:pt x="11" y="6"/>
                    <a:pt x="11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10" y="8"/>
                    <a:pt x="10" y="8"/>
                    <a:pt x="10" y="9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8" y="9"/>
                    <a:pt x="8" y="9"/>
                  </a:cubicBezTo>
                  <a:cubicBezTo>
                    <a:pt x="9" y="9"/>
                    <a:pt x="9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6"/>
                    <a:pt x="10" y="6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8" y="4"/>
                    <a:pt x="8" y="4"/>
                    <a:pt x="7" y="5"/>
                  </a:cubicBezTo>
                  <a:cubicBezTo>
                    <a:pt x="7" y="5"/>
                    <a:pt x="6" y="5"/>
                    <a:pt x="6" y="5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7"/>
                    <a:pt x="3" y="7"/>
                    <a:pt x="3" y="7"/>
                  </a:cubicBezTo>
                  <a:cubicBezTo>
                    <a:pt x="2" y="7"/>
                    <a:pt x="2" y="7"/>
                    <a:pt x="1" y="6"/>
                  </a:cubicBezTo>
                  <a:cubicBezTo>
                    <a:pt x="1" y="6"/>
                    <a:pt x="0" y="6"/>
                    <a:pt x="0" y="5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ŝlíḍè">
              <a:extLst>
                <a:ext uri="{FF2B5EF4-FFF2-40B4-BE49-F238E27FC236}">
                  <a16:creationId xmlns:a16="http://schemas.microsoft.com/office/drawing/2014/main" id="{EFA02A2B-3A82-A4BE-9780-EF252EDF7FEC}"/>
                </a:ext>
              </a:extLst>
            </p:cNvPr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śļïḋé">
              <a:extLst>
                <a:ext uri="{FF2B5EF4-FFF2-40B4-BE49-F238E27FC236}">
                  <a16:creationId xmlns:a16="http://schemas.microsoft.com/office/drawing/2014/main" id="{33FBD51F-D00C-7EFF-63DC-5953DDCAFE52}"/>
                </a:ext>
              </a:extLst>
            </p:cNvPr>
            <p:cNvSpPr/>
            <p:nvPr/>
          </p:nvSpPr>
          <p:spPr bwMode="auto">
            <a:xfrm>
              <a:off x="4073526" y="3762375"/>
              <a:ext cx="52388" cy="44450"/>
            </a:xfrm>
            <a:custGeom>
              <a:avLst/>
              <a:gdLst>
                <a:gd name="T0" fmla="*/ 13 w 16"/>
                <a:gd name="T1" fmla="*/ 6 h 13"/>
                <a:gd name="T2" fmla="*/ 14 w 16"/>
                <a:gd name="T3" fmla="*/ 6 h 13"/>
                <a:gd name="T4" fmla="*/ 14 w 16"/>
                <a:gd name="T5" fmla="*/ 6 h 13"/>
                <a:gd name="T6" fmla="*/ 15 w 16"/>
                <a:gd name="T7" fmla="*/ 6 h 13"/>
                <a:gd name="T8" fmla="*/ 15 w 16"/>
                <a:gd name="T9" fmla="*/ 5 h 13"/>
                <a:gd name="T10" fmla="*/ 16 w 16"/>
                <a:gd name="T11" fmla="*/ 5 h 13"/>
                <a:gd name="T12" fmla="*/ 15 w 16"/>
                <a:gd name="T13" fmla="*/ 6 h 13"/>
                <a:gd name="T14" fmla="*/ 14 w 16"/>
                <a:gd name="T15" fmla="*/ 7 h 13"/>
                <a:gd name="T16" fmla="*/ 7 w 16"/>
                <a:gd name="T17" fmla="*/ 6 h 13"/>
                <a:gd name="T18" fmla="*/ 6 w 16"/>
                <a:gd name="T19" fmla="*/ 7 h 13"/>
                <a:gd name="T20" fmla="*/ 9 w 16"/>
                <a:gd name="T21" fmla="*/ 10 h 13"/>
                <a:gd name="T22" fmla="*/ 9 w 16"/>
                <a:gd name="T23" fmla="*/ 10 h 13"/>
                <a:gd name="T24" fmla="*/ 10 w 16"/>
                <a:gd name="T25" fmla="*/ 10 h 13"/>
                <a:gd name="T26" fmla="*/ 10 w 16"/>
                <a:gd name="T27" fmla="*/ 10 h 13"/>
                <a:gd name="T28" fmla="*/ 11 w 16"/>
                <a:gd name="T29" fmla="*/ 10 h 13"/>
                <a:gd name="T30" fmla="*/ 11 w 16"/>
                <a:gd name="T31" fmla="*/ 10 h 13"/>
                <a:gd name="T32" fmla="*/ 11 w 16"/>
                <a:gd name="T33" fmla="*/ 10 h 13"/>
                <a:gd name="T34" fmla="*/ 8 w 16"/>
                <a:gd name="T35" fmla="*/ 12 h 13"/>
                <a:gd name="T36" fmla="*/ 8 w 16"/>
                <a:gd name="T37" fmla="*/ 12 h 13"/>
                <a:gd name="T38" fmla="*/ 8 w 16"/>
                <a:gd name="T39" fmla="*/ 12 h 13"/>
                <a:gd name="T40" fmla="*/ 8 w 16"/>
                <a:gd name="T41" fmla="*/ 12 h 13"/>
                <a:gd name="T42" fmla="*/ 8 w 16"/>
                <a:gd name="T43" fmla="*/ 11 h 13"/>
                <a:gd name="T44" fmla="*/ 8 w 16"/>
                <a:gd name="T45" fmla="*/ 11 h 13"/>
                <a:gd name="T46" fmla="*/ 8 w 16"/>
                <a:gd name="T47" fmla="*/ 10 h 13"/>
                <a:gd name="T48" fmla="*/ 2 w 16"/>
                <a:gd name="T49" fmla="*/ 4 h 13"/>
                <a:gd name="T50" fmla="*/ 2 w 16"/>
                <a:gd name="T51" fmla="*/ 4 h 13"/>
                <a:gd name="T52" fmla="*/ 2 w 16"/>
                <a:gd name="T53" fmla="*/ 4 h 13"/>
                <a:gd name="T54" fmla="*/ 1 w 16"/>
                <a:gd name="T55" fmla="*/ 4 h 13"/>
                <a:gd name="T56" fmla="*/ 1 w 16"/>
                <a:gd name="T57" fmla="*/ 5 h 13"/>
                <a:gd name="T58" fmla="*/ 0 w 16"/>
                <a:gd name="T59" fmla="*/ 5 h 13"/>
                <a:gd name="T60" fmla="*/ 1 w 16"/>
                <a:gd name="T61" fmla="*/ 4 h 13"/>
                <a:gd name="T62" fmla="*/ 4 w 16"/>
                <a:gd name="T63" fmla="*/ 1 h 13"/>
                <a:gd name="T64" fmla="*/ 6 w 16"/>
                <a:gd name="T65" fmla="*/ 0 h 13"/>
                <a:gd name="T66" fmla="*/ 7 w 16"/>
                <a:gd name="T67" fmla="*/ 0 h 13"/>
                <a:gd name="T68" fmla="*/ 9 w 16"/>
                <a:gd name="T69" fmla="*/ 0 h 13"/>
                <a:gd name="T70" fmla="*/ 10 w 16"/>
                <a:gd name="T71" fmla="*/ 2 h 13"/>
                <a:gd name="T72" fmla="*/ 9 w 16"/>
                <a:gd name="T73" fmla="*/ 3 h 13"/>
                <a:gd name="T74" fmla="*/ 9 w 16"/>
                <a:gd name="T75" fmla="*/ 4 h 13"/>
                <a:gd name="T76" fmla="*/ 8 w 16"/>
                <a:gd name="T77" fmla="*/ 5 h 13"/>
                <a:gd name="T78" fmla="*/ 13 w 16"/>
                <a:gd name="T79" fmla="*/ 6 h 13"/>
                <a:gd name="T80" fmla="*/ 6 w 16"/>
                <a:gd name="T81" fmla="*/ 6 h 13"/>
                <a:gd name="T82" fmla="*/ 8 w 16"/>
                <a:gd name="T83" fmla="*/ 5 h 13"/>
                <a:gd name="T84" fmla="*/ 8 w 16"/>
                <a:gd name="T85" fmla="*/ 4 h 13"/>
                <a:gd name="T86" fmla="*/ 8 w 16"/>
                <a:gd name="T87" fmla="*/ 3 h 13"/>
                <a:gd name="T88" fmla="*/ 8 w 16"/>
                <a:gd name="T89" fmla="*/ 1 h 13"/>
                <a:gd name="T90" fmla="*/ 7 w 16"/>
                <a:gd name="T91" fmla="*/ 1 h 13"/>
                <a:gd name="T92" fmla="*/ 5 w 16"/>
                <a:gd name="T93" fmla="*/ 1 h 13"/>
                <a:gd name="T94" fmla="*/ 4 w 16"/>
                <a:gd name="T95" fmla="*/ 1 h 13"/>
                <a:gd name="T96" fmla="*/ 4 w 16"/>
                <a:gd name="T97" fmla="*/ 2 h 13"/>
                <a:gd name="T98" fmla="*/ 3 w 16"/>
                <a:gd name="T99" fmla="*/ 3 h 13"/>
                <a:gd name="T100" fmla="*/ 3 w 16"/>
                <a:gd name="T101" fmla="*/ 3 h 13"/>
                <a:gd name="T102" fmla="*/ 3 w 16"/>
                <a:gd name="T103" fmla="*/ 4 h 13"/>
                <a:gd name="T104" fmla="*/ 6 w 16"/>
                <a:gd name="T10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6" h="13">
                  <a:moveTo>
                    <a:pt x="13" y="6"/>
                  </a:moveTo>
                  <a:cubicBezTo>
                    <a:pt x="13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5"/>
                    <a:pt x="16" y="5"/>
                  </a:cubicBezTo>
                  <a:cubicBezTo>
                    <a:pt x="16" y="5"/>
                    <a:pt x="16" y="6"/>
                    <a:pt x="15" y="6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0" y="3"/>
                    <a:pt x="9" y="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13" y="6"/>
                    <a:pt x="13" y="6"/>
                    <a:pt x="13" y="6"/>
                  </a:cubicBezTo>
                  <a:close/>
                  <a:moveTo>
                    <a:pt x="6" y="6"/>
                  </a:move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8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lnTo>
                    <a:pt x="6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şḻîde">
              <a:extLst>
                <a:ext uri="{FF2B5EF4-FFF2-40B4-BE49-F238E27FC236}">
                  <a16:creationId xmlns:a16="http://schemas.microsoft.com/office/drawing/2014/main" id="{7E2CB66D-1EA1-27F7-A296-620F7DA0FE2B}"/>
                </a:ext>
              </a:extLst>
            </p:cNvPr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šḷíḍe">
              <a:extLst>
                <a:ext uri="{FF2B5EF4-FFF2-40B4-BE49-F238E27FC236}">
                  <a16:creationId xmlns:a16="http://schemas.microsoft.com/office/drawing/2014/main" id="{213D1194-3077-FA5D-8D27-F5C4B74881D3}"/>
                </a:ext>
              </a:extLst>
            </p:cNvPr>
            <p:cNvSpPr/>
            <p:nvPr/>
          </p:nvSpPr>
          <p:spPr bwMode="auto">
            <a:xfrm>
              <a:off x="4156076" y="3673475"/>
              <a:ext cx="39688" cy="30163"/>
            </a:xfrm>
            <a:custGeom>
              <a:avLst/>
              <a:gdLst>
                <a:gd name="T0" fmla="*/ 10 w 12"/>
                <a:gd name="T1" fmla="*/ 7 h 9"/>
                <a:gd name="T2" fmla="*/ 2 w 12"/>
                <a:gd name="T3" fmla="*/ 3 h 9"/>
                <a:gd name="T4" fmla="*/ 2 w 12"/>
                <a:gd name="T5" fmla="*/ 3 h 9"/>
                <a:gd name="T6" fmla="*/ 1 w 12"/>
                <a:gd name="T7" fmla="*/ 3 h 9"/>
                <a:gd name="T8" fmla="*/ 1 w 12"/>
                <a:gd name="T9" fmla="*/ 3 h 9"/>
                <a:gd name="T10" fmla="*/ 1 w 12"/>
                <a:gd name="T11" fmla="*/ 3 h 9"/>
                <a:gd name="T12" fmla="*/ 1 w 12"/>
                <a:gd name="T13" fmla="*/ 3 h 9"/>
                <a:gd name="T14" fmla="*/ 0 w 12"/>
                <a:gd name="T15" fmla="*/ 3 h 9"/>
                <a:gd name="T16" fmla="*/ 2 w 12"/>
                <a:gd name="T17" fmla="*/ 0 h 9"/>
                <a:gd name="T18" fmla="*/ 3 w 12"/>
                <a:gd name="T19" fmla="*/ 0 h 9"/>
                <a:gd name="T20" fmla="*/ 3 w 12"/>
                <a:gd name="T21" fmla="*/ 0 h 9"/>
                <a:gd name="T22" fmla="*/ 3 w 12"/>
                <a:gd name="T23" fmla="*/ 0 h 9"/>
                <a:gd name="T24" fmla="*/ 2 w 12"/>
                <a:gd name="T25" fmla="*/ 1 h 9"/>
                <a:gd name="T26" fmla="*/ 2 w 12"/>
                <a:gd name="T27" fmla="*/ 1 h 9"/>
                <a:gd name="T28" fmla="*/ 3 w 12"/>
                <a:gd name="T29" fmla="*/ 2 h 9"/>
                <a:gd name="T30" fmla="*/ 10 w 12"/>
                <a:gd name="T31" fmla="*/ 6 h 9"/>
                <a:gd name="T32" fmla="*/ 11 w 12"/>
                <a:gd name="T33" fmla="*/ 6 h 9"/>
                <a:gd name="T34" fmla="*/ 11 w 12"/>
                <a:gd name="T35" fmla="*/ 6 h 9"/>
                <a:gd name="T36" fmla="*/ 11 w 12"/>
                <a:gd name="T37" fmla="*/ 5 h 9"/>
                <a:gd name="T38" fmla="*/ 12 w 12"/>
                <a:gd name="T39" fmla="*/ 5 h 9"/>
                <a:gd name="T40" fmla="*/ 12 w 12"/>
                <a:gd name="T41" fmla="*/ 5 h 9"/>
                <a:gd name="T42" fmla="*/ 12 w 12"/>
                <a:gd name="T43" fmla="*/ 5 h 9"/>
                <a:gd name="T44" fmla="*/ 10 w 12"/>
                <a:gd name="T45" fmla="*/ 9 h 9"/>
                <a:gd name="T46" fmla="*/ 10 w 12"/>
                <a:gd name="T47" fmla="*/ 9 h 9"/>
                <a:gd name="T48" fmla="*/ 10 w 12"/>
                <a:gd name="T49" fmla="*/ 8 h 9"/>
                <a:gd name="T50" fmla="*/ 10 w 12"/>
                <a:gd name="T51" fmla="*/ 8 h 9"/>
                <a:gd name="T52" fmla="*/ 10 w 12"/>
                <a:gd name="T53" fmla="*/ 8 h 9"/>
                <a:gd name="T54" fmla="*/ 10 w 12"/>
                <a:gd name="T55" fmla="*/ 7 h 9"/>
                <a:gd name="T56" fmla="*/ 10 w 12"/>
                <a:gd name="T5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" h="9">
                  <a:moveTo>
                    <a:pt x="10" y="7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ṥļîḑè">
              <a:extLst>
                <a:ext uri="{FF2B5EF4-FFF2-40B4-BE49-F238E27FC236}">
                  <a16:creationId xmlns:a16="http://schemas.microsoft.com/office/drawing/2014/main" id="{B04CD14C-05F8-9124-3181-B1F5C939A9AB}"/>
                </a:ext>
              </a:extLst>
            </p:cNvPr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i$1iďé">
              <a:extLst>
                <a:ext uri="{FF2B5EF4-FFF2-40B4-BE49-F238E27FC236}">
                  <a16:creationId xmlns:a16="http://schemas.microsoft.com/office/drawing/2014/main" id="{718A262D-CAA2-42E8-20B6-87F9D09FEA61}"/>
                </a:ext>
              </a:extLst>
            </p:cNvPr>
            <p:cNvSpPr/>
            <p:nvPr/>
          </p:nvSpPr>
          <p:spPr bwMode="auto">
            <a:xfrm>
              <a:off x="4192588" y="3616325"/>
              <a:ext cx="42863" cy="33338"/>
            </a:xfrm>
            <a:custGeom>
              <a:avLst/>
              <a:gdLst>
                <a:gd name="T0" fmla="*/ 0 w 13"/>
                <a:gd name="T1" fmla="*/ 8 h 10"/>
                <a:gd name="T2" fmla="*/ 4 w 13"/>
                <a:gd name="T3" fmla="*/ 0 h 10"/>
                <a:gd name="T4" fmla="*/ 6 w 13"/>
                <a:gd name="T5" fmla="*/ 0 h 10"/>
                <a:gd name="T6" fmla="*/ 6 w 13"/>
                <a:gd name="T7" fmla="*/ 0 h 10"/>
                <a:gd name="T8" fmla="*/ 6 w 13"/>
                <a:gd name="T9" fmla="*/ 0 h 10"/>
                <a:gd name="T10" fmla="*/ 6 w 13"/>
                <a:gd name="T11" fmla="*/ 0 h 10"/>
                <a:gd name="T12" fmla="*/ 5 w 13"/>
                <a:gd name="T13" fmla="*/ 1 h 10"/>
                <a:gd name="T14" fmla="*/ 4 w 13"/>
                <a:gd name="T15" fmla="*/ 1 h 10"/>
                <a:gd name="T16" fmla="*/ 3 w 13"/>
                <a:gd name="T17" fmla="*/ 2 h 10"/>
                <a:gd name="T18" fmla="*/ 3 w 13"/>
                <a:gd name="T19" fmla="*/ 3 h 10"/>
                <a:gd name="T20" fmla="*/ 3 w 13"/>
                <a:gd name="T21" fmla="*/ 3 h 10"/>
                <a:gd name="T22" fmla="*/ 3 w 13"/>
                <a:gd name="T23" fmla="*/ 3 h 10"/>
                <a:gd name="T24" fmla="*/ 4 w 13"/>
                <a:gd name="T25" fmla="*/ 4 h 10"/>
                <a:gd name="T26" fmla="*/ 11 w 13"/>
                <a:gd name="T27" fmla="*/ 7 h 10"/>
                <a:gd name="T28" fmla="*/ 12 w 13"/>
                <a:gd name="T29" fmla="*/ 7 h 10"/>
                <a:gd name="T30" fmla="*/ 12 w 13"/>
                <a:gd name="T31" fmla="*/ 7 h 10"/>
                <a:gd name="T32" fmla="*/ 12 w 13"/>
                <a:gd name="T33" fmla="*/ 6 h 10"/>
                <a:gd name="T34" fmla="*/ 13 w 13"/>
                <a:gd name="T35" fmla="*/ 6 h 10"/>
                <a:gd name="T36" fmla="*/ 13 w 13"/>
                <a:gd name="T37" fmla="*/ 5 h 10"/>
                <a:gd name="T38" fmla="*/ 13 w 13"/>
                <a:gd name="T39" fmla="*/ 6 h 10"/>
                <a:gd name="T40" fmla="*/ 12 w 13"/>
                <a:gd name="T41" fmla="*/ 10 h 10"/>
                <a:gd name="T42" fmla="*/ 11 w 13"/>
                <a:gd name="T43" fmla="*/ 10 h 10"/>
                <a:gd name="T44" fmla="*/ 11 w 13"/>
                <a:gd name="T45" fmla="*/ 9 h 10"/>
                <a:gd name="T46" fmla="*/ 11 w 13"/>
                <a:gd name="T47" fmla="*/ 9 h 10"/>
                <a:gd name="T48" fmla="*/ 11 w 13"/>
                <a:gd name="T49" fmla="*/ 8 h 10"/>
                <a:gd name="T50" fmla="*/ 11 w 13"/>
                <a:gd name="T51" fmla="*/ 8 h 10"/>
                <a:gd name="T52" fmla="*/ 11 w 13"/>
                <a:gd name="T53" fmla="*/ 8 h 10"/>
                <a:gd name="T54" fmla="*/ 3 w 13"/>
                <a:gd name="T55" fmla="*/ 5 h 10"/>
                <a:gd name="T56" fmla="*/ 2 w 13"/>
                <a:gd name="T57" fmla="*/ 5 h 10"/>
                <a:gd name="T58" fmla="*/ 2 w 13"/>
                <a:gd name="T59" fmla="*/ 5 h 10"/>
                <a:gd name="T60" fmla="*/ 2 w 13"/>
                <a:gd name="T61" fmla="*/ 5 h 10"/>
                <a:gd name="T62" fmla="*/ 2 w 13"/>
                <a:gd name="T63" fmla="*/ 6 h 10"/>
                <a:gd name="T64" fmla="*/ 2 w 13"/>
                <a:gd name="T65" fmla="*/ 7 h 10"/>
                <a:gd name="T66" fmla="*/ 2 w 13"/>
                <a:gd name="T67" fmla="*/ 8 h 10"/>
                <a:gd name="T68" fmla="*/ 2 w 13"/>
                <a:gd name="T69" fmla="*/ 8 h 10"/>
                <a:gd name="T70" fmla="*/ 3 w 13"/>
                <a:gd name="T71" fmla="*/ 9 h 10"/>
                <a:gd name="T72" fmla="*/ 3 w 13"/>
                <a:gd name="T73" fmla="*/ 9 h 10"/>
                <a:gd name="T74" fmla="*/ 3 w 13"/>
                <a:gd name="T75" fmla="*/ 9 h 10"/>
                <a:gd name="T76" fmla="*/ 0 w 13"/>
                <a:gd name="T7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10">
                  <a:moveTo>
                    <a:pt x="0" y="8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1"/>
                    <a:pt x="5" y="1"/>
                  </a:cubicBezTo>
                  <a:cubicBezTo>
                    <a:pt x="5" y="1"/>
                    <a:pt x="4" y="1"/>
                    <a:pt x="4" y="1"/>
                  </a:cubicBezTo>
                  <a:cubicBezTo>
                    <a:pt x="4" y="1"/>
                    <a:pt x="3" y="1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4" y="4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9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lnTo>
                    <a:pt x="0" y="8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ŝḷïďè">
              <a:extLst>
                <a:ext uri="{FF2B5EF4-FFF2-40B4-BE49-F238E27FC236}">
                  <a16:creationId xmlns:a16="http://schemas.microsoft.com/office/drawing/2014/main" id="{220BB782-CE81-EA5A-8E50-F336849F7698}"/>
                </a:ext>
              </a:extLst>
            </p:cNvPr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3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3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2" y="8"/>
                    <a:pt x="2" y="8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śļîḓé">
              <a:extLst>
                <a:ext uri="{FF2B5EF4-FFF2-40B4-BE49-F238E27FC236}">
                  <a16:creationId xmlns:a16="http://schemas.microsoft.com/office/drawing/2014/main" id="{26CE013C-AF05-32C9-533A-408D1A47FB1F}"/>
                </a:ext>
              </a:extLst>
            </p:cNvPr>
            <p:cNvSpPr/>
            <p:nvPr/>
          </p:nvSpPr>
          <p:spPr bwMode="auto">
            <a:xfrm>
              <a:off x="4217988" y="3549650"/>
              <a:ext cx="42863" cy="33338"/>
            </a:xfrm>
            <a:custGeom>
              <a:avLst/>
              <a:gdLst>
                <a:gd name="T0" fmla="*/ 8 w 13"/>
                <a:gd name="T1" fmla="*/ 6 h 10"/>
                <a:gd name="T2" fmla="*/ 4 w 13"/>
                <a:gd name="T3" fmla="*/ 2 h 10"/>
                <a:gd name="T4" fmla="*/ 3 w 13"/>
                <a:gd name="T5" fmla="*/ 2 h 10"/>
                <a:gd name="T6" fmla="*/ 3 w 13"/>
                <a:gd name="T7" fmla="*/ 2 h 10"/>
                <a:gd name="T8" fmla="*/ 3 w 13"/>
                <a:gd name="T9" fmla="*/ 3 h 10"/>
                <a:gd name="T10" fmla="*/ 3 w 13"/>
                <a:gd name="T11" fmla="*/ 4 h 10"/>
                <a:gd name="T12" fmla="*/ 2 w 13"/>
                <a:gd name="T13" fmla="*/ 4 h 10"/>
                <a:gd name="T14" fmla="*/ 2 w 13"/>
                <a:gd name="T15" fmla="*/ 3 h 10"/>
                <a:gd name="T16" fmla="*/ 3 w 13"/>
                <a:gd name="T17" fmla="*/ 0 h 10"/>
                <a:gd name="T18" fmla="*/ 3 w 13"/>
                <a:gd name="T19" fmla="*/ 0 h 10"/>
                <a:gd name="T20" fmla="*/ 4 w 13"/>
                <a:gd name="T21" fmla="*/ 0 h 10"/>
                <a:gd name="T22" fmla="*/ 4 w 13"/>
                <a:gd name="T23" fmla="*/ 0 h 10"/>
                <a:gd name="T24" fmla="*/ 4 w 13"/>
                <a:gd name="T25" fmla="*/ 1 h 10"/>
                <a:gd name="T26" fmla="*/ 4 w 13"/>
                <a:gd name="T27" fmla="*/ 2 h 10"/>
                <a:gd name="T28" fmla="*/ 4 w 13"/>
                <a:gd name="T29" fmla="*/ 2 h 10"/>
                <a:gd name="T30" fmla="*/ 8 w 13"/>
                <a:gd name="T31" fmla="*/ 6 h 10"/>
                <a:gd name="T32" fmla="*/ 11 w 13"/>
                <a:gd name="T33" fmla="*/ 7 h 10"/>
                <a:gd name="T34" fmla="*/ 12 w 13"/>
                <a:gd name="T35" fmla="*/ 7 h 10"/>
                <a:gd name="T36" fmla="*/ 12 w 13"/>
                <a:gd name="T37" fmla="*/ 7 h 10"/>
                <a:gd name="T38" fmla="*/ 12 w 13"/>
                <a:gd name="T39" fmla="*/ 7 h 10"/>
                <a:gd name="T40" fmla="*/ 12 w 13"/>
                <a:gd name="T41" fmla="*/ 6 h 10"/>
                <a:gd name="T42" fmla="*/ 13 w 13"/>
                <a:gd name="T43" fmla="*/ 6 h 10"/>
                <a:gd name="T44" fmla="*/ 13 w 13"/>
                <a:gd name="T45" fmla="*/ 6 h 10"/>
                <a:gd name="T46" fmla="*/ 12 w 13"/>
                <a:gd name="T47" fmla="*/ 10 h 10"/>
                <a:gd name="T48" fmla="*/ 12 w 13"/>
                <a:gd name="T49" fmla="*/ 10 h 10"/>
                <a:gd name="T50" fmla="*/ 11 w 13"/>
                <a:gd name="T51" fmla="*/ 10 h 10"/>
                <a:gd name="T52" fmla="*/ 12 w 13"/>
                <a:gd name="T53" fmla="*/ 9 h 10"/>
                <a:gd name="T54" fmla="*/ 12 w 13"/>
                <a:gd name="T55" fmla="*/ 9 h 10"/>
                <a:gd name="T56" fmla="*/ 11 w 13"/>
                <a:gd name="T57" fmla="*/ 9 h 10"/>
                <a:gd name="T58" fmla="*/ 11 w 13"/>
                <a:gd name="T59" fmla="*/ 8 h 10"/>
                <a:gd name="T60" fmla="*/ 8 w 13"/>
                <a:gd name="T61" fmla="*/ 7 h 10"/>
                <a:gd name="T62" fmla="*/ 2 w 13"/>
                <a:gd name="T63" fmla="*/ 9 h 10"/>
                <a:gd name="T64" fmla="*/ 2 w 13"/>
                <a:gd name="T65" fmla="*/ 9 h 10"/>
                <a:gd name="T66" fmla="*/ 1 w 13"/>
                <a:gd name="T67" fmla="*/ 9 h 10"/>
                <a:gd name="T68" fmla="*/ 1 w 13"/>
                <a:gd name="T69" fmla="*/ 10 h 10"/>
                <a:gd name="T70" fmla="*/ 1 w 13"/>
                <a:gd name="T71" fmla="*/ 10 h 10"/>
                <a:gd name="T72" fmla="*/ 0 w 13"/>
                <a:gd name="T73" fmla="*/ 10 h 10"/>
                <a:gd name="T74" fmla="*/ 0 w 13"/>
                <a:gd name="T75" fmla="*/ 10 h 10"/>
                <a:gd name="T76" fmla="*/ 1 w 13"/>
                <a:gd name="T77" fmla="*/ 6 h 10"/>
                <a:gd name="T78" fmla="*/ 2 w 13"/>
                <a:gd name="T79" fmla="*/ 6 h 10"/>
                <a:gd name="T80" fmla="*/ 2 w 13"/>
                <a:gd name="T81" fmla="*/ 6 h 10"/>
                <a:gd name="T82" fmla="*/ 2 w 13"/>
                <a:gd name="T83" fmla="*/ 7 h 10"/>
                <a:gd name="T84" fmla="*/ 2 w 13"/>
                <a:gd name="T85" fmla="*/ 7 h 10"/>
                <a:gd name="T86" fmla="*/ 2 w 13"/>
                <a:gd name="T87" fmla="*/ 8 h 10"/>
                <a:gd name="T88" fmla="*/ 2 w 13"/>
                <a:gd name="T89" fmla="*/ 7 h 10"/>
                <a:gd name="T90" fmla="*/ 8 w 13"/>
                <a:gd name="T9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" h="10">
                  <a:moveTo>
                    <a:pt x="8" y="6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3" y="6"/>
                    <a:pt x="1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10"/>
                    <a:pt x="11" y="10"/>
                    <a:pt x="11" y="10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1" y="9"/>
                    <a:pt x="11" y="9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lnTo>
                    <a:pt x="8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ṣļîḑe">
              <a:extLst>
                <a:ext uri="{FF2B5EF4-FFF2-40B4-BE49-F238E27FC236}">
                  <a16:creationId xmlns:a16="http://schemas.microsoft.com/office/drawing/2014/main" id="{1E4E7D50-2D78-31A4-1669-7C364A0423B8}"/>
                </a:ext>
              </a:extLst>
            </p:cNvPr>
            <p:cNvSpPr/>
            <p:nvPr/>
          </p:nvSpPr>
          <p:spPr bwMode="auto">
            <a:xfrm>
              <a:off x="3354388" y="3257550"/>
              <a:ext cx="76200" cy="80963"/>
            </a:xfrm>
            <a:custGeom>
              <a:avLst/>
              <a:gdLst>
                <a:gd name="T0" fmla="*/ 8 w 23"/>
                <a:gd name="T1" fmla="*/ 2 h 24"/>
                <a:gd name="T2" fmla="*/ 18 w 23"/>
                <a:gd name="T3" fmla="*/ 9 h 24"/>
                <a:gd name="T4" fmla="*/ 18 w 23"/>
                <a:gd name="T5" fmla="*/ 12 h 24"/>
                <a:gd name="T6" fmla="*/ 20 w 23"/>
                <a:gd name="T7" fmla="*/ 16 h 24"/>
                <a:gd name="T8" fmla="*/ 19 w 23"/>
                <a:gd name="T9" fmla="*/ 23 h 24"/>
                <a:gd name="T10" fmla="*/ 17 w 23"/>
                <a:gd name="T11" fmla="*/ 24 h 24"/>
                <a:gd name="T12" fmla="*/ 17 w 23"/>
                <a:gd name="T13" fmla="*/ 22 h 24"/>
                <a:gd name="T14" fmla="*/ 16 w 23"/>
                <a:gd name="T15" fmla="*/ 14 h 24"/>
                <a:gd name="T16" fmla="*/ 10 w 23"/>
                <a:gd name="T17" fmla="*/ 13 h 24"/>
                <a:gd name="T18" fmla="*/ 7 w 23"/>
                <a:gd name="T19" fmla="*/ 15 h 24"/>
                <a:gd name="T20" fmla="*/ 7 w 23"/>
                <a:gd name="T21" fmla="*/ 13 h 24"/>
                <a:gd name="T22" fmla="*/ 4 w 23"/>
                <a:gd name="T23" fmla="*/ 9 h 24"/>
                <a:gd name="T24" fmla="*/ 1 w 23"/>
                <a:gd name="T25" fmla="*/ 6 h 24"/>
                <a:gd name="T26" fmla="*/ 8 w 23"/>
                <a:gd name="T27" fmla="*/ 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" h="24">
                  <a:moveTo>
                    <a:pt x="8" y="2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10"/>
                    <a:pt x="18" y="12"/>
                  </a:cubicBezTo>
                  <a:cubicBezTo>
                    <a:pt x="18" y="12"/>
                    <a:pt x="18" y="14"/>
                    <a:pt x="20" y="16"/>
                  </a:cubicBezTo>
                  <a:cubicBezTo>
                    <a:pt x="20" y="16"/>
                    <a:pt x="23" y="23"/>
                    <a:pt x="19" y="23"/>
                  </a:cubicBezTo>
                  <a:cubicBezTo>
                    <a:pt x="19" y="23"/>
                    <a:pt x="17" y="23"/>
                    <a:pt x="17" y="24"/>
                  </a:cubicBezTo>
                  <a:cubicBezTo>
                    <a:pt x="17" y="24"/>
                    <a:pt x="16" y="24"/>
                    <a:pt x="17" y="22"/>
                  </a:cubicBezTo>
                  <a:cubicBezTo>
                    <a:pt x="17" y="22"/>
                    <a:pt x="19" y="18"/>
                    <a:pt x="16" y="14"/>
                  </a:cubicBezTo>
                  <a:cubicBezTo>
                    <a:pt x="16" y="14"/>
                    <a:pt x="13" y="10"/>
                    <a:pt x="10" y="13"/>
                  </a:cubicBezTo>
                  <a:cubicBezTo>
                    <a:pt x="10" y="13"/>
                    <a:pt x="9" y="16"/>
                    <a:pt x="7" y="15"/>
                  </a:cubicBezTo>
                  <a:cubicBezTo>
                    <a:pt x="7" y="15"/>
                    <a:pt x="7" y="15"/>
                    <a:pt x="7" y="13"/>
                  </a:cubicBezTo>
                  <a:cubicBezTo>
                    <a:pt x="7" y="13"/>
                    <a:pt x="8" y="8"/>
                    <a:pt x="4" y="9"/>
                  </a:cubicBezTo>
                  <a:cubicBezTo>
                    <a:pt x="4" y="9"/>
                    <a:pt x="0" y="10"/>
                    <a:pt x="1" y="6"/>
                  </a:cubicBezTo>
                  <a:cubicBezTo>
                    <a:pt x="1" y="6"/>
                    <a:pt x="2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liḍê">
              <a:extLst>
                <a:ext uri="{FF2B5EF4-FFF2-40B4-BE49-F238E27FC236}">
                  <a16:creationId xmlns:a16="http://schemas.microsoft.com/office/drawing/2014/main" id="{231F880E-DB18-8285-1D14-AC37EA9C263D}"/>
                </a:ext>
              </a:extLst>
            </p:cNvPr>
            <p:cNvSpPr/>
            <p:nvPr/>
          </p:nvSpPr>
          <p:spPr bwMode="auto">
            <a:xfrm>
              <a:off x="3360738" y="3211513"/>
              <a:ext cx="88900" cy="53975"/>
            </a:xfrm>
            <a:custGeom>
              <a:avLst/>
              <a:gdLst>
                <a:gd name="T0" fmla="*/ 1 w 27"/>
                <a:gd name="T1" fmla="*/ 4 h 16"/>
                <a:gd name="T2" fmla="*/ 4 w 27"/>
                <a:gd name="T3" fmla="*/ 9 h 16"/>
                <a:gd name="T4" fmla="*/ 8 w 27"/>
                <a:gd name="T5" fmla="*/ 10 h 16"/>
                <a:gd name="T6" fmla="*/ 11 w 27"/>
                <a:gd name="T7" fmla="*/ 13 h 16"/>
                <a:gd name="T8" fmla="*/ 13 w 27"/>
                <a:gd name="T9" fmla="*/ 13 h 16"/>
                <a:gd name="T10" fmla="*/ 19 w 27"/>
                <a:gd name="T11" fmla="*/ 15 h 16"/>
                <a:gd name="T12" fmla="*/ 24 w 27"/>
                <a:gd name="T13" fmla="*/ 10 h 16"/>
                <a:gd name="T14" fmla="*/ 23 w 27"/>
                <a:gd name="T15" fmla="*/ 5 h 16"/>
                <a:gd name="T16" fmla="*/ 21 w 27"/>
                <a:gd name="T17" fmla="*/ 7 h 16"/>
                <a:gd name="T18" fmla="*/ 17 w 27"/>
                <a:gd name="T19" fmla="*/ 11 h 16"/>
                <a:gd name="T20" fmla="*/ 12 w 27"/>
                <a:gd name="T21" fmla="*/ 8 h 16"/>
                <a:gd name="T22" fmla="*/ 12 w 27"/>
                <a:gd name="T23" fmla="*/ 4 h 16"/>
                <a:gd name="T24" fmla="*/ 10 w 27"/>
                <a:gd name="T25" fmla="*/ 0 h 16"/>
                <a:gd name="T26" fmla="*/ 9 w 27"/>
                <a:gd name="T27" fmla="*/ 3 h 16"/>
                <a:gd name="T28" fmla="*/ 7 w 27"/>
                <a:gd name="T29" fmla="*/ 5 h 16"/>
                <a:gd name="T30" fmla="*/ 5 w 27"/>
                <a:gd name="T31" fmla="*/ 4 h 16"/>
                <a:gd name="T32" fmla="*/ 1 w 27"/>
                <a:gd name="T3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16">
                  <a:moveTo>
                    <a:pt x="1" y="4"/>
                  </a:moveTo>
                  <a:cubicBezTo>
                    <a:pt x="1" y="4"/>
                    <a:pt x="0" y="8"/>
                    <a:pt x="4" y="9"/>
                  </a:cubicBezTo>
                  <a:cubicBezTo>
                    <a:pt x="4" y="9"/>
                    <a:pt x="7" y="9"/>
                    <a:pt x="8" y="10"/>
                  </a:cubicBezTo>
                  <a:cubicBezTo>
                    <a:pt x="8" y="10"/>
                    <a:pt x="10" y="12"/>
                    <a:pt x="11" y="13"/>
                  </a:cubicBezTo>
                  <a:cubicBezTo>
                    <a:pt x="11" y="13"/>
                    <a:pt x="12" y="12"/>
                    <a:pt x="13" y="13"/>
                  </a:cubicBezTo>
                  <a:cubicBezTo>
                    <a:pt x="13" y="13"/>
                    <a:pt x="17" y="16"/>
                    <a:pt x="19" y="15"/>
                  </a:cubicBezTo>
                  <a:cubicBezTo>
                    <a:pt x="19" y="15"/>
                    <a:pt x="22" y="14"/>
                    <a:pt x="24" y="10"/>
                  </a:cubicBezTo>
                  <a:cubicBezTo>
                    <a:pt x="24" y="10"/>
                    <a:pt x="27" y="6"/>
                    <a:pt x="23" y="5"/>
                  </a:cubicBezTo>
                  <a:cubicBezTo>
                    <a:pt x="23" y="5"/>
                    <a:pt x="21" y="5"/>
                    <a:pt x="21" y="7"/>
                  </a:cubicBezTo>
                  <a:cubicBezTo>
                    <a:pt x="21" y="7"/>
                    <a:pt x="20" y="13"/>
                    <a:pt x="17" y="11"/>
                  </a:cubicBezTo>
                  <a:cubicBezTo>
                    <a:pt x="17" y="11"/>
                    <a:pt x="13" y="10"/>
                    <a:pt x="12" y="8"/>
                  </a:cubicBezTo>
                  <a:cubicBezTo>
                    <a:pt x="12" y="8"/>
                    <a:pt x="10" y="7"/>
                    <a:pt x="12" y="4"/>
                  </a:cubicBezTo>
                  <a:cubicBezTo>
                    <a:pt x="12" y="4"/>
                    <a:pt x="13" y="1"/>
                    <a:pt x="10" y="0"/>
                  </a:cubicBezTo>
                  <a:cubicBezTo>
                    <a:pt x="10" y="0"/>
                    <a:pt x="8" y="0"/>
                    <a:pt x="9" y="3"/>
                  </a:cubicBezTo>
                  <a:cubicBezTo>
                    <a:pt x="9" y="3"/>
                    <a:pt x="9" y="6"/>
                    <a:pt x="7" y="5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4"/>
                    <a:pt x="3" y="0"/>
                    <a:pt x="1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ïṣḷíḑe">
              <a:extLst>
                <a:ext uri="{FF2B5EF4-FFF2-40B4-BE49-F238E27FC236}">
                  <a16:creationId xmlns:a16="http://schemas.microsoft.com/office/drawing/2014/main" id="{1664F2A7-14F5-6400-511D-97B33F86BA35}"/>
                </a:ext>
              </a:extLst>
            </p:cNvPr>
            <p:cNvSpPr/>
            <p:nvPr/>
          </p:nvSpPr>
          <p:spPr bwMode="auto">
            <a:xfrm>
              <a:off x="3424238" y="3089275"/>
              <a:ext cx="52388" cy="73025"/>
            </a:xfrm>
            <a:custGeom>
              <a:avLst/>
              <a:gdLst>
                <a:gd name="T0" fmla="*/ 1 w 16"/>
                <a:gd name="T1" fmla="*/ 9 h 22"/>
                <a:gd name="T2" fmla="*/ 2 w 16"/>
                <a:gd name="T3" fmla="*/ 10 h 22"/>
                <a:gd name="T4" fmla="*/ 5 w 16"/>
                <a:gd name="T5" fmla="*/ 10 h 22"/>
                <a:gd name="T6" fmla="*/ 4 w 16"/>
                <a:gd name="T7" fmla="*/ 13 h 22"/>
                <a:gd name="T8" fmla="*/ 4 w 16"/>
                <a:gd name="T9" fmla="*/ 13 h 22"/>
                <a:gd name="T10" fmla="*/ 2 w 16"/>
                <a:gd name="T11" fmla="*/ 17 h 22"/>
                <a:gd name="T12" fmla="*/ 1 w 16"/>
                <a:gd name="T13" fmla="*/ 20 h 22"/>
                <a:gd name="T14" fmla="*/ 5 w 16"/>
                <a:gd name="T15" fmla="*/ 20 h 22"/>
                <a:gd name="T16" fmla="*/ 5 w 16"/>
                <a:gd name="T17" fmla="*/ 16 h 22"/>
                <a:gd name="T18" fmla="*/ 6 w 16"/>
                <a:gd name="T19" fmla="*/ 14 h 22"/>
                <a:gd name="T20" fmla="*/ 14 w 16"/>
                <a:gd name="T21" fmla="*/ 3 h 22"/>
                <a:gd name="T22" fmla="*/ 15 w 16"/>
                <a:gd name="T23" fmla="*/ 0 h 22"/>
                <a:gd name="T24" fmla="*/ 13 w 16"/>
                <a:gd name="T25" fmla="*/ 1 h 22"/>
                <a:gd name="T26" fmla="*/ 9 w 16"/>
                <a:gd name="T27" fmla="*/ 5 h 22"/>
                <a:gd name="T28" fmla="*/ 7 w 16"/>
                <a:gd name="T29" fmla="*/ 5 h 22"/>
                <a:gd name="T30" fmla="*/ 4 w 16"/>
                <a:gd name="T31" fmla="*/ 4 h 22"/>
                <a:gd name="T32" fmla="*/ 4 w 16"/>
                <a:gd name="T33" fmla="*/ 5 h 22"/>
                <a:gd name="T34" fmla="*/ 2 w 16"/>
                <a:gd name="T35" fmla="*/ 6 h 22"/>
                <a:gd name="T36" fmla="*/ 1 w 16"/>
                <a:gd name="T37" fmla="*/ 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22">
                  <a:moveTo>
                    <a:pt x="1" y="9"/>
                  </a:moveTo>
                  <a:cubicBezTo>
                    <a:pt x="1" y="9"/>
                    <a:pt x="0" y="10"/>
                    <a:pt x="2" y="10"/>
                  </a:cubicBezTo>
                  <a:cubicBezTo>
                    <a:pt x="2" y="10"/>
                    <a:pt x="5" y="9"/>
                    <a:pt x="5" y="10"/>
                  </a:cubicBezTo>
                  <a:cubicBezTo>
                    <a:pt x="5" y="10"/>
                    <a:pt x="5" y="11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3" y="15"/>
                    <a:pt x="2" y="17"/>
                    <a:pt x="2" y="17"/>
                  </a:cubicBezTo>
                  <a:cubicBezTo>
                    <a:pt x="2" y="17"/>
                    <a:pt x="0" y="18"/>
                    <a:pt x="1" y="20"/>
                  </a:cubicBezTo>
                  <a:cubicBezTo>
                    <a:pt x="1" y="20"/>
                    <a:pt x="3" y="22"/>
                    <a:pt x="5" y="20"/>
                  </a:cubicBezTo>
                  <a:cubicBezTo>
                    <a:pt x="5" y="20"/>
                    <a:pt x="3" y="18"/>
                    <a:pt x="5" y="16"/>
                  </a:cubicBezTo>
                  <a:cubicBezTo>
                    <a:pt x="5" y="16"/>
                    <a:pt x="6" y="16"/>
                    <a:pt x="6" y="14"/>
                  </a:cubicBezTo>
                  <a:cubicBezTo>
                    <a:pt x="6" y="14"/>
                    <a:pt x="8" y="8"/>
                    <a:pt x="14" y="3"/>
                  </a:cubicBezTo>
                  <a:cubicBezTo>
                    <a:pt x="14" y="3"/>
                    <a:pt x="16" y="2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6"/>
                    <a:pt x="7" y="5"/>
                  </a:cubicBezTo>
                  <a:cubicBezTo>
                    <a:pt x="7" y="5"/>
                    <a:pt x="7" y="3"/>
                    <a:pt x="4" y="4"/>
                  </a:cubicBezTo>
                  <a:cubicBezTo>
                    <a:pt x="4" y="4"/>
                    <a:pt x="4" y="4"/>
                    <a:pt x="4" y="5"/>
                  </a:cubicBezTo>
                  <a:cubicBezTo>
                    <a:pt x="4" y="5"/>
                    <a:pt x="3" y="6"/>
                    <a:pt x="2" y="6"/>
                  </a:cubicBezTo>
                  <a:cubicBezTo>
                    <a:pt x="2" y="6"/>
                    <a:pt x="1" y="6"/>
                    <a:pt x="1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ṣḻíḋè">
              <a:extLst>
                <a:ext uri="{FF2B5EF4-FFF2-40B4-BE49-F238E27FC236}">
                  <a16:creationId xmlns:a16="http://schemas.microsoft.com/office/drawing/2014/main" id="{E11EEA87-C473-42A5-55D1-40002AB560FF}"/>
                </a:ext>
              </a:extLst>
            </p:cNvPr>
            <p:cNvSpPr/>
            <p:nvPr/>
          </p:nvSpPr>
          <p:spPr bwMode="auto">
            <a:xfrm>
              <a:off x="3449638" y="3105150"/>
              <a:ext cx="55563" cy="69850"/>
            </a:xfrm>
            <a:custGeom>
              <a:avLst/>
              <a:gdLst>
                <a:gd name="T0" fmla="*/ 0 w 17"/>
                <a:gd name="T1" fmla="*/ 13 h 21"/>
                <a:gd name="T2" fmla="*/ 5 w 17"/>
                <a:gd name="T3" fmla="*/ 17 h 21"/>
                <a:gd name="T4" fmla="*/ 7 w 17"/>
                <a:gd name="T5" fmla="*/ 16 h 21"/>
                <a:gd name="T6" fmla="*/ 10 w 17"/>
                <a:gd name="T7" fmla="*/ 17 h 21"/>
                <a:gd name="T8" fmla="*/ 11 w 17"/>
                <a:gd name="T9" fmla="*/ 18 h 21"/>
                <a:gd name="T10" fmla="*/ 10 w 17"/>
                <a:gd name="T11" fmla="*/ 20 h 21"/>
                <a:gd name="T12" fmla="*/ 11 w 17"/>
                <a:gd name="T13" fmla="*/ 20 h 21"/>
                <a:gd name="T14" fmla="*/ 14 w 17"/>
                <a:gd name="T15" fmla="*/ 20 h 21"/>
                <a:gd name="T16" fmla="*/ 15 w 17"/>
                <a:gd name="T17" fmla="*/ 21 h 21"/>
                <a:gd name="T18" fmla="*/ 15 w 17"/>
                <a:gd name="T19" fmla="*/ 17 h 21"/>
                <a:gd name="T20" fmla="*/ 9 w 17"/>
                <a:gd name="T21" fmla="*/ 12 h 21"/>
                <a:gd name="T22" fmla="*/ 8 w 17"/>
                <a:gd name="T23" fmla="*/ 8 h 21"/>
                <a:gd name="T24" fmla="*/ 9 w 17"/>
                <a:gd name="T25" fmla="*/ 3 h 21"/>
                <a:gd name="T26" fmla="*/ 6 w 17"/>
                <a:gd name="T27" fmla="*/ 2 h 21"/>
                <a:gd name="T28" fmla="*/ 2 w 17"/>
                <a:gd name="T29" fmla="*/ 9 h 21"/>
                <a:gd name="T30" fmla="*/ 1 w 17"/>
                <a:gd name="T31" fmla="*/ 12 h 21"/>
                <a:gd name="T32" fmla="*/ 0 w 17"/>
                <a:gd name="T33" fmla="*/ 13 h 21"/>
                <a:gd name="T34" fmla="*/ 5 w 17"/>
                <a:gd name="T35" fmla="*/ 9 h 21"/>
                <a:gd name="T36" fmla="*/ 5 w 17"/>
                <a:gd name="T37" fmla="*/ 9 h 21"/>
                <a:gd name="T38" fmla="*/ 6 w 17"/>
                <a:gd name="T39" fmla="*/ 13 h 21"/>
                <a:gd name="T40" fmla="*/ 3 w 17"/>
                <a:gd name="T41" fmla="*/ 12 h 21"/>
                <a:gd name="T42" fmla="*/ 5 w 17"/>
                <a:gd name="T43" fmla="*/ 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21">
                  <a:moveTo>
                    <a:pt x="0" y="13"/>
                  </a:moveTo>
                  <a:cubicBezTo>
                    <a:pt x="0" y="13"/>
                    <a:pt x="2" y="16"/>
                    <a:pt x="5" y="17"/>
                  </a:cubicBezTo>
                  <a:cubicBezTo>
                    <a:pt x="5" y="17"/>
                    <a:pt x="6" y="17"/>
                    <a:pt x="7" y="16"/>
                  </a:cubicBezTo>
                  <a:cubicBezTo>
                    <a:pt x="7" y="16"/>
                    <a:pt x="8" y="15"/>
                    <a:pt x="10" y="17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4" y="19"/>
                    <a:pt x="10" y="20"/>
                  </a:cubicBezTo>
                  <a:cubicBezTo>
                    <a:pt x="10" y="20"/>
                    <a:pt x="9" y="20"/>
                    <a:pt x="11" y="20"/>
                  </a:cubicBezTo>
                  <a:cubicBezTo>
                    <a:pt x="14" y="20"/>
                    <a:pt x="14" y="20"/>
                    <a:pt x="14" y="20"/>
                  </a:cubicBezTo>
                  <a:cubicBezTo>
                    <a:pt x="14" y="20"/>
                    <a:pt x="15" y="20"/>
                    <a:pt x="15" y="21"/>
                  </a:cubicBezTo>
                  <a:cubicBezTo>
                    <a:pt x="15" y="21"/>
                    <a:pt x="17" y="20"/>
                    <a:pt x="15" y="17"/>
                  </a:cubicBezTo>
                  <a:cubicBezTo>
                    <a:pt x="15" y="17"/>
                    <a:pt x="13" y="14"/>
                    <a:pt x="9" y="12"/>
                  </a:cubicBezTo>
                  <a:cubicBezTo>
                    <a:pt x="9" y="12"/>
                    <a:pt x="10" y="9"/>
                    <a:pt x="8" y="8"/>
                  </a:cubicBezTo>
                  <a:cubicBezTo>
                    <a:pt x="8" y="8"/>
                    <a:pt x="9" y="3"/>
                    <a:pt x="9" y="3"/>
                  </a:cubicBezTo>
                  <a:cubicBezTo>
                    <a:pt x="9" y="3"/>
                    <a:pt x="9" y="0"/>
                    <a:pt x="6" y="2"/>
                  </a:cubicBezTo>
                  <a:cubicBezTo>
                    <a:pt x="6" y="2"/>
                    <a:pt x="3" y="6"/>
                    <a:pt x="2" y="9"/>
                  </a:cubicBezTo>
                  <a:cubicBezTo>
                    <a:pt x="2" y="9"/>
                    <a:pt x="1" y="11"/>
                    <a:pt x="1" y="12"/>
                  </a:cubicBezTo>
                  <a:cubicBezTo>
                    <a:pt x="1" y="12"/>
                    <a:pt x="0" y="13"/>
                    <a:pt x="0" y="13"/>
                  </a:cubicBezTo>
                  <a:close/>
                  <a:moveTo>
                    <a:pt x="5" y="9"/>
                  </a:moveTo>
                  <a:cubicBezTo>
                    <a:pt x="5" y="9"/>
                    <a:pt x="5" y="9"/>
                    <a:pt x="5" y="9"/>
                  </a:cubicBezTo>
                  <a:cubicBezTo>
                    <a:pt x="7" y="9"/>
                    <a:pt x="6" y="13"/>
                    <a:pt x="6" y="13"/>
                  </a:cubicBezTo>
                  <a:cubicBezTo>
                    <a:pt x="5" y="14"/>
                    <a:pt x="3" y="12"/>
                    <a:pt x="3" y="12"/>
                  </a:cubicBezTo>
                  <a:cubicBezTo>
                    <a:pt x="3" y="11"/>
                    <a:pt x="5" y="9"/>
                    <a:pt x="5" y="9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ísḻíḍe">
              <a:extLst>
                <a:ext uri="{FF2B5EF4-FFF2-40B4-BE49-F238E27FC236}">
                  <a16:creationId xmlns:a16="http://schemas.microsoft.com/office/drawing/2014/main" id="{9370440B-A6A1-A7CA-16F9-39AF9E870915}"/>
                </a:ext>
              </a:extLst>
            </p:cNvPr>
            <p:cNvSpPr/>
            <p:nvPr/>
          </p:nvSpPr>
          <p:spPr bwMode="auto">
            <a:xfrm>
              <a:off x="3467101" y="3178175"/>
              <a:ext cx="12700" cy="23813"/>
            </a:xfrm>
            <a:custGeom>
              <a:avLst/>
              <a:gdLst>
                <a:gd name="T0" fmla="*/ 0 w 4"/>
                <a:gd name="T1" fmla="*/ 3 h 7"/>
                <a:gd name="T2" fmla="*/ 2 w 4"/>
                <a:gd name="T3" fmla="*/ 6 h 7"/>
                <a:gd name="T4" fmla="*/ 4 w 4"/>
                <a:gd name="T5" fmla="*/ 5 h 7"/>
                <a:gd name="T6" fmla="*/ 4 w 4"/>
                <a:gd name="T7" fmla="*/ 3 h 7"/>
                <a:gd name="T8" fmla="*/ 4 w 4"/>
                <a:gd name="T9" fmla="*/ 1 h 7"/>
                <a:gd name="T10" fmla="*/ 3 w 4"/>
                <a:gd name="T11" fmla="*/ 1 h 7"/>
                <a:gd name="T12" fmla="*/ 1 w 4"/>
                <a:gd name="T13" fmla="*/ 2 h 7"/>
                <a:gd name="T14" fmla="*/ 0 w 4"/>
                <a:gd name="T1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7">
                  <a:moveTo>
                    <a:pt x="0" y="3"/>
                  </a:moveTo>
                  <a:cubicBezTo>
                    <a:pt x="0" y="3"/>
                    <a:pt x="1" y="5"/>
                    <a:pt x="2" y="6"/>
                  </a:cubicBezTo>
                  <a:cubicBezTo>
                    <a:pt x="2" y="6"/>
                    <a:pt x="4" y="7"/>
                    <a:pt x="4" y="5"/>
                  </a:cubicBezTo>
                  <a:cubicBezTo>
                    <a:pt x="4" y="5"/>
                    <a:pt x="4" y="5"/>
                    <a:pt x="4" y="3"/>
                  </a:cubicBezTo>
                  <a:cubicBezTo>
                    <a:pt x="4" y="3"/>
                    <a:pt x="3" y="2"/>
                    <a:pt x="4" y="1"/>
                  </a:cubicBezTo>
                  <a:cubicBezTo>
                    <a:pt x="4" y="1"/>
                    <a:pt x="3" y="0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2"/>
                    <a:pt x="0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ṡḷïḓê">
              <a:extLst>
                <a:ext uri="{FF2B5EF4-FFF2-40B4-BE49-F238E27FC236}">
                  <a16:creationId xmlns:a16="http://schemas.microsoft.com/office/drawing/2014/main" id="{41151BD9-50EC-B6A2-19DE-F32AB7223028}"/>
                </a:ext>
              </a:extLst>
            </p:cNvPr>
            <p:cNvSpPr/>
            <p:nvPr/>
          </p:nvSpPr>
          <p:spPr bwMode="auto">
            <a:xfrm>
              <a:off x="3489326" y="3125788"/>
              <a:ext cx="26988" cy="19050"/>
            </a:xfrm>
            <a:custGeom>
              <a:avLst/>
              <a:gdLst>
                <a:gd name="T0" fmla="*/ 1 w 8"/>
                <a:gd name="T1" fmla="*/ 5 h 6"/>
                <a:gd name="T2" fmla="*/ 5 w 8"/>
                <a:gd name="T3" fmla="*/ 0 h 6"/>
                <a:gd name="T4" fmla="*/ 8 w 8"/>
                <a:gd name="T5" fmla="*/ 4 h 6"/>
                <a:gd name="T6" fmla="*/ 5 w 8"/>
                <a:gd name="T7" fmla="*/ 6 h 6"/>
                <a:gd name="T8" fmla="*/ 1 w 8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6">
                  <a:moveTo>
                    <a:pt x="1" y="5"/>
                  </a:moveTo>
                  <a:cubicBezTo>
                    <a:pt x="1" y="5"/>
                    <a:pt x="0" y="1"/>
                    <a:pt x="5" y="0"/>
                  </a:cubicBezTo>
                  <a:cubicBezTo>
                    <a:pt x="5" y="0"/>
                    <a:pt x="7" y="1"/>
                    <a:pt x="8" y="4"/>
                  </a:cubicBezTo>
                  <a:cubicBezTo>
                    <a:pt x="8" y="4"/>
                    <a:pt x="7" y="6"/>
                    <a:pt x="5" y="6"/>
                  </a:cubicBezTo>
                  <a:lnTo>
                    <a:pt x="1" y="5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ṣļiḍe">
              <a:extLst>
                <a:ext uri="{FF2B5EF4-FFF2-40B4-BE49-F238E27FC236}">
                  <a16:creationId xmlns:a16="http://schemas.microsoft.com/office/drawing/2014/main" id="{49AD4D2A-DBC4-FA2B-A4CC-F3431BE2F0D7}"/>
                </a:ext>
              </a:extLst>
            </p:cNvPr>
            <p:cNvSpPr/>
            <p:nvPr/>
          </p:nvSpPr>
          <p:spPr bwMode="auto">
            <a:xfrm>
              <a:off x="3690938" y="2932113"/>
              <a:ext cx="98425" cy="106363"/>
            </a:xfrm>
            <a:custGeom>
              <a:avLst/>
              <a:gdLst>
                <a:gd name="T0" fmla="*/ 8 w 30"/>
                <a:gd name="T1" fmla="*/ 4 h 32"/>
                <a:gd name="T2" fmla="*/ 11 w 30"/>
                <a:gd name="T3" fmla="*/ 2 h 32"/>
                <a:gd name="T4" fmla="*/ 17 w 30"/>
                <a:gd name="T5" fmla="*/ 2 h 32"/>
                <a:gd name="T6" fmla="*/ 18 w 30"/>
                <a:gd name="T7" fmla="*/ 5 h 32"/>
                <a:gd name="T8" fmla="*/ 18 w 30"/>
                <a:gd name="T9" fmla="*/ 7 h 32"/>
                <a:gd name="T10" fmla="*/ 25 w 30"/>
                <a:gd name="T11" fmla="*/ 5 h 32"/>
                <a:gd name="T12" fmla="*/ 26 w 30"/>
                <a:gd name="T13" fmla="*/ 5 h 32"/>
                <a:gd name="T14" fmla="*/ 28 w 30"/>
                <a:gd name="T15" fmla="*/ 9 h 32"/>
                <a:gd name="T16" fmla="*/ 26 w 30"/>
                <a:gd name="T17" fmla="*/ 10 h 32"/>
                <a:gd name="T18" fmla="*/ 21 w 30"/>
                <a:gd name="T19" fmla="*/ 11 h 32"/>
                <a:gd name="T20" fmla="*/ 21 w 30"/>
                <a:gd name="T21" fmla="*/ 12 h 32"/>
                <a:gd name="T22" fmla="*/ 20 w 30"/>
                <a:gd name="T23" fmla="*/ 14 h 32"/>
                <a:gd name="T24" fmla="*/ 16 w 30"/>
                <a:gd name="T25" fmla="*/ 16 h 32"/>
                <a:gd name="T26" fmla="*/ 15 w 30"/>
                <a:gd name="T27" fmla="*/ 18 h 32"/>
                <a:gd name="T28" fmla="*/ 15 w 30"/>
                <a:gd name="T29" fmla="*/ 19 h 32"/>
                <a:gd name="T30" fmla="*/ 19 w 30"/>
                <a:gd name="T31" fmla="*/ 17 h 32"/>
                <a:gd name="T32" fmla="*/ 20 w 30"/>
                <a:gd name="T33" fmla="*/ 19 h 32"/>
                <a:gd name="T34" fmla="*/ 17 w 30"/>
                <a:gd name="T35" fmla="*/ 22 h 32"/>
                <a:gd name="T36" fmla="*/ 17 w 30"/>
                <a:gd name="T37" fmla="*/ 23 h 32"/>
                <a:gd name="T38" fmla="*/ 17 w 30"/>
                <a:gd name="T39" fmla="*/ 24 h 32"/>
                <a:gd name="T40" fmla="*/ 23 w 30"/>
                <a:gd name="T41" fmla="*/ 23 h 32"/>
                <a:gd name="T42" fmla="*/ 24 w 30"/>
                <a:gd name="T43" fmla="*/ 24 h 32"/>
                <a:gd name="T44" fmla="*/ 25 w 30"/>
                <a:gd name="T45" fmla="*/ 26 h 32"/>
                <a:gd name="T46" fmla="*/ 22 w 30"/>
                <a:gd name="T47" fmla="*/ 27 h 32"/>
                <a:gd name="T48" fmla="*/ 9 w 30"/>
                <a:gd name="T49" fmla="*/ 31 h 32"/>
                <a:gd name="T50" fmla="*/ 6 w 30"/>
                <a:gd name="T51" fmla="*/ 30 h 32"/>
                <a:gd name="T52" fmla="*/ 8 w 30"/>
                <a:gd name="T53" fmla="*/ 27 h 32"/>
                <a:gd name="T54" fmla="*/ 13 w 30"/>
                <a:gd name="T55" fmla="*/ 25 h 32"/>
                <a:gd name="T56" fmla="*/ 12 w 30"/>
                <a:gd name="T57" fmla="*/ 24 h 32"/>
                <a:gd name="T58" fmla="*/ 10 w 30"/>
                <a:gd name="T59" fmla="*/ 20 h 32"/>
                <a:gd name="T60" fmla="*/ 16 w 30"/>
                <a:gd name="T61" fmla="*/ 14 h 32"/>
                <a:gd name="T62" fmla="*/ 18 w 30"/>
                <a:gd name="T63" fmla="*/ 10 h 32"/>
                <a:gd name="T64" fmla="*/ 21 w 30"/>
                <a:gd name="T65" fmla="*/ 9 h 32"/>
                <a:gd name="T66" fmla="*/ 20 w 30"/>
                <a:gd name="T67" fmla="*/ 8 h 32"/>
                <a:gd name="T68" fmla="*/ 13 w 30"/>
                <a:gd name="T69" fmla="*/ 11 h 32"/>
                <a:gd name="T70" fmla="*/ 9 w 30"/>
                <a:gd name="T71" fmla="*/ 13 h 32"/>
                <a:gd name="T72" fmla="*/ 7 w 30"/>
                <a:gd name="T73" fmla="*/ 15 h 32"/>
                <a:gd name="T74" fmla="*/ 3 w 30"/>
                <a:gd name="T75" fmla="*/ 16 h 32"/>
                <a:gd name="T76" fmla="*/ 2 w 30"/>
                <a:gd name="T77" fmla="*/ 12 h 32"/>
                <a:gd name="T78" fmla="*/ 6 w 30"/>
                <a:gd name="T79" fmla="*/ 8 h 32"/>
                <a:gd name="T80" fmla="*/ 7 w 30"/>
                <a:gd name="T81" fmla="*/ 9 h 32"/>
                <a:gd name="T82" fmla="*/ 8 w 30"/>
                <a:gd name="T83" fmla="*/ 10 h 32"/>
                <a:gd name="T84" fmla="*/ 13 w 30"/>
                <a:gd name="T85" fmla="*/ 8 h 32"/>
                <a:gd name="T86" fmla="*/ 12 w 30"/>
                <a:gd name="T87" fmla="*/ 7 h 32"/>
                <a:gd name="T88" fmla="*/ 12 w 30"/>
                <a:gd name="T89" fmla="*/ 6 h 32"/>
                <a:gd name="T90" fmla="*/ 8 w 30"/>
                <a:gd name="T9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" h="32">
                  <a:moveTo>
                    <a:pt x="8" y="4"/>
                  </a:moveTo>
                  <a:cubicBezTo>
                    <a:pt x="8" y="4"/>
                    <a:pt x="9" y="2"/>
                    <a:pt x="11" y="2"/>
                  </a:cubicBezTo>
                  <a:cubicBezTo>
                    <a:pt x="11" y="2"/>
                    <a:pt x="15" y="0"/>
                    <a:pt x="17" y="2"/>
                  </a:cubicBezTo>
                  <a:cubicBezTo>
                    <a:pt x="17" y="2"/>
                    <a:pt x="19" y="4"/>
                    <a:pt x="18" y="5"/>
                  </a:cubicBezTo>
                  <a:cubicBezTo>
                    <a:pt x="18" y="5"/>
                    <a:pt x="17" y="6"/>
                    <a:pt x="18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5" y="5"/>
                    <a:pt x="25" y="4"/>
                    <a:pt x="26" y="5"/>
                  </a:cubicBezTo>
                  <a:cubicBezTo>
                    <a:pt x="26" y="5"/>
                    <a:pt x="30" y="8"/>
                    <a:pt x="28" y="9"/>
                  </a:cubicBezTo>
                  <a:cubicBezTo>
                    <a:pt x="28" y="9"/>
                    <a:pt x="27" y="10"/>
                    <a:pt x="26" y="10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0" y="11"/>
                    <a:pt x="21" y="12"/>
                  </a:cubicBezTo>
                  <a:cubicBezTo>
                    <a:pt x="21" y="12"/>
                    <a:pt x="21" y="13"/>
                    <a:pt x="20" y="14"/>
                  </a:cubicBezTo>
                  <a:cubicBezTo>
                    <a:pt x="20" y="14"/>
                    <a:pt x="16" y="16"/>
                    <a:pt x="16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4" y="18"/>
                    <a:pt x="15" y="1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20" y="17"/>
                    <a:pt x="20" y="19"/>
                  </a:cubicBezTo>
                  <a:cubicBezTo>
                    <a:pt x="20" y="19"/>
                    <a:pt x="19" y="21"/>
                    <a:pt x="17" y="22"/>
                  </a:cubicBezTo>
                  <a:cubicBezTo>
                    <a:pt x="17" y="22"/>
                    <a:pt x="17" y="22"/>
                    <a:pt x="17" y="23"/>
                  </a:cubicBezTo>
                  <a:cubicBezTo>
                    <a:pt x="17" y="23"/>
                    <a:pt x="17" y="24"/>
                    <a:pt x="17" y="24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23"/>
                    <a:pt x="23" y="23"/>
                    <a:pt x="24" y="24"/>
                  </a:cubicBezTo>
                  <a:cubicBezTo>
                    <a:pt x="24" y="24"/>
                    <a:pt x="26" y="25"/>
                    <a:pt x="25" y="26"/>
                  </a:cubicBezTo>
                  <a:cubicBezTo>
                    <a:pt x="25" y="26"/>
                    <a:pt x="24" y="28"/>
                    <a:pt x="22" y="27"/>
                  </a:cubicBezTo>
                  <a:cubicBezTo>
                    <a:pt x="22" y="27"/>
                    <a:pt x="14" y="28"/>
                    <a:pt x="9" y="31"/>
                  </a:cubicBezTo>
                  <a:cubicBezTo>
                    <a:pt x="9" y="31"/>
                    <a:pt x="7" y="32"/>
                    <a:pt x="6" y="30"/>
                  </a:cubicBezTo>
                  <a:cubicBezTo>
                    <a:pt x="6" y="30"/>
                    <a:pt x="6" y="28"/>
                    <a:pt x="8" y="27"/>
                  </a:cubicBezTo>
                  <a:cubicBezTo>
                    <a:pt x="8" y="27"/>
                    <a:pt x="15" y="27"/>
                    <a:pt x="13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0" y="22"/>
                    <a:pt x="10" y="20"/>
                  </a:cubicBezTo>
                  <a:cubicBezTo>
                    <a:pt x="10" y="20"/>
                    <a:pt x="16" y="18"/>
                    <a:pt x="16" y="14"/>
                  </a:cubicBezTo>
                  <a:cubicBezTo>
                    <a:pt x="16" y="14"/>
                    <a:pt x="16" y="11"/>
                    <a:pt x="18" y="10"/>
                  </a:cubicBezTo>
                  <a:cubicBezTo>
                    <a:pt x="18" y="10"/>
                    <a:pt x="20" y="11"/>
                    <a:pt x="21" y="9"/>
                  </a:cubicBezTo>
                  <a:cubicBezTo>
                    <a:pt x="21" y="9"/>
                    <a:pt x="22" y="7"/>
                    <a:pt x="20" y="8"/>
                  </a:cubicBezTo>
                  <a:cubicBezTo>
                    <a:pt x="20" y="8"/>
                    <a:pt x="14" y="10"/>
                    <a:pt x="13" y="11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3"/>
                    <a:pt x="8" y="13"/>
                    <a:pt x="7" y="15"/>
                  </a:cubicBezTo>
                  <a:cubicBezTo>
                    <a:pt x="7" y="15"/>
                    <a:pt x="5" y="18"/>
                    <a:pt x="3" y="16"/>
                  </a:cubicBezTo>
                  <a:cubicBezTo>
                    <a:pt x="3" y="16"/>
                    <a:pt x="0" y="14"/>
                    <a:pt x="2" y="12"/>
                  </a:cubicBezTo>
                  <a:cubicBezTo>
                    <a:pt x="2" y="12"/>
                    <a:pt x="4" y="9"/>
                    <a:pt x="6" y="8"/>
                  </a:cubicBezTo>
                  <a:cubicBezTo>
                    <a:pt x="6" y="8"/>
                    <a:pt x="7" y="8"/>
                    <a:pt x="7" y="9"/>
                  </a:cubicBezTo>
                  <a:cubicBezTo>
                    <a:pt x="7" y="9"/>
                    <a:pt x="7" y="10"/>
                    <a:pt x="8" y="10"/>
                  </a:cubicBezTo>
                  <a:cubicBezTo>
                    <a:pt x="8" y="10"/>
                    <a:pt x="11" y="11"/>
                    <a:pt x="13" y="8"/>
                  </a:cubicBezTo>
                  <a:cubicBezTo>
                    <a:pt x="13" y="8"/>
                    <a:pt x="13" y="7"/>
                    <a:pt x="12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1" y="6"/>
                    <a:pt x="9" y="4"/>
                    <a:pt x="8" y="4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í$ľîďè">
              <a:extLst>
                <a:ext uri="{FF2B5EF4-FFF2-40B4-BE49-F238E27FC236}">
                  <a16:creationId xmlns:a16="http://schemas.microsoft.com/office/drawing/2014/main" id="{1648A903-630F-D94D-6C13-AF65ED10D93A}"/>
                </a:ext>
              </a:extLst>
            </p:cNvPr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ṩļîḋe">
              <a:extLst>
                <a:ext uri="{FF2B5EF4-FFF2-40B4-BE49-F238E27FC236}">
                  <a16:creationId xmlns:a16="http://schemas.microsoft.com/office/drawing/2014/main" id="{A1BAC00A-F752-397B-1B8E-8BB057484972}"/>
                </a:ext>
              </a:extLst>
            </p:cNvPr>
            <p:cNvSpPr/>
            <p:nvPr/>
          </p:nvSpPr>
          <p:spPr bwMode="auto">
            <a:xfrm>
              <a:off x="3721101" y="2976563"/>
              <a:ext cx="15875" cy="19050"/>
            </a:xfrm>
            <a:custGeom>
              <a:avLst/>
              <a:gdLst>
                <a:gd name="T0" fmla="*/ 5 w 5"/>
                <a:gd name="T1" fmla="*/ 1 h 6"/>
                <a:gd name="T2" fmla="*/ 4 w 5"/>
                <a:gd name="T3" fmla="*/ 3 h 6"/>
                <a:gd name="T4" fmla="*/ 1 w 5"/>
                <a:gd name="T5" fmla="*/ 4 h 6"/>
                <a:gd name="T6" fmla="*/ 1 w 5"/>
                <a:gd name="T7" fmla="*/ 1 h 6"/>
                <a:gd name="T8" fmla="*/ 2 w 5"/>
                <a:gd name="T9" fmla="*/ 1 h 6"/>
                <a:gd name="T10" fmla="*/ 5 w 5"/>
                <a:gd name="T11" fmla="*/ 1 h 6"/>
                <a:gd name="T12" fmla="*/ 5 w 5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6">
                  <a:moveTo>
                    <a:pt x="5" y="1"/>
                  </a:moveTo>
                  <a:cubicBezTo>
                    <a:pt x="5" y="1"/>
                    <a:pt x="4" y="2"/>
                    <a:pt x="4" y="3"/>
                  </a:cubicBezTo>
                  <a:cubicBezTo>
                    <a:pt x="4" y="3"/>
                    <a:pt x="3" y="6"/>
                    <a:pt x="1" y="4"/>
                  </a:cubicBezTo>
                  <a:cubicBezTo>
                    <a:pt x="1" y="4"/>
                    <a:pt x="0" y="3"/>
                    <a:pt x="1" y="1"/>
                  </a:cubicBezTo>
                  <a:cubicBezTo>
                    <a:pt x="1" y="1"/>
                    <a:pt x="2" y="0"/>
                    <a:pt x="2" y="1"/>
                  </a:cubicBezTo>
                  <a:cubicBezTo>
                    <a:pt x="2" y="1"/>
                    <a:pt x="3" y="2"/>
                    <a:pt x="5" y="1"/>
                  </a:cubicBezTo>
                  <a:cubicBezTo>
                    <a:pt x="5" y="1"/>
                    <a:pt x="5" y="0"/>
                    <a:pt x="5" y="1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ṥľídè">
              <a:extLst>
                <a:ext uri="{FF2B5EF4-FFF2-40B4-BE49-F238E27FC236}">
                  <a16:creationId xmlns:a16="http://schemas.microsoft.com/office/drawing/2014/main" id="{4E8E0D1D-81D1-EF42-E06C-751F71302653}"/>
                </a:ext>
              </a:extLst>
            </p:cNvPr>
            <p:cNvSpPr/>
            <p:nvPr/>
          </p:nvSpPr>
          <p:spPr bwMode="auto">
            <a:xfrm>
              <a:off x="3856038" y="2932113"/>
              <a:ext cx="28575" cy="23813"/>
            </a:xfrm>
            <a:custGeom>
              <a:avLst/>
              <a:gdLst>
                <a:gd name="T0" fmla="*/ 5 w 9"/>
                <a:gd name="T1" fmla="*/ 0 h 7"/>
                <a:gd name="T2" fmla="*/ 2 w 9"/>
                <a:gd name="T3" fmla="*/ 3 h 7"/>
                <a:gd name="T4" fmla="*/ 1 w 9"/>
                <a:gd name="T5" fmla="*/ 5 h 7"/>
                <a:gd name="T6" fmla="*/ 0 w 9"/>
                <a:gd name="T7" fmla="*/ 7 h 7"/>
                <a:gd name="T8" fmla="*/ 3 w 9"/>
                <a:gd name="T9" fmla="*/ 5 h 7"/>
                <a:gd name="T10" fmla="*/ 6 w 9"/>
                <a:gd name="T11" fmla="*/ 5 h 7"/>
                <a:gd name="T12" fmla="*/ 9 w 9"/>
                <a:gd name="T13" fmla="*/ 3 h 7"/>
                <a:gd name="T14" fmla="*/ 5 w 9"/>
                <a:gd name="T1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7">
                  <a:moveTo>
                    <a:pt x="5" y="0"/>
                  </a:moveTo>
                  <a:cubicBezTo>
                    <a:pt x="5" y="0"/>
                    <a:pt x="3" y="0"/>
                    <a:pt x="2" y="3"/>
                  </a:cubicBezTo>
                  <a:cubicBezTo>
                    <a:pt x="2" y="3"/>
                    <a:pt x="2" y="4"/>
                    <a:pt x="1" y="5"/>
                  </a:cubicBezTo>
                  <a:cubicBezTo>
                    <a:pt x="1" y="5"/>
                    <a:pt x="0" y="6"/>
                    <a:pt x="0" y="7"/>
                  </a:cubicBezTo>
                  <a:cubicBezTo>
                    <a:pt x="0" y="7"/>
                    <a:pt x="1" y="6"/>
                    <a:pt x="3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8" y="6"/>
                    <a:pt x="9" y="3"/>
                  </a:cubicBezTo>
                  <a:cubicBezTo>
                    <a:pt x="9" y="3"/>
                    <a:pt x="9" y="0"/>
                    <a:pt x="5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ṩľiḍê">
              <a:extLst>
                <a:ext uri="{FF2B5EF4-FFF2-40B4-BE49-F238E27FC236}">
                  <a16:creationId xmlns:a16="http://schemas.microsoft.com/office/drawing/2014/main" id="{5285C7A8-5D48-B6B3-1E1B-7B71B7022A9D}"/>
                </a:ext>
              </a:extLst>
            </p:cNvPr>
            <p:cNvSpPr/>
            <p:nvPr/>
          </p:nvSpPr>
          <p:spPr bwMode="auto">
            <a:xfrm>
              <a:off x="3825876" y="2955925"/>
              <a:ext cx="55563" cy="79375"/>
            </a:xfrm>
            <a:custGeom>
              <a:avLst/>
              <a:gdLst>
                <a:gd name="T0" fmla="*/ 10 w 17"/>
                <a:gd name="T1" fmla="*/ 1 h 24"/>
                <a:gd name="T2" fmla="*/ 8 w 17"/>
                <a:gd name="T3" fmla="*/ 4 h 24"/>
                <a:gd name="T4" fmla="*/ 7 w 17"/>
                <a:gd name="T5" fmla="*/ 9 h 24"/>
                <a:gd name="T6" fmla="*/ 5 w 17"/>
                <a:gd name="T7" fmla="*/ 10 h 24"/>
                <a:gd name="T8" fmla="*/ 3 w 17"/>
                <a:gd name="T9" fmla="*/ 9 h 24"/>
                <a:gd name="T10" fmla="*/ 1 w 17"/>
                <a:gd name="T11" fmla="*/ 11 h 24"/>
                <a:gd name="T12" fmla="*/ 2 w 17"/>
                <a:gd name="T13" fmla="*/ 14 h 24"/>
                <a:gd name="T14" fmla="*/ 4 w 17"/>
                <a:gd name="T15" fmla="*/ 15 h 24"/>
                <a:gd name="T16" fmla="*/ 3 w 17"/>
                <a:gd name="T17" fmla="*/ 16 h 24"/>
                <a:gd name="T18" fmla="*/ 3 w 17"/>
                <a:gd name="T19" fmla="*/ 19 h 24"/>
                <a:gd name="T20" fmla="*/ 5 w 17"/>
                <a:gd name="T21" fmla="*/ 17 h 24"/>
                <a:gd name="T22" fmla="*/ 8 w 17"/>
                <a:gd name="T23" fmla="*/ 13 h 24"/>
                <a:gd name="T24" fmla="*/ 11 w 17"/>
                <a:gd name="T25" fmla="*/ 14 h 24"/>
                <a:gd name="T26" fmla="*/ 10 w 17"/>
                <a:gd name="T27" fmla="*/ 17 h 24"/>
                <a:gd name="T28" fmla="*/ 10 w 17"/>
                <a:gd name="T29" fmla="*/ 16 h 24"/>
                <a:gd name="T30" fmla="*/ 9 w 17"/>
                <a:gd name="T31" fmla="*/ 17 h 24"/>
                <a:gd name="T32" fmla="*/ 11 w 17"/>
                <a:gd name="T33" fmla="*/ 22 h 24"/>
                <a:gd name="T34" fmla="*/ 13 w 17"/>
                <a:gd name="T35" fmla="*/ 12 h 24"/>
                <a:gd name="T36" fmla="*/ 14 w 17"/>
                <a:gd name="T37" fmla="*/ 11 h 24"/>
                <a:gd name="T38" fmla="*/ 14 w 17"/>
                <a:gd name="T39" fmla="*/ 9 h 24"/>
                <a:gd name="T40" fmla="*/ 14 w 17"/>
                <a:gd name="T41" fmla="*/ 8 h 24"/>
                <a:gd name="T42" fmla="*/ 15 w 17"/>
                <a:gd name="T43" fmla="*/ 5 h 24"/>
                <a:gd name="T44" fmla="*/ 16 w 17"/>
                <a:gd name="T45" fmla="*/ 4 h 24"/>
                <a:gd name="T46" fmla="*/ 16 w 17"/>
                <a:gd name="T47" fmla="*/ 2 h 24"/>
                <a:gd name="T48" fmla="*/ 13 w 17"/>
                <a:gd name="T49" fmla="*/ 1 h 24"/>
                <a:gd name="T50" fmla="*/ 11 w 17"/>
                <a:gd name="T51" fmla="*/ 3 h 24"/>
                <a:gd name="T52" fmla="*/ 13 w 17"/>
                <a:gd name="T53" fmla="*/ 3 h 24"/>
                <a:gd name="T54" fmla="*/ 14 w 17"/>
                <a:gd name="T55" fmla="*/ 4 h 24"/>
                <a:gd name="T56" fmla="*/ 12 w 17"/>
                <a:gd name="T57" fmla="*/ 6 h 24"/>
                <a:gd name="T58" fmla="*/ 11 w 17"/>
                <a:gd name="T59" fmla="*/ 5 h 24"/>
                <a:gd name="T60" fmla="*/ 10 w 17"/>
                <a:gd name="T61" fmla="*/ 5 h 24"/>
                <a:gd name="T62" fmla="*/ 10 w 17"/>
                <a:gd name="T63" fmla="*/ 1 h 24"/>
                <a:gd name="T64" fmla="*/ 9 w 17"/>
                <a:gd name="T65" fmla="*/ 7 h 24"/>
                <a:gd name="T66" fmla="*/ 10 w 17"/>
                <a:gd name="T67" fmla="*/ 9 h 24"/>
                <a:gd name="T68" fmla="*/ 9 w 17"/>
                <a:gd name="T69" fmla="*/ 10 h 24"/>
                <a:gd name="T70" fmla="*/ 9 w 17"/>
                <a:gd name="T71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" h="24">
                  <a:moveTo>
                    <a:pt x="10" y="1"/>
                  </a:moveTo>
                  <a:cubicBezTo>
                    <a:pt x="10" y="1"/>
                    <a:pt x="8" y="1"/>
                    <a:pt x="8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6" y="11"/>
                    <a:pt x="5" y="10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1" y="11"/>
                  </a:cubicBezTo>
                  <a:cubicBezTo>
                    <a:pt x="1" y="11"/>
                    <a:pt x="0" y="14"/>
                    <a:pt x="2" y="14"/>
                  </a:cubicBezTo>
                  <a:cubicBezTo>
                    <a:pt x="2" y="14"/>
                    <a:pt x="4" y="13"/>
                    <a:pt x="4" y="1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2" y="17"/>
                    <a:pt x="3" y="19"/>
                  </a:cubicBezTo>
                  <a:cubicBezTo>
                    <a:pt x="3" y="19"/>
                    <a:pt x="4" y="20"/>
                    <a:pt x="5" y="17"/>
                  </a:cubicBezTo>
                  <a:cubicBezTo>
                    <a:pt x="5" y="17"/>
                    <a:pt x="6" y="13"/>
                    <a:pt x="8" y="13"/>
                  </a:cubicBezTo>
                  <a:cubicBezTo>
                    <a:pt x="8" y="13"/>
                    <a:pt x="11" y="11"/>
                    <a:pt x="11" y="14"/>
                  </a:cubicBezTo>
                  <a:cubicBezTo>
                    <a:pt x="11" y="14"/>
                    <a:pt x="12" y="17"/>
                    <a:pt x="10" y="17"/>
                  </a:cubicBezTo>
                  <a:cubicBezTo>
                    <a:pt x="10" y="17"/>
                    <a:pt x="10" y="17"/>
                    <a:pt x="10" y="16"/>
                  </a:cubicBezTo>
                  <a:cubicBezTo>
                    <a:pt x="10" y="16"/>
                    <a:pt x="9" y="14"/>
                    <a:pt x="9" y="17"/>
                  </a:cubicBezTo>
                  <a:cubicBezTo>
                    <a:pt x="9" y="17"/>
                    <a:pt x="9" y="24"/>
                    <a:pt x="11" y="22"/>
                  </a:cubicBezTo>
                  <a:cubicBezTo>
                    <a:pt x="11" y="22"/>
                    <a:pt x="14" y="16"/>
                    <a:pt x="13" y="12"/>
                  </a:cubicBezTo>
                  <a:cubicBezTo>
                    <a:pt x="13" y="12"/>
                    <a:pt x="13" y="11"/>
                    <a:pt x="14" y="11"/>
                  </a:cubicBezTo>
                  <a:cubicBezTo>
                    <a:pt x="14" y="11"/>
                    <a:pt x="15" y="9"/>
                    <a:pt x="14" y="9"/>
                  </a:cubicBezTo>
                  <a:cubicBezTo>
                    <a:pt x="14" y="9"/>
                    <a:pt x="13" y="9"/>
                    <a:pt x="14" y="8"/>
                  </a:cubicBezTo>
                  <a:cubicBezTo>
                    <a:pt x="14" y="8"/>
                    <a:pt x="15" y="6"/>
                    <a:pt x="15" y="5"/>
                  </a:cubicBezTo>
                  <a:cubicBezTo>
                    <a:pt x="15" y="5"/>
                    <a:pt x="15" y="4"/>
                    <a:pt x="16" y="4"/>
                  </a:cubicBezTo>
                  <a:cubicBezTo>
                    <a:pt x="16" y="4"/>
                    <a:pt x="17" y="3"/>
                    <a:pt x="16" y="2"/>
                  </a:cubicBezTo>
                  <a:cubicBezTo>
                    <a:pt x="16" y="2"/>
                    <a:pt x="15" y="0"/>
                    <a:pt x="13" y="1"/>
                  </a:cubicBezTo>
                  <a:cubicBezTo>
                    <a:pt x="13" y="1"/>
                    <a:pt x="11" y="2"/>
                    <a:pt x="11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4" y="3"/>
                    <a:pt x="14" y="4"/>
                  </a:cubicBezTo>
                  <a:cubicBezTo>
                    <a:pt x="14" y="4"/>
                    <a:pt x="14" y="6"/>
                    <a:pt x="12" y="6"/>
                  </a:cubicBezTo>
                  <a:cubicBezTo>
                    <a:pt x="12" y="6"/>
                    <a:pt x="12" y="5"/>
                    <a:pt x="11" y="5"/>
                  </a:cubicBezTo>
                  <a:cubicBezTo>
                    <a:pt x="11" y="5"/>
                    <a:pt x="10" y="6"/>
                    <a:pt x="10" y="5"/>
                  </a:cubicBezTo>
                  <a:cubicBezTo>
                    <a:pt x="10" y="5"/>
                    <a:pt x="11" y="2"/>
                    <a:pt x="10" y="1"/>
                  </a:cubicBezTo>
                  <a:close/>
                  <a:moveTo>
                    <a:pt x="9" y="7"/>
                  </a:moveTo>
                  <a:cubicBezTo>
                    <a:pt x="10" y="7"/>
                    <a:pt x="10" y="9"/>
                    <a:pt x="10" y="9"/>
                  </a:cubicBezTo>
                  <a:cubicBezTo>
                    <a:pt x="10" y="11"/>
                    <a:pt x="9" y="10"/>
                    <a:pt x="9" y="10"/>
                  </a:cubicBezTo>
                  <a:cubicBezTo>
                    <a:pt x="9" y="9"/>
                    <a:pt x="9" y="7"/>
                    <a:pt x="9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şḻîḑe">
              <a:extLst>
                <a:ext uri="{FF2B5EF4-FFF2-40B4-BE49-F238E27FC236}">
                  <a16:creationId xmlns:a16="http://schemas.microsoft.com/office/drawing/2014/main" id="{4FF8E1CC-672F-B266-0F2E-F6F6A800561A}"/>
                </a:ext>
              </a:extLst>
            </p:cNvPr>
            <p:cNvSpPr/>
            <p:nvPr/>
          </p:nvSpPr>
          <p:spPr bwMode="auto">
            <a:xfrm>
              <a:off x="3902076" y="2949575"/>
              <a:ext cx="22225" cy="15875"/>
            </a:xfrm>
            <a:custGeom>
              <a:avLst/>
              <a:gdLst>
                <a:gd name="T0" fmla="*/ 6 w 7"/>
                <a:gd name="T1" fmla="*/ 0 h 5"/>
                <a:gd name="T2" fmla="*/ 7 w 7"/>
                <a:gd name="T3" fmla="*/ 2 h 5"/>
                <a:gd name="T4" fmla="*/ 4 w 7"/>
                <a:gd name="T5" fmla="*/ 5 h 5"/>
                <a:gd name="T6" fmla="*/ 0 w 7"/>
                <a:gd name="T7" fmla="*/ 2 h 5"/>
                <a:gd name="T8" fmla="*/ 2 w 7"/>
                <a:gd name="T9" fmla="*/ 0 h 5"/>
                <a:gd name="T10" fmla="*/ 6 w 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6" y="0"/>
                  </a:moveTo>
                  <a:cubicBezTo>
                    <a:pt x="6" y="0"/>
                    <a:pt x="7" y="1"/>
                    <a:pt x="7" y="2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1" y="5"/>
                    <a:pt x="0" y="2"/>
                  </a:cubicBezTo>
                  <a:cubicBezTo>
                    <a:pt x="0" y="2"/>
                    <a:pt x="0" y="0"/>
                    <a:pt x="2" y="0"/>
                  </a:cubicBezTo>
                  <a:cubicBezTo>
                    <a:pt x="2" y="0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ṡlïde">
              <a:extLst>
                <a:ext uri="{FF2B5EF4-FFF2-40B4-BE49-F238E27FC236}">
                  <a16:creationId xmlns:a16="http://schemas.microsoft.com/office/drawing/2014/main" id="{E225ECCC-8265-3282-461A-0027AE21B47F}"/>
                </a:ext>
              </a:extLst>
            </p:cNvPr>
            <p:cNvSpPr/>
            <p:nvPr/>
          </p:nvSpPr>
          <p:spPr bwMode="auto">
            <a:xfrm>
              <a:off x="3881438" y="2962275"/>
              <a:ext cx="53975" cy="20638"/>
            </a:xfrm>
            <a:custGeom>
              <a:avLst/>
              <a:gdLst>
                <a:gd name="T0" fmla="*/ 1 w 16"/>
                <a:gd name="T1" fmla="*/ 3 h 6"/>
                <a:gd name="T2" fmla="*/ 9 w 16"/>
                <a:gd name="T3" fmla="*/ 2 h 6"/>
                <a:gd name="T4" fmla="*/ 14 w 16"/>
                <a:gd name="T5" fmla="*/ 1 h 6"/>
                <a:gd name="T6" fmla="*/ 15 w 16"/>
                <a:gd name="T7" fmla="*/ 1 h 6"/>
                <a:gd name="T8" fmla="*/ 15 w 16"/>
                <a:gd name="T9" fmla="*/ 3 h 6"/>
                <a:gd name="T10" fmla="*/ 4 w 16"/>
                <a:gd name="T11" fmla="*/ 5 h 6"/>
                <a:gd name="T12" fmla="*/ 3 w 16"/>
                <a:gd name="T13" fmla="*/ 6 h 6"/>
                <a:gd name="T14" fmla="*/ 2 w 16"/>
                <a:gd name="T15" fmla="*/ 5 h 6"/>
                <a:gd name="T16" fmla="*/ 0 w 16"/>
                <a:gd name="T17" fmla="*/ 4 h 6"/>
                <a:gd name="T18" fmla="*/ 1 w 16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6">
                  <a:moveTo>
                    <a:pt x="1" y="3"/>
                  </a:move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13" y="1"/>
                    <a:pt x="14" y="1"/>
                  </a:cubicBezTo>
                  <a:cubicBezTo>
                    <a:pt x="14" y="1"/>
                    <a:pt x="15" y="0"/>
                    <a:pt x="15" y="1"/>
                  </a:cubicBezTo>
                  <a:cubicBezTo>
                    <a:pt x="15" y="1"/>
                    <a:pt x="16" y="3"/>
                    <a:pt x="15" y="3"/>
                  </a:cubicBezTo>
                  <a:cubicBezTo>
                    <a:pt x="15" y="3"/>
                    <a:pt x="4" y="5"/>
                    <a:pt x="4" y="5"/>
                  </a:cubicBezTo>
                  <a:cubicBezTo>
                    <a:pt x="4" y="5"/>
                    <a:pt x="3" y="5"/>
                    <a:pt x="3" y="6"/>
                  </a:cubicBezTo>
                  <a:cubicBezTo>
                    <a:pt x="3" y="6"/>
                    <a:pt x="2" y="6"/>
                    <a:pt x="2" y="5"/>
                  </a:cubicBezTo>
                  <a:cubicBezTo>
                    <a:pt x="2" y="5"/>
                    <a:pt x="0" y="5"/>
                    <a:pt x="0" y="4"/>
                  </a:cubicBezTo>
                  <a:cubicBezTo>
                    <a:pt x="0" y="4"/>
                    <a:pt x="0" y="3"/>
                    <a:pt x="1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ŝlîďê">
              <a:extLst>
                <a:ext uri="{FF2B5EF4-FFF2-40B4-BE49-F238E27FC236}">
                  <a16:creationId xmlns:a16="http://schemas.microsoft.com/office/drawing/2014/main" id="{FF9DDBB8-5FBB-941D-67E9-60D0FCF8DF61}"/>
                </a:ext>
              </a:extLst>
            </p:cNvPr>
            <p:cNvSpPr/>
            <p:nvPr/>
          </p:nvSpPr>
          <p:spPr bwMode="auto">
            <a:xfrm>
              <a:off x="3871913" y="2979738"/>
              <a:ext cx="60325" cy="58738"/>
            </a:xfrm>
            <a:custGeom>
              <a:avLst/>
              <a:gdLst>
                <a:gd name="T0" fmla="*/ 8 w 18"/>
                <a:gd name="T1" fmla="*/ 2 h 18"/>
                <a:gd name="T2" fmla="*/ 11 w 18"/>
                <a:gd name="T3" fmla="*/ 2 h 18"/>
                <a:gd name="T4" fmla="*/ 14 w 18"/>
                <a:gd name="T5" fmla="*/ 2 h 18"/>
                <a:gd name="T6" fmla="*/ 13 w 18"/>
                <a:gd name="T7" fmla="*/ 3 h 18"/>
                <a:gd name="T8" fmla="*/ 13 w 18"/>
                <a:gd name="T9" fmla="*/ 3 h 18"/>
                <a:gd name="T10" fmla="*/ 12 w 18"/>
                <a:gd name="T11" fmla="*/ 6 h 18"/>
                <a:gd name="T12" fmla="*/ 12 w 18"/>
                <a:gd name="T13" fmla="*/ 12 h 18"/>
                <a:gd name="T14" fmla="*/ 16 w 18"/>
                <a:gd name="T15" fmla="*/ 12 h 18"/>
                <a:gd name="T16" fmla="*/ 17 w 18"/>
                <a:gd name="T17" fmla="*/ 10 h 18"/>
                <a:gd name="T18" fmla="*/ 18 w 18"/>
                <a:gd name="T19" fmla="*/ 11 h 18"/>
                <a:gd name="T20" fmla="*/ 18 w 18"/>
                <a:gd name="T21" fmla="*/ 15 h 18"/>
                <a:gd name="T22" fmla="*/ 13 w 18"/>
                <a:gd name="T23" fmla="*/ 16 h 18"/>
                <a:gd name="T24" fmla="*/ 9 w 18"/>
                <a:gd name="T25" fmla="*/ 10 h 18"/>
                <a:gd name="T26" fmla="*/ 10 w 18"/>
                <a:gd name="T27" fmla="*/ 6 h 18"/>
                <a:gd name="T28" fmla="*/ 9 w 18"/>
                <a:gd name="T29" fmla="*/ 4 h 18"/>
                <a:gd name="T30" fmla="*/ 8 w 18"/>
                <a:gd name="T31" fmla="*/ 6 h 18"/>
                <a:gd name="T32" fmla="*/ 2 w 18"/>
                <a:gd name="T33" fmla="*/ 12 h 18"/>
                <a:gd name="T34" fmla="*/ 0 w 18"/>
                <a:gd name="T35" fmla="*/ 11 h 18"/>
                <a:gd name="T36" fmla="*/ 2 w 18"/>
                <a:gd name="T37" fmla="*/ 11 h 18"/>
                <a:gd name="T38" fmla="*/ 5 w 18"/>
                <a:gd name="T39" fmla="*/ 5 h 18"/>
                <a:gd name="T40" fmla="*/ 5 w 18"/>
                <a:gd name="T41" fmla="*/ 3 h 18"/>
                <a:gd name="T42" fmla="*/ 8 w 18"/>
                <a:gd name="T43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18">
                  <a:moveTo>
                    <a:pt x="8" y="2"/>
                  </a:moveTo>
                  <a:cubicBezTo>
                    <a:pt x="8" y="2"/>
                    <a:pt x="10" y="4"/>
                    <a:pt x="11" y="2"/>
                  </a:cubicBezTo>
                  <a:cubicBezTo>
                    <a:pt x="11" y="2"/>
                    <a:pt x="13" y="0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2" y="4"/>
                    <a:pt x="12" y="4"/>
                    <a:pt x="12" y="6"/>
                  </a:cubicBezTo>
                  <a:cubicBezTo>
                    <a:pt x="12" y="6"/>
                    <a:pt x="10" y="11"/>
                    <a:pt x="12" y="12"/>
                  </a:cubicBezTo>
                  <a:cubicBezTo>
                    <a:pt x="12" y="12"/>
                    <a:pt x="14" y="14"/>
                    <a:pt x="16" y="12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8" y="1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6" y="18"/>
                    <a:pt x="13" y="16"/>
                  </a:cubicBezTo>
                  <a:cubicBezTo>
                    <a:pt x="13" y="16"/>
                    <a:pt x="9" y="14"/>
                    <a:pt x="9" y="1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6"/>
                    <a:pt x="11" y="4"/>
                    <a:pt x="9" y="4"/>
                  </a:cubicBezTo>
                  <a:cubicBezTo>
                    <a:pt x="9" y="4"/>
                    <a:pt x="8" y="4"/>
                    <a:pt x="8" y="6"/>
                  </a:cubicBezTo>
                  <a:cubicBezTo>
                    <a:pt x="8" y="6"/>
                    <a:pt x="5" y="12"/>
                    <a:pt x="2" y="12"/>
                  </a:cubicBezTo>
                  <a:cubicBezTo>
                    <a:pt x="2" y="12"/>
                    <a:pt x="0" y="13"/>
                    <a:pt x="0" y="11"/>
                  </a:cubicBezTo>
                  <a:cubicBezTo>
                    <a:pt x="0" y="11"/>
                    <a:pt x="0" y="11"/>
                    <a:pt x="2" y="11"/>
                  </a:cubicBezTo>
                  <a:cubicBezTo>
                    <a:pt x="2" y="11"/>
                    <a:pt x="5" y="9"/>
                    <a:pt x="5" y="5"/>
                  </a:cubicBezTo>
                  <a:cubicBezTo>
                    <a:pt x="5" y="5"/>
                    <a:pt x="5" y="3"/>
                    <a:pt x="5" y="3"/>
                  </a:cubicBezTo>
                  <a:cubicBezTo>
                    <a:pt x="5" y="3"/>
                    <a:pt x="5" y="0"/>
                    <a:pt x="8" y="2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îSlîde">
              <a:extLst>
                <a:ext uri="{FF2B5EF4-FFF2-40B4-BE49-F238E27FC236}">
                  <a16:creationId xmlns:a16="http://schemas.microsoft.com/office/drawing/2014/main" id="{D28707F3-DA4B-2EDF-75FF-E3DBB56769E9}"/>
                </a:ext>
              </a:extLst>
            </p:cNvPr>
            <p:cNvSpPr/>
            <p:nvPr/>
          </p:nvSpPr>
          <p:spPr bwMode="auto">
            <a:xfrm>
              <a:off x="3967163" y="2995613"/>
              <a:ext cx="106363" cy="112713"/>
            </a:xfrm>
            <a:custGeom>
              <a:avLst/>
              <a:gdLst>
                <a:gd name="T0" fmla="*/ 18 w 32"/>
                <a:gd name="T1" fmla="*/ 0 h 34"/>
                <a:gd name="T2" fmla="*/ 29 w 32"/>
                <a:gd name="T3" fmla="*/ 3 h 34"/>
                <a:gd name="T4" fmla="*/ 31 w 32"/>
                <a:gd name="T5" fmla="*/ 6 h 34"/>
                <a:gd name="T6" fmla="*/ 26 w 32"/>
                <a:gd name="T7" fmla="*/ 8 h 34"/>
                <a:gd name="T8" fmla="*/ 23 w 32"/>
                <a:gd name="T9" fmla="*/ 8 h 34"/>
                <a:gd name="T10" fmla="*/ 24 w 32"/>
                <a:gd name="T11" fmla="*/ 10 h 34"/>
                <a:gd name="T12" fmla="*/ 26 w 32"/>
                <a:gd name="T13" fmla="*/ 11 h 34"/>
                <a:gd name="T14" fmla="*/ 29 w 32"/>
                <a:gd name="T15" fmla="*/ 14 h 34"/>
                <a:gd name="T16" fmla="*/ 24 w 32"/>
                <a:gd name="T17" fmla="*/ 14 h 34"/>
                <a:gd name="T18" fmla="*/ 20 w 32"/>
                <a:gd name="T19" fmla="*/ 15 h 34"/>
                <a:gd name="T20" fmla="*/ 20 w 32"/>
                <a:gd name="T21" fmla="*/ 16 h 34"/>
                <a:gd name="T22" fmla="*/ 20 w 32"/>
                <a:gd name="T23" fmla="*/ 17 h 34"/>
                <a:gd name="T24" fmla="*/ 31 w 32"/>
                <a:gd name="T25" fmla="*/ 33 h 34"/>
                <a:gd name="T26" fmla="*/ 30 w 32"/>
                <a:gd name="T27" fmla="*/ 34 h 34"/>
                <a:gd name="T28" fmla="*/ 20 w 32"/>
                <a:gd name="T29" fmla="*/ 27 h 34"/>
                <a:gd name="T30" fmla="*/ 16 w 32"/>
                <a:gd name="T31" fmla="*/ 17 h 34"/>
                <a:gd name="T32" fmla="*/ 14 w 32"/>
                <a:gd name="T33" fmla="*/ 17 h 34"/>
                <a:gd name="T34" fmla="*/ 6 w 32"/>
                <a:gd name="T35" fmla="*/ 19 h 34"/>
                <a:gd name="T36" fmla="*/ 1 w 32"/>
                <a:gd name="T37" fmla="*/ 15 h 34"/>
                <a:gd name="T38" fmla="*/ 3 w 32"/>
                <a:gd name="T39" fmla="*/ 15 h 34"/>
                <a:gd name="T40" fmla="*/ 12 w 32"/>
                <a:gd name="T41" fmla="*/ 14 h 34"/>
                <a:gd name="T42" fmla="*/ 10 w 32"/>
                <a:gd name="T43" fmla="*/ 10 h 34"/>
                <a:gd name="T44" fmla="*/ 11 w 32"/>
                <a:gd name="T45" fmla="*/ 8 h 34"/>
                <a:gd name="T46" fmla="*/ 14 w 32"/>
                <a:gd name="T47" fmla="*/ 8 h 34"/>
                <a:gd name="T48" fmla="*/ 18 w 32"/>
                <a:gd name="T49" fmla="*/ 8 h 34"/>
                <a:gd name="T50" fmla="*/ 17 w 32"/>
                <a:gd name="T51" fmla="*/ 3 h 34"/>
                <a:gd name="T52" fmla="*/ 17 w 32"/>
                <a:gd name="T53" fmla="*/ 1 h 34"/>
                <a:gd name="T54" fmla="*/ 18 w 32"/>
                <a:gd name="T5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" h="34">
                  <a:moveTo>
                    <a:pt x="18" y="0"/>
                  </a:moveTo>
                  <a:cubicBezTo>
                    <a:pt x="18" y="0"/>
                    <a:pt x="26" y="3"/>
                    <a:pt x="29" y="3"/>
                  </a:cubicBezTo>
                  <a:cubicBezTo>
                    <a:pt x="29" y="3"/>
                    <a:pt x="32" y="3"/>
                    <a:pt x="31" y="6"/>
                  </a:cubicBezTo>
                  <a:cubicBezTo>
                    <a:pt x="31" y="6"/>
                    <a:pt x="29" y="8"/>
                    <a:pt x="26" y="8"/>
                  </a:cubicBezTo>
                  <a:cubicBezTo>
                    <a:pt x="26" y="8"/>
                    <a:pt x="24" y="7"/>
                    <a:pt x="23" y="8"/>
                  </a:cubicBezTo>
                  <a:cubicBezTo>
                    <a:pt x="23" y="8"/>
                    <a:pt x="22" y="9"/>
                    <a:pt x="24" y="10"/>
                  </a:cubicBezTo>
                  <a:cubicBezTo>
                    <a:pt x="24" y="10"/>
                    <a:pt x="25" y="11"/>
                    <a:pt x="26" y="11"/>
                  </a:cubicBezTo>
                  <a:cubicBezTo>
                    <a:pt x="26" y="11"/>
                    <a:pt x="29" y="12"/>
                    <a:pt x="29" y="14"/>
                  </a:cubicBezTo>
                  <a:cubicBezTo>
                    <a:pt x="29" y="14"/>
                    <a:pt x="28" y="15"/>
                    <a:pt x="24" y="14"/>
                  </a:cubicBezTo>
                  <a:cubicBezTo>
                    <a:pt x="24" y="14"/>
                    <a:pt x="21" y="13"/>
                    <a:pt x="20" y="15"/>
                  </a:cubicBezTo>
                  <a:cubicBezTo>
                    <a:pt x="20" y="15"/>
                    <a:pt x="20" y="15"/>
                    <a:pt x="20" y="16"/>
                  </a:cubicBezTo>
                  <a:cubicBezTo>
                    <a:pt x="20" y="16"/>
                    <a:pt x="20" y="16"/>
                    <a:pt x="20" y="17"/>
                  </a:cubicBezTo>
                  <a:cubicBezTo>
                    <a:pt x="20" y="17"/>
                    <a:pt x="25" y="30"/>
                    <a:pt x="31" y="33"/>
                  </a:cubicBezTo>
                  <a:cubicBezTo>
                    <a:pt x="31" y="33"/>
                    <a:pt x="32" y="34"/>
                    <a:pt x="30" y="34"/>
                  </a:cubicBezTo>
                  <a:cubicBezTo>
                    <a:pt x="30" y="34"/>
                    <a:pt x="22" y="34"/>
                    <a:pt x="20" y="2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5" y="16"/>
                    <a:pt x="14" y="17"/>
                  </a:cubicBezTo>
                  <a:cubicBezTo>
                    <a:pt x="14" y="17"/>
                    <a:pt x="10" y="20"/>
                    <a:pt x="6" y="19"/>
                  </a:cubicBezTo>
                  <a:cubicBezTo>
                    <a:pt x="6" y="19"/>
                    <a:pt x="0" y="17"/>
                    <a:pt x="1" y="15"/>
                  </a:cubicBezTo>
                  <a:cubicBezTo>
                    <a:pt x="1" y="15"/>
                    <a:pt x="1" y="14"/>
                    <a:pt x="3" y="15"/>
                  </a:cubicBezTo>
                  <a:cubicBezTo>
                    <a:pt x="3" y="15"/>
                    <a:pt x="9" y="18"/>
                    <a:pt x="12" y="14"/>
                  </a:cubicBezTo>
                  <a:cubicBezTo>
                    <a:pt x="12" y="14"/>
                    <a:pt x="12" y="12"/>
                    <a:pt x="10" y="10"/>
                  </a:cubicBezTo>
                  <a:cubicBezTo>
                    <a:pt x="10" y="10"/>
                    <a:pt x="9" y="10"/>
                    <a:pt x="11" y="8"/>
                  </a:cubicBezTo>
                  <a:cubicBezTo>
                    <a:pt x="11" y="8"/>
                    <a:pt x="12" y="7"/>
                    <a:pt x="14" y="8"/>
                  </a:cubicBezTo>
                  <a:cubicBezTo>
                    <a:pt x="14" y="8"/>
                    <a:pt x="17" y="10"/>
                    <a:pt x="18" y="8"/>
                  </a:cubicBezTo>
                  <a:cubicBezTo>
                    <a:pt x="18" y="8"/>
                    <a:pt x="18" y="4"/>
                    <a:pt x="17" y="3"/>
                  </a:cubicBezTo>
                  <a:cubicBezTo>
                    <a:pt x="17" y="3"/>
                    <a:pt x="16" y="3"/>
                    <a:pt x="17" y="1"/>
                  </a:cubicBezTo>
                  <a:cubicBezTo>
                    <a:pt x="17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ṩļiďê">
              <a:extLst>
                <a:ext uri="{FF2B5EF4-FFF2-40B4-BE49-F238E27FC236}">
                  <a16:creationId xmlns:a16="http://schemas.microsoft.com/office/drawing/2014/main" id="{FB3EC10E-73D0-80CF-353D-59DBF186F7A0}"/>
                </a:ext>
              </a:extLst>
            </p:cNvPr>
            <p:cNvSpPr/>
            <p:nvPr/>
          </p:nvSpPr>
          <p:spPr bwMode="auto">
            <a:xfrm>
              <a:off x="4103688" y="3098800"/>
              <a:ext cx="95250" cy="115888"/>
            </a:xfrm>
            <a:custGeom>
              <a:avLst/>
              <a:gdLst>
                <a:gd name="T0" fmla="*/ 27 w 29"/>
                <a:gd name="T1" fmla="*/ 2 h 35"/>
                <a:gd name="T2" fmla="*/ 23 w 29"/>
                <a:gd name="T3" fmla="*/ 2 h 35"/>
                <a:gd name="T4" fmla="*/ 22 w 29"/>
                <a:gd name="T5" fmla="*/ 4 h 35"/>
                <a:gd name="T6" fmla="*/ 18 w 29"/>
                <a:gd name="T7" fmla="*/ 7 h 35"/>
                <a:gd name="T8" fmla="*/ 13 w 29"/>
                <a:gd name="T9" fmla="*/ 3 h 35"/>
                <a:gd name="T10" fmla="*/ 9 w 29"/>
                <a:gd name="T11" fmla="*/ 2 h 35"/>
                <a:gd name="T12" fmla="*/ 10 w 29"/>
                <a:gd name="T13" fmla="*/ 5 h 35"/>
                <a:gd name="T14" fmla="*/ 13 w 29"/>
                <a:gd name="T15" fmla="*/ 11 h 35"/>
                <a:gd name="T16" fmla="*/ 5 w 29"/>
                <a:gd name="T17" fmla="*/ 11 h 35"/>
                <a:gd name="T18" fmla="*/ 1 w 29"/>
                <a:gd name="T19" fmla="*/ 9 h 35"/>
                <a:gd name="T20" fmla="*/ 7 w 29"/>
                <a:gd name="T21" fmla="*/ 15 h 35"/>
                <a:gd name="T22" fmla="*/ 12 w 29"/>
                <a:gd name="T23" fmla="*/ 14 h 35"/>
                <a:gd name="T24" fmla="*/ 14 w 29"/>
                <a:gd name="T25" fmla="*/ 16 h 35"/>
                <a:gd name="T26" fmla="*/ 13 w 29"/>
                <a:gd name="T27" fmla="*/ 26 h 35"/>
                <a:gd name="T28" fmla="*/ 15 w 29"/>
                <a:gd name="T29" fmla="*/ 29 h 35"/>
                <a:gd name="T30" fmla="*/ 20 w 29"/>
                <a:gd name="T31" fmla="*/ 32 h 35"/>
                <a:gd name="T32" fmla="*/ 19 w 29"/>
                <a:gd name="T33" fmla="*/ 26 h 35"/>
                <a:gd name="T34" fmla="*/ 18 w 29"/>
                <a:gd name="T35" fmla="*/ 18 h 35"/>
                <a:gd name="T36" fmla="*/ 20 w 29"/>
                <a:gd name="T37" fmla="*/ 13 h 35"/>
                <a:gd name="T38" fmla="*/ 24 w 29"/>
                <a:gd name="T39" fmla="*/ 15 h 35"/>
                <a:gd name="T40" fmla="*/ 27 w 29"/>
                <a:gd name="T41" fmla="*/ 16 h 35"/>
                <a:gd name="T42" fmla="*/ 28 w 29"/>
                <a:gd name="T43" fmla="*/ 13 h 35"/>
                <a:gd name="T44" fmla="*/ 26 w 29"/>
                <a:gd name="T45" fmla="*/ 12 h 35"/>
                <a:gd name="T46" fmla="*/ 23 w 29"/>
                <a:gd name="T47" fmla="*/ 9 h 35"/>
                <a:gd name="T48" fmla="*/ 25 w 29"/>
                <a:gd name="T49" fmla="*/ 8 h 35"/>
                <a:gd name="T50" fmla="*/ 28 w 29"/>
                <a:gd name="T51" fmla="*/ 5 h 35"/>
                <a:gd name="T52" fmla="*/ 27 w 29"/>
                <a:gd name="T53" fmla="*/ 3 h 35"/>
                <a:gd name="T54" fmla="*/ 27 w 29"/>
                <a:gd name="T5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35">
                  <a:moveTo>
                    <a:pt x="27" y="2"/>
                  </a:moveTo>
                  <a:cubicBezTo>
                    <a:pt x="27" y="2"/>
                    <a:pt x="24" y="0"/>
                    <a:pt x="23" y="2"/>
                  </a:cubicBezTo>
                  <a:cubicBezTo>
                    <a:pt x="23" y="2"/>
                    <a:pt x="22" y="3"/>
                    <a:pt x="22" y="4"/>
                  </a:cubicBezTo>
                  <a:cubicBezTo>
                    <a:pt x="22" y="4"/>
                    <a:pt x="20" y="8"/>
                    <a:pt x="18" y="7"/>
                  </a:cubicBezTo>
                  <a:cubicBezTo>
                    <a:pt x="18" y="7"/>
                    <a:pt x="14" y="5"/>
                    <a:pt x="13" y="3"/>
                  </a:cubicBezTo>
                  <a:cubicBezTo>
                    <a:pt x="13" y="3"/>
                    <a:pt x="11" y="0"/>
                    <a:pt x="9" y="2"/>
                  </a:cubicBezTo>
                  <a:cubicBezTo>
                    <a:pt x="9" y="2"/>
                    <a:pt x="7" y="3"/>
                    <a:pt x="10" y="5"/>
                  </a:cubicBezTo>
                  <a:cubicBezTo>
                    <a:pt x="10" y="5"/>
                    <a:pt x="15" y="9"/>
                    <a:pt x="13" y="11"/>
                  </a:cubicBezTo>
                  <a:cubicBezTo>
                    <a:pt x="13" y="11"/>
                    <a:pt x="10" y="14"/>
                    <a:pt x="5" y="11"/>
                  </a:cubicBezTo>
                  <a:cubicBezTo>
                    <a:pt x="5" y="11"/>
                    <a:pt x="2" y="8"/>
                    <a:pt x="1" y="9"/>
                  </a:cubicBezTo>
                  <a:cubicBezTo>
                    <a:pt x="1" y="9"/>
                    <a:pt x="0" y="14"/>
                    <a:pt x="7" y="15"/>
                  </a:cubicBezTo>
                  <a:cubicBezTo>
                    <a:pt x="7" y="15"/>
                    <a:pt x="11" y="15"/>
                    <a:pt x="12" y="14"/>
                  </a:cubicBezTo>
                  <a:cubicBezTo>
                    <a:pt x="12" y="14"/>
                    <a:pt x="14" y="13"/>
                    <a:pt x="14" y="1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3" y="27"/>
                    <a:pt x="15" y="29"/>
                  </a:cubicBezTo>
                  <a:cubicBezTo>
                    <a:pt x="15" y="29"/>
                    <a:pt x="18" y="35"/>
                    <a:pt x="20" y="32"/>
                  </a:cubicBezTo>
                  <a:cubicBezTo>
                    <a:pt x="20" y="32"/>
                    <a:pt x="19" y="30"/>
                    <a:pt x="19" y="26"/>
                  </a:cubicBezTo>
                  <a:cubicBezTo>
                    <a:pt x="19" y="26"/>
                    <a:pt x="18" y="18"/>
                    <a:pt x="18" y="18"/>
                  </a:cubicBezTo>
                  <a:cubicBezTo>
                    <a:pt x="18" y="18"/>
                    <a:pt x="18" y="14"/>
                    <a:pt x="20" y="13"/>
                  </a:cubicBezTo>
                  <a:cubicBezTo>
                    <a:pt x="20" y="13"/>
                    <a:pt x="22" y="13"/>
                    <a:pt x="24" y="15"/>
                  </a:cubicBezTo>
                  <a:cubicBezTo>
                    <a:pt x="24" y="15"/>
                    <a:pt x="27" y="17"/>
                    <a:pt x="27" y="16"/>
                  </a:cubicBezTo>
                  <a:cubicBezTo>
                    <a:pt x="27" y="16"/>
                    <a:pt x="27" y="14"/>
                    <a:pt x="28" y="13"/>
                  </a:cubicBezTo>
                  <a:cubicBezTo>
                    <a:pt x="28" y="13"/>
                    <a:pt x="28" y="13"/>
                    <a:pt x="26" y="12"/>
                  </a:cubicBezTo>
                  <a:cubicBezTo>
                    <a:pt x="26" y="12"/>
                    <a:pt x="22" y="11"/>
                    <a:pt x="23" y="9"/>
                  </a:cubicBezTo>
                  <a:cubicBezTo>
                    <a:pt x="23" y="9"/>
                    <a:pt x="24" y="8"/>
                    <a:pt x="25" y="8"/>
                  </a:cubicBezTo>
                  <a:cubicBezTo>
                    <a:pt x="25" y="8"/>
                    <a:pt x="29" y="8"/>
                    <a:pt x="28" y="5"/>
                  </a:cubicBezTo>
                  <a:cubicBezTo>
                    <a:pt x="28" y="5"/>
                    <a:pt x="27" y="4"/>
                    <a:pt x="27" y="3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śḷíḑê">
              <a:extLst>
                <a:ext uri="{FF2B5EF4-FFF2-40B4-BE49-F238E27FC236}">
                  <a16:creationId xmlns:a16="http://schemas.microsoft.com/office/drawing/2014/main" id="{3B385AAF-C19B-E521-8268-37D2B4803865}"/>
                </a:ext>
              </a:extLst>
            </p:cNvPr>
            <p:cNvSpPr/>
            <p:nvPr/>
          </p:nvSpPr>
          <p:spPr bwMode="auto">
            <a:xfrm>
              <a:off x="4208463" y="3235325"/>
              <a:ext cx="95250" cy="88900"/>
            </a:xfrm>
            <a:custGeom>
              <a:avLst/>
              <a:gdLst>
                <a:gd name="T0" fmla="*/ 18 w 29"/>
                <a:gd name="T1" fmla="*/ 0 h 27"/>
                <a:gd name="T2" fmla="*/ 14 w 29"/>
                <a:gd name="T3" fmla="*/ 4 h 27"/>
                <a:gd name="T4" fmla="*/ 9 w 29"/>
                <a:gd name="T5" fmla="*/ 5 h 27"/>
                <a:gd name="T6" fmla="*/ 10 w 29"/>
                <a:gd name="T7" fmla="*/ 7 h 27"/>
                <a:gd name="T8" fmla="*/ 17 w 29"/>
                <a:gd name="T9" fmla="*/ 5 h 27"/>
                <a:gd name="T10" fmla="*/ 20 w 29"/>
                <a:gd name="T11" fmla="*/ 5 h 27"/>
                <a:gd name="T12" fmla="*/ 18 w 29"/>
                <a:gd name="T13" fmla="*/ 7 h 27"/>
                <a:gd name="T14" fmla="*/ 14 w 29"/>
                <a:gd name="T15" fmla="*/ 8 h 27"/>
                <a:gd name="T16" fmla="*/ 11 w 29"/>
                <a:gd name="T17" fmla="*/ 8 h 27"/>
                <a:gd name="T18" fmla="*/ 11 w 29"/>
                <a:gd name="T19" fmla="*/ 9 h 27"/>
                <a:gd name="T20" fmla="*/ 14 w 29"/>
                <a:gd name="T21" fmla="*/ 10 h 27"/>
                <a:gd name="T22" fmla="*/ 15 w 29"/>
                <a:gd name="T23" fmla="*/ 10 h 27"/>
                <a:gd name="T24" fmla="*/ 16 w 29"/>
                <a:gd name="T25" fmla="*/ 11 h 27"/>
                <a:gd name="T26" fmla="*/ 16 w 29"/>
                <a:gd name="T27" fmla="*/ 10 h 27"/>
                <a:gd name="T28" fmla="*/ 17 w 29"/>
                <a:gd name="T29" fmla="*/ 9 h 27"/>
                <a:gd name="T30" fmla="*/ 19 w 29"/>
                <a:gd name="T31" fmla="*/ 8 h 27"/>
                <a:gd name="T32" fmla="*/ 20 w 29"/>
                <a:gd name="T33" fmla="*/ 9 h 27"/>
                <a:gd name="T34" fmla="*/ 22 w 29"/>
                <a:gd name="T35" fmla="*/ 10 h 27"/>
                <a:gd name="T36" fmla="*/ 25 w 29"/>
                <a:gd name="T37" fmla="*/ 11 h 27"/>
                <a:gd name="T38" fmla="*/ 23 w 29"/>
                <a:gd name="T39" fmla="*/ 14 h 27"/>
                <a:gd name="T40" fmla="*/ 21 w 29"/>
                <a:gd name="T41" fmla="*/ 13 h 27"/>
                <a:gd name="T42" fmla="*/ 20 w 29"/>
                <a:gd name="T43" fmla="*/ 12 h 27"/>
                <a:gd name="T44" fmla="*/ 19 w 29"/>
                <a:gd name="T45" fmla="*/ 13 h 27"/>
                <a:gd name="T46" fmla="*/ 18 w 29"/>
                <a:gd name="T47" fmla="*/ 14 h 27"/>
                <a:gd name="T48" fmla="*/ 13 w 29"/>
                <a:gd name="T49" fmla="*/ 14 h 27"/>
                <a:gd name="T50" fmla="*/ 14 w 29"/>
                <a:gd name="T51" fmla="*/ 16 h 27"/>
                <a:gd name="T52" fmla="*/ 16 w 29"/>
                <a:gd name="T53" fmla="*/ 15 h 27"/>
                <a:gd name="T54" fmla="*/ 18 w 29"/>
                <a:gd name="T55" fmla="*/ 17 h 27"/>
                <a:gd name="T56" fmla="*/ 19 w 29"/>
                <a:gd name="T57" fmla="*/ 14 h 27"/>
                <a:gd name="T58" fmla="*/ 20 w 29"/>
                <a:gd name="T59" fmla="*/ 14 h 27"/>
                <a:gd name="T60" fmla="*/ 22 w 29"/>
                <a:gd name="T61" fmla="*/ 17 h 27"/>
                <a:gd name="T62" fmla="*/ 24 w 29"/>
                <a:gd name="T63" fmla="*/ 16 h 27"/>
                <a:gd name="T64" fmla="*/ 25 w 29"/>
                <a:gd name="T65" fmla="*/ 16 h 27"/>
                <a:gd name="T66" fmla="*/ 27 w 29"/>
                <a:gd name="T67" fmla="*/ 18 h 27"/>
                <a:gd name="T68" fmla="*/ 28 w 29"/>
                <a:gd name="T69" fmla="*/ 19 h 27"/>
                <a:gd name="T70" fmla="*/ 27 w 29"/>
                <a:gd name="T71" fmla="*/ 22 h 27"/>
                <a:gd name="T72" fmla="*/ 24 w 29"/>
                <a:gd name="T73" fmla="*/ 21 h 27"/>
                <a:gd name="T74" fmla="*/ 22 w 29"/>
                <a:gd name="T75" fmla="*/ 20 h 27"/>
                <a:gd name="T76" fmla="*/ 17 w 29"/>
                <a:gd name="T77" fmla="*/ 19 h 27"/>
                <a:gd name="T78" fmla="*/ 15 w 29"/>
                <a:gd name="T79" fmla="*/ 20 h 27"/>
                <a:gd name="T80" fmla="*/ 17 w 29"/>
                <a:gd name="T81" fmla="*/ 24 h 27"/>
                <a:gd name="T82" fmla="*/ 17 w 29"/>
                <a:gd name="T83" fmla="*/ 26 h 27"/>
                <a:gd name="T84" fmla="*/ 16 w 29"/>
                <a:gd name="T85" fmla="*/ 27 h 27"/>
                <a:gd name="T86" fmla="*/ 14 w 29"/>
                <a:gd name="T87" fmla="*/ 27 h 27"/>
                <a:gd name="T88" fmla="*/ 12 w 29"/>
                <a:gd name="T89" fmla="*/ 19 h 27"/>
                <a:gd name="T90" fmla="*/ 13 w 29"/>
                <a:gd name="T91" fmla="*/ 16 h 27"/>
                <a:gd name="T92" fmla="*/ 12 w 29"/>
                <a:gd name="T93" fmla="*/ 15 h 27"/>
                <a:gd name="T94" fmla="*/ 11 w 29"/>
                <a:gd name="T95" fmla="*/ 12 h 27"/>
                <a:gd name="T96" fmla="*/ 8 w 29"/>
                <a:gd name="T97" fmla="*/ 9 h 27"/>
                <a:gd name="T98" fmla="*/ 6 w 29"/>
                <a:gd name="T99" fmla="*/ 6 h 27"/>
                <a:gd name="T100" fmla="*/ 3 w 29"/>
                <a:gd name="T101" fmla="*/ 4 h 27"/>
                <a:gd name="T102" fmla="*/ 2 w 29"/>
                <a:gd name="T103" fmla="*/ 1 h 27"/>
                <a:gd name="T104" fmla="*/ 8 w 29"/>
                <a:gd name="T105" fmla="*/ 1 h 27"/>
                <a:gd name="T106" fmla="*/ 8 w 29"/>
                <a:gd name="T107" fmla="*/ 3 h 27"/>
                <a:gd name="T108" fmla="*/ 8 w 29"/>
                <a:gd name="T109" fmla="*/ 4 h 27"/>
                <a:gd name="T110" fmla="*/ 8 w 29"/>
                <a:gd name="T111" fmla="*/ 4 h 27"/>
                <a:gd name="T112" fmla="*/ 9 w 29"/>
                <a:gd name="T113" fmla="*/ 4 h 27"/>
                <a:gd name="T114" fmla="*/ 11 w 29"/>
                <a:gd name="T115" fmla="*/ 3 h 27"/>
                <a:gd name="T116" fmla="*/ 13 w 29"/>
                <a:gd name="T117" fmla="*/ 2 h 27"/>
                <a:gd name="T118" fmla="*/ 14 w 29"/>
                <a:gd name="T119" fmla="*/ 2 h 27"/>
                <a:gd name="T120" fmla="*/ 15 w 29"/>
                <a:gd name="T121" fmla="*/ 1 h 27"/>
                <a:gd name="T122" fmla="*/ 18 w 29"/>
                <a:gd name="T12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9" h="27">
                  <a:moveTo>
                    <a:pt x="18" y="0"/>
                  </a:moveTo>
                  <a:cubicBezTo>
                    <a:pt x="18" y="0"/>
                    <a:pt x="18" y="3"/>
                    <a:pt x="14" y="4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8" y="7"/>
                    <a:pt x="10" y="7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7" y="5"/>
                    <a:pt x="19" y="3"/>
                    <a:pt x="20" y="5"/>
                  </a:cubicBezTo>
                  <a:cubicBezTo>
                    <a:pt x="20" y="5"/>
                    <a:pt x="21" y="7"/>
                    <a:pt x="18" y="7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11"/>
                    <a:pt x="14" y="10"/>
                  </a:cubicBezTo>
                  <a:cubicBezTo>
                    <a:pt x="14" y="10"/>
                    <a:pt x="15" y="9"/>
                    <a:pt x="15" y="10"/>
                  </a:cubicBezTo>
                  <a:cubicBezTo>
                    <a:pt x="15" y="10"/>
                    <a:pt x="16" y="11"/>
                    <a:pt x="16" y="11"/>
                  </a:cubicBezTo>
                  <a:cubicBezTo>
                    <a:pt x="16" y="11"/>
                    <a:pt x="17" y="10"/>
                    <a:pt x="16" y="10"/>
                  </a:cubicBezTo>
                  <a:cubicBezTo>
                    <a:pt x="16" y="10"/>
                    <a:pt x="16" y="9"/>
                    <a:pt x="17" y="9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21" y="10"/>
                    <a:pt x="22" y="10"/>
                  </a:cubicBezTo>
                  <a:cubicBezTo>
                    <a:pt x="22" y="10"/>
                    <a:pt x="24" y="9"/>
                    <a:pt x="25" y="11"/>
                  </a:cubicBezTo>
                  <a:cubicBezTo>
                    <a:pt x="25" y="11"/>
                    <a:pt x="26" y="13"/>
                    <a:pt x="23" y="14"/>
                  </a:cubicBezTo>
                  <a:cubicBezTo>
                    <a:pt x="23" y="14"/>
                    <a:pt x="22" y="14"/>
                    <a:pt x="21" y="13"/>
                  </a:cubicBezTo>
                  <a:cubicBezTo>
                    <a:pt x="21" y="13"/>
                    <a:pt x="20" y="12"/>
                    <a:pt x="20" y="12"/>
                  </a:cubicBezTo>
                  <a:cubicBezTo>
                    <a:pt x="20" y="12"/>
                    <a:pt x="19" y="12"/>
                    <a:pt x="19" y="13"/>
                  </a:cubicBezTo>
                  <a:cubicBezTo>
                    <a:pt x="19" y="13"/>
                    <a:pt x="19" y="14"/>
                    <a:pt x="18" y="14"/>
                  </a:cubicBezTo>
                  <a:cubicBezTo>
                    <a:pt x="18" y="14"/>
                    <a:pt x="14" y="12"/>
                    <a:pt x="13" y="14"/>
                  </a:cubicBezTo>
                  <a:cubicBezTo>
                    <a:pt x="13" y="14"/>
                    <a:pt x="13" y="17"/>
                    <a:pt x="14" y="16"/>
                  </a:cubicBezTo>
                  <a:cubicBezTo>
                    <a:pt x="14" y="16"/>
                    <a:pt x="15" y="14"/>
                    <a:pt x="16" y="15"/>
                  </a:cubicBezTo>
                  <a:cubicBezTo>
                    <a:pt x="16" y="15"/>
                    <a:pt x="17" y="18"/>
                    <a:pt x="18" y="17"/>
                  </a:cubicBezTo>
                  <a:cubicBezTo>
                    <a:pt x="18" y="17"/>
                    <a:pt x="18" y="15"/>
                    <a:pt x="19" y="14"/>
                  </a:cubicBezTo>
                  <a:cubicBezTo>
                    <a:pt x="19" y="14"/>
                    <a:pt x="20" y="13"/>
                    <a:pt x="20" y="14"/>
                  </a:cubicBezTo>
                  <a:cubicBezTo>
                    <a:pt x="20" y="14"/>
                    <a:pt x="20" y="18"/>
                    <a:pt x="22" y="17"/>
                  </a:cubicBezTo>
                  <a:cubicBezTo>
                    <a:pt x="22" y="17"/>
                    <a:pt x="23" y="17"/>
                    <a:pt x="24" y="16"/>
                  </a:cubicBezTo>
                  <a:cubicBezTo>
                    <a:pt x="24" y="16"/>
                    <a:pt x="25" y="15"/>
                    <a:pt x="25" y="16"/>
                  </a:cubicBezTo>
                  <a:cubicBezTo>
                    <a:pt x="25" y="16"/>
                    <a:pt x="26" y="18"/>
                    <a:pt x="27" y="18"/>
                  </a:cubicBezTo>
                  <a:cubicBezTo>
                    <a:pt x="27" y="18"/>
                    <a:pt x="28" y="18"/>
                    <a:pt x="28" y="19"/>
                  </a:cubicBezTo>
                  <a:cubicBezTo>
                    <a:pt x="28" y="19"/>
                    <a:pt x="29" y="21"/>
                    <a:pt x="27" y="22"/>
                  </a:cubicBezTo>
                  <a:cubicBezTo>
                    <a:pt x="27" y="22"/>
                    <a:pt x="26" y="22"/>
                    <a:pt x="24" y="21"/>
                  </a:cubicBezTo>
                  <a:cubicBezTo>
                    <a:pt x="24" y="21"/>
                    <a:pt x="23" y="20"/>
                    <a:pt x="22" y="20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4" y="18"/>
                    <a:pt x="15" y="2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7" y="24"/>
                    <a:pt x="18" y="25"/>
                    <a:pt x="17" y="26"/>
                  </a:cubicBezTo>
                  <a:cubicBezTo>
                    <a:pt x="17" y="26"/>
                    <a:pt x="16" y="27"/>
                    <a:pt x="16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7"/>
                    <a:pt x="12" y="21"/>
                    <a:pt x="12" y="19"/>
                  </a:cubicBezTo>
                  <a:cubicBezTo>
                    <a:pt x="12" y="19"/>
                    <a:pt x="12" y="17"/>
                    <a:pt x="13" y="16"/>
                  </a:cubicBezTo>
                  <a:cubicBezTo>
                    <a:pt x="13" y="16"/>
                    <a:pt x="13" y="15"/>
                    <a:pt x="12" y="15"/>
                  </a:cubicBezTo>
                  <a:cubicBezTo>
                    <a:pt x="12" y="15"/>
                    <a:pt x="11" y="14"/>
                    <a:pt x="11" y="12"/>
                  </a:cubicBezTo>
                  <a:cubicBezTo>
                    <a:pt x="11" y="12"/>
                    <a:pt x="8" y="10"/>
                    <a:pt x="8" y="9"/>
                  </a:cubicBezTo>
                  <a:cubicBezTo>
                    <a:pt x="8" y="9"/>
                    <a:pt x="7" y="7"/>
                    <a:pt x="6" y="6"/>
                  </a:cubicBezTo>
                  <a:cubicBezTo>
                    <a:pt x="6" y="6"/>
                    <a:pt x="5" y="5"/>
                    <a:pt x="3" y="4"/>
                  </a:cubicBezTo>
                  <a:cubicBezTo>
                    <a:pt x="3" y="4"/>
                    <a:pt x="0" y="2"/>
                    <a:pt x="2" y="1"/>
                  </a:cubicBezTo>
                  <a:cubicBezTo>
                    <a:pt x="2" y="1"/>
                    <a:pt x="5" y="0"/>
                    <a:pt x="8" y="1"/>
                  </a:cubicBezTo>
                  <a:cubicBezTo>
                    <a:pt x="8" y="1"/>
                    <a:pt x="10" y="2"/>
                    <a:pt x="8" y="3"/>
                  </a:cubicBezTo>
                  <a:cubicBezTo>
                    <a:pt x="8" y="3"/>
                    <a:pt x="7" y="3"/>
                    <a:pt x="8" y="4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10" y="3"/>
                    <a:pt x="11" y="3"/>
                  </a:cubicBezTo>
                  <a:cubicBezTo>
                    <a:pt x="11" y="3"/>
                    <a:pt x="12" y="3"/>
                    <a:pt x="13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4" y="2"/>
                    <a:pt x="15" y="2"/>
                    <a:pt x="15" y="1"/>
                  </a:cubicBezTo>
                  <a:cubicBezTo>
                    <a:pt x="15" y="1"/>
                    <a:pt x="17" y="0"/>
                    <a:pt x="18" y="0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íšḻîdê">
              <a:extLst>
                <a:ext uri="{FF2B5EF4-FFF2-40B4-BE49-F238E27FC236}">
                  <a16:creationId xmlns:a16="http://schemas.microsoft.com/office/drawing/2014/main" id="{5379D04B-415B-E970-59E7-D88219420BCE}"/>
                </a:ext>
              </a:extLst>
            </p:cNvPr>
            <p:cNvSpPr/>
            <p:nvPr/>
          </p:nvSpPr>
          <p:spPr bwMode="auto">
            <a:xfrm>
              <a:off x="4171951" y="3254375"/>
              <a:ext cx="73025" cy="57150"/>
            </a:xfrm>
            <a:custGeom>
              <a:avLst/>
              <a:gdLst>
                <a:gd name="T0" fmla="*/ 18 w 22"/>
                <a:gd name="T1" fmla="*/ 3 h 17"/>
                <a:gd name="T2" fmla="*/ 20 w 22"/>
                <a:gd name="T3" fmla="*/ 8 h 17"/>
                <a:gd name="T4" fmla="*/ 22 w 22"/>
                <a:gd name="T5" fmla="*/ 11 h 17"/>
                <a:gd name="T6" fmla="*/ 21 w 22"/>
                <a:gd name="T7" fmla="*/ 13 h 17"/>
                <a:gd name="T8" fmla="*/ 20 w 22"/>
                <a:gd name="T9" fmla="*/ 11 h 17"/>
                <a:gd name="T10" fmla="*/ 16 w 22"/>
                <a:gd name="T11" fmla="*/ 9 h 17"/>
                <a:gd name="T12" fmla="*/ 15 w 22"/>
                <a:gd name="T13" fmla="*/ 10 h 17"/>
                <a:gd name="T14" fmla="*/ 17 w 22"/>
                <a:gd name="T15" fmla="*/ 14 h 17"/>
                <a:gd name="T16" fmla="*/ 16 w 22"/>
                <a:gd name="T17" fmla="*/ 16 h 17"/>
                <a:gd name="T18" fmla="*/ 15 w 22"/>
                <a:gd name="T19" fmla="*/ 15 h 17"/>
                <a:gd name="T20" fmla="*/ 15 w 22"/>
                <a:gd name="T21" fmla="*/ 14 h 17"/>
                <a:gd name="T22" fmla="*/ 14 w 22"/>
                <a:gd name="T23" fmla="*/ 11 h 17"/>
                <a:gd name="T24" fmla="*/ 11 w 22"/>
                <a:gd name="T25" fmla="*/ 11 h 17"/>
                <a:gd name="T26" fmla="*/ 5 w 22"/>
                <a:gd name="T27" fmla="*/ 12 h 17"/>
                <a:gd name="T28" fmla="*/ 5 w 22"/>
                <a:gd name="T29" fmla="*/ 12 h 17"/>
                <a:gd name="T30" fmla="*/ 2 w 22"/>
                <a:gd name="T31" fmla="*/ 8 h 17"/>
                <a:gd name="T32" fmla="*/ 6 w 22"/>
                <a:gd name="T33" fmla="*/ 4 h 17"/>
                <a:gd name="T34" fmla="*/ 6 w 22"/>
                <a:gd name="T35" fmla="*/ 5 h 17"/>
                <a:gd name="T36" fmla="*/ 8 w 22"/>
                <a:gd name="T37" fmla="*/ 10 h 17"/>
                <a:gd name="T38" fmla="*/ 10 w 22"/>
                <a:gd name="T39" fmla="*/ 9 h 17"/>
                <a:gd name="T40" fmla="*/ 11 w 22"/>
                <a:gd name="T41" fmla="*/ 7 h 17"/>
                <a:gd name="T42" fmla="*/ 10 w 22"/>
                <a:gd name="T43" fmla="*/ 3 h 17"/>
                <a:gd name="T44" fmla="*/ 11 w 22"/>
                <a:gd name="T45" fmla="*/ 0 h 17"/>
                <a:gd name="T46" fmla="*/ 12 w 22"/>
                <a:gd name="T47" fmla="*/ 2 h 17"/>
                <a:gd name="T48" fmla="*/ 14 w 22"/>
                <a:gd name="T49" fmla="*/ 7 h 17"/>
                <a:gd name="T50" fmla="*/ 17 w 22"/>
                <a:gd name="T51" fmla="*/ 7 h 17"/>
                <a:gd name="T52" fmla="*/ 17 w 22"/>
                <a:gd name="T53" fmla="*/ 5 h 17"/>
                <a:gd name="T54" fmla="*/ 16 w 22"/>
                <a:gd name="T55" fmla="*/ 2 h 17"/>
                <a:gd name="T56" fmla="*/ 18 w 22"/>
                <a:gd name="T57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" h="17">
                  <a:moveTo>
                    <a:pt x="18" y="3"/>
                  </a:moveTo>
                  <a:cubicBezTo>
                    <a:pt x="18" y="4"/>
                    <a:pt x="18" y="6"/>
                    <a:pt x="20" y="8"/>
                  </a:cubicBezTo>
                  <a:cubicBezTo>
                    <a:pt x="20" y="8"/>
                    <a:pt x="22" y="10"/>
                    <a:pt x="22" y="11"/>
                  </a:cubicBezTo>
                  <a:cubicBezTo>
                    <a:pt x="22" y="11"/>
                    <a:pt x="22" y="13"/>
                    <a:pt x="21" y="13"/>
                  </a:cubicBezTo>
                  <a:cubicBezTo>
                    <a:pt x="21" y="13"/>
                    <a:pt x="20" y="12"/>
                    <a:pt x="20" y="11"/>
                  </a:cubicBezTo>
                  <a:cubicBezTo>
                    <a:pt x="20" y="11"/>
                    <a:pt x="18" y="9"/>
                    <a:pt x="16" y="9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4"/>
                    <a:pt x="18" y="15"/>
                    <a:pt x="16" y="16"/>
                  </a:cubicBezTo>
                  <a:cubicBezTo>
                    <a:pt x="16" y="16"/>
                    <a:pt x="15" y="17"/>
                    <a:pt x="15" y="15"/>
                  </a:cubicBezTo>
                  <a:cubicBezTo>
                    <a:pt x="15" y="15"/>
                    <a:pt x="15" y="15"/>
                    <a:pt x="15" y="14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1" y="11"/>
                    <a:pt x="6" y="13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3" y="10"/>
                    <a:pt x="0" y="10"/>
                    <a:pt x="2" y="8"/>
                  </a:cubicBezTo>
                  <a:cubicBezTo>
                    <a:pt x="2" y="8"/>
                    <a:pt x="3" y="4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ubicBezTo>
                    <a:pt x="6" y="5"/>
                    <a:pt x="6" y="9"/>
                    <a:pt x="8" y="10"/>
                  </a:cubicBezTo>
                  <a:cubicBezTo>
                    <a:pt x="8" y="10"/>
                    <a:pt x="9" y="9"/>
                    <a:pt x="10" y="9"/>
                  </a:cubicBezTo>
                  <a:cubicBezTo>
                    <a:pt x="10" y="9"/>
                    <a:pt x="12" y="9"/>
                    <a:pt x="11" y="7"/>
                  </a:cubicBezTo>
                  <a:cubicBezTo>
                    <a:pt x="11" y="7"/>
                    <a:pt x="11" y="4"/>
                    <a:pt x="10" y="3"/>
                  </a:cubicBezTo>
                  <a:cubicBezTo>
                    <a:pt x="10" y="3"/>
                    <a:pt x="8" y="1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2"/>
                    <a:pt x="12" y="7"/>
                    <a:pt x="14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8" y="6"/>
                    <a:pt x="17" y="5"/>
                  </a:cubicBezTo>
                  <a:cubicBezTo>
                    <a:pt x="17" y="5"/>
                    <a:pt x="14" y="3"/>
                    <a:pt x="16" y="2"/>
                  </a:cubicBezTo>
                  <a:cubicBezTo>
                    <a:pt x="16" y="2"/>
                    <a:pt x="17" y="1"/>
                    <a:pt x="18" y="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ṧľíḍè">
              <a:extLst>
                <a:ext uri="{FF2B5EF4-FFF2-40B4-BE49-F238E27FC236}">
                  <a16:creationId xmlns:a16="http://schemas.microsoft.com/office/drawing/2014/main" id="{634D2B88-DC11-8C4B-9DFC-80A5B8895DD9}"/>
                </a:ext>
              </a:extLst>
            </p:cNvPr>
            <p:cNvSpPr/>
            <p:nvPr/>
          </p:nvSpPr>
          <p:spPr bwMode="auto">
            <a:xfrm>
              <a:off x="3538538" y="2995613"/>
              <a:ext cx="57150" cy="93663"/>
            </a:xfrm>
            <a:custGeom>
              <a:avLst/>
              <a:gdLst>
                <a:gd name="T0" fmla="*/ 3 w 17"/>
                <a:gd name="T1" fmla="*/ 2 h 28"/>
                <a:gd name="T2" fmla="*/ 2 w 17"/>
                <a:gd name="T3" fmla="*/ 5 h 28"/>
                <a:gd name="T4" fmla="*/ 2 w 17"/>
                <a:gd name="T5" fmla="*/ 8 h 28"/>
                <a:gd name="T6" fmla="*/ 1 w 17"/>
                <a:gd name="T7" fmla="*/ 11 h 28"/>
                <a:gd name="T8" fmla="*/ 4 w 17"/>
                <a:gd name="T9" fmla="*/ 15 h 28"/>
                <a:gd name="T10" fmla="*/ 5 w 17"/>
                <a:gd name="T11" fmla="*/ 19 h 28"/>
                <a:gd name="T12" fmla="*/ 3 w 17"/>
                <a:gd name="T13" fmla="*/ 21 h 28"/>
                <a:gd name="T14" fmla="*/ 1 w 17"/>
                <a:gd name="T15" fmla="*/ 25 h 28"/>
                <a:gd name="T16" fmla="*/ 3 w 17"/>
                <a:gd name="T17" fmla="*/ 26 h 28"/>
                <a:gd name="T18" fmla="*/ 4 w 17"/>
                <a:gd name="T19" fmla="*/ 24 h 28"/>
                <a:gd name="T20" fmla="*/ 6 w 17"/>
                <a:gd name="T21" fmla="*/ 24 h 28"/>
                <a:gd name="T22" fmla="*/ 9 w 17"/>
                <a:gd name="T23" fmla="*/ 28 h 28"/>
                <a:gd name="T24" fmla="*/ 9 w 17"/>
                <a:gd name="T25" fmla="*/ 27 h 28"/>
                <a:gd name="T26" fmla="*/ 9 w 17"/>
                <a:gd name="T27" fmla="*/ 22 h 28"/>
                <a:gd name="T28" fmla="*/ 10 w 17"/>
                <a:gd name="T29" fmla="*/ 19 h 28"/>
                <a:gd name="T30" fmla="*/ 11 w 17"/>
                <a:gd name="T31" fmla="*/ 18 h 28"/>
                <a:gd name="T32" fmla="*/ 13 w 17"/>
                <a:gd name="T33" fmla="*/ 22 h 28"/>
                <a:gd name="T34" fmla="*/ 12 w 17"/>
                <a:gd name="T35" fmla="*/ 23 h 28"/>
                <a:gd name="T36" fmla="*/ 11 w 17"/>
                <a:gd name="T37" fmla="*/ 21 h 28"/>
                <a:gd name="T38" fmla="*/ 11 w 17"/>
                <a:gd name="T39" fmla="*/ 23 h 28"/>
                <a:gd name="T40" fmla="*/ 12 w 17"/>
                <a:gd name="T41" fmla="*/ 24 h 28"/>
                <a:gd name="T42" fmla="*/ 13 w 17"/>
                <a:gd name="T43" fmla="*/ 26 h 28"/>
                <a:gd name="T44" fmla="*/ 16 w 17"/>
                <a:gd name="T45" fmla="*/ 27 h 28"/>
                <a:gd name="T46" fmla="*/ 16 w 17"/>
                <a:gd name="T47" fmla="*/ 24 h 28"/>
                <a:gd name="T48" fmla="*/ 14 w 17"/>
                <a:gd name="T49" fmla="*/ 20 h 28"/>
                <a:gd name="T50" fmla="*/ 13 w 17"/>
                <a:gd name="T51" fmla="*/ 17 h 28"/>
                <a:gd name="T52" fmla="*/ 12 w 17"/>
                <a:gd name="T53" fmla="*/ 14 h 28"/>
                <a:gd name="T54" fmla="*/ 12 w 17"/>
                <a:gd name="T55" fmla="*/ 11 h 28"/>
                <a:gd name="T56" fmla="*/ 7 w 17"/>
                <a:gd name="T57" fmla="*/ 7 h 28"/>
                <a:gd name="T58" fmla="*/ 5 w 17"/>
                <a:gd name="T59" fmla="*/ 11 h 28"/>
                <a:gd name="T60" fmla="*/ 3 w 17"/>
                <a:gd name="T61" fmla="*/ 10 h 28"/>
                <a:gd name="T62" fmla="*/ 3 w 17"/>
                <a:gd name="T63" fmla="*/ 8 h 28"/>
                <a:gd name="T64" fmla="*/ 8 w 17"/>
                <a:gd name="T65" fmla="*/ 1 h 28"/>
                <a:gd name="T66" fmla="*/ 6 w 17"/>
                <a:gd name="T67" fmla="*/ 1 h 28"/>
                <a:gd name="T68" fmla="*/ 3 w 17"/>
                <a:gd name="T69" fmla="*/ 2 h 28"/>
                <a:gd name="T70" fmla="*/ 10 w 17"/>
                <a:gd name="T71" fmla="*/ 13 h 28"/>
                <a:gd name="T72" fmla="*/ 9 w 17"/>
                <a:gd name="T73" fmla="*/ 13 h 28"/>
                <a:gd name="T74" fmla="*/ 7 w 17"/>
                <a:gd name="T75" fmla="*/ 15 h 28"/>
                <a:gd name="T76" fmla="*/ 7 w 17"/>
                <a:gd name="T77" fmla="*/ 16 h 28"/>
                <a:gd name="T78" fmla="*/ 7 w 17"/>
                <a:gd name="T79" fmla="*/ 10 h 28"/>
                <a:gd name="T80" fmla="*/ 10 w 17"/>
                <a:gd name="T81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" h="28">
                  <a:moveTo>
                    <a:pt x="3" y="2"/>
                  </a:moveTo>
                  <a:cubicBezTo>
                    <a:pt x="3" y="2"/>
                    <a:pt x="2" y="2"/>
                    <a:pt x="2" y="5"/>
                  </a:cubicBezTo>
                  <a:cubicBezTo>
                    <a:pt x="2" y="5"/>
                    <a:pt x="3" y="7"/>
                    <a:pt x="2" y="8"/>
                  </a:cubicBezTo>
                  <a:cubicBezTo>
                    <a:pt x="2" y="8"/>
                    <a:pt x="0" y="9"/>
                    <a:pt x="1" y="11"/>
                  </a:cubicBezTo>
                  <a:cubicBezTo>
                    <a:pt x="1" y="11"/>
                    <a:pt x="4" y="12"/>
                    <a:pt x="4" y="15"/>
                  </a:cubicBezTo>
                  <a:cubicBezTo>
                    <a:pt x="4" y="15"/>
                    <a:pt x="4" y="17"/>
                    <a:pt x="5" y="19"/>
                  </a:cubicBezTo>
                  <a:cubicBezTo>
                    <a:pt x="5" y="19"/>
                    <a:pt x="6" y="20"/>
                    <a:pt x="3" y="21"/>
                  </a:cubicBezTo>
                  <a:cubicBezTo>
                    <a:pt x="3" y="21"/>
                    <a:pt x="0" y="21"/>
                    <a:pt x="1" y="25"/>
                  </a:cubicBezTo>
                  <a:cubicBezTo>
                    <a:pt x="1" y="25"/>
                    <a:pt x="1" y="27"/>
                    <a:pt x="3" y="26"/>
                  </a:cubicBezTo>
                  <a:cubicBezTo>
                    <a:pt x="3" y="26"/>
                    <a:pt x="4" y="25"/>
                    <a:pt x="4" y="24"/>
                  </a:cubicBezTo>
                  <a:cubicBezTo>
                    <a:pt x="4" y="24"/>
                    <a:pt x="6" y="23"/>
                    <a:pt x="6" y="24"/>
                  </a:cubicBezTo>
                  <a:cubicBezTo>
                    <a:pt x="6" y="24"/>
                    <a:pt x="7" y="28"/>
                    <a:pt x="9" y="28"/>
                  </a:cubicBezTo>
                  <a:cubicBezTo>
                    <a:pt x="9" y="28"/>
                    <a:pt x="9" y="28"/>
                    <a:pt x="9" y="27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10" y="19"/>
                    <a:pt x="10" y="19"/>
                  </a:cubicBezTo>
                  <a:cubicBezTo>
                    <a:pt x="10" y="19"/>
                    <a:pt x="11" y="17"/>
                    <a:pt x="11" y="18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3"/>
                    <a:pt x="12" y="23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21"/>
                    <a:pt x="10" y="21"/>
                    <a:pt x="11" y="23"/>
                  </a:cubicBezTo>
                  <a:cubicBezTo>
                    <a:pt x="11" y="23"/>
                    <a:pt x="12" y="24"/>
                    <a:pt x="12" y="24"/>
                  </a:cubicBezTo>
                  <a:cubicBezTo>
                    <a:pt x="12" y="24"/>
                    <a:pt x="13" y="25"/>
                    <a:pt x="13" y="26"/>
                  </a:cubicBezTo>
                  <a:cubicBezTo>
                    <a:pt x="13" y="26"/>
                    <a:pt x="14" y="28"/>
                    <a:pt x="16" y="27"/>
                  </a:cubicBezTo>
                  <a:cubicBezTo>
                    <a:pt x="16" y="27"/>
                    <a:pt x="17" y="26"/>
                    <a:pt x="16" y="24"/>
                  </a:cubicBezTo>
                  <a:cubicBezTo>
                    <a:pt x="16" y="24"/>
                    <a:pt x="15" y="20"/>
                    <a:pt x="14" y="20"/>
                  </a:cubicBezTo>
                  <a:cubicBezTo>
                    <a:pt x="14" y="20"/>
                    <a:pt x="13" y="18"/>
                    <a:pt x="13" y="17"/>
                  </a:cubicBezTo>
                  <a:cubicBezTo>
                    <a:pt x="13" y="17"/>
                    <a:pt x="13" y="14"/>
                    <a:pt x="12" y="14"/>
                  </a:cubicBezTo>
                  <a:cubicBezTo>
                    <a:pt x="12" y="14"/>
                    <a:pt x="12" y="13"/>
                    <a:pt x="12" y="11"/>
                  </a:cubicBezTo>
                  <a:cubicBezTo>
                    <a:pt x="12" y="11"/>
                    <a:pt x="11" y="6"/>
                    <a:pt x="7" y="7"/>
                  </a:cubicBezTo>
                  <a:cubicBezTo>
                    <a:pt x="7" y="7"/>
                    <a:pt x="5" y="8"/>
                    <a:pt x="5" y="11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9"/>
                    <a:pt x="3" y="8"/>
                  </a:cubicBezTo>
                  <a:cubicBezTo>
                    <a:pt x="3" y="8"/>
                    <a:pt x="10" y="5"/>
                    <a:pt x="8" y="1"/>
                  </a:cubicBezTo>
                  <a:cubicBezTo>
                    <a:pt x="8" y="1"/>
                    <a:pt x="7" y="0"/>
                    <a:pt x="6" y="1"/>
                  </a:cubicBezTo>
                  <a:cubicBezTo>
                    <a:pt x="6" y="1"/>
                    <a:pt x="4" y="2"/>
                    <a:pt x="3" y="2"/>
                  </a:cubicBezTo>
                  <a:close/>
                  <a:moveTo>
                    <a:pt x="10" y="13"/>
                  </a:moveTo>
                  <a:cubicBezTo>
                    <a:pt x="10" y="14"/>
                    <a:pt x="9" y="13"/>
                    <a:pt x="9" y="13"/>
                  </a:cubicBezTo>
                  <a:cubicBezTo>
                    <a:pt x="6" y="12"/>
                    <a:pt x="7" y="15"/>
                    <a:pt x="7" y="15"/>
                  </a:cubicBezTo>
                  <a:cubicBezTo>
                    <a:pt x="8" y="16"/>
                    <a:pt x="7" y="16"/>
                    <a:pt x="7" y="16"/>
                  </a:cubicBezTo>
                  <a:cubicBezTo>
                    <a:pt x="5" y="11"/>
                    <a:pt x="7" y="10"/>
                    <a:pt x="7" y="10"/>
                  </a:cubicBezTo>
                  <a:cubicBezTo>
                    <a:pt x="8" y="10"/>
                    <a:pt x="10" y="13"/>
                    <a:pt x="10" y="13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ṥļîḍè">
              <a:extLst>
                <a:ext uri="{FF2B5EF4-FFF2-40B4-BE49-F238E27FC236}">
                  <a16:creationId xmlns:a16="http://schemas.microsoft.com/office/drawing/2014/main" id="{642AB8B1-91FF-B6EC-0E29-5E3AA96D1FCE}"/>
                </a:ext>
              </a:extLst>
            </p:cNvPr>
            <p:cNvSpPr/>
            <p:nvPr/>
          </p:nvSpPr>
          <p:spPr bwMode="auto">
            <a:xfrm>
              <a:off x="3581401" y="2982913"/>
              <a:ext cx="42863" cy="42863"/>
            </a:xfrm>
            <a:custGeom>
              <a:avLst/>
              <a:gdLst>
                <a:gd name="T0" fmla="*/ 1 w 13"/>
                <a:gd name="T1" fmla="*/ 6 h 13"/>
                <a:gd name="T2" fmla="*/ 3 w 13"/>
                <a:gd name="T3" fmla="*/ 3 h 13"/>
                <a:gd name="T4" fmla="*/ 8 w 13"/>
                <a:gd name="T5" fmla="*/ 3 h 13"/>
                <a:gd name="T6" fmla="*/ 8 w 13"/>
                <a:gd name="T7" fmla="*/ 5 h 13"/>
                <a:gd name="T8" fmla="*/ 9 w 13"/>
                <a:gd name="T9" fmla="*/ 6 h 13"/>
                <a:gd name="T10" fmla="*/ 12 w 13"/>
                <a:gd name="T11" fmla="*/ 4 h 13"/>
                <a:gd name="T12" fmla="*/ 12 w 13"/>
                <a:gd name="T13" fmla="*/ 5 h 13"/>
                <a:gd name="T14" fmla="*/ 8 w 13"/>
                <a:gd name="T15" fmla="*/ 8 h 13"/>
                <a:gd name="T16" fmla="*/ 5 w 13"/>
                <a:gd name="T17" fmla="*/ 10 h 13"/>
                <a:gd name="T18" fmla="*/ 1 w 13"/>
                <a:gd name="T19" fmla="*/ 13 h 13"/>
                <a:gd name="T20" fmla="*/ 1 w 13"/>
                <a:gd name="T21" fmla="*/ 11 h 13"/>
                <a:gd name="T22" fmla="*/ 4 w 13"/>
                <a:gd name="T23" fmla="*/ 8 h 13"/>
                <a:gd name="T24" fmla="*/ 2 w 13"/>
                <a:gd name="T25" fmla="*/ 7 h 13"/>
                <a:gd name="T26" fmla="*/ 1 w 13"/>
                <a:gd name="T27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" h="13">
                  <a:moveTo>
                    <a:pt x="1" y="6"/>
                  </a:moveTo>
                  <a:cubicBezTo>
                    <a:pt x="1" y="6"/>
                    <a:pt x="1" y="4"/>
                    <a:pt x="3" y="3"/>
                  </a:cubicBezTo>
                  <a:cubicBezTo>
                    <a:pt x="3" y="3"/>
                    <a:pt x="6" y="0"/>
                    <a:pt x="8" y="3"/>
                  </a:cubicBezTo>
                  <a:cubicBezTo>
                    <a:pt x="8" y="3"/>
                    <a:pt x="9" y="4"/>
                    <a:pt x="8" y="5"/>
                  </a:cubicBezTo>
                  <a:cubicBezTo>
                    <a:pt x="8" y="5"/>
                    <a:pt x="7" y="6"/>
                    <a:pt x="9" y="6"/>
                  </a:cubicBezTo>
                  <a:cubicBezTo>
                    <a:pt x="9" y="6"/>
                    <a:pt x="11" y="5"/>
                    <a:pt x="12" y="4"/>
                  </a:cubicBezTo>
                  <a:cubicBezTo>
                    <a:pt x="12" y="4"/>
                    <a:pt x="13" y="3"/>
                    <a:pt x="12" y="5"/>
                  </a:cubicBezTo>
                  <a:cubicBezTo>
                    <a:pt x="12" y="5"/>
                    <a:pt x="11" y="7"/>
                    <a:pt x="8" y="8"/>
                  </a:cubicBezTo>
                  <a:cubicBezTo>
                    <a:pt x="8" y="8"/>
                    <a:pt x="6" y="7"/>
                    <a:pt x="5" y="10"/>
                  </a:cubicBezTo>
                  <a:cubicBezTo>
                    <a:pt x="5" y="10"/>
                    <a:pt x="3" y="13"/>
                    <a:pt x="1" y="13"/>
                  </a:cubicBezTo>
                  <a:cubicBezTo>
                    <a:pt x="1" y="13"/>
                    <a:pt x="0" y="12"/>
                    <a:pt x="1" y="11"/>
                  </a:cubicBezTo>
                  <a:cubicBezTo>
                    <a:pt x="1" y="11"/>
                    <a:pt x="4" y="10"/>
                    <a:pt x="4" y="8"/>
                  </a:cubicBezTo>
                  <a:cubicBezTo>
                    <a:pt x="4" y="8"/>
                    <a:pt x="3" y="7"/>
                    <a:pt x="2" y="7"/>
                  </a:cubicBezTo>
                  <a:lnTo>
                    <a:pt x="1" y="6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ŝḷîde">
              <a:extLst>
                <a:ext uri="{FF2B5EF4-FFF2-40B4-BE49-F238E27FC236}">
                  <a16:creationId xmlns:a16="http://schemas.microsoft.com/office/drawing/2014/main" id="{A044542F-E613-7010-7CCC-C11564B70D3A}"/>
                </a:ext>
              </a:extLst>
            </p:cNvPr>
            <p:cNvSpPr/>
            <p:nvPr/>
          </p:nvSpPr>
          <p:spPr bwMode="auto">
            <a:xfrm>
              <a:off x="3595688" y="3008313"/>
              <a:ext cx="65088" cy="63500"/>
            </a:xfrm>
            <a:custGeom>
              <a:avLst/>
              <a:gdLst>
                <a:gd name="T0" fmla="*/ 0 w 20"/>
                <a:gd name="T1" fmla="*/ 7 h 19"/>
                <a:gd name="T2" fmla="*/ 4 w 20"/>
                <a:gd name="T3" fmla="*/ 3 h 19"/>
                <a:gd name="T4" fmla="*/ 7 w 20"/>
                <a:gd name="T5" fmla="*/ 2 h 19"/>
                <a:gd name="T6" fmla="*/ 7 w 20"/>
                <a:gd name="T7" fmla="*/ 4 h 19"/>
                <a:gd name="T8" fmla="*/ 9 w 20"/>
                <a:gd name="T9" fmla="*/ 11 h 19"/>
                <a:gd name="T10" fmla="*/ 15 w 20"/>
                <a:gd name="T11" fmla="*/ 10 h 19"/>
                <a:gd name="T12" fmla="*/ 14 w 20"/>
                <a:gd name="T13" fmla="*/ 7 h 19"/>
                <a:gd name="T14" fmla="*/ 17 w 20"/>
                <a:gd name="T15" fmla="*/ 10 h 19"/>
                <a:gd name="T16" fmla="*/ 17 w 20"/>
                <a:gd name="T17" fmla="*/ 15 h 19"/>
                <a:gd name="T18" fmla="*/ 15 w 20"/>
                <a:gd name="T19" fmla="*/ 16 h 19"/>
                <a:gd name="T20" fmla="*/ 7 w 20"/>
                <a:gd name="T21" fmla="*/ 12 h 19"/>
                <a:gd name="T22" fmla="*/ 5 w 20"/>
                <a:gd name="T23" fmla="*/ 9 h 19"/>
                <a:gd name="T24" fmla="*/ 3 w 20"/>
                <a:gd name="T25" fmla="*/ 8 h 19"/>
                <a:gd name="T26" fmla="*/ 2 w 20"/>
                <a:gd name="T27" fmla="*/ 10 h 19"/>
                <a:gd name="T28" fmla="*/ 1 w 20"/>
                <a:gd name="T29" fmla="*/ 19 h 19"/>
                <a:gd name="T30" fmla="*/ 0 w 20"/>
                <a:gd name="T31" fmla="*/ 18 h 19"/>
                <a:gd name="T32" fmla="*/ 0 w 20"/>
                <a:gd name="T33" fmla="*/ 15 h 19"/>
                <a:gd name="T34" fmla="*/ 0 w 20"/>
                <a:gd name="T35" fmla="*/ 13 h 19"/>
                <a:gd name="T36" fmla="*/ 0 w 20"/>
                <a:gd name="T37" fmla="*/ 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19">
                  <a:moveTo>
                    <a:pt x="0" y="7"/>
                  </a:moveTo>
                  <a:cubicBezTo>
                    <a:pt x="0" y="7"/>
                    <a:pt x="4" y="5"/>
                    <a:pt x="4" y="3"/>
                  </a:cubicBezTo>
                  <a:cubicBezTo>
                    <a:pt x="4" y="3"/>
                    <a:pt x="5" y="0"/>
                    <a:pt x="7" y="2"/>
                  </a:cubicBezTo>
                  <a:cubicBezTo>
                    <a:pt x="7" y="2"/>
                    <a:pt x="8" y="2"/>
                    <a:pt x="7" y="4"/>
                  </a:cubicBezTo>
                  <a:cubicBezTo>
                    <a:pt x="7" y="4"/>
                    <a:pt x="6" y="9"/>
                    <a:pt x="9" y="11"/>
                  </a:cubicBezTo>
                  <a:cubicBezTo>
                    <a:pt x="9" y="11"/>
                    <a:pt x="15" y="14"/>
                    <a:pt x="15" y="10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7" y="10"/>
                  </a:cubicBezTo>
                  <a:cubicBezTo>
                    <a:pt x="17" y="10"/>
                    <a:pt x="20" y="13"/>
                    <a:pt x="17" y="15"/>
                  </a:cubicBezTo>
                  <a:cubicBezTo>
                    <a:pt x="17" y="15"/>
                    <a:pt x="16" y="15"/>
                    <a:pt x="15" y="16"/>
                  </a:cubicBezTo>
                  <a:cubicBezTo>
                    <a:pt x="15" y="16"/>
                    <a:pt x="9" y="17"/>
                    <a:pt x="7" y="12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5" y="7"/>
                    <a:pt x="3" y="8"/>
                  </a:cubicBezTo>
                  <a:cubicBezTo>
                    <a:pt x="3" y="8"/>
                    <a:pt x="2" y="8"/>
                    <a:pt x="2" y="10"/>
                  </a:cubicBezTo>
                  <a:cubicBezTo>
                    <a:pt x="2" y="10"/>
                    <a:pt x="4" y="17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18"/>
                    <a:pt x="0" y="17"/>
                    <a:pt x="0" y="15"/>
                  </a:cubicBezTo>
                  <a:cubicBezTo>
                    <a:pt x="0" y="15"/>
                    <a:pt x="0" y="15"/>
                    <a:pt x="0" y="13"/>
                  </a:cubicBezTo>
                  <a:cubicBezTo>
                    <a:pt x="0" y="13"/>
                    <a:pt x="1" y="8"/>
                    <a:pt x="0" y="7"/>
                  </a:cubicBez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î$ľíḍê">
              <a:extLst>
                <a:ext uri="{FF2B5EF4-FFF2-40B4-BE49-F238E27FC236}">
                  <a16:creationId xmlns:a16="http://schemas.microsoft.com/office/drawing/2014/main" id="{949743E5-C255-01F4-AF31-9B0FD0C67793}"/>
                </a:ext>
              </a:extLst>
            </p:cNvPr>
            <p:cNvSpPr/>
            <p:nvPr/>
          </p:nvSpPr>
          <p:spPr bwMode="auto">
            <a:xfrm>
              <a:off x="3690938" y="3187700"/>
              <a:ext cx="315913" cy="468313"/>
            </a:xfrm>
            <a:custGeom>
              <a:avLst/>
              <a:gdLst>
                <a:gd name="T0" fmla="*/ 96 w 96"/>
                <a:gd name="T1" fmla="*/ 0 h 141"/>
                <a:gd name="T2" fmla="*/ 0 w 96"/>
                <a:gd name="T3" fmla="*/ 45 h 141"/>
                <a:gd name="T4" fmla="*/ 26 w 96"/>
                <a:gd name="T5" fmla="*/ 74 h 141"/>
                <a:gd name="T6" fmla="*/ 5 w 96"/>
                <a:gd name="T7" fmla="*/ 141 h 141"/>
                <a:gd name="T8" fmla="*/ 96 w 96"/>
                <a:gd name="T9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1">
                  <a:moveTo>
                    <a:pt x="96" y="0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0" y="45"/>
                    <a:pt x="33" y="47"/>
                    <a:pt x="26" y="74"/>
                  </a:cubicBezTo>
                  <a:cubicBezTo>
                    <a:pt x="5" y="141"/>
                    <a:pt x="5" y="141"/>
                    <a:pt x="5" y="141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0040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0" name="副标题 2">
            <a:extLst>
              <a:ext uri="{FF2B5EF4-FFF2-40B4-BE49-F238E27FC236}">
                <a16:creationId xmlns:a16="http://schemas.microsoft.com/office/drawing/2014/main" id="{E145A599-8697-7707-A6B9-F1FFAF04AFBD}"/>
              </a:ext>
            </a:extLst>
          </p:cNvPr>
          <p:cNvSpPr txBox="1">
            <a:spLocks/>
          </p:cNvSpPr>
          <p:nvPr/>
        </p:nvSpPr>
        <p:spPr>
          <a:xfrm>
            <a:off x="0" y="3913186"/>
            <a:ext cx="12191999" cy="2770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北京航空航天大学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虚拟现实技术与系统全国重点实验室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指导教师：王莉莉、吴健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2024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年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6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月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标题 1">
            <a:extLst>
              <a:ext uri="{FF2B5EF4-FFF2-40B4-BE49-F238E27FC236}">
                <a16:creationId xmlns:a16="http://schemas.microsoft.com/office/drawing/2014/main" id="{82A17E59-DB3B-083A-34DA-63E1B5552D63}"/>
              </a:ext>
            </a:extLst>
          </p:cNvPr>
          <p:cNvSpPr txBox="1">
            <a:spLocks/>
          </p:cNvSpPr>
          <p:nvPr/>
        </p:nvSpPr>
        <p:spPr>
          <a:xfrm>
            <a:off x="21377" y="1823707"/>
            <a:ext cx="12192000" cy="1933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19</a:t>
            </a:r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届挑战杯专项赛（中核）</a:t>
            </a:r>
            <a:endParaRPr lang="en-US" altLang="zh-CN" sz="6600" b="1" dirty="0">
              <a:latin typeface="黑体" panose="02010609060101010101" pitchFamily="49" charset="-122"/>
              <a:ea typeface="黑体" panose="02010609060101010101" pitchFamily="49" charset="-122"/>
              <a:cs typeface="Times New Roman" pitchFamily="18" charset="0"/>
            </a:endParaRPr>
          </a:p>
          <a:p>
            <a:r>
              <a:rPr lang="zh-CN" altLang="en-US" sz="6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itchFamily="18" charset="0"/>
              </a:rPr>
              <a:t>第一次会议</a:t>
            </a:r>
          </a:p>
        </p:txBody>
      </p:sp>
    </p:spTree>
    <p:extLst>
      <p:ext uri="{BB962C8B-B14F-4D97-AF65-F5344CB8AC3E}">
        <p14:creationId xmlns:p14="http://schemas.microsoft.com/office/powerpoint/2010/main" val="261502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A401-2E64-703F-95AB-3642256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组会时间安排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1B0FA3-5F31-F9E6-6341-5B32707A935D}"/>
              </a:ext>
            </a:extLst>
          </p:cNvPr>
          <p:cNvSpPr/>
          <p:nvPr/>
        </p:nvSpPr>
        <p:spPr>
          <a:xfrm>
            <a:off x="551467" y="1202460"/>
            <a:ext cx="10627073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启动时间：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2024.6.12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提交时间：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2024.8.10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组会制：每周进行一次组会，优先线下会议。考虑大家暑假或场地因素，具体可开展线上会议。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每周六 下午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44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A87CF0-C549-D3BA-EF1F-DFF8722A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会议议程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B055A62-C89A-A343-25C3-0D617FCC45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4307" y="1224455"/>
            <a:ext cx="11212286" cy="5468144"/>
          </a:xfrm>
        </p:spPr>
        <p:txBody>
          <a:bodyPr>
            <a:normAutofit/>
          </a:bodyPr>
          <a:lstStyle/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团队自我介绍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材料和题目介绍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组长与分工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组会时间安排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本周任务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937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A401-2E64-703F-95AB-3642256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本周任务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1B0FA3-5F31-F9E6-6341-5B32707A935D}"/>
              </a:ext>
            </a:extLst>
          </p:cNvPr>
          <p:cNvSpPr/>
          <p:nvPr/>
        </p:nvSpPr>
        <p:spPr>
          <a:xfrm>
            <a:off x="551467" y="1202460"/>
            <a:ext cx="10627073" cy="5428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第一组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调研三种格式文件，下周汇报文件特点与打开方式、软件，确定我们使用的文件格式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打开模型，可视化模型，介绍每个模型的运动和使用场景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第二组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梳理模型交互运动类型和控制方式，列表说明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调研可用的引擎特点，例如：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Unity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UE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Godots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，国产引擎等，综合之后确定我们使用的引擎或开发软件平台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第三组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梳理模型关键参数和动态调整需求，不清楚的及时联系中核方联系人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给出方案，如何实现该需求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第四组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配合组长完成本小组竞赛报名流程，确认报名成功（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周五前完成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每次组会会议记录，在下次会议结束时，草拟出该项目技术方案草稿。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83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A87CF0-C549-D3BA-EF1F-DFF8722A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会议议程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B055A62-C89A-A343-25C3-0D617FCC45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4307" y="1224455"/>
            <a:ext cx="11212286" cy="5468144"/>
          </a:xfrm>
        </p:spPr>
        <p:txBody>
          <a:bodyPr>
            <a:normAutofit/>
          </a:bodyPr>
          <a:lstStyle/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团队自我介绍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材料和题目介绍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组长与分工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组会时间安排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本周任务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02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A401-2E64-703F-95AB-3642256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团队成员自我介绍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1B0FA3-5F31-F9E6-6341-5B32707A935D}"/>
              </a:ext>
            </a:extLst>
          </p:cNvPr>
          <p:cNvSpPr/>
          <p:nvPr/>
        </p:nvSpPr>
        <p:spPr>
          <a:xfrm>
            <a:off x="528607" y="1145310"/>
            <a:ext cx="10627073" cy="4597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SY2306314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姓名：王康玉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ZY2306431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姓名：谭张尧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ZY2306429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姓名：黄嗣淳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ZY2306430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姓名：孙傲歆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21373207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姓名：段宇函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22373400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姓名：梁浩然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22261021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姓名：石城玮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8.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22373234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姓名：籍泽宇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9. 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学号：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22371101		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姓名：童欣</a:t>
            </a:r>
            <a:endParaRPr lang="en-US" altLang="zh-CN" sz="20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18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A87CF0-C549-D3BA-EF1F-DFF8722A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会议议程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B055A62-C89A-A343-25C3-0D617FCC45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4307" y="1224455"/>
            <a:ext cx="11212286" cy="5468144"/>
          </a:xfrm>
        </p:spPr>
        <p:txBody>
          <a:bodyPr>
            <a:normAutofit/>
          </a:bodyPr>
          <a:lstStyle/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团队自我介绍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材料和题目介绍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组长与分工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组会时间安排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本周任务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5132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A401-2E64-703F-95AB-3642256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材料说明与项目介绍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1B0FA3-5F31-F9E6-6341-5B32707A935D}"/>
              </a:ext>
            </a:extLst>
          </p:cNvPr>
          <p:cNvSpPr/>
          <p:nvPr/>
        </p:nvSpPr>
        <p:spPr>
          <a:xfrm>
            <a:off x="528607" y="1145310"/>
            <a:ext cx="10627073" cy="3259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材料说明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附件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：第十九届“挑战杯”全国大学生课外学术科技作品竞赛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年度“揭榜挂帅”专项赛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学生端操作手册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.pdf (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系统，报名与后续材料提交等相关</a:t>
            </a:r>
            <a:r>
              <a:rPr lang="en-US" altLang="zh-CN" sz="20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中国核电工程有限公司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——“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虚拟环境中核工程设备运动属性转换与交互技术研究”比赛方案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.pdf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专项赛题目相关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挑战杯模型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b="1" dirty="0" err="1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rar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(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中核提供的设备原始模型，每种模型都有三种格式：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IFC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SLDPRT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模型说明</a:t>
            </a:r>
            <a:r>
              <a:rPr lang="en-US" altLang="zh-CN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.txt </a:t>
            </a: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（模型仅供参考，勿用于其他项目）</a:t>
            </a:r>
            <a:endParaRPr lang="en-US" altLang="zh-CN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52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A401-2E64-703F-95AB-3642256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材料说明与项目介绍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1B0FA3-5F31-F9E6-6341-5B32707A935D}"/>
              </a:ext>
            </a:extLst>
          </p:cNvPr>
          <p:cNvSpPr/>
          <p:nvPr/>
        </p:nvSpPr>
        <p:spPr>
          <a:xfrm>
            <a:off x="528607" y="1065300"/>
            <a:ext cx="10627073" cy="565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项目介绍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文档：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 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中国核电工程有限公司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——“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虚拟环境中核工程设备运动属性转换与交互技术研究”比赛方案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.pdf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实现从原始设备模型，到可在虚拟环境下显示、运动、交互以及动态调整模型的完整技术方案。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数据格式转换（自选一种格式）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----------15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u="none" strike="noStrike" baseline="0" dirty="0">
                <a:latin typeface="FZFSK--GBK1-0"/>
              </a:rPr>
              <a:t>多种方式操纵设备在虚拟环境下运动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----------20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sz="1800" b="0" i="0" u="none" strike="noStrike" baseline="0" dirty="0">
              <a:latin typeface="FZFSK--GBK1-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b="0" i="0" u="none" strike="noStrike" baseline="0" dirty="0">
                <a:latin typeface="FZFSK--GBK1-0"/>
              </a:rPr>
              <a:t>修改模型关键参数以动态调整模型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----------15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sz="1800" b="0" i="0" u="none" strike="noStrike" baseline="0" dirty="0">
              <a:latin typeface="FZFSK--GBK1-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提交满足目标要求的关键技术方案、软件架构设计说明书和软件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---------10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评分标准：见文档具体内容（完成度，用户体验，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创新性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作品提交时间：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 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日前，各参赛团队提交作品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月完成初审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月，终审与擂台赛（现场展示和答辩）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425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A87CF0-C549-D3BA-EF1F-DFF8722A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会议议程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B055A62-C89A-A343-25C3-0D617FCC45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4307" y="1224455"/>
            <a:ext cx="11212286" cy="5468144"/>
          </a:xfrm>
        </p:spPr>
        <p:txBody>
          <a:bodyPr>
            <a:normAutofit/>
          </a:bodyPr>
          <a:lstStyle/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团队自我介绍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材料和题目介绍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组长与分工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组会时间安排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本周任务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34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4A401-2E64-703F-95AB-3642256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组长与分工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C1B0FA3-5F31-F9E6-6341-5B32707A935D}"/>
              </a:ext>
            </a:extLst>
          </p:cNvPr>
          <p:cNvSpPr/>
          <p:nvPr/>
        </p:nvSpPr>
        <p:spPr>
          <a:xfrm>
            <a:off x="551467" y="1202460"/>
            <a:ext cx="10627073" cy="3813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组长：石城玮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从本科学生中选一名同学担任，负责包括各组间的协调、大赛相关报名、以及文档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的任务。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分工</a:t>
            </a:r>
            <a:endParaRPr lang="en-US" altLang="zh-CN" sz="28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第一组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人（格式转换）：黄嗣淳、梁浩然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第二组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人（模型交互运动）：孙傲歆、段宇函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第三组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人（动态调整）：王康玉、童欣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第四组</a:t>
            </a:r>
            <a:r>
              <a:rPr lang="en-US" altLang="zh-CN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人（文档材料和美术设计）：谭张尧</a:t>
            </a:r>
            <a:r>
              <a:rPr lang="zh-CN" altLang="en-US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、石城玮、籍泽宇</a:t>
            </a:r>
            <a:endParaRPr lang="en-US" altLang="zh-CN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39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A87CF0-C549-D3BA-EF1F-DFF8722A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会议议程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B055A62-C89A-A343-25C3-0D617FCC458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4307" y="1224455"/>
            <a:ext cx="11212286" cy="5468144"/>
          </a:xfrm>
        </p:spPr>
        <p:txBody>
          <a:bodyPr>
            <a:normAutofit/>
          </a:bodyPr>
          <a:lstStyle/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团队自我介绍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材料和题目介绍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组长与分工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组会时间安排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19100" indent="-384175">
              <a:lnSpc>
                <a:spcPct val="150000"/>
              </a:lnSpc>
              <a:spcBef>
                <a:spcPts val="2400"/>
              </a:spcBef>
              <a:buFont typeface="Wingdings 2" panose="05020102010507070707" pitchFamily="18" charset="2"/>
              <a:buChar char="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本周任务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899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811</Words>
  <Application>Microsoft Office PowerPoint</Application>
  <PresentationFormat>宽屏</PresentationFormat>
  <Paragraphs>104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FZFSK--GBK1-0</vt:lpstr>
      <vt:lpstr>等线</vt:lpstr>
      <vt:lpstr>等线 Light</vt:lpstr>
      <vt:lpstr>黑体</vt:lpstr>
      <vt:lpstr>Arial</vt:lpstr>
      <vt:lpstr>Wingdings</vt:lpstr>
      <vt:lpstr>Wingdings 2</vt:lpstr>
      <vt:lpstr>Office 主题​​</vt:lpstr>
      <vt:lpstr>PowerPoint 演示文稿</vt:lpstr>
      <vt:lpstr>会议议程</vt:lpstr>
      <vt:lpstr>团队成员自我介绍</vt:lpstr>
      <vt:lpstr>会议议程</vt:lpstr>
      <vt:lpstr>材料说明与项目介绍</vt:lpstr>
      <vt:lpstr>材料说明与项目介绍</vt:lpstr>
      <vt:lpstr>会议议程</vt:lpstr>
      <vt:lpstr>组长与分工</vt:lpstr>
      <vt:lpstr>会议议程</vt:lpstr>
      <vt:lpstr>组会时间安排</vt:lpstr>
      <vt:lpstr>会议议程</vt:lpstr>
      <vt:lpstr>本周任务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Wu</dc:creator>
  <cp:lastModifiedBy>Jian Wu</cp:lastModifiedBy>
  <cp:revision>76</cp:revision>
  <dcterms:created xsi:type="dcterms:W3CDTF">2024-04-09T00:23:41Z</dcterms:created>
  <dcterms:modified xsi:type="dcterms:W3CDTF">2024-06-12T06:23:30Z</dcterms:modified>
</cp:coreProperties>
</file>