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96" r:id="rId3"/>
    <p:sldId id="297" r:id="rId4"/>
    <p:sldId id="311" r:id="rId5"/>
    <p:sldId id="312" r:id="rId6"/>
    <p:sldId id="298" r:id="rId7"/>
    <p:sldId id="300" r:id="rId8"/>
    <p:sldId id="299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69" r:id="rId18"/>
    <p:sldId id="310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054A7-B9CD-4AEA-98C0-4B07E482C745}">
  <a:tblStyle styleId="{D6D054A7-B9CD-4AEA-98C0-4B07E482C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F0135D-583A-45EF-AD7C-23ADC948F4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94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30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9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29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6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1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358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12f97afb56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12f97afb56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15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88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8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8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34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1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288" y="3499862"/>
            <a:ext cx="9144073" cy="3387528"/>
          </a:xfrm>
          <a:custGeom>
            <a:avLst/>
            <a:gdLst/>
            <a:ahLst/>
            <a:cxnLst/>
            <a:rect l="l" t="t" r="r" b="b"/>
            <a:pathLst>
              <a:path w="75549" h="27988" extrusionOk="0">
                <a:moveTo>
                  <a:pt x="45867" y="1"/>
                </a:moveTo>
                <a:cubicBezTo>
                  <a:pt x="45003" y="1"/>
                  <a:pt x="43515" y="458"/>
                  <a:pt x="42808" y="592"/>
                </a:cubicBezTo>
                <a:cubicBezTo>
                  <a:pt x="41348" y="861"/>
                  <a:pt x="39825" y="1099"/>
                  <a:pt x="38271" y="1317"/>
                </a:cubicBezTo>
                <a:cubicBezTo>
                  <a:pt x="37451" y="1429"/>
                  <a:pt x="36809" y="1481"/>
                  <a:pt x="36247" y="1481"/>
                </a:cubicBezTo>
                <a:cubicBezTo>
                  <a:pt x="35200" y="1481"/>
                  <a:pt x="34429" y="1298"/>
                  <a:pt x="33289" y="975"/>
                </a:cubicBezTo>
                <a:cubicBezTo>
                  <a:pt x="32849" y="850"/>
                  <a:pt x="32409" y="801"/>
                  <a:pt x="31971" y="801"/>
                </a:cubicBezTo>
                <a:cubicBezTo>
                  <a:pt x="30582" y="801"/>
                  <a:pt x="29210" y="1294"/>
                  <a:pt x="27904" y="1451"/>
                </a:cubicBezTo>
                <a:cubicBezTo>
                  <a:pt x="27569" y="1490"/>
                  <a:pt x="27261" y="1507"/>
                  <a:pt x="26973" y="1507"/>
                </a:cubicBezTo>
                <a:cubicBezTo>
                  <a:pt x="25365" y="1507"/>
                  <a:pt x="24357" y="990"/>
                  <a:pt x="22748" y="990"/>
                </a:cubicBezTo>
                <a:cubicBezTo>
                  <a:pt x="22588" y="990"/>
                  <a:pt x="22422" y="995"/>
                  <a:pt x="22248" y="1006"/>
                </a:cubicBezTo>
                <a:cubicBezTo>
                  <a:pt x="20405" y="1120"/>
                  <a:pt x="19047" y="1669"/>
                  <a:pt x="17318" y="1886"/>
                </a:cubicBezTo>
                <a:cubicBezTo>
                  <a:pt x="16838" y="1943"/>
                  <a:pt x="16319" y="1991"/>
                  <a:pt x="15815" y="1991"/>
                </a:cubicBezTo>
                <a:cubicBezTo>
                  <a:pt x="15590" y="1991"/>
                  <a:pt x="15367" y="1981"/>
                  <a:pt x="15153" y="1959"/>
                </a:cubicBezTo>
                <a:cubicBezTo>
                  <a:pt x="14169" y="1850"/>
                  <a:pt x="13507" y="1507"/>
                  <a:pt x="12541" y="1507"/>
                </a:cubicBezTo>
                <a:cubicBezTo>
                  <a:pt x="12307" y="1507"/>
                  <a:pt x="12055" y="1527"/>
                  <a:pt x="11776" y="1575"/>
                </a:cubicBezTo>
                <a:cubicBezTo>
                  <a:pt x="10326" y="1835"/>
                  <a:pt x="8328" y="2362"/>
                  <a:pt x="6598" y="2362"/>
                </a:cubicBezTo>
                <a:cubicBezTo>
                  <a:pt x="6132" y="2435"/>
                  <a:pt x="2828" y="3057"/>
                  <a:pt x="2828" y="3057"/>
                </a:cubicBezTo>
                <a:lnTo>
                  <a:pt x="0" y="3564"/>
                </a:lnTo>
                <a:lnTo>
                  <a:pt x="0" y="27987"/>
                </a:lnTo>
                <a:lnTo>
                  <a:pt x="75548" y="27987"/>
                </a:lnTo>
                <a:lnTo>
                  <a:pt x="75548" y="3564"/>
                </a:lnTo>
                <a:lnTo>
                  <a:pt x="71965" y="2891"/>
                </a:lnTo>
                <a:cubicBezTo>
                  <a:pt x="71965" y="2891"/>
                  <a:pt x="67790" y="2052"/>
                  <a:pt x="67189" y="1959"/>
                </a:cubicBezTo>
                <a:cubicBezTo>
                  <a:pt x="65636" y="1710"/>
                  <a:pt x="63844" y="1347"/>
                  <a:pt x="62208" y="1120"/>
                </a:cubicBezTo>
                <a:cubicBezTo>
                  <a:pt x="61489" y="1016"/>
                  <a:pt x="60792" y="969"/>
                  <a:pt x="60114" y="969"/>
                </a:cubicBezTo>
                <a:cubicBezTo>
                  <a:pt x="58825" y="969"/>
                  <a:pt x="57605" y="1138"/>
                  <a:pt x="56438" y="1410"/>
                </a:cubicBezTo>
                <a:cubicBezTo>
                  <a:pt x="56252" y="1462"/>
                  <a:pt x="56055" y="1503"/>
                  <a:pt x="55828" y="1524"/>
                </a:cubicBezTo>
                <a:cubicBezTo>
                  <a:pt x="55766" y="1528"/>
                  <a:pt x="55701" y="1531"/>
                  <a:pt x="55632" y="1531"/>
                </a:cubicBezTo>
                <a:cubicBezTo>
                  <a:pt x="54439" y="1531"/>
                  <a:pt x="52224" y="882"/>
                  <a:pt x="51353" y="705"/>
                </a:cubicBezTo>
                <a:cubicBezTo>
                  <a:pt x="49727" y="374"/>
                  <a:pt x="47883" y="12"/>
                  <a:pt x="45894" y="1"/>
                </a:cubicBezTo>
                <a:cubicBezTo>
                  <a:pt x="45885" y="1"/>
                  <a:pt x="45876" y="1"/>
                  <a:pt x="458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019300" cy="17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2362600"/>
            <a:ext cx="50193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61570" y="112409"/>
            <a:ext cx="9276220" cy="2690917"/>
            <a:chOff x="261570" y="112409"/>
            <a:chExt cx="9276220" cy="269091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1570" y="112409"/>
              <a:ext cx="9276220" cy="513720"/>
              <a:chOff x="261570" y="112409"/>
              <a:chExt cx="9276220" cy="51372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585450" y="112456"/>
                <a:ext cx="952340" cy="332256"/>
              </a:xfrm>
              <a:custGeom>
                <a:avLst/>
                <a:gdLst/>
                <a:ahLst/>
                <a:cxnLst/>
                <a:rect l="l" t="t" r="r" b="b"/>
                <a:pathLst>
                  <a:path w="13569" h="4734" extrusionOk="0">
                    <a:moveTo>
                      <a:pt x="3035" y="1"/>
                    </a:moveTo>
                    <a:cubicBezTo>
                      <a:pt x="1750" y="1"/>
                      <a:pt x="704" y="1057"/>
                      <a:pt x="704" y="2351"/>
                    </a:cubicBezTo>
                    <a:cubicBezTo>
                      <a:pt x="704" y="2714"/>
                      <a:pt x="777" y="3056"/>
                      <a:pt x="922" y="3356"/>
                    </a:cubicBezTo>
                    <a:cubicBezTo>
                      <a:pt x="850" y="3336"/>
                      <a:pt x="777" y="3315"/>
                      <a:pt x="704" y="3315"/>
                    </a:cubicBezTo>
                    <a:cubicBezTo>
                      <a:pt x="311" y="3315"/>
                      <a:pt x="0" y="3636"/>
                      <a:pt x="0" y="4029"/>
                    </a:cubicBezTo>
                    <a:cubicBezTo>
                      <a:pt x="0" y="4413"/>
                      <a:pt x="311" y="4734"/>
                      <a:pt x="704" y="4734"/>
                    </a:cubicBezTo>
                    <a:lnTo>
                      <a:pt x="12874" y="4734"/>
                    </a:lnTo>
                    <a:cubicBezTo>
                      <a:pt x="13258" y="4734"/>
                      <a:pt x="13569" y="4413"/>
                      <a:pt x="13569" y="4029"/>
                    </a:cubicBezTo>
                    <a:cubicBezTo>
                      <a:pt x="13569" y="3636"/>
                      <a:pt x="13258" y="3315"/>
                      <a:pt x="12874" y="3315"/>
                    </a:cubicBezTo>
                    <a:cubicBezTo>
                      <a:pt x="12740" y="3315"/>
                      <a:pt x="12616" y="3356"/>
                      <a:pt x="12512" y="3419"/>
                    </a:cubicBezTo>
                    <a:cubicBezTo>
                      <a:pt x="12522" y="3387"/>
                      <a:pt x="12522" y="3356"/>
                      <a:pt x="12522" y="3315"/>
                    </a:cubicBezTo>
                    <a:cubicBezTo>
                      <a:pt x="12522" y="2549"/>
                      <a:pt x="11901" y="1927"/>
                      <a:pt x="11145" y="1927"/>
                    </a:cubicBezTo>
                    <a:cubicBezTo>
                      <a:pt x="10772" y="1927"/>
                      <a:pt x="10441" y="2072"/>
                      <a:pt x="10192" y="2310"/>
                    </a:cubicBezTo>
                    <a:cubicBezTo>
                      <a:pt x="10109" y="1927"/>
                      <a:pt x="9778" y="1647"/>
                      <a:pt x="9373" y="1647"/>
                    </a:cubicBezTo>
                    <a:cubicBezTo>
                      <a:pt x="8980" y="1647"/>
                      <a:pt x="8659" y="1916"/>
                      <a:pt x="8565" y="2279"/>
                    </a:cubicBezTo>
                    <a:cubicBezTo>
                      <a:pt x="8317" y="2061"/>
                      <a:pt x="7996" y="1927"/>
                      <a:pt x="7644" y="1927"/>
                    </a:cubicBezTo>
                    <a:cubicBezTo>
                      <a:pt x="7354" y="1927"/>
                      <a:pt x="7085" y="2020"/>
                      <a:pt x="6867" y="2176"/>
                    </a:cubicBezTo>
                    <a:cubicBezTo>
                      <a:pt x="6825" y="1741"/>
                      <a:pt x="6473" y="1409"/>
                      <a:pt x="6028" y="1409"/>
                    </a:cubicBezTo>
                    <a:cubicBezTo>
                      <a:pt x="5727" y="1409"/>
                      <a:pt x="5458" y="1575"/>
                      <a:pt x="5313" y="1813"/>
                    </a:cubicBezTo>
                    <a:cubicBezTo>
                      <a:pt x="5075" y="777"/>
                      <a:pt x="4143" y="1"/>
                      <a:pt x="3035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61570" y="112409"/>
                <a:ext cx="1071585" cy="332326"/>
              </a:xfrm>
              <a:custGeom>
                <a:avLst/>
                <a:gdLst/>
                <a:ahLst/>
                <a:cxnLst/>
                <a:rect l="l" t="t" r="r" b="b"/>
                <a:pathLst>
                  <a:path w="15268" h="4735" extrusionOk="0">
                    <a:moveTo>
                      <a:pt x="11850" y="0"/>
                    </a:moveTo>
                    <a:cubicBezTo>
                      <a:pt x="10597" y="0"/>
                      <a:pt x="9561" y="778"/>
                      <a:pt x="9292" y="1823"/>
                    </a:cubicBezTo>
                    <a:cubicBezTo>
                      <a:pt x="9126" y="1575"/>
                      <a:pt x="8825" y="1409"/>
                      <a:pt x="8484" y="1409"/>
                    </a:cubicBezTo>
                    <a:cubicBezTo>
                      <a:pt x="7987" y="1409"/>
                      <a:pt x="7583" y="1751"/>
                      <a:pt x="7541" y="2175"/>
                    </a:cubicBezTo>
                    <a:cubicBezTo>
                      <a:pt x="7293" y="2021"/>
                      <a:pt x="6993" y="1927"/>
                      <a:pt x="6661" y="1927"/>
                    </a:cubicBezTo>
                    <a:cubicBezTo>
                      <a:pt x="6268" y="1927"/>
                      <a:pt x="5905" y="2062"/>
                      <a:pt x="5635" y="2279"/>
                    </a:cubicBezTo>
                    <a:cubicBezTo>
                      <a:pt x="5532" y="1917"/>
                      <a:pt x="5159" y="1648"/>
                      <a:pt x="4724" y="1648"/>
                    </a:cubicBezTo>
                    <a:cubicBezTo>
                      <a:pt x="4268" y="1648"/>
                      <a:pt x="3895" y="1927"/>
                      <a:pt x="3802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6" y="1927"/>
                      <a:pt x="1182" y="2548"/>
                      <a:pt x="1182" y="3326"/>
                    </a:cubicBezTo>
                    <a:lnTo>
                      <a:pt x="1182" y="3418"/>
                    </a:lnTo>
                    <a:cubicBezTo>
                      <a:pt x="1068" y="3356"/>
                      <a:pt x="933" y="3326"/>
                      <a:pt x="788" y="3326"/>
                    </a:cubicBezTo>
                    <a:cubicBezTo>
                      <a:pt x="353" y="3326"/>
                      <a:pt x="1" y="3636"/>
                      <a:pt x="1" y="4030"/>
                    </a:cubicBezTo>
                    <a:cubicBezTo>
                      <a:pt x="1" y="4413"/>
                      <a:pt x="353" y="4734"/>
                      <a:pt x="788" y="4734"/>
                    </a:cubicBezTo>
                    <a:lnTo>
                      <a:pt x="14481" y="4734"/>
                    </a:lnTo>
                    <a:cubicBezTo>
                      <a:pt x="14916" y="4734"/>
                      <a:pt x="15268" y="4413"/>
                      <a:pt x="15268" y="4030"/>
                    </a:cubicBezTo>
                    <a:cubicBezTo>
                      <a:pt x="15268" y="3636"/>
                      <a:pt x="14916" y="3326"/>
                      <a:pt x="14481" y="3326"/>
                    </a:cubicBezTo>
                    <a:cubicBezTo>
                      <a:pt x="14388" y="3326"/>
                      <a:pt x="14305" y="3336"/>
                      <a:pt x="14232" y="3356"/>
                    </a:cubicBezTo>
                    <a:cubicBezTo>
                      <a:pt x="14388" y="3056"/>
                      <a:pt x="14481" y="2714"/>
                      <a:pt x="14481" y="2362"/>
                    </a:cubicBezTo>
                    <a:cubicBezTo>
                      <a:pt x="14481" y="1057"/>
                      <a:pt x="13300" y="0"/>
                      <a:pt x="11850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507925" y="321143"/>
                <a:ext cx="875905" cy="304986"/>
              </a:xfrm>
              <a:custGeom>
                <a:avLst/>
                <a:gdLst/>
                <a:ahLst/>
                <a:cxnLst/>
                <a:rect l="l" t="t" r="r" b="b"/>
                <a:pathLst>
                  <a:path w="16956" h="5904" extrusionOk="0">
                    <a:moveTo>
                      <a:pt x="8369" y="0"/>
                    </a:moveTo>
                    <a:cubicBezTo>
                      <a:pt x="7074" y="0"/>
                      <a:pt x="5976" y="849"/>
                      <a:pt x="5594" y="2020"/>
                    </a:cubicBezTo>
                    <a:cubicBezTo>
                      <a:pt x="5407" y="1854"/>
                      <a:pt x="5168" y="1761"/>
                      <a:pt x="4899" y="1761"/>
                    </a:cubicBezTo>
                    <a:cubicBezTo>
                      <a:pt x="4340" y="1761"/>
                      <a:pt x="3884" y="2207"/>
                      <a:pt x="3863" y="2766"/>
                    </a:cubicBezTo>
                    <a:cubicBezTo>
                      <a:pt x="3563" y="2538"/>
                      <a:pt x="3201" y="2403"/>
                      <a:pt x="2807" y="2403"/>
                    </a:cubicBezTo>
                    <a:cubicBezTo>
                      <a:pt x="1854" y="2403"/>
                      <a:pt x="1088" y="3180"/>
                      <a:pt x="1088" y="4143"/>
                    </a:cubicBezTo>
                    <a:lnTo>
                      <a:pt x="1088" y="4175"/>
                    </a:lnTo>
                    <a:cubicBezTo>
                      <a:pt x="1015" y="4154"/>
                      <a:pt x="943" y="4143"/>
                      <a:pt x="870" y="4143"/>
                    </a:cubicBezTo>
                    <a:cubicBezTo>
                      <a:pt x="394" y="4143"/>
                      <a:pt x="0" y="4537"/>
                      <a:pt x="0" y="5024"/>
                    </a:cubicBezTo>
                    <a:cubicBezTo>
                      <a:pt x="0" y="5510"/>
                      <a:pt x="394" y="5904"/>
                      <a:pt x="870" y="5904"/>
                    </a:cubicBezTo>
                    <a:lnTo>
                      <a:pt x="16075" y="5904"/>
                    </a:lnTo>
                    <a:cubicBezTo>
                      <a:pt x="16562" y="5904"/>
                      <a:pt x="16955" y="5510"/>
                      <a:pt x="16955" y="5024"/>
                    </a:cubicBezTo>
                    <a:cubicBezTo>
                      <a:pt x="16955" y="4537"/>
                      <a:pt x="16562" y="4143"/>
                      <a:pt x="16075" y="4143"/>
                    </a:cubicBezTo>
                    <a:cubicBezTo>
                      <a:pt x="15920" y="4143"/>
                      <a:pt x="15765" y="4184"/>
                      <a:pt x="15640" y="4267"/>
                    </a:cubicBezTo>
                    <a:lnTo>
                      <a:pt x="15640" y="4143"/>
                    </a:lnTo>
                    <a:cubicBezTo>
                      <a:pt x="15640" y="3180"/>
                      <a:pt x="14874" y="2403"/>
                      <a:pt x="13921" y="2403"/>
                    </a:cubicBezTo>
                    <a:cubicBezTo>
                      <a:pt x="13465" y="2403"/>
                      <a:pt x="13040" y="2589"/>
                      <a:pt x="12740" y="2879"/>
                    </a:cubicBezTo>
                    <a:cubicBezTo>
                      <a:pt x="12637" y="2403"/>
                      <a:pt x="12212" y="2051"/>
                      <a:pt x="11714" y="2051"/>
                    </a:cubicBezTo>
                    <a:cubicBezTo>
                      <a:pt x="11518" y="2051"/>
                      <a:pt x="11342" y="2103"/>
                      <a:pt x="11187" y="2196"/>
                    </a:cubicBezTo>
                    <a:cubicBezTo>
                      <a:pt x="10865" y="932"/>
                      <a:pt x="9726" y="0"/>
                      <a:pt x="836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7156225" y="1798628"/>
              <a:ext cx="1005400" cy="1004698"/>
            </a:xfrm>
            <a:custGeom>
              <a:avLst/>
              <a:gdLst/>
              <a:ahLst/>
              <a:cxnLst/>
              <a:rect l="l" t="t" r="r" b="b"/>
              <a:pathLst>
                <a:path w="14325" h="14315" extrusionOk="0">
                  <a:moveTo>
                    <a:pt x="7157" y="0"/>
                  </a:moveTo>
                  <a:cubicBezTo>
                    <a:pt x="3211" y="0"/>
                    <a:pt x="0" y="3201"/>
                    <a:pt x="0" y="7158"/>
                  </a:cubicBezTo>
                  <a:cubicBezTo>
                    <a:pt x="0" y="11114"/>
                    <a:pt x="3211" y="14314"/>
                    <a:pt x="7157" y="14314"/>
                  </a:cubicBezTo>
                  <a:cubicBezTo>
                    <a:pt x="11114" y="14314"/>
                    <a:pt x="14324" y="11114"/>
                    <a:pt x="14324" y="7158"/>
                  </a:cubicBezTo>
                  <a:cubicBezTo>
                    <a:pt x="14324" y="3201"/>
                    <a:pt x="11114" y="0"/>
                    <a:pt x="7157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703377"/>
            <a:ext cx="9144073" cy="4184012"/>
            <a:chOff x="0" y="2703377"/>
            <a:chExt cx="9144073" cy="4184012"/>
          </a:xfrm>
        </p:grpSpPr>
        <p:sp>
          <p:nvSpPr>
            <p:cNvPr id="19" name="Google Shape;19;p2"/>
            <p:cNvSpPr/>
            <p:nvPr/>
          </p:nvSpPr>
          <p:spPr>
            <a:xfrm>
              <a:off x="3954225" y="2703377"/>
              <a:ext cx="5189769" cy="1718909"/>
            </a:xfrm>
            <a:custGeom>
              <a:avLst/>
              <a:gdLst/>
              <a:ahLst/>
              <a:cxnLst/>
              <a:rect l="l" t="t" r="r" b="b"/>
              <a:pathLst>
                <a:path w="42094" h="13942" extrusionOk="0">
                  <a:moveTo>
                    <a:pt x="35711" y="0"/>
                  </a:moveTo>
                  <a:cubicBezTo>
                    <a:pt x="35523" y="0"/>
                    <a:pt x="35296" y="62"/>
                    <a:pt x="35040" y="249"/>
                  </a:cubicBezTo>
                  <a:lnTo>
                    <a:pt x="31270" y="2838"/>
                  </a:lnTo>
                  <a:cubicBezTo>
                    <a:pt x="31270" y="2838"/>
                    <a:pt x="30451" y="3318"/>
                    <a:pt x="28544" y="3318"/>
                  </a:cubicBezTo>
                  <a:cubicBezTo>
                    <a:pt x="28192" y="3318"/>
                    <a:pt x="27803" y="3302"/>
                    <a:pt x="27376" y="3263"/>
                  </a:cubicBezTo>
                  <a:cubicBezTo>
                    <a:pt x="26771" y="3213"/>
                    <a:pt x="26230" y="3115"/>
                    <a:pt x="25652" y="3115"/>
                  </a:cubicBezTo>
                  <a:cubicBezTo>
                    <a:pt x="25388" y="3115"/>
                    <a:pt x="25117" y="3135"/>
                    <a:pt x="24828" y="3190"/>
                  </a:cubicBezTo>
                  <a:cubicBezTo>
                    <a:pt x="22958" y="3559"/>
                    <a:pt x="21863" y="5314"/>
                    <a:pt x="19941" y="5314"/>
                  </a:cubicBezTo>
                  <a:cubicBezTo>
                    <a:pt x="19755" y="5314"/>
                    <a:pt x="19562" y="5297"/>
                    <a:pt x="19359" y="5262"/>
                  </a:cubicBezTo>
                  <a:cubicBezTo>
                    <a:pt x="18499" y="5107"/>
                    <a:pt x="17732" y="4651"/>
                    <a:pt x="16915" y="4340"/>
                  </a:cubicBezTo>
                  <a:cubicBezTo>
                    <a:pt x="16500" y="4182"/>
                    <a:pt x="16101" y="4111"/>
                    <a:pt x="15720" y="4111"/>
                  </a:cubicBezTo>
                  <a:cubicBezTo>
                    <a:pt x="14427" y="4111"/>
                    <a:pt x="13330" y="4930"/>
                    <a:pt x="12450" y="5945"/>
                  </a:cubicBezTo>
                  <a:cubicBezTo>
                    <a:pt x="10679" y="7996"/>
                    <a:pt x="8069" y="8483"/>
                    <a:pt x="5552" y="9125"/>
                  </a:cubicBezTo>
                  <a:cubicBezTo>
                    <a:pt x="5552" y="9125"/>
                    <a:pt x="1668" y="10120"/>
                    <a:pt x="0" y="13941"/>
                  </a:cubicBezTo>
                  <a:lnTo>
                    <a:pt x="42093" y="13941"/>
                  </a:lnTo>
                  <a:lnTo>
                    <a:pt x="42093" y="3263"/>
                  </a:lnTo>
                  <a:cubicBezTo>
                    <a:pt x="42093" y="3263"/>
                    <a:pt x="41296" y="1544"/>
                    <a:pt x="38738" y="1357"/>
                  </a:cubicBezTo>
                  <a:lnTo>
                    <a:pt x="38106" y="1109"/>
                  </a:lnTo>
                  <a:lnTo>
                    <a:pt x="36314" y="249"/>
                  </a:lnTo>
                  <a:cubicBezTo>
                    <a:pt x="36314" y="249"/>
                    <a:pt x="36089" y="0"/>
                    <a:pt x="35711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3499862"/>
              <a:ext cx="9144073" cy="3387528"/>
            </a:xfrm>
            <a:custGeom>
              <a:avLst/>
              <a:gdLst/>
              <a:ahLst/>
              <a:cxnLst/>
              <a:rect l="l" t="t" r="r" b="b"/>
              <a:pathLst>
                <a:path w="75549" h="27988" extrusionOk="0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157086" y="3267910"/>
            <a:ext cx="8805008" cy="960064"/>
            <a:chOff x="-157086" y="3267910"/>
            <a:chExt cx="8805008" cy="960064"/>
          </a:xfrm>
        </p:grpSpPr>
        <p:sp>
          <p:nvSpPr>
            <p:cNvPr id="22" name="Google Shape;22;p2"/>
            <p:cNvSpPr/>
            <p:nvPr/>
          </p:nvSpPr>
          <p:spPr>
            <a:xfrm flipH="1">
              <a:off x="-157086" y="3412226"/>
              <a:ext cx="433107" cy="515232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-2" y="3276996"/>
              <a:ext cx="799631" cy="950978"/>
            </a:xfrm>
            <a:custGeom>
              <a:avLst/>
              <a:gdLst/>
              <a:ahLst/>
              <a:cxnLst/>
              <a:rect l="l" t="t" r="r" b="b"/>
              <a:pathLst>
                <a:path w="13943" h="16582" extrusionOk="0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14492" y="3267910"/>
              <a:ext cx="561399" cy="668185"/>
            </a:xfrm>
            <a:custGeom>
              <a:avLst/>
              <a:gdLst/>
              <a:ahLst/>
              <a:cxnLst/>
              <a:rect l="l" t="t" r="r" b="b"/>
              <a:pathLst>
                <a:path w="9789" h="11651" extrusionOk="0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17673" y="3315486"/>
              <a:ext cx="370080" cy="440219"/>
            </a:xfrm>
            <a:custGeom>
              <a:avLst/>
              <a:gdLst/>
              <a:ahLst/>
              <a:cxnLst/>
              <a:rect l="l" t="t" r="r" b="b"/>
              <a:pathLst>
                <a:path w="6453" h="7676" extrusionOk="0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03027" y="3479778"/>
              <a:ext cx="319669" cy="380116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8908" y="3637058"/>
              <a:ext cx="249014" cy="295697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2329" y="3449736"/>
              <a:ext cx="370080" cy="440219"/>
            </a:xfrm>
            <a:custGeom>
              <a:avLst/>
              <a:gdLst/>
              <a:ahLst/>
              <a:cxnLst/>
              <a:rect l="l" t="t" r="r" b="b"/>
              <a:pathLst>
                <a:path w="6453" h="7676" extrusionOk="0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>
            <a:spLocks noGrp="1"/>
          </p:cNvSpPr>
          <p:nvPr>
            <p:ph type="title" hasCustomPrompt="1"/>
          </p:nvPr>
        </p:nvSpPr>
        <p:spPr>
          <a:xfrm>
            <a:off x="715100" y="537500"/>
            <a:ext cx="4514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1"/>
          </p:nvPr>
        </p:nvSpPr>
        <p:spPr>
          <a:xfrm>
            <a:off x="715100" y="1415401"/>
            <a:ext cx="4514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910200"/>
            <a:ext cx="4514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3"/>
          </p:nvPr>
        </p:nvSpPr>
        <p:spPr>
          <a:xfrm>
            <a:off x="715100" y="2788100"/>
            <a:ext cx="4514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3282899"/>
            <a:ext cx="4514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5"/>
          </p:nvPr>
        </p:nvSpPr>
        <p:spPr>
          <a:xfrm>
            <a:off x="715100" y="4160800"/>
            <a:ext cx="4514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68" name="Google Shape;568;p23"/>
          <p:cNvGrpSpPr/>
          <p:nvPr/>
        </p:nvGrpSpPr>
        <p:grpSpPr>
          <a:xfrm>
            <a:off x="0" y="3246300"/>
            <a:ext cx="9372555" cy="2125805"/>
            <a:chOff x="0" y="3246300"/>
            <a:chExt cx="9372555" cy="2125805"/>
          </a:xfrm>
        </p:grpSpPr>
        <p:grpSp>
          <p:nvGrpSpPr>
            <p:cNvPr id="569" name="Google Shape;569;p23"/>
            <p:cNvGrpSpPr/>
            <p:nvPr/>
          </p:nvGrpSpPr>
          <p:grpSpPr>
            <a:xfrm>
              <a:off x="4858499" y="3246300"/>
              <a:ext cx="4514055" cy="2125795"/>
              <a:chOff x="4858499" y="3246300"/>
              <a:chExt cx="4514055" cy="2125795"/>
            </a:xfrm>
          </p:grpSpPr>
          <p:sp>
            <p:nvSpPr>
              <p:cNvPr id="570" name="Google Shape;570;p23"/>
              <p:cNvSpPr/>
              <p:nvPr/>
            </p:nvSpPr>
            <p:spPr>
              <a:xfrm>
                <a:off x="4858499" y="3246300"/>
                <a:ext cx="4514055" cy="1718909"/>
              </a:xfrm>
              <a:custGeom>
                <a:avLst/>
                <a:gdLst/>
                <a:ahLst/>
                <a:cxnLst/>
                <a:rect l="l" t="t" r="r" b="b"/>
                <a:pathLst>
                  <a:path w="42094" h="13942" extrusionOk="0">
                    <a:moveTo>
                      <a:pt x="35711" y="0"/>
                    </a:moveTo>
                    <a:cubicBezTo>
                      <a:pt x="35523" y="0"/>
                      <a:pt x="35296" y="62"/>
                      <a:pt x="35040" y="249"/>
                    </a:cubicBezTo>
                    <a:lnTo>
                      <a:pt x="31270" y="2838"/>
                    </a:lnTo>
                    <a:cubicBezTo>
                      <a:pt x="31270" y="2838"/>
                      <a:pt x="30451" y="3318"/>
                      <a:pt x="28544" y="3318"/>
                    </a:cubicBezTo>
                    <a:cubicBezTo>
                      <a:pt x="28192" y="3318"/>
                      <a:pt x="27803" y="3302"/>
                      <a:pt x="27376" y="3263"/>
                    </a:cubicBezTo>
                    <a:cubicBezTo>
                      <a:pt x="26771" y="3213"/>
                      <a:pt x="26230" y="3115"/>
                      <a:pt x="25652" y="3115"/>
                    </a:cubicBezTo>
                    <a:cubicBezTo>
                      <a:pt x="25388" y="3115"/>
                      <a:pt x="25117" y="3135"/>
                      <a:pt x="24828" y="3190"/>
                    </a:cubicBezTo>
                    <a:cubicBezTo>
                      <a:pt x="22958" y="3559"/>
                      <a:pt x="21863" y="5314"/>
                      <a:pt x="19941" y="5314"/>
                    </a:cubicBezTo>
                    <a:cubicBezTo>
                      <a:pt x="19755" y="5314"/>
                      <a:pt x="19562" y="5297"/>
                      <a:pt x="19359" y="5262"/>
                    </a:cubicBezTo>
                    <a:cubicBezTo>
                      <a:pt x="18499" y="5107"/>
                      <a:pt x="17732" y="4651"/>
                      <a:pt x="16915" y="4340"/>
                    </a:cubicBezTo>
                    <a:cubicBezTo>
                      <a:pt x="16500" y="4182"/>
                      <a:pt x="16101" y="4111"/>
                      <a:pt x="15720" y="4111"/>
                    </a:cubicBezTo>
                    <a:cubicBezTo>
                      <a:pt x="14427" y="4111"/>
                      <a:pt x="13330" y="4930"/>
                      <a:pt x="12450" y="5945"/>
                    </a:cubicBezTo>
                    <a:cubicBezTo>
                      <a:pt x="10679" y="7996"/>
                      <a:pt x="8069" y="8483"/>
                      <a:pt x="5552" y="9125"/>
                    </a:cubicBezTo>
                    <a:cubicBezTo>
                      <a:pt x="5552" y="9125"/>
                      <a:pt x="1668" y="10120"/>
                      <a:pt x="0" y="13941"/>
                    </a:cubicBezTo>
                    <a:lnTo>
                      <a:pt x="42093" y="13941"/>
                    </a:lnTo>
                    <a:lnTo>
                      <a:pt x="42093" y="3263"/>
                    </a:lnTo>
                    <a:cubicBezTo>
                      <a:pt x="42093" y="3263"/>
                      <a:pt x="41296" y="1544"/>
                      <a:pt x="38738" y="1357"/>
                    </a:cubicBezTo>
                    <a:lnTo>
                      <a:pt x="38106" y="1109"/>
                    </a:lnTo>
                    <a:lnTo>
                      <a:pt x="36314" y="249"/>
                    </a:lnTo>
                    <a:cubicBezTo>
                      <a:pt x="36314" y="249"/>
                      <a:pt x="36089" y="0"/>
                      <a:pt x="35711" y="0"/>
                    </a:cubicBezTo>
                    <a:close/>
                  </a:path>
                </a:pathLst>
              </a:custGeom>
              <a:solidFill>
                <a:srgbClr val="73A2A8">
                  <a:alpha val="65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4943475" y="3841825"/>
                <a:ext cx="4200617" cy="1530270"/>
              </a:xfrm>
              <a:custGeom>
                <a:avLst/>
                <a:gdLst/>
                <a:ahLst/>
                <a:cxnLst/>
                <a:rect l="l" t="t" r="r" b="b"/>
                <a:pathLst>
                  <a:path w="75290" h="12600" extrusionOk="0">
                    <a:moveTo>
                      <a:pt x="70260" y="1"/>
                    </a:moveTo>
                    <a:cubicBezTo>
                      <a:pt x="69502" y="1"/>
                      <a:pt x="68578" y="46"/>
                      <a:pt x="67511" y="180"/>
                    </a:cubicBezTo>
                    <a:cubicBezTo>
                      <a:pt x="67511" y="180"/>
                      <a:pt x="67186" y="202"/>
                      <a:pt x="66014" y="202"/>
                    </a:cubicBezTo>
                    <a:cubicBezTo>
                      <a:pt x="65233" y="202"/>
                      <a:pt x="64074" y="193"/>
                      <a:pt x="62384" y="159"/>
                    </a:cubicBezTo>
                    <a:cubicBezTo>
                      <a:pt x="61984" y="151"/>
                      <a:pt x="61582" y="147"/>
                      <a:pt x="61180" y="147"/>
                    </a:cubicBezTo>
                    <a:cubicBezTo>
                      <a:pt x="59066" y="147"/>
                      <a:pt x="56936" y="250"/>
                      <a:pt x="54865" y="346"/>
                    </a:cubicBezTo>
                    <a:cubicBezTo>
                      <a:pt x="50100" y="553"/>
                      <a:pt x="45366" y="864"/>
                      <a:pt x="40985" y="1402"/>
                    </a:cubicBezTo>
                    <a:cubicBezTo>
                      <a:pt x="39660" y="1568"/>
                      <a:pt x="38447" y="1796"/>
                      <a:pt x="37091" y="1941"/>
                    </a:cubicBezTo>
                    <a:cubicBezTo>
                      <a:pt x="35807" y="2076"/>
                      <a:pt x="34429" y="2107"/>
                      <a:pt x="33144" y="2231"/>
                    </a:cubicBezTo>
                    <a:cubicBezTo>
                      <a:pt x="31643" y="2376"/>
                      <a:pt x="30845" y="2615"/>
                      <a:pt x="29737" y="2894"/>
                    </a:cubicBezTo>
                    <a:cubicBezTo>
                      <a:pt x="27562" y="3443"/>
                      <a:pt x="24600" y="3692"/>
                      <a:pt x="21720" y="3867"/>
                    </a:cubicBezTo>
                    <a:cubicBezTo>
                      <a:pt x="18820" y="4044"/>
                      <a:pt x="16551" y="4748"/>
                      <a:pt x="14169" y="5245"/>
                    </a:cubicBezTo>
                    <a:cubicBezTo>
                      <a:pt x="11207" y="5846"/>
                      <a:pt x="8493" y="6436"/>
                      <a:pt x="4765" y="6695"/>
                    </a:cubicBezTo>
                    <a:lnTo>
                      <a:pt x="0" y="7016"/>
                    </a:lnTo>
                    <a:lnTo>
                      <a:pt x="0" y="12599"/>
                    </a:lnTo>
                    <a:lnTo>
                      <a:pt x="75290" y="12599"/>
                    </a:lnTo>
                    <a:lnTo>
                      <a:pt x="75290" y="315"/>
                    </a:lnTo>
                    <a:cubicBezTo>
                      <a:pt x="75290" y="315"/>
                      <a:pt x="75180" y="317"/>
                      <a:pt x="74997" y="317"/>
                    </a:cubicBezTo>
                    <a:cubicBezTo>
                      <a:pt x="74503" y="317"/>
                      <a:pt x="73474" y="301"/>
                      <a:pt x="72627" y="180"/>
                    </a:cubicBezTo>
                    <a:cubicBezTo>
                      <a:pt x="72627" y="180"/>
                      <a:pt x="71776" y="1"/>
                      <a:pt x="70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" name="Google Shape;572;p23"/>
            <p:cNvSpPr/>
            <p:nvPr/>
          </p:nvSpPr>
          <p:spPr>
            <a:xfrm>
              <a:off x="0" y="4669875"/>
              <a:ext cx="5705476" cy="702229"/>
            </a:xfrm>
            <a:custGeom>
              <a:avLst/>
              <a:gdLst/>
              <a:ahLst/>
              <a:cxnLst/>
              <a:rect l="l" t="t" r="r" b="b"/>
              <a:pathLst>
                <a:path w="75290" h="12600" extrusionOk="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3"/>
          <p:cNvGrpSpPr/>
          <p:nvPr/>
        </p:nvGrpSpPr>
        <p:grpSpPr>
          <a:xfrm>
            <a:off x="6506769" y="3605677"/>
            <a:ext cx="2531372" cy="1489712"/>
            <a:chOff x="6506769" y="3605677"/>
            <a:chExt cx="2531372" cy="1489712"/>
          </a:xfrm>
        </p:grpSpPr>
        <p:grpSp>
          <p:nvGrpSpPr>
            <p:cNvPr id="574" name="Google Shape;574;p23"/>
            <p:cNvGrpSpPr/>
            <p:nvPr/>
          </p:nvGrpSpPr>
          <p:grpSpPr>
            <a:xfrm>
              <a:off x="7384625" y="4274000"/>
              <a:ext cx="891874" cy="821389"/>
              <a:chOff x="766875" y="1605375"/>
              <a:chExt cx="891874" cy="821389"/>
            </a:xfrm>
          </p:grpSpPr>
          <p:sp>
            <p:nvSpPr>
              <p:cNvPr id="575" name="Google Shape;575;p23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3533" extrusionOk="0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658" extrusionOk="0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513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82" extrusionOk="0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567" extrusionOk="0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300" extrusionOk="0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380" extrusionOk="0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682" extrusionOk="0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993" extrusionOk="0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2195" extrusionOk="0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72" extrusionOk="0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65" extrusionOk="0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977" extrusionOk="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2880" extrusionOk="0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95" extrusionOk="0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595" extrusionOk="0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29" extrusionOk="0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19" extrusionOk="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1690" extrusionOk="0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7424" extrusionOk="0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4208" extrusionOk="0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3"/>
            <p:cNvGrpSpPr/>
            <p:nvPr/>
          </p:nvGrpSpPr>
          <p:grpSpPr>
            <a:xfrm>
              <a:off x="6506769" y="3700939"/>
              <a:ext cx="769247" cy="847731"/>
              <a:chOff x="5460294" y="2819789"/>
              <a:chExt cx="769247" cy="847731"/>
            </a:xfrm>
          </p:grpSpPr>
          <p:sp>
            <p:nvSpPr>
              <p:cNvPr id="597" name="Google Shape;597;p23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2974" extrusionOk="0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687" extrusionOk="0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13651" extrusionOk="0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236" extrusionOk="0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56" extrusionOk="0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5239" extrusionOk="0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3551" extrusionOk="0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534" extrusionOk="0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2984" extrusionOk="0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 flipH="1">
              <a:off x="8268894" y="3605677"/>
              <a:ext cx="769247" cy="847731"/>
              <a:chOff x="5460294" y="2819789"/>
              <a:chExt cx="769247" cy="847731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2974" extrusionOk="0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687" extrusionOk="0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13651" extrusionOk="0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236" extrusionOk="0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56" extrusionOk="0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5239" extrusionOk="0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3551" extrusionOk="0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534" extrusionOk="0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2984" extrusionOk="0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23"/>
          <p:cNvGrpSpPr/>
          <p:nvPr/>
        </p:nvGrpSpPr>
        <p:grpSpPr>
          <a:xfrm>
            <a:off x="-76202" y="3282899"/>
            <a:ext cx="8363978" cy="1916943"/>
            <a:chOff x="-76202" y="3282899"/>
            <a:chExt cx="8363978" cy="1916943"/>
          </a:xfrm>
        </p:grpSpPr>
        <p:sp>
          <p:nvSpPr>
            <p:cNvPr id="617" name="Google Shape;617;p23"/>
            <p:cNvSpPr/>
            <p:nvPr/>
          </p:nvSpPr>
          <p:spPr>
            <a:xfrm>
              <a:off x="7952928" y="3532095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846426" y="4003753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 flipH="1">
              <a:off x="-76202" y="4769657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314753" y="3605670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537023" y="3282899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 flipH="1">
              <a:off x="449548" y="4655607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15101" y="4655603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 flipH="1">
              <a:off x="103232" y="4520461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5"/>
          <p:cNvGrpSpPr/>
          <p:nvPr/>
        </p:nvGrpSpPr>
        <p:grpSpPr>
          <a:xfrm>
            <a:off x="-76203" y="2828924"/>
            <a:ext cx="9324892" cy="2419345"/>
            <a:chOff x="-76203" y="2828924"/>
            <a:chExt cx="9324892" cy="2419345"/>
          </a:xfrm>
        </p:grpSpPr>
        <p:sp>
          <p:nvSpPr>
            <p:cNvPr id="703" name="Google Shape;703;p25"/>
            <p:cNvSpPr/>
            <p:nvPr/>
          </p:nvSpPr>
          <p:spPr>
            <a:xfrm flipH="1">
              <a:off x="-76203" y="2828924"/>
              <a:ext cx="5418928" cy="1772564"/>
            </a:xfrm>
            <a:custGeom>
              <a:avLst/>
              <a:gdLst/>
              <a:ahLst/>
              <a:cxnLst/>
              <a:rect l="l" t="t" r="r" b="b"/>
              <a:pathLst>
                <a:path w="37951" h="12414" extrusionOk="0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276850" y="3181351"/>
              <a:ext cx="3929370" cy="1301451"/>
            </a:xfrm>
            <a:custGeom>
              <a:avLst/>
              <a:gdLst/>
              <a:ahLst/>
              <a:cxnLst/>
              <a:rect l="l" t="t" r="r" b="b"/>
              <a:pathLst>
                <a:path w="42094" h="13942" extrusionOk="0">
                  <a:moveTo>
                    <a:pt x="35711" y="0"/>
                  </a:moveTo>
                  <a:cubicBezTo>
                    <a:pt x="35523" y="0"/>
                    <a:pt x="35296" y="62"/>
                    <a:pt x="35040" y="249"/>
                  </a:cubicBezTo>
                  <a:lnTo>
                    <a:pt x="31270" y="2838"/>
                  </a:lnTo>
                  <a:cubicBezTo>
                    <a:pt x="31270" y="2838"/>
                    <a:pt x="30451" y="3318"/>
                    <a:pt x="28544" y="3318"/>
                  </a:cubicBezTo>
                  <a:cubicBezTo>
                    <a:pt x="28192" y="3318"/>
                    <a:pt x="27803" y="3302"/>
                    <a:pt x="27376" y="3263"/>
                  </a:cubicBezTo>
                  <a:cubicBezTo>
                    <a:pt x="26771" y="3213"/>
                    <a:pt x="26230" y="3115"/>
                    <a:pt x="25652" y="3115"/>
                  </a:cubicBezTo>
                  <a:cubicBezTo>
                    <a:pt x="25388" y="3115"/>
                    <a:pt x="25117" y="3135"/>
                    <a:pt x="24828" y="3190"/>
                  </a:cubicBezTo>
                  <a:cubicBezTo>
                    <a:pt x="22958" y="3559"/>
                    <a:pt x="21863" y="5314"/>
                    <a:pt x="19941" y="5314"/>
                  </a:cubicBezTo>
                  <a:cubicBezTo>
                    <a:pt x="19755" y="5314"/>
                    <a:pt x="19562" y="5297"/>
                    <a:pt x="19359" y="5262"/>
                  </a:cubicBezTo>
                  <a:cubicBezTo>
                    <a:pt x="18499" y="5107"/>
                    <a:pt x="17732" y="4651"/>
                    <a:pt x="16915" y="4340"/>
                  </a:cubicBezTo>
                  <a:cubicBezTo>
                    <a:pt x="16500" y="4182"/>
                    <a:pt x="16101" y="4111"/>
                    <a:pt x="15720" y="4111"/>
                  </a:cubicBezTo>
                  <a:cubicBezTo>
                    <a:pt x="14427" y="4111"/>
                    <a:pt x="13330" y="4930"/>
                    <a:pt x="12450" y="5945"/>
                  </a:cubicBezTo>
                  <a:cubicBezTo>
                    <a:pt x="10679" y="7996"/>
                    <a:pt x="8069" y="8483"/>
                    <a:pt x="5552" y="9125"/>
                  </a:cubicBezTo>
                  <a:cubicBezTo>
                    <a:pt x="5552" y="9125"/>
                    <a:pt x="1668" y="10120"/>
                    <a:pt x="0" y="13941"/>
                  </a:cubicBezTo>
                  <a:lnTo>
                    <a:pt x="42093" y="13941"/>
                  </a:lnTo>
                  <a:lnTo>
                    <a:pt x="42093" y="3263"/>
                  </a:lnTo>
                  <a:cubicBezTo>
                    <a:pt x="42093" y="3263"/>
                    <a:pt x="41296" y="1544"/>
                    <a:pt x="38738" y="1357"/>
                  </a:cubicBezTo>
                  <a:lnTo>
                    <a:pt x="38106" y="1109"/>
                  </a:lnTo>
                  <a:lnTo>
                    <a:pt x="36314" y="249"/>
                  </a:lnTo>
                  <a:cubicBezTo>
                    <a:pt x="36314" y="249"/>
                    <a:pt x="36089" y="0"/>
                    <a:pt x="35711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76200" y="3696575"/>
              <a:ext cx="9324889" cy="1551694"/>
            </a:xfrm>
            <a:custGeom>
              <a:avLst/>
              <a:gdLst/>
              <a:ahLst/>
              <a:cxnLst/>
              <a:rect l="l" t="t" r="r" b="b"/>
              <a:pathLst>
                <a:path w="75063" h="9292" extrusionOk="0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25"/>
          <p:cNvGrpSpPr/>
          <p:nvPr/>
        </p:nvGrpSpPr>
        <p:grpSpPr>
          <a:xfrm>
            <a:off x="228053" y="202128"/>
            <a:ext cx="8499164" cy="626846"/>
            <a:chOff x="228053" y="202128"/>
            <a:chExt cx="8499164" cy="626846"/>
          </a:xfrm>
        </p:grpSpPr>
        <p:sp>
          <p:nvSpPr>
            <p:cNvPr id="707" name="Google Shape;707;p25"/>
            <p:cNvSpPr/>
            <p:nvPr/>
          </p:nvSpPr>
          <p:spPr>
            <a:xfrm>
              <a:off x="7796022" y="331877"/>
              <a:ext cx="931195" cy="28877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1536917" y="202128"/>
              <a:ext cx="600812" cy="215469"/>
            </a:xfrm>
            <a:custGeom>
              <a:avLst/>
              <a:gdLst/>
              <a:ahLst/>
              <a:cxnLst/>
              <a:rect l="l" t="t" r="r" b="b"/>
              <a:pathLst>
                <a:path w="9851" h="3533" extrusionOk="0">
                  <a:moveTo>
                    <a:pt x="4558" y="1"/>
                  </a:moveTo>
                  <a:cubicBezTo>
                    <a:pt x="3584" y="1"/>
                    <a:pt x="2787" y="715"/>
                    <a:pt x="2714" y="1616"/>
                  </a:cubicBezTo>
                  <a:cubicBezTo>
                    <a:pt x="2538" y="1502"/>
                    <a:pt x="2331" y="1440"/>
                    <a:pt x="2103" y="1440"/>
                  </a:cubicBezTo>
                  <a:cubicBezTo>
                    <a:pt x="1533" y="1440"/>
                    <a:pt x="1078" y="1844"/>
                    <a:pt x="1015" y="2362"/>
                  </a:cubicBezTo>
                  <a:cubicBezTo>
                    <a:pt x="912" y="2300"/>
                    <a:pt x="798" y="2268"/>
                    <a:pt x="663" y="2268"/>
                  </a:cubicBezTo>
                  <a:cubicBezTo>
                    <a:pt x="301" y="2268"/>
                    <a:pt x="0" y="2548"/>
                    <a:pt x="0" y="2901"/>
                  </a:cubicBezTo>
                  <a:cubicBezTo>
                    <a:pt x="0" y="3242"/>
                    <a:pt x="301" y="3532"/>
                    <a:pt x="663" y="3532"/>
                  </a:cubicBezTo>
                  <a:lnTo>
                    <a:pt x="8732" y="3532"/>
                  </a:lnTo>
                  <a:lnTo>
                    <a:pt x="8732" y="3511"/>
                  </a:lnTo>
                  <a:lnTo>
                    <a:pt x="8753" y="3511"/>
                  </a:lnTo>
                  <a:cubicBezTo>
                    <a:pt x="9364" y="3511"/>
                    <a:pt x="9851" y="3046"/>
                    <a:pt x="9851" y="2476"/>
                  </a:cubicBezTo>
                  <a:cubicBezTo>
                    <a:pt x="9851" y="1906"/>
                    <a:pt x="9364" y="1440"/>
                    <a:pt x="8753" y="1440"/>
                  </a:cubicBezTo>
                  <a:cubicBezTo>
                    <a:pt x="8608" y="1440"/>
                    <a:pt x="8473" y="1471"/>
                    <a:pt x="8349" y="1513"/>
                  </a:cubicBezTo>
                  <a:cubicBezTo>
                    <a:pt x="8359" y="1481"/>
                    <a:pt x="8369" y="1440"/>
                    <a:pt x="8369" y="1398"/>
                  </a:cubicBezTo>
                  <a:cubicBezTo>
                    <a:pt x="8369" y="1191"/>
                    <a:pt x="8194" y="1016"/>
                    <a:pt x="7966" y="1016"/>
                  </a:cubicBezTo>
                  <a:cubicBezTo>
                    <a:pt x="7924" y="1016"/>
                    <a:pt x="7883" y="1025"/>
                    <a:pt x="7841" y="1036"/>
                  </a:cubicBezTo>
                  <a:lnTo>
                    <a:pt x="7841" y="1016"/>
                  </a:lnTo>
                  <a:cubicBezTo>
                    <a:pt x="7841" y="663"/>
                    <a:pt x="7551" y="383"/>
                    <a:pt x="7179" y="383"/>
                  </a:cubicBezTo>
                  <a:cubicBezTo>
                    <a:pt x="6951" y="383"/>
                    <a:pt x="6744" y="498"/>
                    <a:pt x="6629" y="663"/>
                  </a:cubicBezTo>
                  <a:cubicBezTo>
                    <a:pt x="6578" y="508"/>
                    <a:pt x="6422" y="383"/>
                    <a:pt x="6236" y="383"/>
                  </a:cubicBezTo>
                  <a:cubicBezTo>
                    <a:pt x="6101" y="383"/>
                    <a:pt x="5977" y="445"/>
                    <a:pt x="5904" y="549"/>
                  </a:cubicBezTo>
                  <a:cubicBezTo>
                    <a:pt x="5563" y="208"/>
                    <a:pt x="5086" y="1"/>
                    <a:pt x="4558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228053" y="468843"/>
              <a:ext cx="881915" cy="360131"/>
            </a:xfrm>
            <a:custGeom>
              <a:avLst/>
              <a:gdLst/>
              <a:ahLst/>
              <a:cxnLst/>
              <a:rect l="l" t="t" r="r" b="b"/>
              <a:pathLst>
                <a:path w="14460" h="5905" extrusionOk="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>
            <a:off x="228055" y="3769976"/>
            <a:ext cx="2941194" cy="1179746"/>
            <a:chOff x="228055" y="3769976"/>
            <a:chExt cx="2941194" cy="1179746"/>
          </a:xfrm>
        </p:grpSpPr>
        <p:grpSp>
          <p:nvGrpSpPr>
            <p:cNvPr id="711" name="Google Shape;711;p25"/>
            <p:cNvGrpSpPr/>
            <p:nvPr/>
          </p:nvGrpSpPr>
          <p:grpSpPr>
            <a:xfrm>
              <a:off x="2428101" y="4267148"/>
              <a:ext cx="741148" cy="682574"/>
              <a:chOff x="766875" y="1605375"/>
              <a:chExt cx="891874" cy="821389"/>
            </a:xfrm>
          </p:grpSpPr>
          <p:sp>
            <p:nvSpPr>
              <p:cNvPr id="712" name="Google Shape;712;p25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3533" extrusionOk="0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658" extrusionOk="0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513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82" extrusionOk="0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567" extrusionOk="0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300" extrusionOk="0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380" extrusionOk="0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682" extrusionOk="0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993" extrusionOk="0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2195" extrusionOk="0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72" extrusionOk="0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65" extrusionOk="0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977" extrusionOk="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2880" extrusionOk="0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95" extrusionOk="0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595" extrusionOk="0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29" extrusionOk="0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19" extrusionOk="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1690" extrusionOk="0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7424" extrusionOk="0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4208" extrusionOk="0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5"/>
            <p:cNvGrpSpPr/>
            <p:nvPr/>
          </p:nvGrpSpPr>
          <p:grpSpPr>
            <a:xfrm>
              <a:off x="228055" y="3769976"/>
              <a:ext cx="2057587" cy="1094470"/>
              <a:chOff x="3632293" y="1524525"/>
              <a:chExt cx="1694324" cy="901244"/>
            </a:xfrm>
          </p:grpSpPr>
          <p:sp>
            <p:nvSpPr>
              <p:cNvPr id="734" name="Google Shape;734;p25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avLst/>
                <a:gdLst/>
                <a:ahLst/>
                <a:cxnLst/>
                <a:rect l="l" t="t" r="r" b="b"/>
                <a:pathLst>
                  <a:path w="30618" h="2429" extrusionOk="0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avLst/>
                <a:gdLst/>
                <a:ahLst/>
                <a:cxnLst/>
                <a:rect l="l" t="t" r="r" b="b"/>
                <a:pathLst>
                  <a:path w="26443" h="14585" extrusionOk="0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14512" extrusionOk="0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0504" extrusionOk="0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504" extrusionOk="0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031" extrusionOk="0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2766" extrusionOk="0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71" extrusionOk="0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44" extrusionOk="0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4" extrusionOk="0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244" extrusionOk="0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244" extrusionOk="0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6" name="Google Shape;746;p25"/>
          <p:cNvGrpSpPr/>
          <p:nvPr/>
        </p:nvGrpSpPr>
        <p:grpSpPr>
          <a:xfrm>
            <a:off x="3244660" y="3569925"/>
            <a:ext cx="3537149" cy="743827"/>
            <a:chOff x="3244660" y="3569925"/>
            <a:chExt cx="3537149" cy="743827"/>
          </a:xfrm>
        </p:grpSpPr>
        <p:sp>
          <p:nvSpPr>
            <p:cNvPr id="747" name="Google Shape;747;p25"/>
            <p:cNvSpPr/>
            <p:nvPr/>
          </p:nvSpPr>
          <p:spPr>
            <a:xfrm>
              <a:off x="4275580" y="3569925"/>
              <a:ext cx="625448" cy="743827"/>
            </a:xfrm>
            <a:custGeom>
              <a:avLst/>
              <a:gdLst/>
              <a:ahLst/>
              <a:cxnLst/>
              <a:rect l="l" t="t" r="r" b="b"/>
              <a:pathLst>
                <a:path w="13943" h="16582" extrusionOk="0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760269" y="3570750"/>
              <a:ext cx="439110" cy="522635"/>
            </a:xfrm>
            <a:custGeom>
              <a:avLst/>
              <a:gdLst/>
              <a:ahLst/>
              <a:cxnLst/>
              <a:rect l="l" t="t" r="r" b="b"/>
              <a:pathLst>
                <a:path w="9789" h="11651" extrusionOk="0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244660" y="3674986"/>
              <a:ext cx="289465" cy="344326"/>
            </a:xfrm>
            <a:custGeom>
              <a:avLst/>
              <a:gdLst/>
              <a:ahLst/>
              <a:cxnLst/>
              <a:rect l="l" t="t" r="r" b="b"/>
              <a:pathLst>
                <a:path w="6453" h="7676" extrusionOk="0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365442" y="3599656"/>
              <a:ext cx="416367" cy="495003"/>
            </a:xfrm>
            <a:custGeom>
              <a:avLst/>
              <a:gdLst/>
              <a:ahLst/>
              <a:cxnLst/>
              <a:rect l="l" t="t" r="r" b="b"/>
              <a:pathLst>
                <a:path w="9282" h="11035" extrusionOk="0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4876879" y="3888436"/>
              <a:ext cx="250036" cy="297316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192187" y="3788895"/>
              <a:ext cx="194771" cy="231285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6170760" y="3769979"/>
              <a:ext cx="194726" cy="231240"/>
            </a:xfrm>
            <a:custGeom>
              <a:avLst/>
              <a:gdLst/>
              <a:ahLst/>
              <a:cxnLst/>
              <a:rect l="l" t="t" r="r" b="b"/>
              <a:pathLst>
                <a:path w="4341" h="5155" extrusionOk="0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5488701" y="3746071"/>
              <a:ext cx="282557" cy="335983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1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6"/>
          <p:cNvGrpSpPr/>
          <p:nvPr/>
        </p:nvGrpSpPr>
        <p:grpSpPr>
          <a:xfrm>
            <a:off x="-209535" y="3609975"/>
            <a:ext cx="9450867" cy="1609720"/>
            <a:chOff x="-209535" y="3609975"/>
            <a:chExt cx="9450867" cy="1609720"/>
          </a:xfrm>
        </p:grpSpPr>
        <p:sp>
          <p:nvSpPr>
            <p:cNvPr id="757" name="Google Shape;757;p26"/>
            <p:cNvSpPr/>
            <p:nvPr/>
          </p:nvSpPr>
          <p:spPr>
            <a:xfrm>
              <a:off x="3044975" y="3609975"/>
              <a:ext cx="5004002" cy="1543785"/>
            </a:xfrm>
            <a:custGeom>
              <a:avLst/>
              <a:gdLst/>
              <a:ahLst/>
              <a:cxnLst/>
              <a:rect l="l" t="t" r="r" b="b"/>
              <a:pathLst>
                <a:path w="39318" h="12130" extrusionOk="0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flipH="1">
              <a:off x="-209535" y="3898225"/>
              <a:ext cx="9450867" cy="1321470"/>
            </a:xfrm>
            <a:custGeom>
              <a:avLst/>
              <a:gdLst/>
              <a:ahLst/>
              <a:cxnLst/>
              <a:rect l="l" t="t" r="r" b="b"/>
              <a:pathLst>
                <a:path w="58894" h="8235" extrusionOk="0">
                  <a:moveTo>
                    <a:pt x="56684" y="1"/>
                  </a:moveTo>
                  <a:cubicBezTo>
                    <a:pt x="56351" y="1"/>
                    <a:pt x="55945" y="24"/>
                    <a:pt x="55476" y="93"/>
                  </a:cubicBezTo>
                  <a:cubicBezTo>
                    <a:pt x="55476" y="93"/>
                    <a:pt x="55332" y="104"/>
                    <a:pt x="54812" y="104"/>
                  </a:cubicBezTo>
                  <a:cubicBezTo>
                    <a:pt x="54469" y="104"/>
                    <a:pt x="53963" y="100"/>
                    <a:pt x="53228" y="83"/>
                  </a:cubicBezTo>
                  <a:cubicBezTo>
                    <a:pt x="53079" y="80"/>
                    <a:pt x="52930" y="79"/>
                    <a:pt x="52782" y="79"/>
                  </a:cubicBezTo>
                  <a:cubicBezTo>
                    <a:pt x="51821" y="79"/>
                    <a:pt x="50857" y="133"/>
                    <a:pt x="49924" y="187"/>
                  </a:cubicBezTo>
                  <a:cubicBezTo>
                    <a:pt x="47832" y="300"/>
                    <a:pt x="45749" y="466"/>
                    <a:pt x="43823" y="746"/>
                  </a:cubicBezTo>
                  <a:cubicBezTo>
                    <a:pt x="43243" y="839"/>
                    <a:pt x="42715" y="963"/>
                    <a:pt x="42114" y="1036"/>
                  </a:cubicBezTo>
                  <a:cubicBezTo>
                    <a:pt x="41555" y="1108"/>
                    <a:pt x="40943" y="1119"/>
                    <a:pt x="40374" y="1191"/>
                  </a:cubicBezTo>
                  <a:cubicBezTo>
                    <a:pt x="39721" y="1264"/>
                    <a:pt x="39369" y="1398"/>
                    <a:pt x="38883" y="1543"/>
                  </a:cubicBezTo>
                  <a:cubicBezTo>
                    <a:pt x="36521" y="2258"/>
                    <a:pt x="33849" y="2206"/>
                    <a:pt x="31415" y="2631"/>
                  </a:cubicBezTo>
                  <a:cubicBezTo>
                    <a:pt x="30240" y="2839"/>
                    <a:pt x="28955" y="2924"/>
                    <a:pt x="27599" y="2924"/>
                  </a:cubicBezTo>
                  <a:cubicBezTo>
                    <a:pt x="21673" y="2924"/>
                    <a:pt x="14400" y="1305"/>
                    <a:pt x="9151" y="1305"/>
                  </a:cubicBezTo>
                  <a:cubicBezTo>
                    <a:pt x="9097" y="1305"/>
                    <a:pt x="9044" y="1305"/>
                    <a:pt x="8991" y="1305"/>
                  </a:cubicBezTo>
                  <a:cubicBezTo>
                    <a:pt x="5034" y="1326"/>
                    <a:pt x="4008" y="2144"/>
                    <a:pt x="31" y="3377"/>
                  </a:cubicBezTo>
                  <a:lnTo>
                    <a:pt x="0" y="3377"/>
                  </a:lnTo>
                  <a:lnTo>
                    <a:pt x="0" y="8234"/>
                  </a:lnTo>
                  <a:lnTo>
                    <a:pt x="58894" y="8234"/>
                  </a:lnTo>
                  <a:lnTo>
                    <a:pt x="58894" y="166"/>
                  </a:lnTo>
                  <a:cubicBezTo>
                    <a:pt x="58894" y="166"/>
                    <a:pt x="58831" y="168"/>
                    <a:pt x="58730" y="168"/>
                  </a:cubicBezTo>
                  <a:cubicBezTo>
                    <a:pt x="58501" y="168"/>
                    <a:pt x="58075" y="158"/>
                    <a:pt x="57723" y="93"/>
                  </a:cubicBezTo>
                  <a:cubicBezTo>
                    <a:pt x="57723" y="93"/>
                    <a:pt x="57350" y="1"/>
                    <a:pt x="5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26"/>
          <p:cNvGrpSpPr/>
          <p:nvPr/>
        </p:nvGrpSpPr>
        <p:grpSpPr>
          <a:xfrm>
            <a:off x="386548" y="3307674"/>
            <a:ext cx="2807610" cy="998132"/>
            <a:chOff x="386548" y="3307674"/>
            <a:chExt cx="2807610" cy="998132"/>
          </a:xfrm>
        </p:grpSpPr>
        <p:sp>
          <p:nvSpPr>
            <p:cNvPr id="760" name="Google Shape;760;p26"/>
            <p:cNvSpPr/>
            <p:nvPr/>
          </p:nvSpPr>
          <p:spPr>
            <a:xfrm>
              <a:off x="832646" y="3606220"/>
              <a:ext cx="317486" cy="377687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141742" y="3580697"/>
              <a:ext cx="481379" cy="572695"/>
            </a:xfrm>
            <a:custGeom>
              <a:avLst/>
              <a:gdLst/>
              <a:ahLst/>
              <a:cxnLst/>
              <a:rect l="l" t="t" r="r" b="b"/>
              <a:pathLst>
                <a:path w="7997" h="9514" extrusionOk="0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1932826" y="3753186"/>
              <a:ext cx="264823" cy="314494"/>
            </a:xfrm>
            <a:custGeom>
              <a:avLst/>
              <a:gdLst/>
              <a:ahLst/>
              <a:cxnLst/>
              <a:rect l="l" t="t" r="r" b="b"/>
              <a:pathLst>
                <a:path w="4341" h="5155" extrusionOk="0">
                  <a:moveTo>
                    <a:pt x="2166" y="0"/>
                  </a:moveTo>
                  <a:cubicBezTo>
                    <a:pt x="2062" y="280"/>
                    <a:pt x="1679" y="964"/>
                    <a:pt x="149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8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89" y="2124"/>
                    <a:pt x="1244" y="2217"/>
                  </a:cubicBezTo>
                  <a:cubicBezTo>
                    <a:pt x="1347" y="2217"/>
                    <a:pt x="1575" y="2124"/>
                    <a:pt x="1575" y="2124"/>
                  </a:cubicBezTo>
                  <a:lnTo>
                    <a:pt x="1575" y="2124"/>
                  </a:lnTo>
                  <a:cubicBezTo>
                    <a:pt x="1575" y="2124"/>
                    <a:pt x="1264" y="2403"/>
                    <a:pt x="1036" y="2538"/>
                  </a:cubicBezTo>
                  <a:cubicBezTo>
                    <a:pt x="1244" y="2538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8" y="3196"/>
                    <a:pt x="678" y="3198"/>
                    <a:pt x="711" y="3198"/>
                  </a:cubicBezTo>
                  <a:cubicBezTo>
                    <a:pt x="861" y="3198"/>
                    <a:pt x="1057" y="3149"/>
                    <a:pt x="1057" y="3149"/>
                  </a:cubicBezTo>
                  <a:lnTo>
                    <a:pt x="1057" y="3149"/>
                  </a:lnTo>
                  <a:cubicBezTo>
                    <a:pt x="1057" y="3149"/>
                    <a:pt x="954" y="3242"/>
                    <a:pt x="799" y="3314"/>
                  </a:cubicBezTo>
                  <a:cubicBezTo>
                    <a:pt x="933" y="3305"/>
                    <a:pt x="1244" y="3263"/>
                    <a:pt x="1337" y="3190"/>
                  </a:cubicBezTo>
                  <a:lnTo>
                    <a:pt x="1337" y="3190"/>
                  </a:lnTo>
                  <a:cubicBezTo>
                    <a:pt x="1109" y="3429"/>
                    <a:pt x="695" y="3677"/>
                    <a:pt x="364" y="3864"/>
                  </a:cubicBezTo>
                  <a:cubicBezTo>
                    <a:pt x="377" y="3864"/>
                    <a:pt x="390" y="3864"/>
                    <a:pt x="404" y="3864"/>
                  </a:cubicBezTo>
                  <a:cubicBezTo>
                    <a:pt x="692" y="3864"/>
                    <a:pt x="1078" y="3770"/>
                    <a:pt x="1078" y="3770"/>
                  </a:cubicBezTo>
                  <a:lnTo>
                    <a:pt x="1078" y="3770"/>
                  </a:lnTo>
                  <a:cubicBezTo>
                    <a:pt x="829" y="4030"/>
                    <a:pt x="281" y="4340"/>
                    <a:pt x="53" y="4433"/>
                  </a:cubicBezTo>
                  <a:cubicBezTo>
                    <a:pt x="175" y="4477"/>
                    <a:pt x="309" y="4489"/>
                    <a:pt x="416" y="4489"/>
                  </a:cubicBezTo>
                  <a:cubicBezTo>
                    <a:pt x="536" y="4489"/>
                    <a:pt x="622" y="4475"/>
                    <a:pt x="622" y="4474"/>
                  </a:cubicBezTo>
                  <a:lnTo>
                    <a:pt x="622" y="4474"/>
                  </a:lnTo>
                  <a:cubicBezTo>
                    <a:pt x="622" y="4475"/>
                    <a:pt x="488" y="4527"/>
                    <a:pt x="343" y="4547"/>
                  </a:cubicBezTo>
                  <a:cubicBezTo>
                    <a:pt x="408" y="4580"/>
                    <a:pt x="496" y="4592"/>
                    <a:pt x="590" y="4592"/>
                  </a:cubicBezTo>
                  <a:cubicBezTo>
                    <a:pt x="859" y="4592"/>
                    <a:pt x="1181" y="4495"/>
                    <a:pt x="1181" y="4495"/>
                  </a:cubicBezTo>
                  <a:lnTo>
                    <a:pt x="1181" y="4495"/>
                  </a:lnTo>
                  <a:cubicBezTo>
                    <a:pt x="902" y="4713"/>
                    <a:pt x="1" y="5024"/>
                    <a:pt x="1" y="5024"/>
                  </a:cubicBezTo>
                  <a:cubicBezTo>
                    <a:pt x="469" y="5125"/>
                    <a:pt x="922" y="5155"/>
                    <a:pt x="1294" y="5155"/>
                  </a:cubicBezTo>
                  <a:cubicBezTo>
                    <a:pt x="1760" y="5155"/>
                    <a:pt x="2097" y="5107"/>
                    <a:pt x="2166" y="5096"/>
                  </a:cubicBezTo>
                  <a:cubicBezTo>
                    <a:pt x="2235" y="5107"/>
                    <a:pt x="2574" y="5155"/>
                    <a:pt x="3044" y="5155"/>
                  </a:cubicBezTo>
                  <a:cubicBezTo>
                    <a:pt x="3417" y="5155"/>
                    <a:pt x="3873" y="5125"/>
                    <a:pt x="4341" y="5024"/>
                  </a:cubicBezTo>
                  <a:cubicBezTo>
                    <a:pt x="4341" y="5024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83" y="4592"/>
                    <a:pt x="3747" y="4592"/>
                  </a:cubicBezTo>
                  <a:cubicBezTo>
                    <a:pt x="3841" y="4592"/>
                    <a:pt x="3927" y="4580"/>
                    <a:pt x="3989" y="4547"/>
                  </a:cubicBezTo>
                  <a:cubicBezTo>
                    <a:pt x="3854" y="4527"/>
                    <a:pt x="3720" y="4475"/>
                    <a:pt x="3719" y="4474"/>
                  </a:cubicBezTo>
                  <a:lnTo>
                    <a:pt x="3719" y="4474"/>
                  </a:lnTo>
                  <a:cubicBezTo>
                    <a:pt x="3720" y="4475"/>
                    <a:pt x="3806" y="4489"/>
                    <a:pt x="3925" y="4489"/>
                  </a:cubicBezTo>
                  <a:cubicBezTo>
                    <a:pt x="4033" y="4489"/>
                    <a:pt x="4166" y="4477"/>
                    <a:pt x="4289" y="4433"/>
                  </a:cubicBezTo>
                  <a:cubicBezTo>
                    <a:pt x="4061" y="4340"/>
                    <a:pt x="3512" y="4030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41" y="3864"/>
                    <a:pt x="3936" y="3864"/>
                  </a:cubicBezTo>
                  <a:cubicBezTo>
                    <a:pt x="3950" y="3864"/>
                    <a:pt x="3964" y="3864"/>
                    <a:pt x="3978" y="3864"/>
                  </a:cubicBezTo>
                  <a:cubicBezTo>
                    <a:pt x="3647" y="3677"/>
                    <a:pt x="3232" y="3429"/>
                    <a:pt x="3004" y="3190"/>
                  </a:cubicBezTo>
                  <a:lnTo>
                    <a:pt x="3004" y="3190"/>
                  </a:lnTo>
                  <a:cubicBezTo>
                    <a:pt x="3098" y="3263"/>
                    <a:pt x="3409" y="3305"/>
                    <a:pt x="3543" y="3314"/>
                  </a:cubicBezTo>
                  <a:cubicBezTo>
                    <a:pt x="3388" y="3242"/>
                    <a:pt x="3284" y="3149"/>
                    <a:pt x="3284" y="3149"/>
                  </a:cubicBezTo>
                  <a:lnTo>
                    <a:pt x="3284" y="3149"/>
                  </a:lnTo>
                  <a:cubicBezTo>
                    <a:pt x="3285" y="3149"/>
                    <a:pt x="3481" y="3198"/>
                    <a:pt x="3631" y="3198"/>
                  </a:cubicBezTo>
                  <a:cubicBezTo>
                    <a:pt x="3663" y="3198"/>
                    <a:pt x="3694" y="3196"/>
                    <a:pt x="3719" y="3190"/>
                  </a:cubicBezTo>
                  <a:cubicBezTo>
                    <a:pt x="3409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98" y="2538"/>
                    <a:pt x="3305" y="2538"/>
                  </a:cubicBezTo>
                  <a:cubicBezTo>
                    <a:pt x="3077" y="2403"/>
                    <a:pt x="2767" y="2124"/>
                    <a:pt x="2767" y="2124"/>
                  </a:cubicBezTo>
                  <a:lnTo>
                    <a:pt x="2767" y="2124"/>
                  </a:lnTo>
                  <a:cubicBezTo>
                    <a:pt x="2767" y="2124"/>
                    <a:pt x="2984" y="2217"/>
                    <a:pt x="3098" y="2217"/>
                  </a:cubicBezTo>
                  <a:cubicBezTo>
                    <a:pt x="2953" y="2124"/>
                    <a:pt x="2663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14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49" y="1181"/>
                  </a:cubicBezTo>
                  <a:cubicBezTo>
                    <a:pt x="2663" y="964"/>
                    <a:pt x="2279" y="28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386548" y="3307674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712779" y="3669572"/>
              <a:ext cx="481379" cy="572695"/>
            </a:xfrm>
            <a:custGeom>
              <a:avLst/>
              <a:gdLst/>
              <a:ahLst/>
              <a:cxnLst/>
              <a:rect l="l" t="t" r="r" b="b"/>
              <a:pathLst>
                <a:path w="7997" h="9514" extrusionOk="0">
                  <a:moveTo>
                    <a:pt x="3988" y="0"/>
                  </a:moveTo>
                  <a:cubicBezTo>
                    <a:pt x="3802" y="518"/>
                    <a:pt x="3098" y="1792"/>
                    <a:pt x="2745" y="2185"/>
                  </a:cubicBezTo>
                  <a:cubicBezTo>
                    <a:pt x="3066" y="2185"/>
                    <a:pt x="3418" y="1865"/>
                    <a:pt x="3418" y="1865"/>
                  </a:cubicBezTo>
                  <a:lnTo>
                    <a:pt x="3418" y="1865"/>
                  </a:lnTo>
                  <a:cubicBezTo>
                    <a:pt x="3004" y="2507"/>
                    <a:pt x="2517" y="2921"/>
                    <a:pt x="2134" y="3315"/>
                  </a:cubicBezTo>
                  <a:cubicBezTo>
                    <a:pt x="2548" y="3315"/>
                    <a:pt x="3315" y="2952"/>
                    <a:pt x="3315" y="2952"/>
                  </a:cubicBezTo>
                  <a:lnTo>
                    <a:pt x="3315" y="2952"/>
                  </a:lnTo>
                  <a:cubicBezTo>
                    <a:pt x="3098" y="3366"/>
                    <a:pt x="2548" y="3936"/>
                    <a:pt x="2300" y="4102"/>
                  </a:cubicBezTo>
                  <a:cubicBezTo>
                    <a:pt x="2486" y="4102"/>
                    <a:pt x="2900" y="3936"/>
                    <a:pt x="2900" y="3936"/>
                  </a:cubicBezTo>
                  <a:lnTo>
                    <a:pt x="2900" y="3936"/>
                  </a:lnTo>
                  <a:cubicBezTo>
                    <a:pt x="2900" y="3936"/>
                    <a:pt x="2331" y="4443"/>
                    <a:pt x="1917" y="4692"/>
                  </a:cubicBezTo>
                  <a:cubicBezTo>
                    <a:pt x="2300" y="4692"/>
                    <a:pt x="2838" y="4495"/>
                    <a:pt x="2838" y="4495"/>
                  </a:cubicBezTo>
                  <a:lnTo>
                    <a:pt x="2838" y="4495"/>
                  </a:lnTo>
                  <a:cubicBezTo>
                    <a:pt x="2486" y="4889"/>
                    <a:pt x="1720" y="5603"/>
                    <a:pt x="1150" y="5893"/>
                  </a:cubicBezTo>
                  <a:cubicBezTo>
                    <a:pt x="1193" y="5902"/>
                    <a:pt x="1246" y="5906"/>
                    <a:pt x="1302" y="5906"/>
                  </a:cubicBezTo>
                  <a:cubicBezTo>
                    <a:pt x="1573" y="5906"/>
                    <a:pt x="1947" y="5821"/>
                    <a:pt x="1947" y="5821"/>
                  </a:cubicBezTo>
                  <a:lnTo>
                    <a:pt x="1947" y="5821"/>
                  </a:lnTo>
                  <a:cubicBezTo>
                    <a:pt x="1947" y="5821"/>
                    <a:pt x="1751" y="5997"/>
                    <a:pt x="1471" y="6121"/>
                  </a:cubicBezTo>
                  <a:cubicBezTo>
                    <a:pt x="1720" y="6090"/>
                    <a:pt x="2300" y="6018"/>
                    <a:pt x="2455" y="5893"/>
                  </a:cubicBezTo>
                  <a:lnTo>
                    <a:pt x="2455" y="5893"/>
                  </a:lnTo>
                  <a:cubicBezTo>
                    <a:pt x="2041" y="6339"/>
                    <a:pt x="1275" y="6784"/>
                    <a:pt x="674" y="7126"/>
                  </a:cubicBezTo>
                  <a:cubicBezTo>
                    <a:pt x="701" y="7127"/>
                    <a:pt x="728" y="7128"/>
                    <a:pt x="756" y="7128"/>
                  </a:cubicBezTo>
                  <a:cubicBezTo>
                    <a:pt x="1287" y="7128"/>
                    <a:pt x="1979" y="6950"/>
                    <a:pt x="1979" y="6950"/>
                  </a:cubicBezTo>
                  <a:lnTo>
                    <a:pt x="1979" y="6950"/>
                  </a:lnTo>
                  <a:cubicBezTo>
                    <a:pt x="1533" y="7447"/>
                    <a:pt x="508" y="8006"/>
                    <a:pt x="94" y="8183"/>
                  </a:cubicBezTo>
                  <a:cubicBezTo>
                    <a:pt x="318" y="8261"/>
                    <a:pt x="564" y="8281"/>
                    <a:pt x="763" y="8281"/>
                  </a:cubicBezTo>
                  <a:cubicBezTo>
                    <a:pt x="987" y="8281"/>
                    <a:pt x="1150" y="8255"/>
                    <a:pt x="1150" y="8255"/>
                  </a:cubicBezTo>
                  <a:lnTo>
                    <a:pt x="1150" y="8255"/>
                  </a:lnTo>
                  <a:cubicBezTo>
                    <a:pt x="1150" y="8255"/>
                    <a:pt x="891" y="8348"/>
                    <a:pt x="632" y="8400"/>
                  </a:cubicBezTo>
                  <a:cubicBezTo>
                    <a:pt x="751" y="8456"/>
                    <a:pt x="911" y="8477"/>
                    <a:pt x="1083" y="8477"/>
                  </a:cubicBezTo>
                  <a:cubicBezTo>
                    <a:pt x="1575" y="8477"/>
                    <a:pt x="2165" y="8307"/>
                    <a:pt x="2165" y="8307"/>
                  </a:cubicBezTo>
                  <a:lnTo>
                    <a:pt x="2165" y="8307"/>
                  </a:lnTo>
                  <a:cubicBezTo>
                    <a:pt x="1657" y="8701"/>
                    <a:pt x="0" y="9260"/>
                    <a:pt x="0" y="9260"/>
                  </a:cubicBezTo>
                  <a:cubicBezTo>
                    <a:pt x="880" y="9457"/>
                    <a:pt x="1737" y="9514"/>
                    <a:pt x="2433" y="9514"/>
                  </a:cubicBezTo>
                  <a:cubicBezTo>
                    <a:pt x="3271" y="9514"/>
                    <a:pt x="3874" y="9432"/>
                    <a:pt x="3998" y="9415"/>
                  </a:cubicBezTo>
                  <a:cubicBezTo>
                    <a:pt x="4123" y="9432"/>
                    <a:pt x="4726" y="9514"/>
                    <a:pt x="5563" y="9514"/>
                  </a:cubicBezTo>
                  <a:cubicBezTo>
                    <a:pt x="6259" y="9514"/>
                    <a:pt x="7117" y="9457"/>
                    <a:pt x="7996" y="9260"/>
                  </a:cubicBezTo>
                  <a:cubicBezTo>
                    <a:pt x="7996" y="9260"/>
                    <a:pt x="6339" y="8701"/>
                    <a:pt x="5832" y="8307"/>
                  </a:cubicBezTo>
                  <a:lnTo>
                    <a:pt x="5832" y="8307"/>
                  </a:lnTo>
                  <a:cubicBezTo>
                    <a:pt x="5832" y="8307"/>
                    <a:pt x="6422" y="8477"/>
                    <a:pt x="6914" y="8477"/>
                  </a:cubicBezTo>
                  <a:cubicBezTo>
                    <a:pt x="7086" y="8477"/>
                    <a:pt x="7247" y="8456"/>
                    <a:pt x="7365" y="8400"/>
                  </a:cubicBezTo>
                  <a:cubicBezTo>
                    <a:pt x="7105" y="8348"/>
                    <a:pt x="6847" y="8255"/>
                    <a:pt x="6847" y="8255"/>
                  </a:cubicBezTo>
                  <a:lnTo>
                    <a:pt x="6847" y="8255"/>
                  </a:lnTo>
                  <a:cubicBezTo>
                    <a:pt x="6847" y="8255"/>
                    <a:pt x="7010" y="8281"/>
                    <a:pt x="7235" y="8281"/>
                  </a:cubicBezTo>
                  <a:cubicBezTo>
                    <a:pt x="7433" y="8281"/>
                    <a:pt x="7680" y="8261"/>
                    <a:pt x="7903" y="8183"/>
                  </a:cubicBezTo>
                  <a:cubicBezTo>
                    <a:pt x="7489" y="8006"/>
                    <a:pt x="6463" y="7447"/>
                    <a:pt x="6018" y="6950"/>
                  </a:cubicBezTo>
                  <a:lnTo>
                    <a:pt x="6018" y="6950"/>
                  </a:lnTo>
                  <a:cubicBezTo>
                    <a:pt x="6018" y="6950"/>
                    <a:pt x="6710" y="7128"/>
                    <a:pt x="7241" y="7128"/>
                  </a:cubicBezTo>
                  <a:cubicBezTo>
                    <a:pt x="7269" y="7128"/>
                    <a:pt x="7297" y="7127"/>
                    <a:pt x="7323" y="7126"/>
                  </a:cubicBezTo>
                  <a:cubicBezTo>
                    <a:pt x="6723" y="6784"/>
                    <a:pt x="5956" y="6339"/>
                    <a:pt x="5542" y="5893"/>
                  </a:cubicBezTo>
                  <a:lnTo>
                    <a:pt x="5542" y="5893"/>
                  </a:lnTo>
                  <a:cubicBezTo>
                    <a:pt x="5697" y="6018"/>
                    <a:pt x="6277" y="6090"/>
                    <a:pt x="6525" y="6121"/>
                  </a:cubicBezTo>
                  <a:cubicBezTo>
                    <a:pt x="6246" y="5997"/>
                    <a:pt x="6049" y="5821"/>
                    <a:pt x="6049" y="5821"/>
                  </a:cubicBezTo>
                  <a:lnTo>
                    <a:pt x="6049" y="5821"/>
                  </a:lnTo>
                  <a:cubicBezTo>
                    <a:pt x="6049" y="5821"/>
                    <a:pt x="6424" y="5906"/>
                    <a:pt x="6695" y="5906"/>
                  </a:cubicBezTo>
                  <a:cubicBezTo>
                    <a:pt x="6752" y="5906"/>
                    <a:pt x="6804" y="5902"/>
                    <a:pt x="6847" y="5893"/>
                  </a:cubicBezTo>
                  <a:cubicBezTo>
                    <a:pt x="6277" y="5603"/>
                    <a:pt x="5510" y="4889"/>
                    <a:pt x="5158" y="4495"/>
                  </a:cubicBezTo>
                  <a:lnTo>
                    <a:pt x="5158" y="4495"/>
                  </a:lnTo>
                  <a:cubicBezTo>
                    <a:pt x="5158" y="4495"/>
                    <a:pt x="5697" y="4692"/>
                    <a:pt x="6080" y="4692"/>
                  </a:cubicBezTo>
                  <a:cubicBezTo>
                    <a:pt x="5666" y="4443"/>
                    <a:pt x="5096" y="3936"/>
                    <a:pt x="5096" y="3936"/>
                  </a:cubicBezTo>
                  <a:lnTo>
                    <a:pt x="5096" y="3936"/>
                  </a:lnTo>
                  <a:cubicBezTo>
                    <a:pt x="5096" y="3936"/>
                    <a:pt x="5510" y="4102"/>
                    <a:pt x="5697" y="4102"/>
                  </a:cubicBezTo>
                  <a:cubicBezTo>
                    <a:pt x="5448" y="3936"/>
                    <a:pt x="4900" y="3366"/>
                    <a:pt x="4682" y="2952"/>
                  </a:cubicBezTo>
                  <a:lnTo>
                    <a:pt x="4682" y="2952"/>
                  </a:lnTo>
                  <a:cubicBezTo>
                    <a:pt x="4682" y="2952"/>
                    <a:pt x="5448" y="3315"/>
                    <a:pt x="5863" y="3315"/>
                  </a:cubicBezTo>
                  <a:cubicBezTo>
                    <a:pt x="5480" y="2921"/>
                    <a:pt x="4993" y="2507"/>
                    <a:pt x="4578" y="1865"/>
                  </a:cubicBezTo>
                  <a:lnTo>
                    <a:pt x="4578" y="1865"/>
                  </a:lnTo>
                  <a:cubicBezTo>
                    <a:pt x="4578" y="1865"/>
                    <a:pt x="4930" y="2185"/>
                    <a:pt x="5252" y="2185"/>
                  </a:cubicBezTo>
                  <a:cubicBezTo>
                    <a:pt x="4900" y="1792"/>
                    <a:pt x="4195" y="518"/>
                    <a:pt x="4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82150" y="3626574"/>
              <a:ext cx="571330" cy="679232"/>
            </a:xfrm>
            <a:custGeom>
              <a:avLst/>
              <a:gdLst/>
              <a:ahLst/>
              <a:cxnLst/>
              <a:rect l="l" t="t" r="r" b="b"/>
              <a:pathLst>
                <a:path w="9282" h="11035" extrusionOk="0">
                  <a:moveTo>
                    <a:pt x="4630" y="1"/>
                  </a:moveTo>
                  <a:cubicBezTo>
                    <a:pt x="4413" y="592"/>
                    <a:pt x="3595" y="2073"/>
                    <a:pt x="3191" y="2528"/>
                  </a:cubicBezTo>
                  <a:cubicBezTo>
                    <a:pt x="3553" y="2528"/>
                    <a:pt x="3967" y="2166"/>
                    <a:pt x="3967" y="2166"/>
                  </a:cubicBezTo>
                  <a:lnTo>
                    <a:pt x="3967" y="2166"/>
                  </a:lnTo>
                  <a:cubicBezTo>
                    <a:pt x="3481" y="2901"/>
                    <a:pt x="2932" y="3388"/>
                    <a:pt x="2487" y="3844"/>
                  </a:cubicBezTo>
                  <a:cubicBezTo>
                    <a:pt x="2963" y="3844"/>
                    <a:pt x="3854" y="3419"/>
                    <a:pt x="3854" y="3419"/>
                  </a:cubicBezTo>
                  <a:lnTo>
                    <a:pt x="3854" y="3419"/>
                  </a:lnTo>
                  <a:cubicBezTo>
                    <a:pt x="3595" y="3906"/>
                    <a:pt x="2963" y="4558"/>
                    <a:pt x="2673" y="4756"/>
                  </a:cubicBezTo>
                  <a:cubicBezTo>
                    <a:pt x="2890" y="4756"/>
                    <a:pt x="3367" y="4558"/>
                    <a:pt x="3367" y="4558"/>
                  </a:cubicBezTo>
                  <a:lnTo>
                    <a:pt x="3367" y="4558"/>
                  </a:lnTo>
                  <a:cubicBezTo>
                    <a:pt x="3367" y="4558"/>
                    <a:pt x="2704" y="5159"/>
                    <a:pt x="2227" y="5439"/>
                  </a:cubicBezTo>
                  <a:cubicBezTo>
                    <a:pt x="2673" y="5439"/>
                    <a:pt x="3295" y="5211"/>
                    <a:pt x="3295" y="5211"/>
                  </a:cubicBezTo>
                  <a:lnTo>
                    <a:pt x="3295" y="5211"/>
                  </a:lnTo>
                  <a:cubicBezTo>
                    <a:pt x="2890" y="5667"/>
                    <a:pt x="2000" y="6496"/>
                    <a:pt x="1337" y="6837"/>
                  </a:cubicBezTo>
                  <a:cubicBezTo>
                    <a:pt x="1384" y="6845"/>
                    <a:pt x="1440" y="6849"/>
                    <a:pt x="1500" y="6849"/>
                  </a:cubicBezTo>
                  <a:cubicBezTo>
                    <a:pt x="1815" y="6849"/>
                    <a:pt x="2259" y="6754"/>
                    <a:pt x="2259" y="6754"/>
                  </a:cubicBezTo>
                  <a:lnTo>
                    <a:pt x="2259" y="6754"/>
                  </a:lnTo>
                  <a:cubicBezTo>
                    <a:pt x="2259" y="6754"/>
                    <a:pt x="2041" y="6951"/>
                    <a:pt x="1710" y="7096"/>
                  </a:cubicBezTo>
                  <a:cubicBezTo>
                    <a:pt x="2000" y="7065"/>
                    <a:pt x="2673" y="6982"/>
                    <a:pt x="2849" y="6837"/>
                  </a:cubicBezTo>
                  <a:lnTo>
                    <a:pt x="2849" y="6837"/>
                  </a:lnTo>
                  <a:cubicBezTo>
                    <a:pt x="2372" y="7345"/>
                    <a:pt x="1482" y="7863"/>
                    <a:pt x="777" y="8256"/>
                  </a:cubicBezTo>
                  <a:cubicBezTo>
                    <a:pt x="817" y="8258"/>
                    <a:pt x="858" y="8259"/>
                    <a:pt x="900" y="8259"/>
                  </a:cubicBezTo>
                  <a:cubicBezTo>
                    <a:pt x="1518" y="8259"/>
                    <a:pt x="2300" y="8059"/>
                    <a:pt x="2300" y="8059"/>
                  </a:cubicBezTo>
                  <a:lnTo>
                    <a:pt x="2300" y="8059"/>
                  </a:lnTo>
                  <a:cubicBezTo>
                    <a:pt x="1782" y="8629"/>
                    <a:pt x="591" y="9281"/>
                    <a:pt x="114" y="9489"/>
                  </a:cubicBezTo>
                  <a:cubicBezTo>
                    <a:pt x="369" y="9580"/>
                    <a:pt x="650" y="9604"/>
                    <a:pt x="878" y="9604"/>
                  </a:cubicBezTo>
                  <a:cubicBezTo>
                    <a:pt x="1143" y="9604"/>
                    <a:pt x="1337" y="9571"/>
                    <a:pt x="1337" y="9571"/>
                  </a:cubicBezTo>
                  <a:lnTo>
                    <a:pt x="1337" y="9571"/>
                  </a:lnTo>
                  <a:cubicBezTo>
                    <a:pt x="1337" y="9571"/>
                    <a:pt x="1037" y="9686"/>
                    <a:pt x="736" y="9737"/>
                  </a:cubicBezTo>
                  <a:cubicBezTo>
                    <a:pt x="872" y="9804"/>
                    <a:pt x="1057" y="9829"/>
                    <a:pt x="1256" y="9829"/>
                  </a:cubicBezTo>
                  <a:cubicBezTo>
                    <a:pt x="1828" y="9829"/>
                    <a:pt x="2517" y="9624"/>
                    <a:pt x="2517" y="9624"/>
                  </a:cubicBezTo>
                  <a:lnTo>
                    <a:pt x="2517" y="9624"/>
                  </a:lnTo>
                  <a:cubicBezTo>
                    <a:pt x="1927" y="10079"/>
                    <a:pt x="1" y="10742"/>
                    <a:pt x="1" y="10742"/>
                  </a:cubicBezTo>
                  <a:cubicBezTo>
                    <a:pt x="1007" y="10969"/>
                    <a:pt x="1989" y="11035"/>
                    <a:pt x="2790" y="11035"/>
                  </a:cubicBezTo>
                  <a:cubicBezTo>
                    <a:pt x="3778" y="11035"/>
                    <a:pt x="4492" y="10935"/>
                    <a:pt x="4641" y="10918"/>
                  </a:cubicBezTo>
                  <a:cubicBezTo>
                    <a:pt x="4790" y="10935"/>
                    <a:pt x="5504" y="11035"/>
                    <a:pt x="6492" y="11035"/>
                  </a:cubicBezTo>
                  <a:cubicBezTo>
                    <a:pt x="7293" y="11035"/>
                    <a:pt x="8275" y="10969"/>
                    <a:pt x="9281" y="10742"/>
                  </a:cubicBezTo>
                  <a:cubicBezTo>
                    <a:pt x="9281" y="10742"/>
                    <a:pt x="7355" y="10079"/>
                    <a:pt x="6764" y="9624"/>
                  </a:cubicBezTo>
                  <a:lnTo>
                    <a:pt x="6764" y="9624"/>
                  </a:lnTo>
                  <a:cubicBezTo>
                    <a:pt x="6764" y="9624"/>
                    <a:pt x="7454" y="9829"/>
                    <a:pt x="8026" y="9829"/>
                  </a:cubicBezTo>
                  <a:cubicBezTo>
                    <a:pt x="8225" y="9829"/>
                    <a:pt x="8409" y="9804"/>
                    <a:pt x="8545" y="9737"/>
                  </a:cubicBezTo>
                  <a:cubicBezTo>
                    <a:pt x="8246" y="9686"/>
                    <a:pt x="7945" y="9571"/>
                    <a:pt x="7945" y="9571"/>
                  </a:cubicBezTo>
                  <a:lnTo>
                    <a:pt x="7945" y="9571"/>
                  </a:lnTo>
                  <a:cubicBezTo>
                    <a:pt x="7945" y="9571"/>
                    <a:pt x="8139" y="9604"/>
                    <a:pt x="8404" y="9604"/>
                  </a:cubicBezTo>
                  <a:cubicBezTo>
                    <a:pt x="8632" y="9604"/>
                    <a:pt x="8913" y="9580"/>
                    <a:pt x="9167" y="9489"/>
                  </a:cubicBezTo>
                  <a:cubicBezTo>
                    <a:pt x="8690" y="9281"/>
                    <a:pt x="7500" y="8629"/>
                    <a:pt x="6982" y="8059"/>
                  </a:cubicBezTo>
                  <a:lnTo>
                    <a:pt x="6982" y="8059"/>
                  </a:lnTo>
                  <a:cubicBezTo>
                    <a:pt x="6982" y="8059"/>
                    <a:pt x="7764" y="8259"/>
                    <a:pt x="8382" y="8259"/>
                  </a:cubicBezTo>
                  <a:cubicBezTo>
                    <a:pt x="8423" y="8259"/>
                    <a:pt x="8464" y="8258"/>
                    <a:pt x="8504" y="8256"/>
                  </a:cubicBezTo>
                  <a:cubicBezTo>
                    <a:pt x="7800" y="7863"/>
                    <a:pt x="6909" y="7345"/>
                    <a:pt x="6433" y="6837"/>
                  </a:cubicBezTo>
                  <a:lnTo>
                    <a:pt x="6433" y="6837"/>
                  </a:lnTo>
                  <a:cubicBezTo>
                    <a:pt x="6619" y="6982"/>
                    <a:pt x="7282" y="7065"/>
                    <a:pt x="7583" y="7096"/>
                  </a:cubicBezTo>
                  <a:cubicBezTo>
                    <a:pt x="7240" y="6951"/>
                    <a:pt x="7023" y="6754"/>
                    <a:pt x="7023" y="6754"/>
                  </a:cubicBezTo>
                  <a:lnTo>
                    <a:pt x="7023" y="6754"/>
                  </a:lnTo>
                  <a:cubicBezTo>
                    <a:pt x="7023" y="6754"/>
                    <a:pt x="7467" y="6849"/>
                    <a:pt x="7781" y="6849"/>
                  </a:cubicBezTo>
                  <a:cubicBezTo>
                    <a:pt x="7842" y="6849"/>
                    <a:pt x="7898" y="6845"/>
                    <a:pt x="7945" y="6837"/>
                  </a:cubicBezTo>
                  <a:cubicBezTo>
                    <a:pt x="7282" y="6496"/>
                    <a:pt x="6391" y="5667"/>
                    <a:pt x="5988" y="5211"/>
                  </a:cubicBezTo>
                  <a:lnTo>
                    <a:pt x="5988" y="5211"/>
                  </a:lnTo>
                  <a:cubicBezTo>
                    <a:pt x="5988" y="5211"/>
                    <a:pt x="6619" y="5439"/>
                    <a:pt x="7054" y="5439"/>
                  </a:cubicBezTo>
                  <a:cubicBezTo>
                    <a:pt x="6578" y="5159"/>
                    <a:pt x="5915" y="4558"/>
                    <a:pt x="5915" y="4558"/>
                  </a:cubicBezTo>
                  <a:lnTo>
                    <a:pt x="5915" y="4558"/>
                  </a:lnTo>
                  <a:cubicBezTo>
                    <a:pt x="5915" y="4558"/>
                    <a:pt x="6391" y="4756"/>
                    <a:pt x="6619" y="4756"/>
                  </a:cubicBezTo>
                  <a:cubicBezTo>
                    <a:pt x="6319" y="4558"/>
                    <a:pt x="5687" y="3906"/>
                    <a:pt x="5428" y="3419"/>
                  </a:cubicBezTo>
                  <a:lnTo>
                    <a:pt x="5428" y="3419"/>
                  </a:lnTo>
                  <a:cubicBezTo>
                    <a:pt x="5428" y="3419"/>
                    <a:pt x="6319" y="3844"/>
                    <a:pt x="6795" y="3844"/>
                  </a:cubicBezTo>
                  <a:cubicBezTo>
                    <a:pt x="6350" y="3388"/>
                    <a:pt x="5801" y="2901"/>
                    <a:pt x="5314" y="2166"/>
                  </a:cubicBezTo>
                  <a:lnTo>
                    <a:pt x="5314" y="2166"/>
                  </a:lnTo>
                  <a:cubicBezTo>
                    <a:pt x="5314" y="2166"/>
                    <a:pt x="5728" y="2528"/>
                    <a:pt x="6091" y="2528"/>
                  </a:cubicBezTo>
                  <a:cubicBezTo>
                    <a:pt x="5687" y="2073"/>
                    <a:pt x="4869" y="592"/>
                    <a:pt x="4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6"/>
          <p:cNvGrpSpPr/>
          <p:nvPr/>
        </p:nvGrpSpPr>
        <p:grpSpPr>
          <a:xfrm>
            <a:off x="5467144" y="3209998"/>
            <a:ext cx="3566348" cy="1551022"/>
            <a:chOff x="5467144" y="3209998"/>
            <a:chExt cx="3566348" cy="1551022"/>
          </a:xfrm>
        </p:grpSpPr>
        <p:grpSp>
          <p:nvGrpSpPr>
            <p:cNvPr id="767" name="Google Shape;767;p26"/>
            <p:cNvGrpSpPr/>
            <p:nvPr/>
          </p:nvGrpSpPr>
          <p:grpSpPr>
            <a:xfrm>
              <a:off x="6337337" y="3209998"/>
              <a:ext cx="2193513" cy="1170121"/>
              <a:chOff x="2736683" y="2864055"/>
              <a:chExt cx="1560220" cy="832293"/>
            </a:xfrm>
          </p:grpSpPr>
          <p:sp>
            <p:nvSpPr>
              <p:cNvPr id="768" name="Google Shape;768;p26"/>
              <p:cNvSpPr/>
              <p:nvPr/>
            </p:nvSpPr>
            <p:spPr>
              <a:xfrm>
                <a:off x="2739007" y="2864055"/>
                <a:ext cx="1549284" cy="832276"/>
              </a:xfrm>
              <a:custGeom>
                <a:avLst/>
                <a:gdLst/>
                <a:ahLst/>
                <a:cxnLst/>
                <a:rect l="l" t="t" r="r" b="b"/>
                <a:pathLst>
                  <a:path w="27997" h="15040" extrusionOk="0">
                    <a:moveTo>
                      <a:pt x="12957" y="0"/>
                    </a:moveTo>
                    <a:cubicBezTo>
                      <a:pt x="10678" y="5811"/>
                      <a:pt x="0" y="15040"/>
                      <a:pt x="0" y="15040"/>
                    </a:cubicBezTo>
                    <a:lnTo>
                      <a:pt x="27996" y="15040"/>
                    </a:lnTo>
                    <a:cubicBezTo>
                      <a:pt x="22290" y="12139"/>
                      <a:pt x="12957" y="0"/>
                      <a:pt x="129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3309881" y="2951767"/>
                <a:ext cx="296941" cy="744566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13455" extrusionOk="0">
                    <a:moveTo>
                      <a:pt x="2724" y="1"/>
                    </a:moveTo>
                    <a:lnTo>
                      <a:pt x="0" y="13455"/>
                    </a:lnTo>
                    <a:lnTo>
                      <a:pt x="5365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2739007" y="2864055"/>
                <a:ext cx="717008" cy="832276"/>
              </a:xfrm>
              <a:custGeom>
                <a:avLst/>
                <a:gdLst/>
                <a:ahLst/>
                <a:cxnLst/>
                <a:rect l="l" t="t" r="r" b="b"/>
                <a:pathLst>
                  <a:path w="12957" h="15040" extrusionOk="0">
                    <a:moveTo>
                      <a:pt x="12957" y="0"/>
                    </a:moveTo>
                    <a:lnTo>
                      <a:pt x="12957" y="0"/>
                    </a:lnTo>
                    <a:cubicBezTo>
                      <a:pt x="10678" y="5811"/>
                      <a:pt x="0" y="15040"/>
                      <a:pt x="0" y="15040"/>
                    </a:cubicBezTo>
                    <a:lnTo>
                      <a:pt x="2072" y="15040"/>
                    </a:lnTo>
                    <a:cubicBezTo>
                      <a:pt x="4143" y="13248"/>
                      <a:pt x="10264" y="7510"/>
                      <a:pt x="12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3309881" y="2951767"/>
                <a:ext cx="150739" cy="744566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3455" extrusionOk="0">
                    <a:moveTo>
                      <a:pt x="2724" y="1"/>
                    </a:moveTo>
                    <a:lnTo>
                      <a:pt x="0" y="13455"/>
                    </a:lnTo>
                    <a:lnTo>
                      <a:pt x="1626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3606774" y="3617215"/>
                <a:ext cx="1726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3301249" y="3617215"/>
                <a:ext cx="1726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2736683" y="3617215"/>
                <a:ext cx="16657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30" extrusionOk="0">
                    <a:moveTo>
                      <a:pt x="1" y="0"/>
                    </a:moveTo>
                    <a:lnTo>
                      <a:pt x="1" y="1430"/>
                    </a:lnTo>
                    <a:lnTo>
                      <a:pt x="301" y="143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4279693" y="3617215"/>
                <a:ext cx="17210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26"/>
            <p:cNvGrpSpPr/>
            <p:nvPr/>
          </p:nvGrpSpPr>
          <p:grpSpPr>
            <a:xfrm>
              <a:off x="8683261" y="4189586"/>
              <a:ext cx="350231" cy="433964"/>
              <a:chOff x="6111736" y="1809298"/>
              <a:chExt cx="350231" cy="433964"/>
            </a:xfrm>
          </p:grpSpPr>
          <p:sp>
            <p:nvSpPr>
              <p:cNvPr id="777" name="Google Shape;777;p26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1886" extrusionOk="0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874" extrusionOk="0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86" extrusionOk="0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1385" extrusionOk="0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778" extrusionOk="0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9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64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26"/>
            <p:cNvGrpSpPr/>
            <p:nvPr/>
          </p:nvGrpSpPr>
          <p:grpSpPr>
            <a:xfrm>
              <a:off x="5467144" y="3913289"/>
              <a:ext cx="769247" cy="847731"/>
              <a:chOff x="5460294" y="2819789"/>
              <a:chExt cx="769247" cy="84773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2974" extrusionOk="0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687" extrusionOk="0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13651" extrusionOk="0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236" extrusionOk="0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56" extrusionOk="0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5239" extrusionOk="0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3551" extrusionOk="0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534" extrusionOk="0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2984" extrusionOk="0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8" name="Google Shape;798;p26"/>
          <p:cNvGrpSpPr/>
          <p:nvPr/>
        </p:nvGrpSpPr>
        <p:grpSpPr>
          <a:xfrm>
            <a:off x="-257722" y="180077"/>
            <a:ext cx="9416501" cy="2399695"/>
            <a:chOff x="-257722" y="180077"/>
            <a:chExt cx="9416501" cy="2399695"/>
          </a:xfrm>
        </p:grpSpPr>
        <p:sp>
          <p:nvSpPr>
            <p:cNvPr id="799" name="Google Shape;799;p26"/>
            <p:cNvSpPr/>
            <p:nvPr/>
          </p:nvSpPr>
          <p:spPr>
            <a:xfrm>
              <a:off x="4106397" y="180077"/>
              <a:ext cx="931195" cy="28877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49" y="0"/>
                  </a:moveTo>
                  <a:cubicBezTo>
                    <a:pt x="10607" y="0"/>
                    <a:pt x="9560" y="778"/>
                    <a:pt x="9291" y="1823"/>
                  </a:cubicBezTo>
                  <a:cubicBezTo>
                    <a:pt x="9125" y="1575"/>
                    <a:pt x="8825" y="1409"/>
                    <a:pt x="8483" y="1409"/>
                  </a:cubicBezTo>
                  <a:cubicBezTo>
                    <a:pt x="7986" y="1409"/>
                    <a:pt x="7592" y="1751"/>
                    <a:pt x="7541" y="2175"/>
                  </a:cubicBezTo>
                  <a:cubicBezTo>
                    <a:pt x="7292" y="2021"/>
                    <a:pt x="6991" y="1927"/>
                    <a:pt x="6660" y="1927"/>
                  </a:cubicBezTo>
                  <a:cubicBezTo>
                    <a:pt x="6266" y="1927"/>
                    <a:pt x="5904" y="2062"/>
                    <a:pt x="5635" y="2279"/>
                  </a:cubicBezTo>
                  <a:cubicBezTo>
                    <a:pt x="5531" y="1917"/>
                    <a:pt x="5158" y="1648"/>
                    <a:pt x="4723" y="1648"/>
                  </a:cubicBezTo>
                  <a:cubicBezTo>
                    <a:pt x="4268" y="1648"/>
                    <a:pt x="3895" y="1927"/>
                    <a:pt x="3801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5" y="1927"/>
                    <a:pt x="1181" y="2548"/>
                    <a:pt x="1181" y="3326"/>
                  </a:cubicBezTo>
                  <a:lnTo>
                    <a:pt x="1181" y="3418"/>
                  </a:lnTo>
                  <a:cubicBezTo>
                    <a:pt x="1067" y="3356"/>
                    <a:pt x="933" y="3326"/>
                    <a:pt x="788" y="3326"/>
                  </a:cubicBezTo>
                  <a:cubicBezTo>
                    <a:pt x="353" y="3326"/>
                    <a:pt x="0" y="3636"/>
                    <a:pt x="0" y="4030"/>
                  </a:cubicBezTo>
                  <a:cubicBezTo>
                    <a:pt x="0" y="4413"/>
                    <a:pt x="353" y="4734"/>
                    <a:pt x="788" y="4734"/>
                  </a:cubicBezTo>
                  <a:lnTo>
                    <a:pt x="14480" y="4734"/>
                  </a:lnTo>
                  <a:cubicBezTo>
                    <a:pt x="14915" y="4734"/>
                    <a:pt x="15267" y="4413"/>
                    <a:pt x="15267" y="4030"/>
                  </a:cubicBezTo>
                  <a:cubicBezTo>
                    <a:pt x="15267" y="3636"/>
                    <a:pt x="14915" y="3326"/>
                    <a:pt x="14480" y="3326"/>
                  </a:cubicBezTo>
                  <a:cubicBezTo>
                    <a:pt x="14397" y="3326"/>
                    <a:pt x="14315" y="3336"/>
                    <a:pt x="14232" y="3356"/>
                  </a:cubicBezTo>
                  <a:cubicBezTo>
                    <a:pt x="14387" y="3056"/>
                    <a:pt x="14480" y="2714"/>
                    <a:pt x="14480" y="2362"/>
                  </a:cubicBezTo>
                  <a:cubicBezTo>
                    <a:pt x="14480" y="1057"/>
                    <a:pt x="13299" y="0"/>
                    <a:pt x="1184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8557967" y="2364303"/>
              <a:ext cx="600812" cy="215469"/>
            </a:xfrm>
            <a:custGeom>
              <a:avLst/>
              <a:gdLst/>
              <a:ahLst/>
              <a:cxnLst/>
              <a:rect l="l" t="t" r="r" b="b"/>
              <a:pathLst>
                <a:path w="9851" h="3533" extrusionOk="0">
                  <a:moveTo>
                    <a:pt x="4558" y="1"/>
                  </a:moveTo>
                  <a:cubicBezTo>
                    <a:pt x="3584" y="1"/>
                    <a:pt x="2787" y="715"/>
                    <a:pt x="2714" y="1616"/>
                  </a:cubicBezTo>
                  <a:cubicBezTo>
                    <a:pt x="2538" y="1502"/>
                    <a:pt x="2331" y="1440"/>
                    <a:pt x="2103" y="1440"/>
                  </a:cubicBezTo>
                  <a:cubicBezTo>
                    <a:pt x="1533" y="1440"/>
                    <a:pt x="1078" y="1844"/>
                    <a:pt x="1015" y="2362"/>
                  </a:cubicBezTo>
                  <a:cubicBezTo>
                    <a:pt x="912" y="2300"/>
                    <a:pt x="798" y="2268"/>
                    <a:pt x="663" y="2268"/>
                  </a:cubicBezTo>
                  <a:cubicBezTo>
                    <a:pt x="301" y="2268"/>
                    <a:pt x="0" y="2548"/>
                    <a:pt x="0" y="2901"/>
                  </a:cubicBezTo>
                  <a:cubicBezTo>
                    <a:pt x="0" y="3242"/>
                    <a:pt x="301" y="3532"/>
                    <a:pt x="663" y="3532"/>
                  </a:cubicBezTo>
                  <a:lnTo>
                    <a:pt x="8732" y="3532"/>
                  </a:lnTo>
                  <a:lnTo>
                    <a:pt x="8732" y="3511"/>
                  </a:lnTo>
                  <a:lnTo>
                    <a:pt x="8753" y="3511"/>
                  </a:lnTo>
                  <a:cubicBezTo>
                    <a:pt x="9364" y="3511"/>
                    <a:pt x="9851" y="3046"/>
                    <a:pt x="9851" y="2476"/>
                  </a:cubicBezTo>
                  <a:cubicBezTo>
                    <a:pt x="9851" y="1906"/>
                    <a:pt x="9364" y="1440"/>
                    <a:pt x="8753" y="1440"/>
                  </a:cubicBezTo>
                  <a:cubicBezTo>
                    <a:pt x="8608" y="1440"/>
                    <a:pt x="8473" y="1471"/>
                    <a:pt x="8349" y="1513"/>
                  </a:cubicBezTo>
                  <a:cubicBezTo>
                    <a:pt x="8359" y="1481"/>
                    <a:pt x="8369" y="1440"/>
                    <a:pt x="8369" y="1398"/>
                  </a:cubicBezTo>
                  <a:cubicBezTo>
                    <a:pt x="8369" y="1191"/>
                    <a:pt x="8194" y="1016"/>
                    <a:pt x="7966" y="1016"/>
                  </a:cubicBezTo>
                  <a:cubicBezTo>
                    <a:pt x="7924" y="1016"/>
                    <a:pt x="7883" y="1025"/>
                    <a:pt x="7841" y="1036"/>
                  </a:cubicBezTo>
                  <a:lnTo>
                    <a:pt x="7841" y="1016"/>
                  </a:lnTo>
                  <a:cubicBezTo>
                    <a:pt x="7841" y="663"/>
                    <a:pt x="7551" y="383"/>
                    <a:pt x="7179" y="383"/>
                  </a:cubicBezTo>
                  <a:cubicBezTo>
                    <a:pt x="6951" y="383"/>
                    <a:pt x="6744" y="498"/>
                    <a:pt x="6629" y="663"/>
                  </a:cubicBezTo>
                  <a:cubicBezTo>
                    <a:pt x="6578" y="508"/>
                    <a:pt x="6422" y="383"/>
                    <a:pt x="6236" y="383"/>
                  </a:cubicBezTo>
                  <a:cubicBezTo>
                    <a:pt x="6101" y="383"/>
                    <a:pt x="5977" y="445"/>
                    <a:pt x="5904" y="549"/>
                  </a:cubicBezTo>
                  <a:cubicBezTo>
                    <a:pt x="5563" y="208"/>
                    <a:pt x="5086" y="1"/>
                    <a:pt x="4558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228928" y="316443"/>
              <a:ext cx="881915" cy="360131"/>
            </a:xfrm>
            <a:custGeom>
              <a:avLst/>
              <a:gdLst/>
              <a:ahLst/>
              <a:cxnLst/>
              <a:rect l="l" t="t" r="r" b="b"/>
              <a:pathLst>
                <a:path w="14460" h="5905" extrusionOk="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-257722" y="1735668"/>
              <a:ext cx="881915" cy="360131"/>
            </a:xfrm>
            <a:custGeom>
              <a:avLst/>
              <a:gdLst/>
              <a:ahLst/>
              <a:cxnLst/>
              <a:rect l="l" t="t" r="r" b="b"/>
              <a:pathLst>
                <a:path w="14460" h="5905" extrusionOk="0">
                  <a:moveTo>
                    <a:pt x="7126" y="1"/>
                  </a:moveTo>
                  <a:cubicBezTo>
                    <a:pt x="6028" y="1"/>
                    <a:pt x="5096" y="850"/>
                    <a:pt x="4765" y="2021"/>
                  </a:cubicBezTo>
                  <a:cubicBezTo>
                    <a:pt x="4609" y="1855"/>
                    <a:pt x="4402" y="1761"/>
                    <a:pt x="4185" y="1761"/>
                  </a:cubicBezTo>
                  <a:cubicBezTo>
                    <a:pt x="3698" y="1761"/>
                    <a:pt x="3304" y="2207"/>
                    <a:pt x="3283" y="2767"/>
                  </a:cubicBezTo>
                  <a:cubicBezTo>
                    <a:pt x="3035" y="2549"/>
                    <a:pt x="2735" y="2404"/>
                    <a:pt x="2392" y="2404"/>
                  </a:cubicBezTo>
                  <a:cubicBezTo>
                    <a:pt x="1585" y="2404"/>
                    <a:pt x="922" y="3191"/>
                    <a:pt x="922" y="4144"/>
                  </a:cubicBezTo>
                  <a:lnTo>
                    <a:pt x="922" y="4175"/>
                  </a:lnTo>
                  <a:cubicBezTo>
                    <a:pt x="870" y="4154"/>
                    <a:pt x="808" y="4144"/>
                    <a:pt x="746" y="4144"/>
                  </a:cubicBezTo>
                  <a:cubicBezTo>
                    <a:pt x="332" y="4144"/>
                    <a:pt x="0" y="4537"/>
                    <a:pt x="0" y="5025"/>
                  </a:cubicBezTo>
                  <a:cubicBezTo>
                    <a:pt x="0" y="5511"/>
                    <a:pt x="332" y="5904"/>
                    <a:pt x="746" y="5904"/>
                  </a:cubicBezTo>
                  <a:lnTo>
                    <a:pt x="13714" y="5904"/>
                  </a:lnTo>
                  <a:cubicBezTo>
                    <a:pt x="14128" y="5904"/>
                    <a:pt x="14459" y="5511"/>
                    <a:pt x="14459" y="5025"/>
                  </a:cubicBezTo>
                  <a:cubicBezTo>
                    <a:pt x="14459" y="4537"/>
                    <a:pt x="14128" y="4144"/>
                    <a:pt x="13714" y="4144"/>
                  </a:cubicBezTo>
                  <a:cubicBezTo>
                    <a:pt x="13579" y="4144"/>
                    <a:pt x="13444" y="4185"/>
                    <a:pt x="13330" y="4268"/>
                  </a:cubicBezTo>
                  <a:cubicBezTo>
                    <a:pt x="13341" y="4227"/>
                    <a:pt x="13341" y="4185"/>
                    <a:pt x="13341" y="4144"/>
                  </a:cubicBezTo>
                  <a:cubicBezTo>
                    <a:pt x="13341" y="3191"/>
                    <a:pt x="12678" y="2404"/>
                    <a:pt x="11870" y="2404"/>
                  </a:cubicBezTo>
                  <a:cubicBezTo>
                    <a:pt x="11476" y="2404"/>
                    <a:pt x="11124" y="2590"/>
                    <a:pt x="10865" y="2880"/>
                  </a:cubicBezTo>
                  <a:cubicBezTo>
                    <a:pt x="10772" y="2414"/>
                    <a:pt x="10420" y="2051"/>
                    <a:pt x="9985" y="2051"/>
                  </a:cubicBezTo>
                  <a:cubicBezTo>
                    <a:pt x="9829" y="2051"/>
                    <a:pt x="9674" y="2104"/>
                    <a:pt x="9539" y="2196"/>
                  </a:cubicBezTo>
                  <a:cubicBezTo>
                    <a:pt x="9260" y="933"/>
                    <a:pt x="8286" y="1"/>
                    <a:pt x="7126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24"/>
          <p:cNvGrpSpPr/>
          <p:nvPr/>
        </p:nvGrpSpPr>
        <p:grpSpPr>
          <a:xfrm>
            <a:off x="-989526" y="3981525"/>
            <a:ext cx="10200069" cy="1562025"/>
            <a:chOff x="-989526" y="3981525"/>
            <a:chExt cx="10200069" cy="1562025"/>
          </a:xfrm>
        </p:grpSpPr>
        <p:sp>
          <p:nvSpPr>
            <p:cNvPr id="627" name="Google Shape;627;p24"/>
            <p:cNvSpPr/>
            <p:nvPr/>
          </p:nvSpPr>
          <p:spPr>
            <a:xfrm>
              <a:off x="-989526" y="4480599"/>
              <a:ext cx="7743687" cy="958609"/>
            </a:xfrm>
            <a:custGeom>
              <a:avLst/>
              <a:gdLst/>
              <a:ahLst/>
              <a:cxnLst/>
              <a:rect l="l" t="t" r="r" b="b"/>
              <a:pathLst>
                <a:path w="75063" h="9292" extrusionOk="0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6362700" y="3981525"/>
              <a:ext cx="2847843" cy="848869"/>
            </a:xfrm>
            <a:custGeom>
              <a:avLst/>
              <a:gdLst/>
              <a:ahLst/>
              <a:cxnLst/>
              <a:rect l="l" t="t" r="r" b="b"/>
              <a:pathLst>
                <a:path w="37951" h="12414" extrusionOk="0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6174272" y="4331449"/>
              <a:ext cx="3036257" cy="1212089"/>
            </a:xfrm>
            <a:custGeom>
              <a:avLst/>
              <a:gdLst/>
              <a:ahLst/>
              <a:cxnLst/>
              <a:rect l="l" t="t" r="r" b="b"/>
              <a:pathLst>
                <a:path w="75290" h="12600" extrusionOk="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-66630" y="4331449"/>
              <a:ext cx="3036257" cy="1212089"/>
            </a:xfrm>
            <a:custGeom>
              <a:avLst/>
              <a:gdLst/>
              <a:ahLst/>
              <a:cxnLst/>
              <a:rect l="l" t="t" r="r" b="b"/>
              <a:pathLst>
                <a:path w="75290" h="12600" extrusionOk="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086175" y="4694674"/>
              <a:ext cx="7019635" cy="848876"/>
            </a:xfrm>
            <a:custGeom>
              <a:avLst/>
              <a:gdLst/>
              <a:ahLst/>
              <a:cxnLst/>
              <a:rect l="l" t="t" r="r" b="b"/>
              <a:pathLst>
                <a:path w="75549" h="27988" extrusionOk="0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24"/>
          <p:cNvSpPr txBox="1">
            <a:spLocks noGrp="1"/>
          </p:cNvSpPr>
          <p:nvPr>
            <p:ph type="ctrTitle"/>
          </p:nvPr>
        </p:nvSpPr>
        <p:spPr>
          <a:xfrm>
            <a:off x="238230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3" name="Google Shape;633;p24"/>
          <p:cNvSpPr txBox="1">
            <a:spLocks noGrp="1"/>
          </p:cNvSpPr>
          <p:nvPr>
            <p:ph type="subTitle" idx="1"/>
          </p:nvPr>
        </p:nvSpPr>
        <p:spPr>
          <a:xfrm>
            <a:off x="2382300" y="16242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4" name="Google Shape;634;p24"/>
          <p:cNvSpPr txBox="1"/>
          <p:nvPr/>
        </p:nvSpPr>
        <p:spPr>
          <a:xfrm>
            <a:off x="2382300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35" name="Google Shape;635;p24"/>
          <p:cNvGrpSpPr/>
          <p:nvPr/>
        </p:nvGrpSpPr>
        <p:grpSpPr>
          <a:xfrm>
            <a:off x="913026" y="3735249"/>
            <a:ext cx="8290975" cy="794226"/>
            <a:chOff x="913026" y="3735249"/>
            <a:chExt cx="8290975" cy="794226"/>
          </a:xfrm>
        </p:grpSpPr>
        <p:sp>
          <p:nvSpPr>
            <p:cNvPr id="636" name="Google Shape;636;p24"/>
            <p:cNvSpPr/>
            <p:nvPr/>
          </p:nvSpPr>
          <p:spPr>
            <a:xfrm>
              <a:off x="8869153" y="4060645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941926" y="4120378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8230978" y="4058020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8453248" y="3735249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913026" y="4052515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119571" y="3929646"/>
            <a:ext cx="6992371" cy="1113730"/>
            <a:chOff x="119571" y="3929646"/>
            <a:chExt cx="6992371" cy="1113730"/>
          </a:xfrm>
        </p:grpSpPr>
        <p:grpSp>
          <p:nvGrpSpPr>
            <p:cNvPr id="642" name="Google Shape;642;p24"/>
            <p:cNvGrpSpPr/>
            <p:nvPr/>
          </p:nvGrpSpPr>
          <p:grpSpPr>
            <a:xfrm>
              <a:off x="1162375" y="4221987"/>
              <a:ext cx="891874" cy="821389"/>
              <a:chOff x="766875" y="1605375"/>
              <a:chExt cx="891874" cy="821389"/>
            </a:xfrm>
          </p:grpSpPr>
          <p:sp>
            <p:nvSpPr>
              <p:cNvPr id="643" name="Google Shape;643;p24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3533" extrusionOk="0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658" extrusionOk="0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513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82" extrusionOk="0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567" extrusionOk="0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300" extrusionOk="0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380" extrusionOk="0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682" extrusionOk="0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993" extrusionOk="0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2195" extrusionOk="0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72" extrusionOk="0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65" extrusionOk="0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977" extrusionOk="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2880" extrusionOk="0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95" extrusionOk="0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595" extrusionOk="0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29" extrusionOk="0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19" extrusionOk="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1690" extrusionOk="0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7424" extrusionOk="0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4208" extrusionOk="0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>
              <a:off x="2610654" y="4617769"/>
              <a:ext cx="769211" cy="367110"/>
              <a:chOff x="5497033" y="3332223"/>
              <a:chExt cx="875895" cy="41802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2847" extrusionOk="0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6972" extrusionOk="0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avLst/>
                <a:gdLst/>
                <a:ahLst/>
                <a:cxnLst/>
                <a:rect l="l" t="t" r="r" b="b"/>
                <a:pathLst>
                  <a:path w="12492" h="4039" extrusionOk="0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513" extrusionOk="0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avLst/>
                <a:gdLst/>
                <a:ahLst/>
                <a:cxnLst/>
                <a:rect l="l" t="t" r="r" b="b"/>
                <a:pathLst>
                  <a:path w="12430" h="1546" extrusionOk="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6020" extrusionOk="0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825" extrusionOk="0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6761711" y="4568098"/>
              <a:ext cx="350231" cy="433964"/>
              <a:chOff x="6111736" y="1809298"/>
              <a:chExt cx="350231" cy="433964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1886" extrusionOk="0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874" extrusionOk="0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86" extrusionOk="0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1385" extrusionOk="0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778" extrusionOk="0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9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64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4"/>
            <p:cNvGrpSpPr/>
            <p:nvPr/>
          </p:nvGrpSpPr>
          <p:grpSpPr>
            <a:xfrm>
              <a:off x="119571" y="3929646"/>
              <a:ext cx="793478" cy="874434"/>
              <a:chOff x="5460294" y="2819789"/>
              <a:chExt cx="769247" cy="847731"/>
            </a:xfrm>
          </p:grpSpPr>
          <p:sp>
            <p:nvSpPr>
              <p:cNvPr id="685" name="Google Shape;685;p24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2974" extrusionOk="0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687" extrusionOk="0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13651" extrusionOk="0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236" extrusionOk="0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56" extrusionOk="0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5239" extrusionOk="0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3551" extrusionOk="0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534" extrusionOk="0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2984" extrusionOk="0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4" name="Google Shape;694;p24"/>
          <p:cNvGrpSpPr/>
          <p:nvPr/>
        </p:nvGrpSpPr>
        <p:grpSpPr>
          <a:xfrm>
            <a:off x="61388" y="774950"/>
            <a:ext cx="9039141" cy="2541902"/>
            <a:chOff x="61387" y="774950"/>
            <a:chExt cx="9039141" cy="2541902"/>
          </a:xfrm>
        </p:grpSpPr>
        <p:grpSp>
          <p:nvGrpSpPr>
            <p:cNvPr id="695" name="Google Shape;695;p24"/>
            <p:cNvGrpSpPr/>
            <p:nvPr/>
          </p:nvGrpSpPr>
          <p:grpSpPr>
            <a:xfrm>
              <a:off x="7481363" y="2146550"/>
              <a:ext cx="1619166" cy="1170302"/>
              <a:chOff x="7481363" y="2146550"/>
              <a:chExt cx="1619166" cy="1170302"/>
            </a:xfrm>
          </p:grpSpPr>
          <p:sp>
            <p:nvSpPr>
              <p:cNvPr id="696" name="Google Shape;696;p24"/>
              <p:cNvSpPr/>
              <p:nvPr/>
            </p:nvSpPr>
            <p:spPr>
              <a:xfrm>
                <a:off x="8588572" y="3133242"/>
                <a:ext cx="511956" cy="183610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33" extrusionOk="0">
                    <a:moveTo>
                      <a:pt x="4558" y="1"/>
                    </a:moveTo>
                    <a:cubicBezTo>
                      <a:pt x="3584" y="1"/>
                      <a:pt x="2787" y="715"/>
                      <a:pt x="2714" y="1616"/>
                    </a:cubicBezTo>
                    <a:cubicBezTo>
                      <a:pt x="2538" y="1502"/>
                      <a:pt x="2331" y="1440"/>
                      <a:pt x="2103" y="1440"/>
                    </a:cubicBezTo>
                    <a:cubicBezTo>
                      <a:pt x="1533" y="1440"/>
                      <a:pt x="1078" y="1844"/>
                      <a:pt x="1015" y="2362"/>
                    </a:cubicBezTo>
                    <a:cubicBezTo>
                      <a:pt x="912" y="2300"/>
                      <a:pt x="798" y="2268"/>
                      <a:pt x="663" y="2268"/>
                    </a:cubicBezTo>
                    <a:cubicBezTo>
                      <a:pt x="301" y="2268"/>
                      <a:pt x="0" y="2548"/>
                      <a:pt x="0" y="2901"/>
                    </a:cubicBezTo>
                    <a:cubicBezTo>
                      <a:pt x="0" y="3242"/>
                      <a:pt x="301" y="3532"/>
                      <a:pt x="663" y="3532"/>
                    </a:cubicBezTo>
                    <a:lnTo>
                      <a:pt x="8732" y="3532"/>
                    </a:lnTo>
                    <a:lnTo>
                      <a:pt x="8732" y="3511"/>
                    </a:lnTo>
                    <a:lnTo>
                      <a:pt x="8753" y="3511"/>
                    </a:lnTo>
                    <a:cubicBezTo>
                      <a:pt x="9364" y="3511"/>
                      <a:pt x="9851" y="3046"/>
                      <a:pt x="9851" y="2476"/>
                    </a:cubicBezTo>
                    <a:cubicBezTo>
                      <a:pt x="9851" y="1906"/>
                      <a:pt x="9364" y="1440"/>
                      <a:pt x="8753" y="1440"/>
                    </a:cubicBezTo>
                    <a:cubicBezTo>
                      <a:pt x="8608" y="1440"/>
                      <a:pt x="8473" y="1471"/>
                      <a:pt x="8349" y="1513"/>
                    </a:cubicBezTo>
                    <a:cubicBezTo>
                      <a:pt x="8359" y="1481"/>
                      <a:pt x="8369" y="1440"/>
                      <a:pt x="8369" y="1398"/>
                    </a:cubicBezTo>
                    <a:cubicBezTo>
                      <a:pt x="8369" y="1191"/>
                      <a:pt x="8194" y="1016"/>
                      <a:pt x="7966" y="1016"/>
                    </a:cubicBezTo>
                    <a:cubicBezTo>
                      <a:pt x="7924" y="1016"/>
                      <a:pt x="7883" y="1025"/>
                      <a:pt x="7841" y="1036"/>
                    </a:cubicBezTo>
                    <a:lnTo>
                      <a:pt x="7841" y="1016"/>
                    </a:lnTo>
                    <a:cubicBezTo>
                      <a:pt x="7841" y="663"/>
                      <a:pt x="7551" y="383"/>
                      <a:pt x="7179" y="383"/>
                    </a:cubicBezTo>
                    <a:cubicBezTo>
                      <a:pt x="6951" y="383"/>
                      <a:pt x="6744" y="498"/>
                      <a:pt x="6629" y="663"/>
                    </a:cubicBezTo>
                    <a:cubicBezTo>
                      <a:pt x="6578" y="508"/>
                      <a:pt x="6422" y="383"/>
                      <a:pt x="6236" y="383"/>
                    </a:cubicBezTo>
                    <a:cubicBezTo>
                      <a:pt x="6101" y="383"/>
                      <a:pt x="5977" y="445"/>
                      <a:pt x="5904" y="549"/>
                    </a:cubicBezTo>
                    <a:cubicBezTo>
                      <a:pt x="5563" y="208"/>
                      <a:pt x="5086" y="1"/>
                      <a:pt x="4558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7481363" y="2146550"/>
                <a:ext cx="751486" cy="306883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5905" extrusionOk="0">
                    <a:moveTo>
                      <a:pt x="7126" y="1"/>
                    </a:moveTo>
                    <a:cubicBezTo>
                      <a:pt x="6028" y="1"/>
                      <a:pt x="5096" y="850"/>
                      <a:pt x="4765" y="2021"/>
                    </a:cubicBezTo>
                    <a:cubicBezTo>
                      <a:pt x="4609" y="1855"/>
                      <a:pt x="4402" y="1761"/>
                      <a:pt x="4185" y="1761"/>
                    </a:cubicBezTo>
                    <a:cubicBezTo>
                      <a:pt x="3698" y="1761"/>
                      <a:pt x="3304" y="2207"/>
                      <a:pt x="3283" y="2767"/>
                    </a:cubicBezTo>
                    <a:cubicBezTo>
                      <a:pt x="3035" y="2549"/>
                      <a:pt x="2735" y="2404"/>
                      <a:pt x="2392" y="2404"/>
                    </a:cubicBezTo>
                    <a:cubicBezTo>
                      <a:pt x="1585" y="2404"/>
                      <a:pt x="922" y="3191"/>
                      <a:pt x="922" y="4144"/>
                    </a:cubicBezTo>
                    <a:lnTo>
                      <a:pt x="922" y="4175"/>
                    </a:lnTo>
                    <a:cubicBezTo>
                      <a:pt x="870" y="4154"/>
                      <a:pt x="808" y="4144"/>
                      <a:pt x="746" y="4144"/>
                    </a:cubicBezTo>
                    <a:cubicBezTo>
                      <a:pt x="332" y="4144"/>
                      <a:pt x="0" y="4537"/>
                      <a:pt x="0" y="5025"/>
                    </a:cubicBezTo>
                    <a:cubicBezTo>
                      <a:pt x="0" y="5511"/>
                      <a:pt x="332" y="5904"/>
                      <a:pt x="746" y="5904"/>
                    </a:cubicBezTo>
                    <a:lnTo>
                      <a:pt x="13714" y="5904"/>
                    </a:lnTo>
                    <a:cubicBezTo>
                      <a:pt x="14128" y="5904"/>
                      <a:pt x="14459" y="5511"/>
                      <a:pt x="14459" y="5025"/>
                    </a:cubicBezTo>
                    <a:cubicBezTo>
                      <a:pt x="14459" y="4537"/>
                      <a:pt x="14128" y="4144"/>
                      <a:pt x="13714" y="4144"/>
                    </a:cubicBezTo>
                    <a:cubicBezTo>
                      <a:pt x="13579" y="4144"/>
                      <a:pt x="13444" y="4185"/>
                      <a:pt x="13330" y="4268"/>
                    </a:cubicBezTo>
                    <a:cubicBezTo>
                      <a:pt x="13341" y="4227"/>
                      <a:pt x="13341" y="4185"/>
                      <a:pt x="13341" y="4144"/>
                    </a:cubicBezTo>
                    <a:cubicBezTo>
                      <a:pt x="13341" y="3191"/>
                      <a:pt x="12678" y="2404"/>
                      <a:pt x="11870" y="2404"/>
                    </a:cubicBezTo>
                    <a:cubicBezTo>
                      <a:pt x="11476" y="2404"/>
                      <a:pt x="11124" y="2590"/>
                      <a:pt x="10865" y="2880"/>
                    </a:cubicBezTo>
                    <a:cubicBezTo>
                      <a:pt x="10772" y="2414"/>
                      <a:pt x="10420" y="2051"/>
                      <a:pt x="9985" y="2051"/>
                    </a:cubicBezTo>
                    <a:cubicBezTo>
                      <a:pt x="9829" y="2051"/>
                      <a:pt x="9674" y="2104"/>
                      <a:pt x="9539" y="2196"/>
                    </a:cubicBezTo>
                    <a:cubicBezTo>
                      <a:pt x="9260" y="933"/>
                      <a:pt x="8286" y="1"/>
                      <a:pt x="7126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4"/>
            <p:cNvGrpSpPr/>
            <p:nvPr/>
          </p:nvGrpSpPr>
          <p:grpSpPr>
            <a:xfrm>
              <a:off x="61387" y="774950"/>
              <a:ext cx="1357624" cy="2265618"/>
              <a:chOff x="61387" y="774950"/>
              <a:chExt cx="1357624" cy="2265618"/>
            </a:xfrm>
          </p:grpSpPr>
          <p:sp>
            <p:nvSpPr>
              <p:cNvPr id="699" name="Google Shape;699;p24"/>
              <p:cNvSpPr/>
              <p:nvPr/>
            </p:nvSpPr>
            <p:spPr>
              <a:xfrm>
                <a:off x="625533" y="2794490"/>
                <a:ext cx="793478" cy="246078"/>
              </a:xfrm>
              <a:custGeom>
                <a:avLst/>
                <a:gdLst/>
                <a:ahLst/>
                <a:cxnLst/>
                <a:rect l="l" t="t" r="r" b="b"/>
                <a:pathLst>
                  <a:path w="15268" h="4735" extrusionOk="0">
                    <a:moveTo>
                      <a:pt x="11849" y="0"/>
                    </a:moveTo>
                    <a:cubicBezTo>
                      <a:pt x="10607" y="0"/>
                      <a:pt x="9560" y="778"/>
                      <a:pt x="9291" y="1823"/>
                    </a:cubicBezTo>
                    <a:cubicBezTo>
                      <a:pt x="9125" y="1575"/>
                      <a:pt x="8825" y="1409"/>
                      <a:pt x="8483" y="1409"/>
                    </a:cubicBezTo>
                    <a:cubicBezTo>
                      <a:pt x="7986" y="1409"/>
                      <a:pt x="7592" y="1751"/>
                      <a:pt x="7541" y="2175"/>
                    </a:cubicBezTo>
                    <a:cubicBezTo>
                      <a:pt x="7292" y="2021"/>
                      <a:pt x="6991" y="1927"/>
                      <a:pt x="6660" y="1927"/>
                    </a:cubicBezTo>
                    <a:cubicBezTo>
                      <a:pt x="6266" y="1927"/>
                      <a:pt x="5904" y="2062"/>
                      <a:pt x="5635" y="2279"/>
                    </a:cubicBezTo>
                    <a:cubicBezTo>
                      <a:pt x="5531" y="1917"/>
                      <a:pt x="5158" y="1648"/>
                      <a:pt x="4723" y="1648"/>
                    </a:cubicBezTo>
                    <a:cubicBezTo>
                      <a:pt x="4268" y="1648"/>
                      <a:pt x="3895" y="1927"/>
                      <a:pt x="3801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5" y="1927"/>
                      <a:pt x="1181" y="2548"/>
                      <a:pt x="1181" y="3326"/>
                    </a:cubicBezTo>
                    <a:lnTo>
                      <a:pt x="1181" y="3418"/>
                    </a:lnTo>
                    <a:cubicBezTo>
                      <a:pt x="1067" y="3356"/>
                      <a:pt x="933" y="3326"/>
                      <a:pt x="788" y="3326"/>
                    </a:cubicBezTo>
                    <a:cubicBezTo>
                      <a:pt x="353" y="3326"/>
                      <a:pt x="0" y="3636"/>
                      <a:pt x="0" y="4030"/>
                    </a:cubicBezTo>
                    <a:cubicBezTo>
                      <a:pt x="0" y="4413"/>
                      <a:pt x="353" y="4734"/>
                      <a:pt x="788" y="4734"/>
                    </a:cubicBezTo>
                    <a:lnTo>
                      <a:pt x="14480" y="4734"/>
                    </a:lnTo>
                    <a:cubicBezTo>
                      <a:pt x="14915" y="4734"/>
                      <a:pt x="15267" y="4413"/>
                      <a:pt x="15267" y="4030"/>
                    </a:cubicBezTo>
                    <a:cubicBezTo>
                      <a:pt x="15267" y="3636"/>
                      <a:pt x="14915" y="3326"/>
                      <a:pt x="14480" y="3326"/>
                    </a:cubicBezTo>
                    <a:cubicBezTo>
                      <a:pt x="14397" y="3326"/>
                      <a:pt x="14315" y="3336"/>
                      <a:pt x="14232" y="3356"/>
                    </a:cubicBezTo>
                    <a:cubicBezTo>
                      <a:pt x="14387" y="3056"/>
                      <a:pt x="14480" y="2714"/>
                      <a:pt x="14480" y="2362"/>
                    </a:cubicBezTo>
                    <a:cubicBezTo>
                      <a:pt x="14480" y="1057"/>
                      <a:pt x="13299" y="0"/>
                      <a:pt x="1184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 flipH="1">
                <a:off x="61387" y="774950"/>
                <a:ext cx="751486" cy="306883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5905" extrusionOk="0">
                    <a:moveTo>
                      <a:pt x="7126" y="1"/>
                    </a:moveTo>
                    <a:cubicBezTo>
                      <a:pt x="6028" y="1"/>
                      <a:pt x="5096" y="850"/>
                      <a:pt x="4765" y="2021"/>
                    </a:cubicBezTo>
                    <a:cubicBezTo>
                      <a:pt x="4609" y="1855"/>
                      <a:pt x="4402" y="1761"/>
                      <a:pt x="4185" y="1761"/>
                    </a:cubicBezTo>
                    <a:cubicBezTo>
                      <a:pt x="3698" y="1761"/>
                      <a:pt x="3304" y="2207"/>
                      <a:pt x="3283" y="2767"/>
                    </a:cubicBezTo>
                    <a:cubicBezTo>
                      <a:pt x="3035" y="2549"/>
                      <a:pt x="2735" y="2404"/>
                      <a:pt x="2392" y="2404"/>
                    </a:cubicBezTo>
                    <a:cubicBezTo>
                      <a:pt x="1585" y="2404"/>
                      <a:pt x="922" y="3191"/>
                      <a:pt x="922" y="4144"/>
                    </a:cubicBezTo>
                    <a:lnTo>
                      <a:pt x="922" y="4175"/>
                    </a:lnTo>
                    <a:cubicBezTo>
                      <a:pt x="870" y="4154"/>
                      <a:pt x="808" y="4144"/>
                      <a:pt x="746" y="4144"/>
                    </a:cubicBezTo>
                    <a:cubicBezTo>
                      <a:pt x="332" y="4144"/>
                      <a:pt x="0" y="4537"/>
                      <a:pt x="0" y="5025"/>
                    </a:cubicBezTo>
                    <a:cubicBezTo>
                      <a:pt x="0" y="5511"/>
                      <a:pt x="332" y="5904"/>
                      <a:pt x="746" y="5904"/>
                    </a:cubicBezTo>
                    <a:lnTo>
                      <a:pt x="13714" y="5904"/>
                    </a:lnTo>
                    <a:cubicBezTo>
                      <a:pt x="14128" y="5904"/>
                      <a:pt x="14459" y="5511"/>
                      <a:pt x="14459" y="5025"/>
                    </a:cubicBezTo>
                    <a:cubicBezTo>
                      <a:pt x="14459" y="4537"/>
                      <a:pt x="14128" y="4144"/>
                      <a:pt x="13714" y="4144"/>
                    </a:cubicBezTo>
                    <a:cubicBezTo>
                      <a:pt x="13579" y="4144"/>
                      <a:pt x="13444" y="4185"/>
                      <a:pt x="13330" y="4268"/>
                    </a:cubicBezTo>
                    <a:cubicBezTo>
                      <a:pt x="13341" y="4227"/>
                      <a:pt x="13341" y="4185"/>
                      <a:pt x="13341" y="4144"/>
                    </a:cubicBezTo>
                    <a:cubicBezTo>
                      <a:pt x="13341" y="3191"/>
                      <a:pt x="12678" y="2404"/>
                      <a:pt x="11870" y="2404"/>
                    </a:cubicBezTo>
                    <a:cubicBezTo>
                      <a:pt x="11476" y="2404"/>
                      <a:pt x="11124" y="2590"/>
                      <a:pt x="10865" y="2880"/>
                    </a:cubicBezTo>
                    <a:cubicBezTo>
                      <a:pt x="10772" y="2414"/>
                      <a:pt x="10420" y="2051"/>
                      <a:pt x="9985" y="2051"/>
                    </a:cubicBezTo>
                    <a:cubicBezTo>
                      <a:pt x="9829" y="2051"/>
                      <a:pt x="9674" y="2104"/>
                      <a:pt x="9539" y="2196"/>
                    </a:cubicBezTo>
                    <a:cubicBezTo>
                      <a:pt x="9260" y="933"/>
                      <a:pt x="8286" y="1"/>
                      <a:pt x="7126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74550" y="17426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586375"/>
            <a:ext cx="1089900" cy="102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-146100" y="3479925"/>
            <a:ext cx="9290070" cy="1892170"/>
            <a:chOff x="-146100" y="3479925"/>
            <a:chExt cx="9290070" cy="1892170"/>
          </a:xfrm>
        </p:grpSpPr>
        <p:sp>
          <p:nvSpPr>
            <p:cNvPr id="33" name="Google Shape;33;p3"/>
            <p:cNvSpPr/>
            <p:nvPr/>
          </p:nvSpPr>
          <p:spPr>
            <a:xfrm>
              <a:off x="-146100" y="3479925"/>
              <a:ext cx="5801666" cy="1789872"/>
            </a:xfrm>
            <a:custGeom>
              <a:avLst/>
              <a:gdLst/>
              <a:ahLst/>
              <a:cxnLst/>
              <a:rect l="l" t="t" r="r" b="b"/>
              <a:pathLst>
                <a:path w="39318" h="12130" extrusionOk="0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3841825"/>
              <a:ext cx="9143970" cy="1530270"/>
            </a:xfrm>
            <a:custGeom>
              <a:avLst/>
              <a:gdLst/>
              <a:ahLst/>
              <a:cxnLst/>
              <a:rect l="l" t="t" r="r" b="b"/>
              <a:pathLst>
                <a:path w="75290" h="12600" extrusionOk="0">
                  <a:moveTo>
                    <a:pt x="70260" y="1"/>
                  </a:moveTo>
                  <a:cubicBezTo>
                    <a:pt x="69502" y="1"/>
                    <a:pt x="68578" y="46"/>
                    <a:pt x="67511" y="180"/>
                  </a:cubicBezTo>
                  <a:cubicBezTo>
                    <a:pt x="67511" y="180"/>
                    <a:pt x="67186" y="202"/>
                    <a:pt x="66014" y="202"/>
                  </a:cubicBezTo>
                  <a:cubicBezTo>
                    <a:pt x="65233" y="202"/>
                    <a:pt x="64074" y="193"/>
                    <a:pt x="62384" y="159"/>
                  </a:cubicBezTo>
                  <a:cubicBezTo>
                    <a:pt x="61984" y="151"/>
                    <a:pt x="61582" y="147"/>
                    <a:pt x="61180" y="147"/>
                  </a:cubicBezTo>
                  <a:cubicBezTo>
                    <a:pt x="59066" y="147"/>
                    <a:pt x="56936" y="250"/>
                    <a:pt x="54865" y="346"/>
                  </a:cubicBezTo>
                  <a:cubicBezTo>
                    <a:pt x="50100" y="553"/>
                    <a:pt x="45366" y="864"/>
                    <a:pt x="40985" y="1402"/>
                  </a:cubicBezTo>
                  <a:cubicBezTo>
                    <a:pt x="39660" y="1568"/>
                    <a:pt x="38447" y="1796"/>
                    <a:pt x="37091" y="1941"/>
                  </a:cubicBezTo>
                  <a:cubicBezTo>
                    <a:pt x="35807" y="2076"/>
                    <a:pt x="34429" y="2107"/>
                    <a:pt x="33144" y="2231"/>
                  </a:cubicBezTo>
                  <a:cubicBezTo>
                    <a:pt x="31643" y="2376"/>
                    <a:pt x="30845" y="2615"/>
                    <a:pt x="29737" y="2894"/>
                  </a:cubicBezTo>
                  <a:cubicBezTo>
                    <a:pt x="27562" y="3443"/>
                    <a:pt x="24600" y="3692"/>
                    <a:pt x="21720" y="3867"/>
                  </a:cubicBezTo>
                  <a:cubicBezTo>
                    <a:pt x="18820" y="4044"/>
                    <a:pt x="16551" y="4748"/>
                    <a:pt x="14169" y="5245"/>
                  </a:cubicBezTo>
                  <a:cubicBezTo>
                    <a:pt x="11207" y="5846"/>
                    <a:pt x="8493" y="6436"/>
                    <a:pt x="4765" y="6695"/>
                  </a:cubicBezTo>
                  <a:lnTo>
                    <a:pt x="0" y="7016"/>
                  </a:lnTo>
                  <a:lnTo>
                    <a:pt x="0" y="12599"/>
                  </a:lnTo>
                  <a:lnTo>
                    <a:pt x="75290" y="12599"/>
                  </a:lnTo>
                  <a:lnTo>
                    <a:pt x="75290" y="315"/>
                  </a:lnTo>
                  <a:cubicBezTo>
                    <a:pt x="75290" y="315"/>
                    <a:pt x="75180" y="317"/>
                    <a:pt x="74997" y="317"/>
                  </a:cubicBezTo>
                  <a:cubicBezTo>
                    <a:pt x="74503" y="317"/>
                    <a:pt x="73474" y="301"/>
                    <a:pt x="72627" y="180"/>
                  </a:cubicBezTo>
                  <a:cubicBezTo>
                    <a:pt x="72627" y="180"/>
                    <a:pt x="71776" y="1"/>
                    <a:pt x="70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-63551" y="3147449"/>
            <a:ext cx="9258095" cy="1584928"/>
            <a:chOff x="-63551" y="3147449"/>
            <a:chExt cx="9258095" cy="1584928"/>
          </a:xfrm>
        </p:grpSpPr>
        <p:sp>
          <p:nvSpPr>
            <p:cNvPr id="36" name="Google Shape;36;p3"/>
            <p:cNvSpPr/>
            <p:nvPr/>
          </p:nvSpPr>
          <p:spPr>
            <a:xfrm>
              <a:off x="863993" y="4045719"/>
              <a:ext cx="510024" cy="606734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748864" y="3867039"/>
              <a:ext cx="537916" cy="639489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63551" y="4075194"/>
              <a:ext cx="552676" cy="657183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3320" y="3966662"/>
              <a:ext cx="627430" cy="745055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080744" y="3542925"/>
              <a:ext cx="917780" cy="1091368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8324" y="3309469"/>
              <a:ext cx="552676" cy="657183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753223" y="3413364"/>
              <a:ext cx="441321" cy="524654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205074" y="3147449"/>
              <a:ext cx="752982" cy="895392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720000" y="1230399"/>
            <a:ext cx="43167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>
            <a:spLocks noGrp="1"/>
          </p:cNvSpPr>
          <p:nvPr>
            <p:ph type="pic" idx="2"/>
          </p:nvPr>
        </p:nvSpPr>
        <p:spPr>
          <a:xfrm>
            <a:off x="5631000" y="1230400"/>
            <a:ext cx="2797800" cy="3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7"/>
          <p:cNvGrpSpPr/>
          <p:nvPr/>
        </p:nvGrpSpPr>
        <p:grpSpPr>
          <a:xfrm>
            <a:off x="-1870125" y="4557224"/>
            <a:ext cx="11589396" cy="1082010"/>
            <a:chOff x="-1870125" y="4557224"/>
            <a:chExt cx="11589396" cy="1082010"/>
          </a:xfrm>
        </p:grpSpPr>
        <p:sp>
          <p:nvSpPr>
            <p:cNvPr id="98" name="Google Shape;98;p7"/>
            <p:cNvSpPr/>
            <p:nvPr/>
          </p:nvSpPr>
          <p:spPr>
            <a:xfrm>
              <a:off x="6306075" y="4557224"/>
              <a:ext cx="3413196" cy="1053005"/>
            </a:xfrm>
            <a:custGeom>
              <a:avLst/>
              <a:gdLst/>
              <a:ahLst/>
              <a:cxnLst/>
              <a:rect l="l" t="t" r="r" b="b"/>
              <a:pathLst>
                <a:path w="39318" h="12130" extrusionOk="0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901900" y="4557224"/>
              <a:ext cx="3413196" cy="1053005"/>
            </a:xfrm>
            <a:custGeom>
              <a:avLst/>
              <a:gdLst/>
              <a:ahLst/>
              <a:cxnLst/>
              <a:rect l="l" t="t" r="r" b="b"/>
              <a:pathLst>
                <a:path w="39318" h="12130" extrusionOk="0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1870125" y="4557224"/>
              <a:ext cx="3413196" cy="1053005"/>
            </a:xfrm>
            <a:custGeom>
              <a:avLst/>
              <a:gdLst/>
              <a:ahLst/>
              <a:cxnLst/>
              <a:rect l="l" t="t" r="r" b="b"/>
              <a:pathLst>
                <a:path w="39318" h="12130" extrusionOk="0">
                  <a:moveTo>
                    <a:pt x="23884" y="0"/>
                  </a:moveTo>
                  <a:cubicBezTo>
                    <a:pt x="23427" y="0"/>
                    <a:pt x="22649" y="634"/>
                    <a:pt x="22290" y="819"/>
                  </a:cubicBezTo>
                  <a:cubicBezTo>
                    <a:pt x="21523" y="1202"/>
                    <a:pt x="20736" y="1544"/>
                    <a:pt x="19917" y="1844"/>
                  </a:cubicBezTo>
                  <a:cubicBezTo>
                    <a:pt x="19494" y="2000"/>
                    <a:pt x="19161" y="2073"/>
                    <a:pt x="18869" y="2073"/>
                  </a:cubicBezTo>
                  <a:cubicBezTo>
                    <a:pt x="18325" y="2073"/>
                    <a:pt x="17921" y="1819"/>
                    <a:pt x="17328" y="1367"/>
                  </a:cubicBezTo>
                  <a:cubicBezTo>
                    <a:pt x="17098" y="1193"/>
                    <a:pt x="16869" y="1124"/>
                    <a:pt x="16640" y="1124"/>
                  </a:cubicBezTo>
                  <a:cubicBezTo>
                    <a:pt x="15919" y="1124"/>
                    <a:pt x="15207" y="1808"/>
                    <a:pt x="14531" y="2020"/>
                  </a:cubicBezTo>
                  <a:cubicBezTo>
                    <a:pt x="14353" y="2078"/>
                    <a:pt x="14189" y="2103"/>
                    <a:pt x="14036" y="2103"/>
                  </a:cubicBezTo>
                  <a:cubicBezTo>
                    <a:pt x="13203" y="2103"/>
                    <a:pt x="12679" y="1385"/>
                    <a:pt x="11852" y="1385"/>
                  </a:cubicBezTo>
                  <a:cubicBezTo>
                    <a:pt x="11768" y="1385"/>
                    <a:pt x="11681" y="1392"/>
                    <a:pt x="11590" y="1409"/>
                  </a:cubicBezTo>
                  <a:cubicBezTo>
                    <a:pt x="10627" y="1575"/>
                    <a:pt x="9923" y="2341"/>
                    <a:pt x="9021" y="2631"/>
                  </a:cubicBezTo>
                  <a:cubicBezTo>
                    <a:pt x="8768" y="2718"/>
                    <a:pt x="8494" y="2790"/>
                    <a:pt x="8228" y="2790"/>
                  </a:cubicBezTo>
                  <a:cubicBezTo>
                    <a:pt x="8114" y="2790"/>
                    <a:pt x="8001" y="2777"/>
                    <a:pt x="7893" y="2745"/>
                  </a:cubicBezTo>
                  <a:cubicBezTo>
                    <a:pt x="7383" y="2587"/>
                    <a:pt x="7036" y="2112"/>
                    <a:pt x="6531" y="2112"/>
                  </a:cubicBezTo>
                  <a:cubicBezTo>
                    <a:pt x="6408" y="2112"/>
                    <a:pt x="6277" y="2140"/>
                    <a:pt x="6132" y="2207"/>
                  </a:cubicBezTo>
                  <a:cubicBezTo>
                    <a:pt x="5375" y="2559"/>
                    <a:pt x="4339" y="3305"/>
                    <a:pt x="3439" y="3305"/>
                  </a:cubicBezTo>
                  <a:cubicBezTo>
                    <a:pt x="3200" y="3408"/>
                    <a:pt x="1481" y="4278"/>
                    <a:pt x="1481" y="4278"/>
                  </a:cubicBezTo>
                  <a:lnTo>
                    <a:pt x="0" y="4993"/>
                  </a:lnTo>
                  <a:lnTo>
                    <a:pt x="0" y="12129"/>
                  </a:lnTo>
                  <a:lnTo>
                    <a:pt x="39317" y="12129"/>
                  </a:lnTo>
                  <a:lnTo>
                    <a:pt x="39317" y="4993"/>
                  </a:lnTo>
                  <a:lnTo>
                    <a:pt x="37453" y="4040"/>
                  </a:lnTo>
                  <a:cubicBezTo>
                    <a:pt x="37453" y="4040"/>
                    <a:pt x="35288" y="2880"/>
                    <a:pt x="34977" y="2745"/>
                  </a:cubicBezTo>
                  <a:cubicBezTo>
                    <a:pt x="34169" y="2393"/>
                    <a:pt x="33227" y="1896"/>
                    <a:pt x="32378" y="1565"/>
                  </a:cubicBezTo>
                  <a:cubicBezTo>
                    <a:pt x="32006" y="1422"/>
                    <a:pt x="31645" y="1356"/>
                    <a:pt x="31292" y="1356"/>
                  </a:cubicBezTo>
                  <a:cubicBezTo>
                    <a:pt x="30622" y="1356"/>
                    <a:pt x="29985" y="1592"/>
                    <a:pt x="29374" y="1979"/>
                  </a:cubicBezTo>
                  <a:cubicBezTo>
                    <a:pt x="29280" y="2041"/>
                    <a:pt x="29177" y="2103"/>
                    <a:pt x="29063" y="2134"/>
                  </a:cubicBezTo>
                  <a:cubicBezTo>
                    <a:pt x="29029" y="2141"/>
                    <a:pt x="28993" y="2145"/>
                    <a:pt x="28954" y="2145"/>
                  </a:cubicBezTo>
                  <a:cubicBezTo>
                    <a:pt x="28329" y="2145"/>
                    <a:pt x="27181" y="1239"/>
                    <a:pt x="26733" y="995"/>
                  </a:cubicBezTo>
                  <a:cubicBezTo>
                    <a:pt x="25883" y="529"/>
                    <a:pt x="24920" y="11"/>
                    <a:pt x="23895" y="0"/>
                  </a:cubicBezTo>
                  <a:cubicBezTo>
                    <a:pt x="23891" y="0"/>
                    <a:pt x="23888" y="0"/>
                    <a:pt x="23884" y="0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flipH="1">
              <a:off x="-43748" y="4680625"/>
              <a:ext cx="9231435" cy="958609"/>
            </a:xfrm>
            <a:custGeom>
              <a:avLst/>
              <a:gdLst/>
              <a:ahLst/>
              <a:cxnLst/>
              <a:rect l="l" t="t" r="r" b="b"/>
              <a:pathLst>
                <a:path w="75063" h="9292" extrusionOk="0">
                  <a:moveTo>
                    <a:pt x="23171" y="1"/>
                  </a:moveTo>
                  <a:cubicBezTo>
                    <a:pt x="22736" y="1"/>
                    <a:pt x="21969" y="487"/>
                    <a:pt x="21617" y="632"/>
                  </a:cubicBezTo>
                  <a:cubicBezTo>
                    <a:pt x="20872" y="922"/>
                    <a:pt x="20105" y="1182"/>
                    <a:pt x="19318" y="1409"/>
                  </a:cubicBezTo>
                  <a:cubicBezTo>
                    <a:pt x="18901" y="1530"/>
                    <a:pt x="18576" y="1587"/>
                    <a:pt x="18291" y="1587"/>
                  </a:cubicBezTo>
                  <a:cubicBezTo>
                    <a:pt x="17768" y="1587"/>
                    <a:pt x="17381" y="1395"/>
                    <a:pt x="16811" y="1047"/>
                  </a:cubicBezTo>
                  <a:cubicBezTo>
                    <a:pt x="16589" y="915"/>
                    <a:pt x="16366" y="864"/>
                    <a:pt x="16145" y="864"/>
                  </a:cubicBezTo>
                  <a:cubicBezTo>
                    <a:pt x="15441" y="864"/>
                    <a:pt x="14749" y="1389"/>
                    <a:pt x="14087" y="1554"/>
                  </a:cubicBezTo>
                  <a:cubicBezTo>
                    <a:pt x="13918" y="1597"/>
                    <a:pt x="13763" y="1614"/>
                    <a:pt x="13618" y="1614"/>
                  </a:cubicBezTo>
                  <a:cubicBezTo>
                    <a:pt x="12807" y="1614"/>
                    <a:pt x="12298" y="1060"/>
                    <a:pt x="11482" y="1060"/>
                  </a:cubicBezTo>
                  <a:cubicBezTo>
                    <a:pt x="11401" y="1060"/>
                    <a:pt x="11316" y="1066"/>
                    <a:pt x="11228" y="1078"/>
                  </a:cubicBezTo>
                  <a:cubicBezTo>
                    <a:pt x="10296" y="1212"/>
                    <a:pt x="9613" y="1792"/>
                    <a:pt x="8742" y="2020"/>
                  </a:cubicBezTo>
                  <a:cubicBezTo>
                    <a:pt x="8499" y="2085"/>
                    <a:pt x="8241" y="2139"/>
                    <a:pt x="7984" y="2139"/>
                  </a:cubicBezTo>
                  <a:cubicBezTo>
                    <a:pt x="7870" y="2139"/>
                    <a:pt x="7756" y="2129"/>
                    <a:pt x="7645" y="2103"/>
                  </a:cubicBezTo>
                  <a:cubicBezTo>
                    <a:pt x="7155" y="1987"/>
                    <a:pt x="6818" y="1624"/>
                    <a:pt x="6335" y="1624"/>
                  </a:cubicBezTo>
                  <a:cubicBezTo>
                    <a:pt x="6216" y="1624"/>
                    <a:pt x="6087" y="1646"/>
                    <a:pt x="5946" y="1699"/>
                  </a:cubicBezTo>
                  <a:cubicBezTo>
                    <a:pt x="5211" y="1969"/>
                    <a:pt x="4206" y="2538"/>
                    <a:pt x="3336" y="2538"/>
                  </a:cubicBezTo>
                  <a:cubicBezTo>
                    <a:pt x="3098" y="2611"/>
                    <a:pt x="1430" y="3284"/>
                    <a:pt x="1430" y="3284"/>
                  </a:cubicBezTo>
                  <a:lnTo>
                    <a:pt x="1" y="3822"/>
                  </a:lnTo>
                  <a:lnTo>
                    <a:pt x="1" y="9291"/>
                  </a:lnTo>
                  <a:lnTo>
                    <a:pt x="75062" y="9291"/>
                  </a:lnTo>
                  <a:lnTo>
                    <a:pt x="75062" y="3822"/>
                  </a:lnTo>
                  <a:lnTo>
                    <a:pt x="73260" y="3097"/>
                  </a:lnTo>
                  <a:cubicBezTo>
                    <a:pt x="73260" y="3097"/>
                    <a:pt x="71157" y="2207"/>
                    <a:pt x="70846" y="2103"/>
                  </a:cubicBezTo>
                  <a:cubicBezTo>
                    <a:pt x="70070" y="1834"/>
                    <a:pt x="69159" y="1451"/>
                    <a:pt x="68330" y="1202"/>
                  </a:cubicBezTo>
                  <a:cubicBezTo>
                    <a:pt x="67970" y="1092"/>
                    <a:pt x="67619" y="1041"/>
                    <a:pt x="67278" y="1041"/>
                  </a:cubicBezTo>
                  <a:cubicBezTo>
                    <a:pt x="66628" y="1041"/>
                    <a:pt x="66010" y="1224"/>
                    <a:pt x="65419" y="1523"/>
                  </a:cubicBezTo>
                  <a:cubicBezTo>
                    <a:pt x="65326" y="1564"/>
                    <a:pt x="65223" y="1617"/>
                    <a:pt x="65108" y="1637"/>
                  </a:cubicBezTo>
                  <a:cubicBezTo>
                    <a:pt x="65076" y="1643"/>
                    <a:pt x="65042" y="1645"/>
                    <a:pt x="65006" y="1645"/>
                  </a:cubicBezTo>
                  <a:cubicBezTo>
                    <a:pt x="64403" y="1645"/>
                    <a:pt x="63290" y="952"/>
                    <a:pt x="62850" y="757"/>
                  </a:cubicBezTo>
                  <a:cubicBezTo>
                    <a:pt x="62033" y="404"/>
                    <a:pt x="61100" y="11"/>
                    <a:pt x="60095" y="1"/>
                  </a:cubicBezTo>
                  <a:cubicBezTo>
                    <a:pt x="59660" y="1"/>
                    <a:pt x="58894" y="487"/>
                    <a:pt x="58542" y="632"/>
                  </a:cubicBezTo>
                  <a:cubicBezTo>
                    <a:pt x="57796" y="922"/>
                    <a:pt x="57029" y="1182"/>
                    <a:pt x="56242" y="1409"/>
                  </a:cubicBezTo>
                  <a:cubicBezTo>
                    <a:pt x="55825" y="1530"/>
                    <a:pt x="55500" y="1587"/>
                    <a:pt x="55215" y="1587"/>
                  </a:cubicBezTo>
                  <a:cubicBezTo>
                    <a:pt x="54693" y="1587"/>
                    <a:pt x="54306" y="1395"/>
                    <a:pt x="53736" y="1047"/>
                  </a:cubicBezTo>
                  <a:cubicBezTo>
                    <a:pt x="53513" y="915"/>
                    <a:pt x="53291" y="864"/>
                    <a:pt x="53069" y="864"/>
                  </a:cubicBezTo>
                  <a:cubicBezTo>
                    <a:pt x="52366" y="864"/>
                    <a:pt x="51674" y="1389"/>
                    <a:pt x="51012" y="1554"/>
                  </a:cubicBezTo>
                  <a:cubicBezTo>
                    <a:pt x="50844" y="1597"/>
                    <a:pt x="50688" y="1614"/>
                    <a:pt x="50543" y="1614"/>
                  </a:cubicBezTo>
                  <a:cubicBezTo>
                    <a:pt x="49732" y="1614"/>
                    <a:pt x="49224" y="1060"/>
                    <a:pt x="48415" y="1060"/>
                  </a:cubicBezTo>
                  <a:cubicBezTo>
                    <a:pt x="48334" y="1060"/>
                    <a:pt x="48251" y="1066"/>
                    <a:pt x="48163" y="1078"/>
                  </a:cubicBezTo>
                  <a:cubicBezTo>
                    <a:pt x="47231" y="1212"/>
                    <a:pt x="46538" y="1792"/>
                    <a:pt x="45668" y="2020"/>
                  </a:cubicBezTo>
                  <a:cubicBezTo>
                    <a:pt x="45424" y="2085"/>
                    <a:pt x="45165" y="2139"/>
                    <a:pt x="44909" y="2139"/>
                  </a:cubicBezTo>
                  <a:cubicBezTo>
                    <a:pt x="44795" y="2139"/>
                    <a:pt x="44681" y="2129"/>
                    <a:pt x="44570" y="2103"/>
                  </a:cubicBezTo>
                  <a:cubicBezTo>
                    <a:pt x="44079" y="1987"/>
                    <a:pt x="43749" y="1624"/>
                    <a:pt x="43264" y="1624"/>
                  </a:cubicBezTo>
                  <a:cubicBezTo>
                    <a:pt x="43144" y="1624"/>
                    <a:pt x="43015" y="1646"/>
                    <a:pt x="42871" y="1699"/>
                  </a:cubicBezTo>
                  <a:cubicBezTo>
                    <a:pt x="42135" y="1969"/>
                    <a:pt x="41131" y="2538"/>
                    <a:pt x="40261" y="2538"/>
                  </a:cubicBezTo>
                  <a:cubicBezTo>
                    <a:pt x="40022" y="2611"/>
                    <a:pt x="38355" y="3284"/>
                    <a:pt x="38355" y="3284"/>
                  </a:cubicBezTo>
                  <a:lnTo>
                    <a:pt x="37547" y="3585"/>
                  </a:lnTo>
                  <a:lnTo>
                    <a:pt x="36335" y="3097"/>
                  </a:lnTo>
                  <a:cubicBezTo>
                    <a:pt x="36335" y="3097"/>
                    <a:pt x="34233" y="2207"/>
                    <a:pt x="33922" y="2103"/>
                  </a:cubicBezTo>
                  <a:cubicBezTo>
                    <a:pt x="33145" y="1834"/>
                    <a:pt x="32233" y="1451"/>
                    <a:pt x="31405" y="1202"/>
                  </a:cubicBezTo>
                  <a:cubicBezTo>
                    <a:pt x="31045" y="1092"/>
                    <a:pt x="30694" y="1041"/>
                    <a:pt x="30353" y="1041"/>
                  </a:cubicBezTo>
                  <a:cubicBezTo>
                    <a:pt x="29703" y="1041"/>
                    <a:pt x="29085" y="1224"/>
                    <a:pt x="28495" y="1523"/>
                  </a:cubicBezTo>
                  <a:cubicBezTo>
                    <a:pt x="28401" y="1564"/>
                    <a:pt x="28298" y="1617"/>
                    <a:pt x="28184" y="1637"/>
                  </a:cubicBezTo>
                  <a:cubicBezTo>
                    <a:pt x="28152" y="1643"/>
                    <a:pt x="28117" y="1645"/>
                    <a:pt x="28081" y="1645"/>
                  </a:cubicBezTo>
                  <a:cubicBezTo>
                    <a:pt x="27478" y="1645"/>
                    <a:pt x="26365" y="952"/>
                    <a:pt x="25926" y="757"/>
                  </a:cubicBezTo>
                  <a:cubicBezTo>
                    <a:pt x="25107" y="404"/>
                    <a:pt x="24175" y="11"/>
                    <a:pt x="2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-94397" y="4331649"/>
            <a:ext cx="9231399" cy="756337"/>
            <a:chOff x="-94397" y="4331649"/>
            <a:chExt cx="9231399" cy="756337"/>
          </a:xfrm>
        </p:grpSpPr>
        <p:sp>
          <p:nvSpPr>
            <p:cNvPr id="103" name="Google Shape;103;p7"/>
            <p:cNvSpPr/>
            <p:nvPr/>
          </p:nvSpPr>
          <p:spPr>
            <a:xfrm>
              <a:off x="8251321" y="4625970"/>
              <a:ext cx="317486" cy="377687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8802153" y="4657045"/>
              <a:ext cx="334849" cy="398077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7673926" y="4615553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995678" y="4624191"/>
              <a:ext cx="390574" cy="463795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386248" y="4407849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4340176" y="4658203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648976" y="4605378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2221876" y="4610265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83101" y="4610265"/>
              <a:ext cx="344041" cy="409097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85046" y="4625970"/>
              <a:ext cx="317486" cy="377687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94397" y="4624191"/>
              <a:ext cx="390574" cy="463795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48548" y="4331649"/>
              <a:ext cx="571319" cy="679380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6449670" y="47618"/>
            <a:ext cx="2458159" cy="487392"/>
            <a:chOff x="6449670" y="47618"/>
            <a:chExt cx="2458159" cy="487392"/>
          </a:xfrm>
        </p:grpSpPr>
        <p:sp>
          <p:nvSpPr>
            <p:cNvPr id="116" name="Google Shape;116;p7"/>
            <p:cNvSpPr/>
            <p:nvPr/>
          </p:nvSpPr>
          <p:spPr>
            <a:xfrm>
              <a:off x="6449670" y="202684"/>
              <a:ext cx="1071585" cy="33232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031925" y="47618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2580400" y="535000"/>
            <a:ext cx="584850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-50800" y="2754700"/>
            <a:ext cx="9245622" cy="2439608"/>
            <a:chOff x="-50800" y="2754700"/>
            <a:chExt cx="9245622" cy="2439608"/>
          </a:xfrm>
        </p:grpSpPr>
        <p:sp>
          <p:nvSpPr>
            <p:cNvPr id="121" name="Google Shape;121;p8"/>
            <p:cNvSpPr/>
            <p:nvPr/>
          </p:nvSpPr>
          <p:spPr>
            <a:xfrm>
              <a:off x="4722797" y="3162300"/>
              <a:ext cx="4421197" cy="1446200"/>
            </a:xfrm>
            <a:custGeom>
              <a:avLst/>
              <a:gdLst/>
              <a:ahLst/>
              <a:cxnLst/>
              <a:rect l="l" t="t" r="r" b="b"/>
              <a:pathLst>
                <a:path w="37951" h="12414" extrusionOk="0">
                  <a:moveTo>
                    <a:pt x="32190" y="1"/>
                  </a:moveTo>
                  <a:cubicBezTo>
                    <a:pt x="32018" y="1"/>
                    <a:pt x="31812" y="56"/>
                    <a:pt x="31581" y="222"/>
                  </a:cubicBezTo>
                  <a:lnTo>
                    <a:pt x="28194" y="2521"/>
                  </a:lnTo>
                  <a:cubicBezTo>
                    <a:pt x="28194" y="2521"/>
                    <a:pt x="27458" y="2956"/>
                    <a:pt x="25744" y="2956"/>
                  </a:cubicBezTo>
                  <a:cubicBezTo>
                    <a:pt x="25425" y="2956"/>
                    <a:pt x="25072" y="2941"/>
                    <a:pt x="24683" y="2905"/>
                  </a:cubicBezTo>
                  <a:cubicBezTo>
                    <a:pt x="24136" y="2862"/>
                    <a:pt x="23648" y="2776"/>
                    <a:pt x="23127" y="2776"/>
                  </a:cubicBezTo>
                  <a:cubicBezTo>
                    <a:pt x="22889" y="2776"/>
                    <a:pt x="22644" y="2794"/>
                    <a:pt x="22384" y="2843"/>
                  </a:cubicBezTo>
                  <a:cubicBezTo>
                    <a:pt x="20693" y="3164"/>
                    <a:pt x="19709" y="4733"/>
                    <a:pt x="17978" y="4733"/>
                  </a:cubicBezTo>
                  <a:cubicBezTo>
                    <a:pt x="17811" y="4733"/>
                    <a:pt x="17636" y="4718"/>
                    <a:pt x="17454" y="4686"/>
                  </a:cubicBezTo>
                  <a:cubicBezTo>
                    <a:pt x="17438" y="4684"/>
                    <a:pt x="17421" y="4682"/>
                    <a:pt x="17400" y="4682"/>
                  </a:cubicBezTo>
                  <a:cubicBezTo>
                    <a:pt x="16408" y="4682"/>
                    <a:pt x="9286" y="7923"/>
                    <a:pt x="8107" y="7923"/>
                  </a:cubicBezTo>
                  <a:cubicBezTo>
                    <a:pt x="8061" y="7923"/>
                    <a:pt x="8024" y="7918"/>
                    <a:pt x="7997" y="7907"/>
                  </a:cubicBezTo>
                  <a:cubicBezTo>
                    <a:pt x="7622" y="7766"/>
                    <a:pt x="7262" y="7702"/>
                    <a:pt x="6917" y="7702"/>
                  </a:cubicBezTo>
                  <a:cubicBezTo>
                    <a:pt x="6408" y="7702"/>
                    <a:pt x="5933" y="7841"/>
                    <a:pt x="5494" y="8072"/>
                  </a:cubicBezTo>
                  <a:lnTo>
                    <a:pt x="5494" y="8072"/>
                  </a:lnTo>
                  <a:cubicBezTo>
                    <a:pt x="5467" y="8066"/>
                    <a:pt x="5434" y="8063"/>
                    <a:pt x="5397" y="8063"/>
                  </a:cubicBezTo>
                  <a:cubicBezTo>
                    <a:pt x="5302" y="8063"/>
                    <a:pt x="5173" y="8083"/>
                    <a:pt x="5004" y="8125"/>
                  </a:cubicBezTo>
                  <a:cubicBezTo>
                    <a:pt x="5004" y="8125"/>
                    <a:pt x="1492" y="9016"/>
                    <a:pt x="1" y="12413"/>
                  </a:cubicBezTo>
                  <a:lnTo>
                    <a:pt x="37951" y="12413"/>
                  </a:lnTo>
                  <a:lnTo>
                    <a:pt x="37951" y="2905"/>
                  </a:lnTo>
                  <a:cubicBezTo>
                    <a:pt x="37951" y="2905"/>
                    <a:pt x="37226" y="1372"/>
                    <a:pt x="34926" y="1206"/>
                  </a:cubicBezTo>
                  <a:lnTo>
                    <a:pt x="34346" y="988"/>
                  </a:lnTo>
                  <a:lnTo>
                    <a:pt x="32741" y="222"/>
                  </a:lnTo>
                  <a:cubicBezTo>
                    <a:pt x="32741" y="222"/>
                    <a:pt x="32534" y="1"/>
                    <a:pt x="32190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0" y="2754700"/>
              <a:ext cx="4421197" cy="1446200"/>
            </a:xfrm>
            <a:custGeom>
              <a:avLst/>
              <a:gdLst/>
              <a:ahLst/>
              <a:cxnLst/>
              <a:rect l="l" t="t" r="r" b="b"/>
              <a:pathLst>
                <a:path w="37951" h="12414" extrusionOk="0">
                  <a:moveTo>
                    <a:pt x="5758" y="1"/>
                  </a:moveTo>
                  <a:cubicBezTo>
                    <a:pt x="5417" y="1"/>
                    <a:pt x="5210" y="222"/>
                    <a:pt x="5210" y="222"/>
                  </a:cubicBezTo>
                  <a:lnTo>
                    <a:pt x="3605" y="988"/>
                  </a:lnTo>
                  <a:lnTo>
                    <a:pt x="3025" y="1206"/>
                  </a:lnTo>
                  <a:cubicBezTo>
                    <a:pt x="725" y="1372"/>
                    <a:pt x="0" y="2905"/>
                    <a:pt x="0" y="2905"/>
                  </a:cubicBezTo>
                  <a:lnTo>
                    <a:pt x="0" y="12413"/>
                  </a:lnTo>
                  <a:lnTo>
                    <a:pt x="37950" y="12413"/>
                  </a:lnTo>
                  <a:cubicBezTo>
                    <a:pt x="36448" y="9016"/>
                    <a:pt x="32937" y="8125"/>
                    <a:pt x="32937" y="8125"/>
                  </a:cubicBezTo>
                  <a:cubicBezTo>
                    <a:pt x="32769" y="8083"/>
                    <a:pt x="32640" y="8063"/>
                    <a:pt x="32546" y="8063"/>
                  </a:cubicBezTo>
                  <a:cubicBezTo>
                    <a:pt x="32510" y="8063"/>
                    <a:pt x="32478" y="8066"/>
                    <a:pt x="32452" y="8072"/>
                  </a:cubicBezTo>
                  <a:lnTo>
                    <a:pt x="32452" y="8072"/>
                  </a:lnTo>
                  <a:cubicBezTo>
                    <a:pt x="32013" y="7841"/>
                    <a:pt x="31540" y="7702"/>
                    <a:pt x="31032" y="7702"/>
                  </a:cubicBezTo>
                  <a:cubicBezTo>
                    <a:pt x="30689" y="7702"/>
                    <a:pt x="30329" y="7766"/>
                    <a:pt x="29954" y="7907"/>
                  </a:cubicBezTo>
                  <a:cubicBezTo>
                    <a:pt x="29927" y="7918"/>
                    <a:pt x="29890" y="7923"/>
                    <a:pt x="29844" y="7923"/>
                  </a:cubicBezTo>
                  <a:cubicBezTo>
                    <a:pt x="28664" y="7923"/>
                    <a:pt x="21543" y="4682"/>
                    <a:pt x="20551" y="4682"/>
                  </a:cubicBezTo>
                  <a:cubicBezTo>
                    <a:pt x="20530" y="4682"/>
                    <a:pt x="20512" y="4684"/>
                    <a:pt x="20497" y="4686"/>
                  </a:cubicBezTo>
                  <a:cubicBezTo>
                    <a:pt x="20315" y="4718"/>
                    <a:pt x="20140" y="4733"/>
                    <a:pt x="19972" y="4733"/>
                  </a:cubicBezTo>
                  <a:cubicBezTo>
                    <a:pt x="18240" y="4733"/>
                    <a:pt x="17248" y="3164"/>
                    <a:pt x="15567" y="2843"/>
                  </a:cubicBezTo>
                  <a:cubicBezTo>
                    <a:pt x="15307" y="2794"/>
                    <a:pt x="15062" y="2776"/>
                    <a:pt x="14824" y="2776"/>
                  </a:cubicBezTo>
                  <a:cubicBezTo>
                    <a:pt x="14303" y="2776"/>
                    <a:pt x="13815" y="2862"/>
                    <a:pt x="13268" y="2905"/>
                  </a:cubicBezTo>
                  <a:cubicBezTo>
                    <a:pt x="12879" y="2941"/>
                    <a:pt x="12526" y="2956"/>
                    <a:pt x="12207" y="2956"/>
                  </a:cubicBezTo>
                  <a:cubicBezTo>
                    <a:pt x="10493" y="2956"/>
                    <a:pt x="9757" y="2521"/>
                    <a:pt x="9757" y="2521"/>
                  </a:cubicBezTo>
                  <a:lnTo>
                    <a:pt x="6360" y="222"/>
                  </a:lnTo>
                  <a:cubicBezTo>
                    <a:pt x="6132" y="56"/>
                    <a:pt x="5928" y="1"/>
                    <a:pt x="5758" y="1"/>
                  </a:cubicBezTo>
                  <a:close/>
                </a:path>
              </a:pathLst>
            </a:custGeom>
            <a:solidFill>
              <a:srgbClr val="73A2A8">
                <a:alpha val="6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-50800" y="3836400"/>
              <a:ext cx="4630398" cy="1357908"/>
            </a:xfrm>
            <a:custGeom>
              <a:avLst/>
              <a:gdLst/>
              <a:ahLst/>
              <a:cxnLst/>
              <a:rect l="l" t="t" r="r" b="b"/>
              <a:pathLst>
                <a:path w="75549" h="27988" extrusionOk="0">
                  <a:moveTo>
                    <a:pt x="45867" y="1"/>
                  </a:moveTo>
                  <a:cubicBezTo>
                    <a:pt x="45003" y="1"/>
                    <a:pt x="43515" y="458"/>
                    <a:pt x="42808" y="592"/>
                  </a:cubicBezTo>
                  <a:cubicBezTo>
                    <a:pt x="41348" y="861"/>
                    <a:pt x="39825" y="1099"/>
                    <a:pt x="38271" y="1317"/>
                  </a:cubicBezTo>
                  <a:cubicBezTo>
                    <a:pt x="37451" y="1429"/>
                    <a:pt x="36809" y="1481"/>
                    <a:pt x="36247" y="1481"/>
                  </a:cubicBezTo>
                  <a:cubicBezTo>
                    <a:pt x="35200" y="1481"/>
                    <a:pt x="34429" y="1298"/>
                    <a:pt x="33289" y="975"/>
                  </a:cubicBezTo>
                  <a:cubicBezTo>
                    <a:pt x="32849" y="850"/>
                    <a:pt x="32409" y="801"/>
                    <a:pt x="31971" y="801"/>
                  </a:cubicBezTo>
                  <a:cubicBezTo>
                    <a:pt x="30582" y="801"/>
                    <a:pt x="29210" y="1294"/>
                    <a:pt x="27904" y="1451"/>
                  </a:cubicBezTo>
                  <a:cubicBezTo>
                    <a:pt x="27569" y="1490"/>
                    <a:pt x="27261" y="1507"/>
                    <a:pt x="26973" y="1507"/>
                  </a:cubicBezTo>
                  <a:cubicBezTo>
                    <a:pt x="25365" y="1507"/>
                    <a:pt x="24357" y="990"/>
                    <a:pt x="22748" y="990"/>
                  </a:cubicBezTo>
                  <a:cubicBezTo>
                    <a:pt x="22588" y="990"/>
                    <a:pt x="22422" y="995"/>
                    <a:pt x="22248" y="1006"/>
                  </a:cubicBezTo>
                  <a:cubicBezTo>
                    <a:pt x="20405" y="1120"/>
                    <a:pt x="19047" y="1669"/>
                    <a:pt x="17318" y="1886"/>
                  </a:cubicBezTo>
                  <a:cubicBezTo>
                    <a:pt x="16838" y="1943"/>
                    <a:pt x="16319" y="1991"/>
                    <a:pt x="15815" y="1991"/>
                  </a:cubicBezTo>
                  <a:cubicBezTo>
                    <a:pt x="15590" y="1991"/>
                    <a:pt x="15367" y="1981"/>
                    <a:pt x="15153" y="1959"/>
                  </a:cubicBezTo>
                  <a:cubicBezTo>
                    <a:pt x="14169" y="1850"/>
                    <a:pt x="13507" y="1507"/>
                    <a:pt x="12541" y="1507"/>
                  </a:cubicBezTo>
                  <a:cubicBezTo>
                    <a:pt x="12307" y="1507"/>
                    <a:pt x="12055" y="1527"/>
                    <a:pt x="11776" y="1575"/>
                  </a:cubicBezTo>
                  <a:cubicBezTo>
                    <a:pt x="10326" y="1835"/>
                    <a:pt x="8328" y="2362"/>
                    <a:pt x="6598" y="2362"/>
                  </a:cubicBezTo>
                  <a:cubicBezTo>
                    <a:pt x="6132" y="2435"/>
                    <a:pt x="2828" y="3057"/>
                    <a:pt x="2828" y="3057"/>
                  </a:cubicBezTo>
                  <a:lnTo>
                    <a:pt x="0" y="3564"/>
                  </a:lnTo>
                  <a:lnTo>
                    <a:pt x="0" y="27987"/>
                  </a:lnTo>
                  <a:lnTo>
                    <a:pt x="75548" y="27987"/>
                  </a:lnTo>
                  <a:lnTo>
                    <a:pt x="75548" y="3564"/>
                  </a:lnTo>
                  <a:lnTo>
                    <a:pt x="71965" y="2891"/>
                  </a:lnTo>
                  <a:cubicBezTo>
                    <a:pt x="71965" y="2891"/>
                    <a:pt x="67790" y="2052"/>
                    <a:pt x="67189" y="1959"/>
                  </a:cubicBezTo>
                  <a:cubicBezTo>
                    <a:pt x="65636" y="1710"/>
                    <a:pt x="63844" y="1347"/>
                    <a:pt x="62208" y="1120"/>
                  </a:cubicBezTo>
                  <a:cubicBezTo>
                    <a:pt x="61489" y="1016"/>
                    <a:pt x="60792" y="969"/>
                    <a:pt x="60114" y="969"/>
                  </a:cubicBezTo>
                  <a:cubicBezTo>
                    <a:pt x="58825" y="969"/>
                    <a:pt x="57605" y="1138"/>
                    <a:pt x="56438" y="1410"/>
                  </a:cubicBezTo>
                  <a:cubicBezTo>
                    <a:pt x="56252" y="1462"/>
                    <a:pt x="56055" y="1503"/>
                    <a:pt x="55828" y="1524"/>
                  </a:cubicBezTo>
                  <a:cubicBezTo>
                    <a:pt x="55766" y="1528"/>
                    <a:pt x="55701" y="1531"/>
                    <a:pt x="55632" y="1531"/>
                  </a:cubicBezTo>
                  <a:cubicBezTo>
                    <a:pt x="54439" y="1531"/>
                    <a:pt x="52224" y="882"/>
                    <a:pt x="51353" y="705"/>
                  </a:cubicBezTo>
                  <a:cubicBezTo>
                    <a:pt x="49727" y="374"/>
                    <a:pt x="47883" y="12"/>
                    <a:pt x="45894" y="1"/>
                  </a:cubicBezTo>
                  <a:cubicBezTo>
                    <a:pt x="45885" y="1"/>
                    <a:pt x="45876" y="1"/>
                    <a:pt x="4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3594761" y="3836400"/>
              <a:ext cx="5600061" cy="1357859"/>
            </a:xfrm>
            <a:custGeom>
              <a:avLst/>
              <a:gdLst/>
              <a:ahLst/>
              <a:cxnLst/>
              <a:rect l="l" t="t" r="r" b="b"/>
              <a:pathLst>
                <a:path w="75300" h="22825" extrusionOk="0">
                  <a:moveTo>
                    <a:pt x="31880" y="0"/>
                  </a:moveTo>
                  <a:cubicBezTo>
                    <a:pt x="30491" y="0"/>
                    <a:pt x="29123" y="411"/>
                    <a:pt x="27821" y="545"/>
                  </a:cubicBezTo>
                  <a:cubicBezTo>
                    <a:pt x="27493" y="576"/>
                    <a:pt x="27192" y="590"/>
                    <a:pt x="26908" y="590"/>
                  </a:cubicBezTo>
                  <a:cubicBezTo>
                    <a:pt x="25296" y="590"/>
                    <a:pt x="24296" y="158"/>
                    <a:pt x="22697" y="158"/>
                  </a:cubicBezTo>
                  <a:cubicBezTo>
                    <a:pt x="22533" y="158"/>
                    <a:pt x="22364" y="162"/>
                    <a:pt x="22186" y="172"/>
                  </a:cubicBezTo>
                  <a:cubicBezTo>
                    <a:pt x="20343" y="266"/>
                    <a:pt x="18985" y="731"/>
                    <a:pt x="17266" y="908"/>
                  </a:cubicBezTo>
                  <a:cubicBezTo>
                    <a:pt x="16789" y="958"/>
                    <a:pt x="16277" y="998"/>
                    <a:pt x="15775" y="998"/>
                  </a:cubicBezTo>
                  <a:cubicBezTo>
                    <a:pt x="15547" y="998"/>
                    <a:pt x="15321" y="989"/>
                    <a:pt x="15102" y="970"/>
                  </a:cubicBezTo>
                  <a:cubicBezTo>
                    <a:pt x="14134" y="878"/>
                    <a:pt x="13469" y="591"/>
                    <a:pt x="12506" y="591"/>
                  </a:cubicBezTo>
                  <a:cubicBezTo>
                    <a:pt x="12273" y="591"/>
                    <a:pt x="12022" y="608"/>
                    <a:pt x="11746" y="649"/>
                  </a:cubicBezTo>
                  <a:cubicBezTo>
                    <a:pt x="10296" y="867"/>
                    <a:pt x="8296" y="1311"/>
                    <a:pt x="6588" y="1311"/>
                  </a:cubicBezTo>
                  <a:cubicBezTo>
                    <a:pt x="6111" y="1374"/>
                    <a:pt x="2828" y="1892"/>
                    <a:pt x="2828" y="1892"/>
                  </a:cubicBezTo>
                  <a:lnTo>
                    <a:pt x="0" y="2317"/>
                  </a:lnTo>
                  <a:lnTo>
                    <a:pt x="0" y="22825"/>
                  </a:lnTo>
                  <a:lnTo>
                    <a:pt x="75300" y="22825"/>
                  </a:lnTo>
                  <a:lnTo>
                    <a:pt x="75300" y="2317"/>
                  </a:lnTo>
                  <a:lnTo>
                    <a:pt x="71726" y="1747"/>
                  </a:lnTo>
                  <a:cubicBezTo>
                    <a:pt x="71726" y="1747"/>
                    <a:pt x="67573" y="1053"/>
                    <a:pt x="66972" y="970"/>
                  </a:cubicBezTo>
                  <a:cubicBezTo>
                    <a:pt x="65429" y="763"/>
                    <a:pt x="63637" y="462"/>
                    <a:pt x="62001" y="266"/>
                  </a:cubicBezTo>
                  <a:cubicBezTo>
                    <a:pt x="61292" y="180"/>
                    <a:pt x="60602" y="141"/>
                    <a:pt x="59929" y="141"/>
                  </a:cubicBezTo>
                  <a:cubicBezTo>
                    <a:pt x="58644" y="141"/>
                    <a:pt x="57421" y="283"/>
                    <a:pt x="56252" y="514"/>
                  </a:cubicBezTo>
                  <a:cubicBezTo>
                    <a:pt x="56066" y="545"/>
                    <a:pt x="55869" y="586"/>
                    <a:pt x="55641" y="607"/>
                  </a:cubicBezTo>
                  <a:cubicBezTo>
                    <a:pt x="55415" y="622"/>
                    <a:pt x="55150" y="629"/>
                    <a:pt x="54864" y="629"/>
                  </a:cubicBezTo>
                  <a:cubicBezTo>
                    <a:pt x="53733" y="629"/>
                    <a:pt x="52267" y="524"/>
                    <a:pt x="51540" y="400"/>
                  </a:cubicBezTo>
                  <a:cubicBezTo>
                    <a:pt x="50414" y="207"/>
                    <a:pt x="49244" y="177"/>
                    <a:pt x="47978" y="177"/>
                  </a:cubicBezTo>
                  <a:cubicBezTo>
                    <a:pt x="47415" y="177"/>
                    <a:pt x="46832" y="183"/>
                    <a:pt x="46226" y="183"/>
                  </a:cubicBezTo>
                  <a:cubicBezTo>
                    <a:pt x="45660" y="176"/>
                    <a:pt x="44611" y="130"/>
                    <a:pt x="43751" y="130"/>
                  </a:cubicBezTo>
                  <a:cubicBezTo>
                    <a:pt x="43289" y="130"/>
                    <a:pt x="42882" y="143"/>
                    <a:pt x="42632" y="183"/>
                  </a:cubicBezTo>
                  <a:cubicBezTo>
                    <a:pt x="41171" y="411"/>
                    <a:pt x="39701" y="255"/>
                    <a:pt x="38147" y="432"/>
                  </a:cubicBezTo>
                  <a:cubicBezTo>
                    <a:pt x="37327" y="526"/>
                    <a:pt x="36687" y="571"/>
                    <a:pt x="36126" y="571"/>
                  </a:cubicBezTo>
                  <a:cubicBezTo>
                    <a:pt x="35088" y="571"/>
                    <a:pt x="34323" y="417"/>
                    <a:pt x="33186" y="141"/>
                  </a:cubicBezTo>
                  <a:cubicBezTo>
                    <a:pt x="32750" y="40"/>
                    <a:pt x="32314" y="0"/>
                    <a:pt x="3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8"/>
          <p:cNvGrpSpPr/>
          <p:nvPr/>
        </p:nvGrpSpPr>
        <p:grpSpPr>
          <a:xfrm>
            <a:off x="-11" y="3209971"/>
            <a:ext cx="8808645" cy="950978"/>
            <a:chOff x="-11" y="3209971"/>
            <a:chExt cx="8808645" cy="950978"/>
          </a:xfrm>
        </p:grpSpPr>
        <p:sp>
          <p:nvSpPr>
            <p:cNvPr id="126" name="Google Shape;126;p8"/>
            <p:cNvSpPr/>
            <p:nvPr/>
          </p:nvSpPr>
          <p:spPr>
            <a:xfrm flipH="1">
              <a:off x="-11" y="3537801"/>
              <a:ext cx="433107" cy="515232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 flipH="1">
              <a:off x="238123" y="3209971"/>
              <a:ext cx="799631" cy="950978"/>
            </a:xfrm>
            <a:custGeom>
              <a:avLst/>
              <a:gdLst/>
              <a:ahLst/>
              <a:cxnLst/>
              <a:rect l="l" t="t" r="r" b="b"/>
              <a:pathLst>
                <a:path w="13943" h="16582" extrusionOk="0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084404" y="3287960"/>
              <a:ext cx="561399" cy="668185"/>
            </a:xfrm>
            <a:custGeom>
              <a:avLst/>
              <a:gdLst/>
              <a:ahLst/>
              <a:cxnLst/>
              <a:rect l="l" t="t" r="r" b="b"/>
              <a:pathLst>
                <a:path w="9789" h="11651" extrusionOk="0">
                  <a:moveTo>
                    <a:pt x="4889" y="0"/>
                  </a:moveTo>
                  <a:cubicBezTo>
                    <a:pt x="4652" y="633"/>
                    <a:pt x="3791" y="2196"/>
                    <a:pt x="3356" y="2683"/>
                  </a:cubicBezTo>
                  <a:cubicBezTo>
                    <a:pt x="3750" y="2683"/>
                    <a:pt x="4185" y="2290"/>
                    <a:pt x="4185" y="2290"/>
                  </a:cubicBezTo>
                  <a:lnTo>
                    <a:pt x="4185" y="2290"/>
                  </a:lnTo>
                  <a:cubicBezTo>
                    <a:pt x="3678" y="3066"/>
                    <a:pt x="3087" y="3584"/>
                    <a:pt x="2621" y="4061"/>
                  </a:cubicBezTo>
                  <a:cubicBezTo>
                    <a:pt x="3128" y="4061"/>
                    <a:pt x="4061" y="3616"/>
                    <a:pt x="4061" y="3616"/>
                  </a:cubicBezTo>
                  <a:lnTo>
                    <a:pt x="4061" y="3616"/>
                  </a:lnTo>
                  <a:cubicBezTo>
                    <a:pt x="3791" y="4123"/>
                    <a:pt x="3129" y="4817"/>
                    <a:pt x="2818" y="5024"/>
                  </a:cubicBezTo>
                  <a:cubicBezTo>
                    <a:pt x="3046" y="5024"/>
                    <a:pt x="3553" y="4817"/>
                    <a:pt x="3554" y="4817"/>
                  </a:cubicBezTo>
                  <a:lnTo>
                    <a:pt x="3554" y="4817"/>
                  </a:lnTo>
                  <a:cubicBezTo>
                    <a:pt x="3554" y="4817"/>
                    <a:pt x="2849" y="5449"/>
                    <a:pt x="2341" y="5749"/>
                  </a:cubicBezTo>
                  <a:cubicBezTo>
                    <a:pt x="2818" y="5749"/>
                    <a:pt x="3481" y="5511"/>
                    <a:pt x="3481" y="5511"/>
                  </a:cubicBezTo>
                  <a:lnTo>
                    <a:pt x="3481" y="5511"/>
                  </a:lnTo>
                  <a:cubicBezTo>
                    <a:pt x="3046" y="5987"/>
                    <a:pt x="2113" y="6857"/>
                    <a:pt x="1409" y="7220"/>
                  </a:cubicBezTo>
                  <a:cubicBezTo>
                    <a:pt x="1461" y="7230"/>
                    <a:pt x="1522" y="7235"/>
                    <a:pt x="1589" y="7235"/>
                  </a:cubicBezTo>
                  <a:cubicBezTo>
                    <a:pt x="1922" y="7235"/>
                    <a:pt x="2383" y="7126"/>
                    <a:pt x="2383" y="7126"/>
                  </a:cubicBezTo>
                  <a:lnTo>
                    <a:pt x="2383" y="7126"/>
                  </a:lnTo>
                  <a:cubicBezTo>
                    <a:pt x="2383" y="7126"/>
                    <a:pt x="2145" y="7344"/>
                    <a:pt x="1793" y="7489"/>
                  </a:cubicBezTo>
                  <a:cubicBezTo>
                    <a:pt x="2113" y="7458"/>
                    <a:pt x="2818" y="7365"/>
                    <a:pt x="3004" y="7220"/>
                  </a:cubicBezTo>
                  <a:lnTo>
                    <a:pt x="3004" y="7220"/>
                  </a:lnTo>
                  <a:cubicBezTo>
                    <a:pt x="2497" y="7759"/>
                    <a:pt x="1565" y="8297"/>
                    <a:pt x="819" y="8722"/>
                  </a:cubicBezTo>
                  <a:cubicBezTo>
                    <a:pt x="860" y="8723"/>
                    <a:pt x="902" y="8724"/>
                    <a:pt x="945" y="8724"/>
                  </a:cubicBezTo>
                  <a:cubicBezTo>
                    <a:pt x="1595" y="8724"/>
                    <a:pt x="2424" y="8514"/>
                    <a:pt x="2424" y="8514"/>
                  </a:cubicBezTo>
                  <a:lnTo>
                    <a:pt x="2424" y="8514"/>
                  </a:lnTo>
                  <a:cubicBezTo>
                    <a:pt x="1876" y="9115"/>
                    <a:pt x="622" y="9809"/>
                    <a:pt x="115" y="10017"/>
                  </a:cubicBezTo>
                  <a:cubicBezTo>
                    <a:pt x="395" y="10115"/>
                    <a:pt x="702" y="10141"/>
                    <a:pt x="946" y="10141"/>
                  </a:cubicBezTo>
                  <a:cubicBezTo>
                    <a:pt x="1215" y="10141"/>
                    <a:pt x="1409" y="10109"/>
                    <a:pt x="1409" y="10109"/>
                  </a:cubicBezTo>
                  <a:lnTo>
                    <a:pt x="1409" y="10109"/>
                  </a:lnTo>
                  <a:cubicBezTo>
                    <a:pt x="1409" y="10109"/>
                    <a:pt x="1098" y="10224"/>
                    <a:pt x="778" y="10286"/>
                  </a:cubicBezTo>
                  <a:cubicBezTo>
                    <a:pt x="918" y="10355"/>
                    <a:pt x="1108" y="10380"/>
                    <a:pt x="1314" y="10380"/>
                  </a:cubicBezTo>
                  <a:cubicBezTo>
                    <a:pt x="1916" y="10380"/>
                    <a:pt x="2652" y="10162"/>
                    <a:pt x="2652" y="10162"/>
                  </a:cubicBezTo>
                  <a:lnTo>
                    <a:pt x="2652" y="10162"/>
                  </a:lnTo>
                  <a:cubicBezTo>
                    <a:pt x="2031" y="10648"/>
                    <a:pt x="1" y="11342"/>
                    <a:pt x="1" y="11342"/>
                  </a:cubicBezTo>
                  <a:cubicBezTo>
                    <a:pt x="1070" y="11580"/>
                    <a:pt x="2114" y="11650"/>
                    <a:pt x="2964" y="11650"/>
                  </a:cubicBezTo>
                  <a:cubicBezTo>
                    <a:pt x="3999" y="11650"/>
                    <a:pt x="4746" y="11547"/>
                    <a:pt x="4900" y="11518"/>
                  </a:cubicBezTo>
                  <a:cubicBezTo>
                    <a:pt x="5053" y="11547"/>
                    <a:pt x="5797" y="11650"/>
                    <a:pt x="6829" y="11650"/>
                  </a:cubicBezTo>
                  <a:cubicBezTo>
                    <a:pt x="7677" y="11650"/>
                    <a:pt x="8719" y="11580"/>
                    <a:pt x="9789" y="11342"/>
                  </a:cubicBezTo>
                  <a:cubicBezTo>
                    <a:pt x="9789" y="11342"/>
                    <a:pt x="7759" y="10648"/>
                    <a:pt x="7137" y="10162"/>
                  </a:cubicBezTo>
                  <a:lnTo>
                    <a:pt x="7137" y="10162"/>
                  </a:lnTo>
                  <a:cubicBezTo>
                    <a:pt x="7137" y="10162"/>
                    <a:pt x="7873" y="10380"/>
                    <a:pt x="8475" y="10380"/>
                  </a:cubicBezTo>
                  <a:cubicBezTo>
                    <a:pt x="8681" y="10380"/>
                    <a:pt x="8872" y="10355"/>
                    <a:pt x="9012" y="10286"/>
                  </a:cubicBezTo>
                  <a:cubicBezTo>
                    <a:pt x="8701" y="10224"/>
                    <a:pt x="8390" y="10109"/>
                    <a:pt x="8390" y="10109"/>
                  </a:cubicBezTo>
                  <a:lnTo>
                    <a:pt x="8390" y="10109"/>
                  </a:lnTo>
                  <a:cubicBezTo>
                    <a:pt x="8390" y="10109"/>
                    <a:pt x="8581" y="10141"/>
                    <a:pt x="8848" y="10141"/>
                  </a:cubicBezTo>
                  <a:cubicBezTo>
                    <a:pt x="9090" y="10141"/>
                    <a:pt x="9394" y="10115"/>
                    <a:pt x="9675" y="10017"/>
                  </a:cubicBezTo>
                  <a:cubicBezTo>
                    <a:pt x="9167" y="9809"/>
                    <a:pt x="7914" y="9115"/>
                    <a:pt x="7365" y="8514"/>
                  </a:cubicBezTo>
                  <a:lnTo>
                    <a:pt x="7365" y="8514"/>
                  </a:lnTo>
                  <a:cubicBezTo>
                    <a:pt x="7365" y="8514"/>
                    <a:pt x="8194" y="8724"/>
                    <a:pt x="8844" y="8724"/>
                  </a:cubicBezTo>
                  <a:cubicBezTo>
                    <a:pt x="8887" y="8724"/>
                    <a:pt x="8929" y="8723"/>
                    <a:pt x="8970" y="8722"/>
                  </a:cubicBezTo>
                  <a:cubicBezTo>
                    <a:pt x="8224" y="8297"/>
                    <a:pt x="7292" y="7759"/>
                    <a:pt x="6785" y="7220"/>
                  </a:cubicBezTo>
                  <a:lnTo>
                    <a:pt x="6785" y="7220"/>
                  </a:lnTo>
                  <a:cubicBezTo>
                    <a:pt x="6982" y="7365"/>
                    <a:pt x="7686" y="7458"/>
                    <a:pt x="7997" y="7489"/>
                  </a:cubicBezTo>
                  <a:cubicBezTo>
                    <a:pt x="7644" y="7344"/>
                    <a:pt x="7407" y="7126"/>
                    <a:pt x="7407" y="7126"/>
                  </a:cubicBezTo>
                  <a:lnTo>
                    <a:pt x="7407" y="7126"/>
                  </a:lnTo>
                  <a:cubicBezTo>
                    <a:pt x="7407" y="7126"/>
                    <a:pt x="7867" y="7235"/>
                    <a:pt x="8206" y="7235"/>
                  </a:cubicBezTo>
                  <a:cubicBezTo>
                    <a:pt x="8274" y="7235"/>
                    <a:pt x="8337" y="7230"/>
                    <a:pt x="8390" y="7220"/>
                  </a:cubicBezTo>
                  <a:cubicBezTo>
                    <a:pt x="7686" y="6857"/>
                    <a:pt x="6744" y="5987"/>
                    <a:pt x="6309" y="5511"/>
                  </a:cubicBezTo>
                  <a:lnTo>
                    <a:pt x="6309" y="5511"/>
                  </a:lnTo>
                  <a:cubicBezTo>
                    <a:pt x="6309" y="5511"/>
                    <a:pt x="6982" y="5749"/>
                    <a:pt x="7448" y="5749"/>
                  </a:cubicBezTo>
                  <a:cubicBezTo>
                    <a:pt x="6940" y="5449"/>
                    <a:pt x="6236" y="4817"/>
                    <a:pt x="6236" y="4817"/>
                  </a:cubicBezTo>
                  <a:lnTo>
                    <a:pt x="6236" y="4817"/>
                  </a:lnTo>
                  <a:cubicBezTo>
                    <a:pt x="6236" y="4817"/>
                    <a:pt x="6744" y="5024"/>
                    <a:pt x="6982" y="5024"/>
                  </a:cubicBezTo>
                  <a:cubicBezTo>
                    <a:pt x="6661" y="4817"/>
                    <a:pt x="5998" y="4123"/>
                    <a:pt x="5729" y="3616"/>
                  </a:cubicBezTo>
                  <a:lnTo>
                    <a:pt x="5729" y="3616"/>
                  </a:lnTo>
                  <a:cubicBezTo>
                    <a:pt x="5729" y="3616"/>
                    <a:pt x="6661" y="4061"/>
                    <a:pt x="7168" y="4061"/>
                  </a:cubicBezTo>
                  <a:cubicBezTo>
                    <a:pt x="6702" y="3584"/>
                    <a:pt x="6122" y="3066"/>
                    <a:pt x="5614" y="2290"/>
                  </a:cubicBezTo>
                  <a:lnTo>
                    <a:pt x="5614" y="2290"/>
                  </a:lnTo>
                  <a:cubicBezTo>
                    <a:pt x="5614" y="2290"/>
                    <a:pt x="6039" y="2683"/>
                    <a:pt x="6433" y="2683"/>
                  </a:cubicBezTo>
                  <a:cubicBezTo>
                    <a:pt x="5998" y="2196"/>
                    <a:pt x="5138" y="633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768536" y="3460261"/>
              <a:ext cx="370080" cy="440219"/>
            </a:xfrm>
            <a:custGeom>
              <a:avLst/>
              <a:gdLst/>
              <a:ahLst/>
              <a:cxnLst/>
              <a:rect l="l" t="t" r="r" b="b"/>
              <a:pathLst>
                <a:path w="6453" h="7676" extrusionOk="0">
                  <a:moveTo>
                    <a:pt x="3221" y="1"/>
                  </a:moveTo>
                  <a:cubicBezTo>
                    <a:pt x="3066" y="415"/>
                    <a:pt x="2496" y="1440"/>
                    <a:pt x="2217" y="1761"/>
                  </a:cubicBezTo>
                  <a:cubicBezTo>
                    <a:pt x="2475" y="1761"/>
                    <a:pt x="2755" y="1502"/>
                    <a:pt x="2755" y="1502"/>
                  </a:cubicBezTo>
                  <a:lnTo>
                    <a:pt x="2755" y="1502"/>
                  </a:lnTo>
                  <a:cubicBezTo>
                    <a:pt x="2424" y="2020"/>
                    <a:pt x="2030" y="2362"/>
                    <a:pt x="1720" y="2673"/>
                  </a:cubicBezTo>
                  <a:cubicBezTo>
                    <a:pt x="2061" y="2673"/>
                    <a:pt x="2682" y="2372"/>
                    <a:pt x="2682" y="2372"/>
                  </a:cubicBezTo>
                  <a:lnTo>
                    <a:pt x="2682" y="2372"/>
                  </a:lnTo>
                  <a:cubicBezTo>
                    <a:pt x="2496" y="2714"/>
                    <a:pt x="2061" y="3170"/>
                    <a:pt x="1854" y="3304"/>
                  </a:cubicBezTo>
                  <a:cubicBezTo>
                    <a:pt x="2010" y="3304"/>
                    <a:pt x="2341" y="3170"/>
                    <a:pt x="2341" y="3170"/>
                  </a:cubicBezTo>
                  <a:lnTo>
                    <a:pt x="2341" y="3170"/>
                  </a:lnTo>
                  <a:cubicBezTo>
                    <a:pt x="2341" y="3170"/>
                    <a:pt x="1875" y="3584"/>
                    <a:pt x="1543" y="3781"/>
                  </a:cubicBezTo>
                  <a:cubicBezTo>
                    <a:pt x="1854" y="3781"/>
                    <a:pt x="2289" y="3626"/>
                    <a:pt x="2289" y="3626"/>
                  </a:cubicBezTo>
                  <a:lnTo>
                    <a:pt x="2289" y="3626"/>
                  </a:lnTo>
                  <a:cubicBezTo>
                    <a:pt x="2010" y="3946"/>
                    <a:pt x="1388" y="4516"/>
                    <a:pt x="922" y="4754"/>
                  </a:cubicBezTo>
                  <a:cubicBezTo>
                    <a:pt x="956" y="4761"/>
                    <a:pt x="997" y="4764"/>
                    <a:pt x="1042" y="4764"/>
                  </a:cubicBezTo>
                  <a:cubicBezTo>
                    <a:pt x="1265" y="4764"/>
                    <a:pt x="1575" y="4692"/>
                    <a:pt x="1575" y="4692"/>
                  </a:cubicBezTo>
                  <a:lnTo>
                    <a:pt x="1575" y="4692"/>
                  </a:lnTo>
                  <a:cubicBezTo>
                    <a:pt x="1575" y="4692"/>
                    <a:pt x="1419" y="4837"/>
                    <a:pt x="1181" y="4931"/>
                  </a:cubicBezTo>
                  <a:cubicBezTo>
                    <a:pt x="1388" y="4910"/>
                    <a:pt x="1854" y="4858"/>
                    <a:pt x="1978" y="4754"/>
                  </a:cubicBezTo>
                  <a:lnTo>
                    <a:pt x="1978" y="4754"/>
                  </a:lnTo>
                  <a:cubicBezTo>
                    <a:pt x="1647" y="5117"/>
                    <a:pt x="1025" y="5469"/>
                    <a:pt x="539" y="5749"/>
                  </a:cubicBezTo>
                  <a:cubicBezTo>
                    <a:pt x="564" y="5750"/>
                    <a:pt x="591" y="5750"/>
                    <a:pt x="617" y="5750"/>
                  </a:cubicBezTo>
                  <a:cubicBezTo>
                    <a:pt x="1045" y="5750"/>
                    <a:pt x="1595" y="5604"/>
                    <a:pt x="1595" y="5604"/>
                  </a:cubicBezTo>
                  <a:lnTo>
                    <a:pt x="1595" y="5604"/>
                  </a:lnTo>
                  <a:cubicBezTo>
                    <a:pt x="1232" y="6008"/>
                    <a:pt x="415" y="6464"/>
                    <a:pt x="72" y="6598"/>
                  </a:cubicBezTo>
                  <a:cubicBezTo>
                    <a:pt x="251" y="6666"/>
                    <a:pt x="448" y="6684"/>
                    <a:pt x="607" y="6684"/>
                  </a:cubicBezTo>
                  <a:cubicBezTo>
                    <a:pt x="789" y="6684"/>
                    <a:pt x="922" y="6660"/>
                    <a:pt x="922" y="6660"/>
                  </a:cubicBezTo>
                  <a:lnTo>
                    <a:pt x="922" y="6660"/>
                  </a:lnTo>
                  <a:cubicBezTo>
                    <a:pt x="922" y="6660"/>
                    <a:pt x="715" y="6743"/>
                    <a:pt x="507" y="6774"/>
                  </a:cubicBezTo>
                  <a:cubicBezTo>
                    <a:pt x="603" y="6824"/>
                    <a:pt x="735" y="6842"/>
                    <a:pt x="878" y="6842"/>
                  </a:cubicBezTo>
                  <a:cubicBezTo>
                    <a:pt x="1274" y="6842"/>
                    <a:pt x="1750" y="6702"/>
                    <a:pt x="1750" y="6702"/>
                  </a:cubicBezTo>
                  <a:lnTo>
                    <a:pt x="1750" y="6702"/>
                  </a:lnTo>
                  <a:cubicBezTo>
                    <a:pt x="1336" y="7012"/>
                    <a:pt x="0" y="7468"/>
                    <a:pt x="0" y="7468"/>
                  </a:cubicBezTo>
                  <a:cubicBezTo>
                    <a:pt x="714" y="7629"/>
                    <a:pt x="1411" y="7675"/>
                    <a:pt x="1975" y="7675"/>
                  </a:cubicBezTo>
                  <a:cubicBezTo>
                    <a:pt x="2647" y="7675"/>
                    <a:pt x="3130" y="7609"/>
                    <a:pt x="3232" y="7592"/>
                  </a:cubicBezTo>
                  <a:cubicBezTo>
                    <a:pt x="3327" y="7609"/>
                    <a:pt x="3808" y="7675"/>
                    <a:pt x="4479" y="7675"/>
                  </a:cubicBezTo>
                  <a:cubicBezTo>
                    <a:pt x="5042" y="7675"/>
                    <a:pt x="5739" y="7629"/>
                    <a:pt x="6453" y="7468"/>
                  </a:cubicBezTo>
                  <a:cubicBezTo>
                    <a:pt x="6453" y="7468"/>
                    <a:pt x="5117" y="7012"/>
                    <a:pt x="4703" y="6702"/>
                  </a:cubicBezTo>
                  <a:lnTo>
                    <a:pt x="4703" y="6702"/>
                  </a:lnTo>
                  <a:cubicBezTo>
                    <a:pt x="4703" y="6702"/>
                    <a:pt x="5179" y="6842"/>
                    <a:pt x="5575" y="6842"/>
                  </a:cubicBezTo>
                  <a:cubicBezTo>
                    <a:pt x="5717" y="6842"/>
                    <a:pt x="5850" y="6824"/>
                    <a:pt x="5946" y="6774"/>
                  </a:cubicBezTo>
                  <a:cubicBezTo>
                    <a:pt x="5738" y="6743"/>
                    <a:pt x="5531" y="6660"/>
                    <a:pt x="5531" y="6660"/>
                  </a:cubicBezTo>
                  <a:lnTo>
                    <a:pt x="5531" y="6660"/>
                  </a:lnTo>
                  <a:cubicBezTo>
                    <a:pt x="5531" y="6660"/>
                    <a:pt x="5664" y="6684"/>
                    <a:pt x="5845" y="6684"/>
                  </a:cubicBezTo>
                  <a:cubicBezTo>
                    <a:pt x="6005" y="6684"/>
                    <a:pt x="6201" y="6666"/>
                    <a:pt x="6381" y="6598"/>
                  </a:cubicBezTo>
                  <a:cubicBezTo>
                    <a:pt x="6049" y="6464"/>
                    <a:pt x="5220" y="6008"/>
                    <a:pt x="4858" y="5604"/>
                  </a:cubicBezTo>
                  <a:lnTo>
                    <a:pt x="4858" y="5604"/>
                  </a:lnTo>
                  <a:cubicBezTo>
                    <a:pt x="4858" y="5604"/>
                    <a:pt x="5408" y="5750"/>
                    <a:pt x="5835" y="5750"/>
                  </a:cubicBezTo>
                  <a:cubicBezTo>
                    <a:pt x="5862" y="5750"/>
                    <a:pt x="5888" y="5750"/>
                    <a:pt x="5914" y="5749"/>
                  </a:cubicBezTo>
                  <a:cubicBezTo>
                    <a:pt x="5428" y="5469"/>
                    <a:pt x="4806" y="5117"/>
                    <a:pt x="4475" y="4754"/>
                  </a:cubicBezTo>
                  <a:lnTo>
                    <a:pt x="4475" y="4754"/>
                  </a:lnTo>
                  <a:cubicBezTo>
                    <a:pt x="4599" y="4858"/>
                    <a:pt x="5065" y="4910"/>
                    <a:pt x="5272" y="4931"/>
                  </a:cubicBezTo>
                  <a:cubicBezTo>
                    <a:pt x="5034" y="4837"/>
                    <a:pt x="4878" y="4692"/>
                    <a:pt x="4878" y="4692"/>
                  </a:cubicBezTo>
                  <a:lnTo>
                    <a:pt x="4878" y="4692"/>
                  </a:lnTo>
                  <a:cubicBezTo>
                    <a:pt x="4878" y="4692"/>
                    <a:pt x="5188" y="4764"/>
                    <a:pt x="5411" y="4764"/>
                  </a:cubicBezTo>
                  <a:cubicBezTo>
                    <a:pt x="5456" y="4764"/>
                    <a:pt x="5497" y="4761"/>
                    <a:pt x="5531" y="4754"/>
                  </a:cubicBezTo>
                  <a:cubicBezTo>
                    <a:pt x="5065" y="4516"/>
                    <a:pt x="4443" y="3946"/>
                    <a:pt x="4164" y="3626"/>
                  </a:cubicBezTo>
                  <a:lnTo>
                    <a:pt x="4164" y="3626"/>
                  </a:lnTo>
                  <a:cubicBezTo>
                    <a:pt x="4164" y="3626"/>
                    <a:pt x="4599" y="3781"/>
                    <a:pt x="4910" y="3781"/>
                  </a:cubicBezTo>
                  <a:cubicBezTo>
                    <a:pt x="4578" y="3584"/>
                    <a:pt x="4112" y="3170"/>
                    <a:pt x="4112" y="3170"/>
                  </a:cubicBezTo>
                  <a:lnTo>
                    <a:pt x="4112" y="3170"/>
                  </a:lnTo>
                  <a:cubicBezTo>
                    <a:pt x="4112" y="3170"/>
                    <a:pt x="4443" y="3304"/>
                    <a:pt x="4599" y="3304"/>
                  </a:cubicBezTo>
                  <a:cubicBezTo>
                    <a:pt x="4392" y="3170"/>
                    <a:pt x="3957" y="2714"/>
                    <a:pt x="3770" y="2372"/>
                  </a:cubicBezTo>
                  <a:lnTo>
                    <a:pt x="3770" y="2372"/>
                  </a:lnTo>
                  <a:cubicBezTo>
                    <a:pt x="3770" y="2372"/>
                    <a:pt x="4392" y="2673"/>
                    <a:pt x="4733" y="2673"/>
                  </a:cubicBezTo>
                  <a:cubicBezTo>
                    <a:pt x="4423" y="2362"/>
                    <a:pt x="4029" y="2020"/>
                    <a:pt x="3697" y="1502"/>
                  </a:cubicBezTo>
                  <a:lnTo>
                    <a:pt x="3697" y="1502"/>
                  </a:lnTo>
                  <a:cubicBezTo>
                    <a:pt x="3698" y="1502"/>
                    <a:pt x="3978" y="1761"/>
                    <a:pt x="4236" y="1761"/>
                  </a:cubicBezTo>
                  <a:cubicBezTo>
                    <a:pt x="3957" y="1440"/>
                    <a:pt x="3387" y="415"/>
                    <a:pt x="3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649140" y="3490303"/>
              <a:ext cx="319669" cy="380116"/>
            </a:xfrm>
            <a:custGeom>
              <a:avLst/>
              <a:gdLst/>
              <a:ahLst/>
              <a:cxnLst/>
              <a:rect l="l" t="t" r="r" b="b"/>
              <a:pathLst>
                <a:path w="5574" h="6628" extrusionOk="0">
                  <a:moveTo>
                    <a:pt x="2777" y="1"/>
                  </a:moveTo>
                  <a:cubicBezTo>
                    <a:pt x="2642" y="364"/>
                    <a:pt x="2155" y="1254"/>
                    <a:pt x="1917" y="1524"/>
                  </a:cubicBezTo>
                  <a:cubicBezTo>
                    <a:pt x="2134" y="1524"/>
                    <a:pt x="2383" y="1306"/>
                    <a:pt x="2383" y="1306"/>
                  </a:cubicBezTo>
                  <a:lnTo>
                    <a:pt x="2383" y="1306"/>
                  </a:lnTo>
                  <a:cubicBezTo>
                    <a:pt x="2093" y="1751"/>
                    <a:pt x="1762" y="2041"/>
                    <a:pt x="1492" y="2311"/>
                  </a:cubicBezTo>
                  <a:cubicBezTo>
                    <a:pt x="1782" y="2311"/>
                    <a:pt x="2311" y="2051"/>
                    <a:pt x="2311" y="2051"/>
                  </a:cubicBezTo>
                  <a:lnTo>
                    <a:pt x="2311" y="2051"/>
                  </a:lnTo>
                  <a:cubicBezTo>
                    <a:pt x="2155" y="2352"/>
                    <a:pt x="1782" y="2746"/>
                    <a:pt x="1596" y="2859"/>
                  </a:cubicBezTo>
                  <a:cubicBezTo>
                    <a:pt x="1731" y="2859"/>
                    <a:pt x="2021" y="2746"/>
                    <a:pt x="2021" y="2746"/>
                  </a:cubicBezTo>
                  <a:lnTo>
                    <a:pt x="2021" y="2746"/>
                  </a:lnTo>
                  <a:cubicBezTo>
                    <a:pt x="2021" y="2746"/>
                    <a:pt x="1627" y="3098"/>
                    <a:pt x="1337" y="3274"/>
                  </a:cubicBezTo>
                  <a:cubicBezTo>
                    <a:pt x="1596" y="3274"/>
                    <a:pt x="1979" y="3139"/>
                    <a:pt x="1980" y="3139"/>
                  </a:cubicBezTo>
                  <a:lnTo>
                    <a:pt x="1980" y="3139"/>
                  </a:lnTo>
                  <a:cubicBezTo>
                    <a:pt x="1731" y="3409"/>
                    <a:pt x="1202" y="3906"/>
                    <a:pt x="799" y="4113"/>
                  </a:cubicBezTo>
                  <a:cubicBezTo>
                    <a:pt x="826" y="4118"/>
                    <a:pt x="859" y="4120"/>
                    <a:pt x="894" y="4120"/>
                  </a:cubicBezTo>
                  <a:cubicBezTo>
                    <a:pt x="1085" y="4120"/>
                    <a:pt x="1358" y="4061"/>
                    <a:pt x="1358" y="4061"/>
                  </a:cubicBezTo>
                  <a:lnTo>
                    <a:pt x="1358" y="4061"/>
                  </a:lnTo>
                  <a:cubicBezTo>
                    <a:pt x="1358" y="4061"/>
                    <a:pt x="1223" y="4175"/>
                    <a:pt x="1027" y="4268"/>
                  </a:cubicBezTo>
                  <a:cubicBezTo>
                    <a:pt x="1202" y="4247"/>
                    <a:pt x="1596" y="4196"/>
                    <a:pt x="1710" y="4113"/>
                  </a:cubicBezTo>
                  <a:lnTo>
                    <a:pt x="1710" y="4113"/>
                  </a:lnTo>
                  <a:cubicBezTo>
                    <a:pt x="1420" y="4413"/>
                    <a:pt x="892" y="4724"/>
                    <a:pt x="467" y="4962"/>
                  </a:cubicBezTo>
                  <a:cubicBezTo>
                    <a:pt x="494" y="4964"/>
                    <a:pt x="521" y="4964"/>
                    <a:pt x="549" y="4964"/>
                  </a:cubicBezTo>
                  <a:cubicBezTo>
                    <a:pt x="914" y="4964"/>
                    <a:pt x="1379" y="4848"/>
                    <a:pt x="1379" y="4848"/>
                  </a:cubicBezTo>
                  <a:lnTo>
                    <a:pt x="1379" y="4848"/>
                  </a:lnTo>
                  <a:cubicBezTo>
                    <a:pt x="1068" y="5190"/>
                    <a:pt x="353" y="5584"/>
                    <a:pt x="63" y="5697"/>
                  </a:cubicBezTo>
                  <a:cubicBezTo>
                    <a:pt x="221" y="5755"/>
                    <a:pt x="391" y="5770"/>
                    <a:pt x="527" y="5770"/>
                  </a:cubicBezTo>
                  <a:cubicBezTo>
                    <a:pt x="685" y="5770"/>
                    <a:pt x="799" y="5749"/>
                    <a:pt x="799" y="5749"/>
                  </a:cubicBezTo>
                  <a:lnTo>
                    <a:pt x="799" y="5749"/>
                  </a:lnTo>
                  <a:cubicBezTo>
                    <a:pt x="799" y="5749"/>
                    <a:pt x="622" y="5822"/>
                    <a:pt x="447" y="5853"/>
                  </a:cubicBezTo>
                  <a:cubicBezTo>
                    <a:pt x="525" y="5892"/>
                    <a:pt x="633" y="5907"/>
                    <a:pt x="749" y="5907"/>
                  </a:cubicBezTo>
                  <a:cubicBezTo>
                    <a:pt x="1092" y="5907"/>
                    <a:pt x="1513" y="5780"/>
                    <a:pt x="1513" y="5780"/>
                  </a:cubicBezTo>
                  <a:lnTo>
                    <a:pt x="1513" y="5780"/>
                  </a:lnTo>
                  <a:cubicBezTo>
                    <a:pt x="1161" y="6060"/>
                    <a:pt x="1" y="6454"/>
                    <a:pt x="1" y="6454"/>
                  </a:cubicBezTo>
                  <a:cubicBezTo>
                    <a:pt x="605" y="6588"/>
                    <a:pt x="1197" y="6627"/>
                    <a:pt x="1680" y="6627"/>
                  </a:cubicBezTo>
                  <a:cubicBezTo>
                    <a:pt x="2273" y="6627"/>
                    <a:pt x="2702" y="6569"/>
                    <a:pt x="2787" y="6557"/>
                  </a:cubicBezTo>
                  <a:cubicBezTo>
                    <a:pt x="2873" y="6569"/>
                    <a:pt x="3298" y="6627"/>
                    <a:pt x="3890" y="6627"/>
                  </a:cubicBezTo>
                  <a:cubicBezTo>
                    <a:pt x="4372" y="6627"/>
                    <a:pt x="4964" y="6588"/>
                    <a:pt x="5573" y="6454"/>
                  </a:cubicBezTo>
                  <a:cubicBezTo>
                    <a:pt x="5573" y="6454"/>
                    <a:pt x="4413" y="6060"/>
                    <a:pt x="4061" y="5780"/>
                  </a:cubicBezTo>
                  <a:lnTo>
                    <a:pt x="4061" y="5780"/>
                  </a:lnTo>
                  <a:cubicBezTo>
                    <a:pt x="4061" y="5780"/>
                    <a:pt x="4482" y="5907"/>
                    <a:pt x="4825" y="5907"/>
                  </a:cubicBezTo>
                  <a:cubicBezTo>
                    <a:pt x="4942" y="5907"/>
                    <a:pt x="5049" y="5892"/>
                    <a:pt x="5128" y="5853"/>
                  </a:cubicBezTo>
                  <a:cubicBezTo>
                    <a:pt x="4952" y="5822"/>
                    <a:pt x="4776" y="5749"/>
                    <a:pt x="4776" y="5749"/>
                  </a:cubicBezTo>
                  <a:lnTo>
                    <a:pt x="4776" y="5749"/>
                  </a:lnTo>
                  <a:cubicBezTo>
                    <a:pt x="4776" y="5749"/>
                    <a:pt x="4890" y="5770"/>
                    <a:pt x="5046" y="5770"/>
                  </a:cubicBezTo>
                  <a:cubicBezTo>
                    <a:pt x="5181" y="5770"/>
                    <a:pt x="5348" y="5755"/>
                    <a:pt x="5501" y="5697"/>
                  </a:cubicBezTo>
                  <a:cubicBezTo>
                    <a:pt x="5211" y="5584"/>
                    <a:pt x="4507" y="5190"/>
                    <a:pt x="4196" y="4848"/>
                  </a:cubicBezTo>
                  <a:lnTo>
                    <a:pt x="4196" y="4848"/>
                  </a:lnTo>
                  <a:cubicBezTo>
                    <a:pt x="4196" y="4848"/>
                    <a:pt x="4651" y="4964"/>
                    <a:pt x="5024" y="4964"/>
                  </a:cubicBezTo>
                  <a:cubicBezTo>
                    <a:pt x="5052" y="4964"/>
                    <a:pt x="5080" y="4964"/>
                    <a:pt x="5108" y="4962"/>
                  </a:cubicBezTo>
                  <a:cubicBezTo>
                    <a:pt x="4682" y="4724"/>
                    <a:pt x="4144" y="4413"/>
                    <a:pt x="3854" y="4113"/>
                  </a:cubicBezTo>
                  <a:lnTo>
                    <a:pt x="3854" y="4113"/>
                  </a:lnTo>
                  <a:cubicBezTo>
                    <a:pt x="3968" y="4196"/>
                    <a:pt x="4372" y="4247"/>
                    <a:pt x="4548" y="4268"/>
                  </a:cubicBezTo>
                  <a:cubicBezTo>
                    <a:pt x="4351" y="4175"/>
                    <a:pt x="4217" y="4061"/>
                    <a:pt x="4217" y="4061"/>
                  </a:cubicBezTo>
                  <a:lnTo>
                    <a:pt x="4217" y="4061"/>
                  </a:lnTo>
                  <a:cubicBezTo>
                    <a:pt x="4217" y="4061"/>
                    <a:pt x="4482" y="4120"/>
                    <a:pt x="4677" y="4120"/>
                  </a:cubicBezTo>
                  <a:cubicBezTo>
                    <a:pt x="4713" y="4120"/>
                    <a:pt x="4747" y="4118"/>
                    <a:pt x="4776" y="4113"/>
                  </a:cubicBezTo>
                  <a:cubicBezTo>
                    <a:pt x="4372" y="3906"/>
                    <a:pt x="3833" y="3409"/>
                    <a:pt x="3595" y="3139"/>
                  </a:cubicBezTo>
                  <a:lnTo>
                    <a:pt x="3595" y="3139"/>
                  </a:lnTo>
                  <a:cubicBezTo>
                    <a:pt x="3595" y="3139"/>
                    <a:pt x="3968" y="3274"/>
                    <a:pt x="4237" y="3274"/>
                  </a:cubicBezTo>
                  <a:cubicBezTo>
                    <a:pt x="3947" y="3098"/>
                    <a:pt x="3543" y="2746"/>
                    <a:pt x="3543" y="2746"/>
                  </a:cubicBezTo>
                  <a:lnTo>
                    <a:pt x="3543" y="2746"/>
                  </a:lnTo>
                  <a:cubicBezTo>
                    <a:pt x="3543" y="2746"/>
                    <a:pt x="3833" y="2859"/>
                    <a:pt x="3968" y="2859"/>
                  </a:cubicBezTo>
                  <a:cubicBezTo>
                    <a:pt x="3792" y="2746"/>
                    <a:pt x="3419" y="2352"/>
                    <a:pt x="3253" y="2051"/>
                  </a:cubicBezTo>
                  <a:lnTo>
                    <a:pt x="3253" y="2051"/>
                  </a:lnTo>
                  <a:cubicBezTo>
                    <a:pt x="3253" y="2051"/>
                    <a:pt x="3792" y="2311"/>
                    <a:pt x="4082" y="2311"/>
                  </a:cubicBezTo>
                  <a:cubicBezTo>
                    <a:pt x="3812" y="2041"/>
                    <a:pt x="3481" y="1751"/>
                    <a:pt x="3191" y="1306"/>
                  </a:cubicBezTo>
                  <a:lnTo>
                    <a:pt x="3191" y="1306"/>
                  </a:lnTo>
                  <a:cubicBezTo>
                    <a:pt x="3191" y="1306"/>
                    <a:pt x="3440" y="1524"/>
                    <a:pt x="3657" y="1524"/>
                  </a:cubicBezTo>
                  <a:cubicBezTo>
                    <a:pt x="3419" y="1254"/>
                    <a:pt x="2922" y="364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5968820" y="3647583"/>
              <a:ext cx="249014" cy="295697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559620" y="3666633"/>
              <a:ext cx="249014" cy="295697"/>
            </a:xfrm>
            <a:custGeom>
              <a:avLst/>
              <a:gdLst/>
              <a:ahLst/>
              <a:cxnLst/>
              <a:rect l="l" t="t" r="r" b="b"/>
              <a:pathLst>
                <a:path w="4342" h="5156" extrusionOk="0">
                  <a:moveTo>
                    <a:pt x="2166" y="0"/>
                  </a:moveTo>
                  <a:cubicBezTo>
                    <a:pt x="2062" y="279"/>
                    <a:pt x="1679" y="974"/>
                    <a:pt x="1482" y="1181"/>
                  </a:cubicBezTo>
                  <a:cubicBezTo>
                    <a:pt x="1658" y="1181"/>
                    <a:pt x="1855" y="1005"/>
                    <a:pt x="1855" y="1005"/>
                  </a:cubicBezTo>
                  <a:lnTo>
                    <a:pt x="1855" y="1005"/>
                  </a:lnTo>
                  <a:cubicBezTo>
                    <a:pt x="1627" y="1357"/>
                    <a:pt x="1368" y="1585"/>
                    <a:pt x="1161" y="1792"/>
                  </a:cubicBezTo>
                  <a:cubicBezTo>
                    <a:pt x="1379" y="1792"/>
                    <a:pt x="1803" y="1595"/>
                    <a:pt x="1803" y="1595"/>
                  </a:cubicBezTo>
                  <a:lnTo>
                    <a:pt x="1803" y="1595"/>
                  </a:lnTo>
                  <a:cubicBezTo>
                    <a:pt x="1679" y="1823"/>
                    <a:pt x="1379" y="2123"/>
                    <a:pt x="1244" y="2217"/>
                  </a:cubicBezTo>
                  <a:cubicBezTo>
                    <a:pt x="1347" y="2217"/>
                    <a:pt x="1575" y="2123"/>
                    <a:pt x="1575" y="2123"/>
                  </a:cubicBezTo>
                  <a:lnTo>
                    <a:pt x="1575" y="2123"/>
                  </a:lnTo>
                  <a:cubicBezTo>
                    <a:pt x="1575" y="2123"/>
                    <a:pt x="1264" y="2403"/>
                    <a:pt x="1037" y="2537"/>
                  </a:cubicBezTo>
                  <a:cubicBezTo>
                    <a:pt x="1244" y="2537"/>
                    <a:pt x="1544" y="2434"/>
                    <a:pt x="1544" y="2434"/>
                  </a:cubicBezTo>
                  <a:lnTo>
                    <a:pt x="1544" y="2434"/>
                  </a:lnTo>
                  <a:cubicBezTo>
                    <a:pt x="1347" y="2652"/>
                    <a:pt x="933" y="3035"/>
                    <a:pt x="622" y="3190"/>
                  </a:cubicBezTo>
                  <a:cubicBezTo>
                    <a:pt x="649" y="3196"/>
                    <a:pt x="682" y="3199"/>
                    <a:pt x="718" y="3199"/>
                  </a:cubicBezTo>
                  <a:cubicBezTo>
                    <a:pt x="864" y="3199"/>
                    <a:pt x="1057" y="3159"/>
                    <a:pt x="1057" y="3159"/>
                  </a:cubicBezTo>
                  <a:lnTo>
                    <a:pt x="1057" y="3159"/>
                  </a:lnTo>
                  <a:cubicBezTo>
                    <a:pt x="1057" y="3159"/>
                    <a:pt x="954" y="3253"/>
                    <a:pt x="799" y="3315"/>
                  </a:cubicBezTo>
                  <a:cubicBezTo>
                    <a:pt x="933" y="3304"/>
                    <a:pt x="1244" y="3262"/>
                    <a:pt x="1327" y="3190"/>
                  </a:cubicBezTo>
                  <a:lnTo>
                    <a:pt x="1327" y="3190"/>
                  </a:lnTo>
                  <a:cubicBezTo>
                    <a:pt x="1109" y="3439"/>
                    <a:pt x="695" y="3677"/>
                    <a:pt x="364" y="3863"/>
                  </a:cubicBezTo>
                  <a:cubicBezTo>
                    <a:pt x="378" y="3864"/>
                    <a:pt x="393" y="3864"/>
                    <a:pt x="408" y="3864"/>
                  </a:cubicBezTo>
                  <a:cubicBezTo>
                    <a:pt x="694" y="3864"/>
                    <a:pt x="1068" y="3770"/>
                    <a:pt x="1068" y="3770"/>
                  </a:cubicBezTo>
                  <a:lnTo>
                    <a:pt x="1068" y="3770"/>
                  </a:lnTo>
                  <a:cubicBezTo>
                    <a:pt x="829" y="4029"/>
                    <a:pt x="270" y="4340"/>
                    <a:pt x="53" y="4433"/>
                  </a:cubicBezTo>
                  <a:cubicBezTo>
                    <a:pt x="176" y="4477"/>
                    <a:pt x="310" y="4489"/>
                    <a:pt x="418" y="4489"/>
                  </a:cubicBezTo>
                  <a:cubicBezTo>
                    <a:pt x="536" y="4489"/>
                    <a:pt x="622" y="4475"/>
                    <a:pt x="622" y="4475"/>
                  </a:cubicBezTo>
                  <a:lnTo>
                    <a:pt x="622" y="4475"/>
                  </a:lnTo>
                  <a:cubicBezTo>
                    <a:pt x="622" y="4475"/>
                    <a:pt x="477" y="4526"/>
                    <a:pt x="343" y="4558"/>
                  </a:cubicBezTo>
                  <a:cubicBezTo>
                    <a:pt x="401" y="4585"/>
                    <a:pt x="480" y="4596"/>
                    <a:pt x="567" y="4596"/>
                  </a:cubicBezTo>
                  <a:cubicBezTo>
                    <a:pt x="834" y="4596"/>
                    <a:pt x="1172" y="4495"/>
                    <a:pt x="1172" y="4495"/>
                  </a:cubicBezTo>
                  <a:lnTo>
                    <a:pt x="1172" y="4495"/>
                  </a:lnTo>
                  <a:cubicBezTo>
                    <a:pt x="902" y="4713"/>
                    <a:pt x="1" y="5023"/>
                    <a:pt x="1" y="5023"/>
                  </a:cubicBezTo>
                  <a:cubicBezTo>
                    <a:pt x="473" y="5126"/>
                    <a:pt x="934" y="5155"/>
                    <a:pt x="1310" y="5155"/>
                  </a:cubicBezTo>
                  <a:cubicBezTo>
                    <a:pt x="1767" y="5155"/>
                    <a:pt x="2098" y="5112"/>
                    <a:pt x="2166" y="5106"/>
                  </a:cubicBezTo>
                  <a:cubicBezTo>
                    <a:pt x="2234" y="5112"/>
                    <a:pt x="2565" y="5155"/>
                    <a:pt x="3024" y="5155"/>
                  </a:cubicBezTo>
                  <a:cubicBezTo>
                    <a:pt x="3401" y="5155"/>
                    <a:pt x="3864" y="5126"/>
                    <a:pt x="4341" y="5023"/>
                  </a:cubicBezTo>
                  <a:cubicBezTo>
                    <a:pt x="4341" y="5023"/>
                    <a:pt x="3439" y="4713"/>
                    <a:pt x="3160" y="4495"/>
                  </a:cubicBezTo>
                  <a:lnTo>
                    <a:pt x="3160" y="4495"/>
                  </a:lnTo>
                  <a:cubicBezTo>
                    <a:pt x="3160" y="4495"/>
                    <a:pt x="3497" y="4596"/>
                    <a:pt x="3765" y="4596"/>
                  </a:cubicBezTo>
                  <a:cubicBezTo>
                    <a:pt x="3851" y="4596"/>
                    <a:pt x="3931" y="4585"/>
                    <a:pt x="3989" y="4558"/>
                  </a:cubicBezTo>
                  <a:cubicBezTo>
                    <a:pt x="3854" y="4526"/>
                    <a:pt x="3709" y="4475"/>
                    <a:pt x="3709" y="4475"/>
                  </a:cubicBezTo>
                  <a:lnTo>
                    <a:pt x="3709" y="4475"/>
                  </a:lnTo>
                  <a:cubicBezTo>
                    <a:pt x="3709" y="4475"/>
                    <a:pt x="3798" y="4489"/>
                    <a:pt x="3919" y="4489"/>
                  </a:cubicBezTo>
                  <a:cubicBezTo>
                    <a:pt x="4029" y="4489"/>
                    <a:pt x="4166" y="4477"/>
                    <a:pt x="4289" y="4433"/>
                  </a:cubicBezTo>
                  <a:cubicBezTo>
                    <a:pt x="4061" y="4340"/>
                    <a:pt x="3502" y="4029"/>
                    <a:pt x="3264" y="3770"/>
                  </a:cubicBezTo>
                  <a:lnTo>
                    <a:pt x="3264" y="3770"/>
                  </a:lnTo>
                  <a:cubicBezTo>
                    <a:pt x="3264" y="3770"/>
                    <a:pt x="3638" y="3864"/>
                    <a:pt x="3933" y="3864"/>
                  </a:cubicBezTo>
                  <a:cubicBezTo>
                    <a:pt x="3948" y="3864"/>
                    <a:pt x="3963" y="3864"/>
                    <a:pt x="3978" y="3863"/>
                  </a:cubicBezTo>
                  <a:cubicBezTo>
                    <a:pt x="3647" y="3677"/>
                    <a:pt x="3232" y="3439"/>
                    <a:pt x="3004" y="3190"/>
                  </a:cubicBezTo>
                  <a:lnTo>
                    <a:pt x="3004" y="3190"/>
                  </a:lnTo>
                  <a:cubicBezTo>
                    <a:pt x="3087" y="3262"/>
                    <a:pt x="3398" y="3304"/>
                    <a:pt x="3543" y="3315"/>
                  </a:cubicBezTo>
                  <a:cubicBezTo>
                    <a:pt x="3388" y="3253"/>
                    <a:pt x="3285" y="3159"/>
                    <a:pt x="3285" y="3159"/>
                  </a:cubicBezTo>
                  <a:lnTo>
                    <a:pt x="3285" y="3159"/>
                  </a:lnTo>
                  <a:cubicBezTo>
                    <a:pt x="3285" y="3159"/>
                    <a:pt x="3471" y="3199"/>
                    <a:pt x="3614" y="3199"/>
                  </a:cubicBezTo>
                  <a:cubicBezTo>
                    <a:pt x="3650" y="3199"/>
                    <a:pt x="3682" y="3196"/>
                    <a:pt x="3709" y="3190"/>
                  </a:cubicBezTo>
                  <a:cubicBezTo>
                    <a:pt x="3398" y="3035"/>
                    <a:pt x="2984" y="2652"/>
                    <a:pt x="2797" y="2434"/>
                  </a:cubicBezTo>
                  <a:lnTo>
                    <a:pt x="2797" y="2434"/>
                  </a:lnTo>
                  <a:cubicBezTo>
                    <a:pt x="2797" y="2434"/>
                    <a:pt x="3087" y="2537"/>
                    <a:pt x="3294" y="2537"/>
                  </a:cubicBezTo>
                  <a:cubicBezTo>
                    <a:pt x="3077" y="2403"/>
                    <a:pt x="2756" y="2123"/>
                    <a:pt x="2756" y="2123"/>
                  </a:cubicBezTo>
                  <a:lnTo>
                    <a:pt x="2756" y="2123"/>
                  </a:lnTo>
                  <a:cubicBezTo>
                    <a:pt x="2756" y="2123"/>
                    <a:pt x="2984" y="2217"/>
                    <a:pt x="3087" y="2217"/>
                  </a:cubicBezTo>
                  <a:cubicBezTo>
                    <a:pt x="2953" y="2123"/>
                    <a:pt x="2652" y="1823"/>
                    <a:pt x="2539" y="1595"/>
                  </a:cubicBezTo>
                  <a:lnTo>
                    <a:pt x="2539" y="1595"/>
                  </a:lnTo>
                  <a:cubicBezTo>
                    <a:pt x="2539" y="1595"/>
                    <a:pt x="2953" y="1792"/>
                    <a:pt x="3181" y="1792"/>
                  </a:cubicBezTo>
                  <a:cubicBezTo>
                    <a:pt x="2974" y="1585"/>
                    <a:pt x="2705" y="1357"/>
                    <a:pt x="2487" y="1005"/>
                  </a:cubicBezTo>
                  <a:lnTo>
                    <a:pt x="2487" y="1005"/>
                  </a:lnTo>
                  <a:cubicBezTo>
                    <a:pt x="2487" y="1005"/>
                    <a:pt x="2673" y="1181"/>
                    <a:pt x="2850" y="1181"/>
                  </a:cubicBezTo>
                  <a:cubicBezTo>
                    <a:pt x="2652" y="974"/>
                    <a:pt x="2279" y="279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/>
          <p:nvPr/>
        </p:nvSpPr>
        <p:spPr>
          <a:xfrm flipH="1">
            <a:off x="-71907" y="4610350"/>
            <a:ext cx="9377832" cy="572721"/>
          </a:xfrm>
          <a:custGeom>
            <a:avLst/>
            <a:gdLst/>
            <a:ahLst/>
            <a:cxnLst/>
            <a:rect l="l" t="t" r="r" b="b"/>
            <a:pathLst>
              <a:path w="58821" h="8613" extrusionOk="0">
                <a:moveTo>
                  <a:pt x="52155" y="1"/>
                </a:moveTo>
                <a:cubicBezTo>
                  <a:pt x="51044" y="1"/>
                  <a:pt x="49772" y="652"/>
                  <a:pt x="48601" y="652"/>
                </a:cubicBezTo>
                <a:cubicBezTo>
                  <a:pt x="48545" y="652"/>
                  <a:pt x="48488" y="651"/>
                  <a:pt x="48433" y="648"/>
                </a:cubicBezTo>
                <a:cubicBezTo>
                  <a:pt x="47867" y="615"/>
                  <a:pt x="47315" y="600"/>
                  <a:pt x="46777" y="600"/>
                </a:cubicBezTo>
                <a:cubicBezTo>
                  <a:pt x="45788" y="600"/>
                  <a:pt x="44846" y="650"/>
                  <a:pt x="43947" y="731"/>
                </a:cubicBezTo>
                <a:cubicBezTo>
                  <a:pt x="43802" y="751"/>
                  <a:pt x="43647" y="761"/>
                  <a:pt x="43471" y="772"/>
                </a:cubicBezTo>
                <a:cubicBezTo>
                  <a:pt x="43429" y="773"/>
                  <a:pt x="43385" y="773"/>
                  <a:pt x="43340" y="773"/>
                </a:cubicBezTo>
                <a:cubicBezTo>
                  <a:pt x="42415" y="773"/>
                  <a:pt x="40672" y="583"/>
                  <a:pt x="39991" y="523"/>
                </a:cubicBezTo>
                <a:cubicBezTo>
                  <a:pt x="38717" y="430"/>
                  <a:pt x="37277" y="316"/>
                  <a:pt x="35734" y="316"/>
                </a:cubicBezTo>
                <a:cubicBezTo>
                  <a:pt x="35061" y="316"/>
                  <a:pt x="33891" y="450"/>
                  <a:pt x="33331" y="492"/>
                </a:cubicBezTo>
                <a:cubicBezTo>
                  <a:pt x="32192" y="575"/>
                  <a:pt x="31011" y="648"/>
                  <a:pt x="29799" y="710"/>
                </a:cubicBezTo>
                <a:cubicBezTo>
                  <a:pt x="29175" y="742"/>
                  <a:pt x="28684" y="756"/>
                  <a:pt x="28254" y="756"/>
                </a:cubicBezTo>
                <a:cubicBezTo>
                  <a:pt x="27428" y="756"/>
                  <a:pt x="26824" y="702"/>
                  <a:pt x="25925" y="606"/>
                </a:cubicBezTo>
                <a:cubicBezTo>
                  <a:pt x="25582" y="569"/>
                  <a:pt x="25239" y="554"/>
                  <a:pt x="24898" y="554"/>
                </a:cubicBezTo>
                <a:cubicBezTo>
                  <a:pt x="23815" y="554"/>
                  <a:pt x="22746" y="701"/>
                  <a:pt x="21731" y="740"/>
                </a:cubicBezTo>
                <a:cubicBezTo>
                  <a:pt x="21463" y="752"/>
                  <a:pt x="21216" y="758"/>
                  <a:pt x="20985" y="758"/>
                </a:cubicBezTo>
                <a:cubicBezTo>
                  <a:pt x="19745" y="758"/>
                  <a:pt x="18961" y="612"/>
                  <a:pt x="17717" y="612"/>
                </a:cubicBezTo>
                <a:cubicBezTo>
                  <a:pt x="17593" y="612"/>
                  <a:pt x="17463" y="613"/>
                  <a:pt x="17328" y="616"/>
                </a:cubicBezTo>
                <a:cubicBezTo>
                  <a:pt x="17290" y="617"/>
                  <a:pt x="17252" y="617"/>
                  <a:pt x="17215" y="617"/>
                </a:cubicBezTo>
                <a:cubicBezTo>
                  <a:pt x="15905" y="617"/>
                  <a:pt x="14906" y="125"/>
                  <a:pt x="13690" y="125"/>
                </a:cubicBezTo>
                <a:cubicBezTo>
                  <a:pt x="13623" y="125"/>
                  <a:pt x="13555" y="127"/>
                  <a:pt x="13486" y="130"/>
                </a:cubicBezTo>
                <a:cubicBezTo>
                  <a:pt x="13134" y="150"/>
                  <a:pt x="12756" y="166"/>
                  <a:pt x="12383" y="166"/>
                </a:cubicBezTo>
                <a:cubicBezTo>
                  <a:pt x="12185" y="166"/>
                  <a:pt x="11988" y="161"/>
                  <a:pt x="11797" y="151"/>
                </a:cubicBezTo>
                <a:cubicBezTo>
                  <a:pt x="11050" y="126"/>
                  <a:pt x="10537" y="23"/>
                  <a:pt x="9798" y="23"/>
                </a:cubicBezTo>
                <a:cubicBezTo>
                  <a:pt x="9606" y="23"/>
                  <a:pt x="9398" y="30"/>
                  <a:pt x="9167" y="47"/>
                </a:cubicBezTo>
                <a:cubicBezTo>
                  <a:pt x="8038" y="119"/>
                  <a:pt x="6484" y="275"/>
                  <a:pt x="5148" y="275"/>
                </a:cubicBezTo>
                <a:cubicBezTo>
                  <a:pt x="4775" y="296"/>
                  <a:pt x="2206" y="482"/>
                  <a:pt x="2206" y="482"/>
                </a:cubicBezTo>
                <a:lnTo>
                  <a:pt x="1" y="627"/>
                </a:lnTo>
                <a:lnTo>
                  <a:pt x="1" y="8612"/>
                </a:lnTo>
                <a:lnTo>
                  <a:pt x="58821" y="8612"/>
                </a:lnTo>
                <a:lnTo>
                  <a:pt x="58821" y="482"/>
                </a:lnTo>
                <a:lnTo>
                  <a:pt x="56035" y="285"/>
                </a:lnTo>
                <a:cubicBezTo>
                  <a:pt x="56035" y="285"/>
                  <a:pt x="52793" y="36"/>
                  <a:pt x="52316" y="6"/>
                </a:cubicBezTo>
                <a:cubicBezTo>
                  <a:pt x="52263" y="2"/>
                  <a:pt x="52209" y="1"/>
                  <a:pt x="521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8197787" y="4279236"/>
            <a:ext cx="462235" cy="572702"/>
            <a:chOff x="6111736" y="1809298"/>
            <a:chExt cx="350231" cy="433964"/>
          </a:xfrm>
        </p:grpSpPr>
        <p:sp>
          <p:nvSpPr>
            <p:cNvPr id="138" name="Google Shape;138;p9"/>
            <p:cNvSpPr/>
            <p:nvPr/>
          </p:nvSpPr>
          <p:spPr>
            <a:xfrm>
              <a:off x="6111736" y="2138896"/>
              <a:ext cx="350231" cy="104367"/>
            </a:xfrm>
            <a:custGeom>
              <a:avLst/>
              <a:gdLst/>
              <a:ahLst/>
              <a:cxnLst/>
              <a:rect l="l" t="t" r="r" b="b"/>
              <a:pathLst>
                <a:path w="6329" h="1886" extrusionOk="0">
                  <a:moveTo>
                    <a:pt x="3159" y="1"/>
                  </a:moveTo>
                  <a:cubicBezTo>
                    <a:pt x="1409" y="1"/>
                    <a:pt x="0" y="415"/>
                    <a:pt x="0" y="943"/>
                  </a:cubicBezTo>
                  <a:cubicBezTo>
                    <a:pt x="0" y="1461"/>
                    <a:pt x="1409" y="1886"/>
                    <a:pt x="3159" y="1886"/>
                  </a:cubicBezTo>
                  <a:cubicBezTo>
                    <a:pt x="4910" y="1886"/>
                    <a:pt x="6328" y="1461"/>
                    <a:pt x="6328" y="943"/>
                  </a:cubicBezTo>
                  <a:cubicBezTo>
                    <a:pt x="6328" y="415"/>
                    <a:pt x="4910" y="1"/>
                    <a:pt x="3159" y="1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178198" y="1899888"/>
              <a:ext cx="181728" cy="214377"/>
            </a:xfrm>
            <a:custGeom>
              <a:avLst/>
              <a:gdLst/>
              <a:ahLst/>
              <a:cxnLst/>
              <a:rect l="l" t="t" r="r" b="b"/>
              <a:pathLst>
                <a:path w="3284" h="3874" extrusionOk="0">
                  <a:moveTo>
                    <a:pt x="125" y="0"/>
                  </a:moveTo>
                  <a:lnTo>
                    <a:pt x="1" y="3874"/>
                  </a:lnTo>
                  <a:lnTo>
                    <a:pt x="3284" y="387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197677" y="1917651"/>
              <a:ext cx="89481" cy="196614"/>
            </a:xfrm>
            <a:custGeom>
              <a:avLst/>
              <a:gdLst/>
              <a:ahLst/>
              <a:cxnLst/>
              <a:rect l="l" t="t" r="r" b="b"/>
              <a:pathLst>
                <a:path w="1617" h="3553" extrusionOk="0">
                  <a:moveTo>
                    <a:pt x="1" y="1"/>
                  </a:moveTo>
                  <a:lnTo>
                    <a:pt x="1" y="3553"/>
                  </a:lnTo>
                  <a:lnTo>
                    <a:pt x="1617" y="355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319754" y="1917651"/>
              <a:ext cx="27558" cy="196614"/>
            </a:xfrm>
            <a:custGeom>
              <a:avLst/>
              <a:gdLst/>
              <a:ahLst/>
              <a:cxnLst/>
              <a:rect l="l" t="t" r="r" b="b"/>
              <a:pathLst>
                <a:path w="498" h="3553" extrusionOk="0">
                  <a:moveTo>
                    <a:pt x="1" y="1"/>
                  </a:moveTo>
                  <a:lnTo>
                    <a:pt x="1" y="3553"/>
                  </a:lnTo>
                  <a:lnTo>
                    <a:pt x="498" y="3553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250415" y="1809298"/>
              <a:ext cx="41890" cy="54563"/>
            </a:xfrm>
            <a:custGeom>
              <a:avLst/>
              <a:gdLst/>
              <a:ahLst/>
              <a:cxnLst/>
              <a:rect l="l" t="t" r="r" b="b"/>
              <a:pathLst>
                <a:path w="757" h="986" extrusionOk="0">
                  <a:moveTo>
                    <a:pt x="1" y="1"/>
                  </a:moveTo>
                  <a:lnTo>
                    <a:pt x="1" y="985"/>
                  </a:lnTo>
                  <a:lnTo>
                    <a:pt x="756" y="98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181629" y="1878693"/>
              <a:ext cx="178297" cy="253390"/>
            </a:xfrm>
            <a:custGeom>
              <a:avLst/>
              <a:gdLst/>
              <a:ahLst/>
              <a:cxnLst/>
              <a:rect l="l" t="t" r="r" b="b"/>
              <a:pathLst>
                <a:path w="3222" h="4579" extrusionOk="0">
                  <a:moveTo>
                    <a:pt x="2828" y="0"/>
                  </a:moveTo>
                  <a:lnTo>
                    <a:pt x="1" y="4288"/>
                  </a:lnTo>
                  <a:lnTo>
                    <a:pt x="404" y="4578"/>
                  </a:lnTo>
                  <a:lnTo>
                    <a:pt x="3222" y="290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181629" y="1878693"/>
              <a:ext cx="178297" cy="253390"/>
            </a:xfrm>
            <a:custGeom>
              <a:avLst/>
              <a:gdLst/>
              <a:ahLst/>
              <a:cxnLst/>
              <a:rect l="l" t="t" r="r" b="b"/>
              <a:pathLst>
                <a:path w="3222" h="4579" extrusionOk="0">
                  <a:moveTo>
                    <a:pt x="404" y="0"/>
                  </a:moveTo>
                  <a:lnTo>
                    <a:pt x="1" y="290"/>
                  </a:lnTo>
                  <a:lnTo>
                    <a:pt x="2828" y="4578"/>
                  </a:lnTo>
                  <a:lnTo>
                    <a:pt x="3222" y="428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153517" y="2114215"/>
              <a:ext cx="231089" cy="76642"/>
            </a:xfrm>
            <a:custGeom>
              <a:avLst/>
              <a:gdLst/>
              <a:ahLst/>
              <a:cxnLst/>
              <a:rect l="l" t="t" r="r" b="b"/>
              <a:pathLst>
                <a:path w="4176" h="1385" extrusionOk="0">
                  <a:moveTo>
                    <a:pt x="1" y="1"/>
                  </a:moveTo>
                  <a:lnTo>
                    <a:pt x="1" y="1275"/>
                  </a:lnTo>
                  <a:cubicBezTo>
                    <a:pt x="695" y="1348"/>
                    <a:pt x="1392" y="1384"/>
                    <a:pt x="2088" y="1384"/>
                  </a:cubicBezTo>
                  <a:cubicBezTo>
                    <a:pt x="2785" y="1384"/>
                    <a:pt x="3481" y="1348"/>
                    <a:pt x="4175" y="1275"/>
                  </a:cubicBezTo>
                  <a:lnTo>
                    <a:pt x="4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163312" y="1856889"/>
              <a:ext cx="211500" cy="43053"/>
            </a:xfrm>
            <a:custGeom>
              <a:avLst/>
              <a:gdLst/>
              <a:ahLst/>
              <a:cxnLst/>
              <a:rect l="l" t="t" r="r" b="b"/>
              <a:pathLst>
                <a:path w="3822" h="778" extrusionOk="0">
                  <a:moveTo>
                    <a:pt x="1911" y="1"/>
                  </a:moveTo>
                  <a:cubicBezTo>
                    <a:pt x="1274" y="1"/>
                    <a:pt x="637" y="42"/>
                    <a:pt x="0" y="125"/>
                  </a:cubicBezTo>
                  <a:lnTo>
                    <a:pt x="0" y="777"/>
                  </a:lnTo>
                  <a:lnTo>
                    <a:pt x="3822" y="777"/>
                  </a:lnTo>
                  <a:lnTo>
                    <a:pt x="3822" y="125"/>
                  </a:lnTo>
                  <a:cubicBezTo>
                    <a:pt x="3185" y="42"/>
                    <a:pt x="2548" y="1"/>
                    <a:pt x="1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163312" y="1888986"/>
              <a:ext cx="211500" cy="10957"/>
            </a:xfrm>
            <a:custGeom>
              <a:avLst/>
              <a:gdLst/>
              <a:ahLst/>
              <a:cxnLst/>
              <a:rect l="l" t="t" r="r" b="b"/>
              <a:pathLst>
                <a:path w="3822" h="198" extrusionOk="0">
                  <a:moveTo>
                    <a:pt x="0" y="1"/>
                  </a:moveTo>
                  <a:lnTo>
                    <a:pt x="0" y="197"/>
                  </a:lnTo>
                  <a:lnTo>
                    <a:pt x="3822" y="197"/>
                  </a:lnTo>
                  <a:lnTo>
                    <a:pt x="3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153517" y="2114215"/>
              <a:ext cx="231089" cy="20143"/>
            </a:xfrm>
            <a:custGeom>
              <a:avLst/>
              <a:gdLst/>
              <a:ahLst/>
              <a:cxnLst/>
              <a:rect l="l" t="t" r="r" b="b"/>
              <a:pathLst>
                <a:path w="4176" h="364" extrusionOk="0">
                  <a:moveTo>
                    <a:pt x="1" y="1"/>
                  </a:moveTo>
                  <a:lnTo>
                    <a:pt x="1" y="364"/>
                  </a:lnTo>
                  <a:lnTo>
                    <a:pt x="4175" y="364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 flipH="1">
            <a:off x="715098" y="4037301"/>
            <a:ext cx="999757" cy="766882"/>
            <a:chOff x="8209200" y="4037301"/>
            <a:chExt cx="999757" cy="766882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8850576" y="4314402"/>
              <a:ext cx="358380" cy="426336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8209200" y="4265047"/>
              <a:ext cx="377979" cy="449351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8411744" y="4037301"/>
              <a:ext cx="644907" cy="766882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 flipH="1">
            <a:off x="1714850" y="79047"/>
            <a:ext cx="7631842" cy="1328174"/>
            <a:chOff x="247687" y="79047"/>
            <a:chExt cx="7631842" cy="1328174"/>
          </a:xfrm>
        </p:grpSpPr>
        <p:sp>
          <p:nvSpPr>
            <p:cNvPr id="154" name="Google Shape;154;p9"/>
            <p:cNvSpPr/>
            <p:nvPr/>
          </p:nvSpPr>
          <p:spPr>
            <a:xfrm flipH="1">
              <a:off x="6807945" y="79047"/>
              <a:ext cx="1071585" cy="33232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47687" y="1087652"/>
              <a:ext cx="917786" cy="319569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9" name="Google Shape;159;p10"/>
          <p:cNvGrpSpPr/>
          <p:nvPr/>
        </p:nvGrpSpPr>
        <p:grpSpPr>
          <a:xfrm>
            <a:off x="1333850" y="79047"/>
            <a:ext cx="6843735" cy="455949"/>
            <a:chOff x="1333850" y="79047"/>
            <a:chExt cx="6843735" cy="455949"/>
          </a:xfrm>
        </p:grpSpPr>
        <p:grpSp>
          <p:nvGrpSpPr>
            <p:cNvPr id="160" name="Google Shape;160;p10"/>
            <p:cNvGrpSpPr/>
            <p:nvPr/>
          </p:nvGrpSpPr>
          <p:grpSpPr>
            <a:xfrm flipH="1">
              <a:off x="1333850" y="79047"/>
              <a:ext cx="3316042" cy="455949"/>
              <a:chOff x="4563487" y="79047"/>
              <a:chExt cx="3316042" cy="455949"/>
            </a:xfrm>
          </p:grpSpPr>
          <p:sp>
            <p:nvSpPr>
              <p:cNvPr id="161" name="Google Shape;161;p10"/>
              <p:cNvSpPr/>
              <p:nvPr/>
            </p:nvSpPr>
            <p:spPr>
              <a:xfrm flipH="1">
                <a:off x="6807945" y="79047"/>
                <a:ext cx="1071585" cy="332326"/>
              </a:xfrm>
              <a:custGeom>
                <a:avLst/>
                <a:gdLst/>
                <a:ahLst/>
                <a:cxnLst/>
                <a:rect l="l" t="t" r="r" b="b"/>
                <a:pathLst>
                  <a:path w="15268" h="4735" extrusionOk="0">
                    <a:moveTo>
                      <a:pt x="11850" y="0"/>
                    </a:moveTo>
                    <a:cubicBezTo>
                      <a:pt x="10597" y="0"/>
                      <a:pt x="9561" y="778"/>
                      <a:pt x="9292" y="1823"/>
                    </a:cubicBezTo>
                    <a:cubicBezTo>
                      <a:pt x="9126" y="1575"/>
                      <a:pt x="8825" y="1409"/>
                      <a:pt x="8484" y="1409"/>
                    </a:cubicBezTo>
                    <a:cubicBezTo>
                      <a:pt x="7987" y="1409"/>
                      <a:pt x="7583" y="1751"/>
                      <a:pt x="7541" y="2175"/>
                    </a:cubicBezTo>
                    <a:cubicBezTo>
                      <a:pt x="7293" y="2021"/>
                      <a:pt x="6993" y="1927"/>
                      <a:pt x="6661" y="1927"/>
                    </a:cubicBezTo>
                    <a:cubicBezTo>
                      <a:pt x="6268" y="1927"/>
                      <a:pt x="5905" y="2062"/>
                      <a:pt x="5635" y="2279"/>
                    </a:cubicBezTo>
                    <a:cubicBezTo>
                      <a:pt x="5532" y="1917"/>
                      <a:pt x="5159" y="1648"/>
                      <a:pt x="4724" y="1648"/>
                    </a:cubicBezTo>
                    <a:cubicBezTo>
                      <a:pt x="4268" y="1648"/>
                      <a:pt x="3895" y="1927"/>
                      <a:pt x="3802" y="2311"/>
                    </a:cubicBezTo>
                    <a:cubicBezTo>
                      <a:pt x="3522" y="2072"/>
                      <a:pt x="3149" y="1927"/>
                      <a:pt x="2735" y="1927"/>
                    </a:cubicBezTo>
                    <a:cubicBezTo>
                      <a:pt x="1876" y="1927"/>
                      <a:pt x="1182" y="2548"/>
                      <a:pt x="1182" y="3326"/>
                    </a:cubicBezTo>
                    <a:lnTo>
                      <a:pt x="1182" y="3418"/>
                    </a:lnTo>
                    <a:cubicBezTo>
                      <a:pt x="1068" y="3356"/>
                      <a:pt x="933" y="3326"/>
                      <a:pt x="788" y="3326"/>
                    </a:cubicBezTo>
                    <a:cubicBezTo>
                      <a:pt x="353" y="3326"/>
                      <a:pt x="1" y="3636"/>
                      <a:pt x="1" y="4030"/>
                    </a:cubicBezTo>
                    <a:cubicBezTo>
                      <a:pt x="1" y="4413"/>
                      <a:pt x="353" y="4734"/>
                      <a:pt x="788" y="4734"/>
                    </a:cubicBezTo>
                    <a:lnTo>
                      <a:pt x="14481" y="4734"/>
                    </a:lnTo>
                    <a:cubicBezTo>
                      <a:pt x="14916" y="4734"/>
                      <a:pt x="15268" y="4413"/>
                      <a:pt x="15268" y="4030"/>
                    </a:cubicBezTo>
                    <a:cubicBezTo>
                      <a:pt x="15268" y="3636"/>
                      <a:pt x="14916" y="3326"/>
                      <a:pt x="14481" y="3326"/>
                    </a:cubicBezTo>
                    <a:cubicBezTo>
                      <a:pt x="14388" y="3326"/>
                      <a:pt x="14305" y="3336"/>
                      <a:pt x="14232" y="3356"/>
                    </a:cubicBezTo>
                    <a:cubicBezTo>
                      <a:pt x="14388" y="3056"/>
                      <a:pt x="14481" y="2714"/>
                      <a:pt x="14481" y="2362"/>
                    </a:cubicBezTo>
                    <a:cubicBezTo>
                      <a:pt x="14481" y="1057"/>
                      <a:pt x="13300" y="0"/>
                      <a:pt x="11850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4563487" y="215427"/>
                <a:ext cx="917786" cy="319569"/>
              </a:xfrm>
              <a:custGeom>
                <a:avLst/>
                <a:gdLst/>
                <a:ahLst/>
                <a:cxnLst/>
                <a:rect l="l" t="t" r="r" b="b"/>
                <a:pathLst>
                  <a:path w="16956" h="5904" extrusionOk="0">
                    <a:moveTo>
                      <a:pt x="8369" y="0"/>
                    </a:moveTo>
                    <a:cubicBezTo>
                      <a:pt x="7074" y="0"/>
                      <a:pt x="5976" y="849"/>
                      <a:pt x="5594" y="2020"/>
                    </a:cubicBezTo>
                    <a:cubicBezTo>
                      <a:pt x="5407" y="1854"/>
                      <a:pt x="5168" y="1761"/>
                      <a:pt x="4899" y="1761"/>
                    </a:cubicBezTo>
                    <a:cubicBezTo>
                      <a:pt x="4340" y="1761"/>
                      <a:pt x="3884" y="2207"/>
                      <a:pt x="3863" y="2766"/>
                    </a:cubicBezTo>
                    <a:cubicBezTo>
                      <a:pt x="3563" y="2538"/>
                      <a:pt x="3201" y="2403"/>
                      <a:pt x="2807" y="2403"/>
                    </a:cubicBezTo>
                    <a:cubicBezTo>
                      <a:pt x="1854" y="2403"/>
                      <a:pt x="1088" y="3180"/>
                      <a:pt x="1088" y="4143"/>
                    </a:cubicBezTo>
                    <a:lnTo>
                      <a:pt x="1088" y="4175"/>
                    </a:lnTo>
                    <a:cubicBezTo>
                      <a:pt x="1015" y="4154"/>
                      <a:pt x="943" y="4143"/>
                      <a:pt x="870" y="4143"/>
                    </a:cubicBezTo>
                    <a:cubicBezTo>
                      <a:pt x="394" y="4143"/>
                      <a:pt x="0" y="4537"/>
                      <a:pt x="0" y="5024"/>
                    </a:cubicBezTo>
                    <a:cubicBezTo>
                      <a:pt x="0" y="5510"/>
                      <a:pt x="394" y="5904"/>
                      <a:pt x="870" y="5904"/>
                    </a:cubicBezTo>
                    <a:lnTo>
                      <a:pt x="16075" y="5904"/>
                    </a:lnTo>
                    <a:cubicBezTo>
                      <a:pt x="16562" y="5904"/>
                      <a:pt x="16955" y="5510"/>
                      <a:pt x="16955" y="5024"/>
                    </a:cubicBezTo>
                    <a:cubicBezTo>
                      <a:pt x="16955" y="4537"/>
                      <a:pt x="16562" y="4143"/>
                      <a:pt x="16075" y="4143"/>
                    </a:cubicBezTo>
                    <a:cubicBezTo>
                      <a:pt x="15920" y="4143"/>
                      <a:pt x="15765" y="4184"/>
                      <a:pt x="15640" y="4267"/>
                    </a:cubicBezTo>
                    <a:lnTo>
                      <a:pt x="15640" y="4143"/>
                    </a:lnTo>
                    <a:cubicBezTo>
                      <a:pt x="15640" y="3180"/>
                      <a:pt x="14874" y="2403"/>
                      <a:pt x="13921" y="2403"/>
                    </a:cubicBezTo>
                    <a:cubicBezTo>
                      <a:pt x="13465" y="2403"/>
                      <a:pt x="13040" y="2589"/>
                      <a:pt x="12740" y="2879"/>
                    </a:cubicBezTo>
                    <a:cubicBezTo>
                      <a:pt x="12637" y="2403"/>
                      <a:pt x="12212" y="2051"/>
                      <a:pt x="11714" y="2051"/>
                    </a:cubicBezTo>
                    <a:cubicBezTo>
                      <a:pt x="11518" y="2051"/>
                      <a:pt x="11342" y="2103"/>
                      <a:pt x="11187" y="2196"/>
                    </a:cubicBezTo>
                    <a:cubicBezTo>
                      <a:pt x="10865" y="932"/>
                      <a:pt x="9726" y="0"/>
                      <a:pt x="836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0"/>
            <p:cNvSpPr/>
            <p:nvPr/>
          </p:nvSpPr>
          <p:spPr>
            <a:xfrm>
              <a:off x="7106000" y="79047"/>
              <a:ext cx="1071585" cy="33232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0"/>
          <p:cNvGrpSpPr/>
          <p:nvPr/>
        </p:nvGrpSpPr>
        <p:grpSpPr>
          <a:xfrm>
            <a:off x="28578" y="4452826"/>
            <a:ext cx="9258651" cy="766882"/>
            <a:chOff x="28578" y="4452826"/>
            <a:chExt cx="9258651" cy="766882"/>
          </a:xfrm>
        </p:grpSpPr>
        <p:grpSp>
          <p:nvGrpSpPr>
            <p:cNvPr id="165" name="Google Shape;165;p10"/>
            <p:cNvGrpSpPr/>
            <p:nvPr/>
          </p:nvGrpSpPr>
          <p:grpSpPr>
            <a:xfrm flipH="1">
              <a:off x="8287473" y="4452826"/>
              <a:ext cx="999757" cy="766882"/>
              <a:chOff x="8209200" y="4037301"/>
              <a:chExt cx="999757" cy="766882"/>
            </a:xfrm>
          </p:grpSpPr>
          <p:sp>
            <p:nvSpPr>
              <p:cNvPr id="166" name="Google Shape;166;p10"/>
              <p:cNvSpPr/>
              <p:nvPr/>
            </p:nvSpPr>
            <p:spPr>
              <a:xfrm flipH="1">
                <a:off x="8850576" y="4314402"/>
                <a:ext cx="358380" cy="426336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8984" extrusionOk="0">
                    <a:moveTo>
                      <a:pt x="3770" y="1"/>
                    </a:moveTo>
                    <a:cubicBezTo>
                      <a:pt x="3584" y="487"/>
                      <a:pt x="2921" y="1699"/>
                      <a:pt x="2590" y="2072"/>
                    </a:cubicBezTo>
                    <a:cubicBezTo>
                      <a:pt x="2890" y="2072"/>
                      <a:pt x="3232" y="1771"/>
                      <a:pt x="3232" y="1771"/>
                    </a:cubicBezTo>
                    <a:lnTo>
                      <a:pt x="3232" y="1771"/>
                    </a:lnTo>
                    <a:cubicBezTo>
                      <a:pt x="2838" y="2372"/>
                      <a:pt x="2382" y="2766"/>
                      <a:pt x="2020" y="3138"/>
                    </a:cubicBezTo>
                    <a:cubicBezTo>
                      <a:pt x="2414" y="3138"/>
                      <a:pt x="3139" y="2786"/>
                      <a:pt x="3139" y="2786"/>
                    </a:cubicBezTo>
                    <a:lnTo>
                      <a:pt x="3139" y="2786"/>
                    </a:lnTo>
                    <a:cubicBezTo>
                      <a:pt x="2921" y="3180"/>
                      <a:pt x="2414" y="3718"/>
                      <a:pt x="2175" y="3874"/>
                    </a:cubicBezTo>
                    <a:cubicBezTo>
                      <a:pt x="2352" y="3874"/>
                      <a:pt x="2745" y="3719"/>
                      <a:pt x="2745" y="3718"/>
                    </a:cubicBezTo>
                    <a:lnTo>
                      <a:pt x="2745" y="3718"/>
                    </a:lnTo>
                    <a:cubicBezTo>
                      <a:pt x="2745" y="3719"/>
                      <a:pt x="2207" y="4206"/>
                      <a:pt x="1813" y="4434"/>
                    </a:cubicBezTo>
                    <a:cubicBezTo>
                      <a:pt x="2175" y="4434"/>
                      <a:pt x="2683" y="4247"/>
                      <a:pt x="2683" y="4247"/>
                    </a:cubicBezTo>
                    <a:lnTo>
                      <a:pt x="2683" y="4247"/>
                    </a:lnTo>
                    <a:cubicBezTo>
                      <a:pt x="2352" y="4620"/>
                      <a:pt x="1627" y="5293"/>
                      <a:pt x="1088" y="5573"/>
                    </a:cubicBezTo>
                    <a:cubicBezTo>
                      <a:pt x="1125" y="5579"/>
                      <a:pt x="1168" y="5582"/>
                      <a:pt x="1214" y="5582"/>
                    </a:cubicBezTo>
                    <a:cubicBezTo>
                      <a:pt x="1473" y="5582"/>
                      <a:pt x="1844" y="5500"/>
                      <a:pt x="1844" y="5500"/>
                    </a:cubicBezTo>
                    <a:lnTo>
                      <a:pt x="1844" y="5500"/>
                    </a:lnTo>
                    <a:cubicBezTo>
                      <a:pt x="1844" y="5500"/>
                      <a:pt x="1657" y="5666"/>
                      <a:pt x="1388" y="5780"/>
                    </a:cubicBezTo>
                    <a:cubicBezTo>
                      <a:pt x="1627" y="5759"/>
                      <a:pt x="2175" y="5686"/>
                      <a:pt x="2320" y="5573"/>
                    </a:cubicBezTo>
                    <a:lnTo>
                      <a:pt x="2320" y="5573"/>
                    </a:lnTo>
                    <a:cubicBezTo>
                      <a:pt x="1927" y="5987"/>
                      <a:pt x="1202" y="6402"/>
                      <a:pt x="632" y="6733"/>
                    </a:cubicBezTo>
                    <a:cubicBezTo>
                      <a:pt x="660" y="6734"/>
                      <a:pt x="687" y="6735"/>
                      <a:pt x="716" y="6735"/>
                    </a:cubicBezTo>
                    <a:cubicBezTo>
                      <a:pt x="1225" y="6735"/>
                      <a:pt x="1875" y="6567"/>
                      <a:pt x="1875" y="6567"/>
                    </a:cubicBezTo>
                    <a:lnTo>
                      <a:pt x="1875" y="6567"/>
                    </a:lnTo>
                    <a:cubicBezTo>
                      <a:pt x="1450" y="7033"/>
                      <a:pt x="487" y="7562"/>
                      <a:pt x="94" y="7727"/>
                    </a:cubicBezTo>
                    <a:cubicBezTo>
                      <a:pt x="309" y="7802"/>
                      <a:pt x="548" y="7821"/>
                      <a:pt x="738" y="7821"/>
                    </a:cubicBezTo>
                    <a:cubicBezTo>
                      <a:pt x="941" y="7821"/>
                      <a:pt x="1088" y="7799"/>
                      <a:pt x="1088" y="7799"/>
                    </a:cubicBezTo>
                    <a:lnTo>
                      <a:pt x="1088" y="7799"/>
                    </a:lnTo>
                    <a:cubicBezTo>
                      <a:pt x="1088" y="7799"/>
                      <a:pt x="849" y="7882"/>
                      <a:pt x="601" y="7934"/>
                    </a:cubicBezTo>
                    <a:cubicBezTo>
                      <a:pt x="710" y="7987"/>
                      <a:pt x="858" y="8007"/>
                      <a:pt x="1018" y="8007"/>
                    </a:cubicBezTo>
                    <a:cubicBezTo>
                      <a:pt x="1484" y="8007"/>
                      <a:pt x="2051" y="7841"/>
                      <a:pt x="2051" y="7841"/>
                    </a:cubicBezTo>
                    <a:lnTo>
                      <a:pt x="2051" y="7841"/>
                    </a:lnTo>
                    <a:cubicBezTo>
                      <a:pt x="1565" y="8214"/>
                      <a:pt x="0" y="8742"/>
                      <a:pt x="0" y="8742"/>
                    </a:cubicBezTo>
                    <a:cubicBezTo>
                      <a:pt x="829" y="8930"/>
                      <a:pt x="1636" y="8983"/>
                      <a:pt x="2292" y="8983"/>
                    </a:cubicBezTo>
                    <a:cubicBezTo>
                      <a:pt x="3088" y="8983"/>
                      <a:pt x="3662" y="8904"/>
                      <a:pt x="3781" y="8887"/>
                    </a:cubicBezTo>
                    <a:cubicBezTo>
                      <a:pt x="3895" y="8904"/>
                      <a:pt x="4465" y="8983"/>
                      <a:pt x="5260" y="8983"/>
                    </a:cubicBezTo>
                    <a:cubicBezTo>
                      <a:pt x="5915" y="8983"/>
                      <a:pt x="6723" y="8930"/>
                      <a:pt x="7551" y="8742"/>
                    </a:cubicBezTo>
                    <a:cubicBezTo>
                      <a:pt x="7551" y="8742"/>
                      <a:pt x="5987" y="8214"/>
                      <a:pt x="5500" y="7841"/>
                    </a:cubicBezTo>
                    <a:lnTo>
                      <a:pt x="5500" y="7841"/>
                    </a:lnTo>
                    <a:cubicBezTo>
                      <a:pt x="5501" y="7841"/>
                      <a:pt x="6068" y="8007"/>
                      <a:pt x="6533" y="8007"/>
                    </a:cubicBezTo>
                    <a:cubicBezTo>
                      <a:pt x="6693" y="8007"/>
                      <a:pt x="6842" y="7987"/>
                      <a:pt x="6951" y="7934"/>
                    </a:cubicBezTo>
                    <a:cubicBezTo>
                      <a:pt x="6712" y="7882"/>
                      <a:pt x="6463" y="7799"/>
                      <a:pt x="6463" y="7799"/>
                    </a:cubicBezTo>
                    <a:lnTo>
                      <a:pt x="6463" y="7799"/>
                    </a:lnTo>
                    <a:cubicBezTo>
                      <a:pt x="6463" y="7799"/>
                      <a:pt x="6610" y="7821"/>
                      <a:pt x="6813" y="7821"/>
                    </a:cubicBezTo>
                    <a:cubicBezTo>
                      <a:pt x="7003" y="7821"/>
                      <a:pt x="7243" y="7802"/>
                      <a:pt x="7458" y="7727"/>
                    </a:cubicBezTo>
                    <a:cubicBezTo>
                      <a:pt x="7075" y="7562"/>
                      <a:pt x="6101" y="7033"/>
                      <a:pt x="5687" y="6567"/>
                    </a:cubicBezTo>
                    <a:lnTo>
                      <a:pt x="5687" y="6567"/>
                    </a:lnTo>
                    <a:cubicBezTo>
                      <a:pt x="5687" y="6567"/>
                      <a:pt x="6338" y="6735"/>
                      <a:pt x="6837" y="6735"/>
                    </a:cubicBezTo>
                    <a:cubicBezTo>
                      <a:pt x="6865" y="6735"/>
                      <a:pt x="6892" y="6734"/>
                      <a:pt x="6919" y="6733"/>
                    </a:cubicBezTo>
                    <a:cubicBezTo>
                      <a:pt x="6350" y="6402"/>
                      <a:pt x="5625" y="5987"/>
                      <a:pt x="5231" y="5573"/>
                    </a:cubicBezTo>
                    <a:lnTo>
                      <a:pt x="5231" y="5573"/>
                    </a:lnTo>
                    <a:cubicBezTo>
                      <a:pt x="5386" y="5686"/>
                      <a:pt x="5925" y="5759"/>
                      <a:pt x="6163" y="5780"/>
                    </a:cubicBezTo>
                    <a:cubicBezTo>
                      <a:pt x="5894" y="5666"/>
                      <a:pt x="5718" y="5500"/>
                      <a:pt x="5718" y="5500"/>
                    </a:cubicBezTo>
                    <a:lnTo>
                      <a:pt x="5718" y="5500"/>
                    </a:lnTo>
                    <a:cubicBezTo>
                      <a:pt x="5718" y="5500"/>
                      <a:pt x="6082" y="5582"/>
                      <a:pt x="6338" y="5582"/>
                    </a:cubicBezTo>
                    <a:cubicBezTo>
                      <a:pt x="6384" y="5582"/>
                      <a:pt x="6427" y="5579"/>
                      <a:pt x="6463" y="5573"/>
                    </a:cubicBezTo>
                    <a:cubicBezTo>
                      <a:pt x="5925" y="5293"/>
                      <a:pt x="5200" y="4620"/>
                      <a:pt x="4868" y="4247"/>
                    </a:cubicBezTo>
                    <a:lnTo>
                      <a:pt x="4868" y="4247"/>
                    </a:lnTo>
                    <a:cubicBezTo>
                      <a:pt x="4868" y="4247"/>
                      <a:pt x="5386" y="4434"/>
                      <a:pt x="5749" y="4434"/>
                    </a:cubicBezTo>
                    <a:cubicBezTo>
                      <a:pt x="5355" y="4206"/>
                      <a:pt x="4806" y="3719"/>
                      <a:pt x="4806" y="3718"/>
                    </a:cubicBezTo>
                    <a:lnTo>
                      <a:pt x="4806" y="3718"/>
                    </a:lnTo>
                    <a:cubicBezTo>
                      <a:pt x="4806" y="3719"/>
                      <a:pt x="5200" y="3874"/>
                      <a:pt x="5386" y="3874"/>
                    </a:cubicBezTo>
                    <a:cubicBezTo>
                      <a:pt x="5138" y="3718"/>
                      <a:pt x="4630" y="3180"/>
                      <a:pt x="4412" y="2786"/>
                    </a:cubicBezTo>
                    <a:lnTo>
                      <a:pt x="4412" y="2786"/>
                    </a:lnTo>
                    <a:cubicBezTo>
                      <a:pt x="4413" y="2786"/>
                      <a:pt x="5138" y="3138"/>
                      <a:pt x="5531" y="3138"/>
                    </a:cubicBezTo>
                    <a:cubicBezTo>
                      <a:pt x="5169" y="2766"/>
                      <a:pt x="4723" y="2372"/>
                      <a:pt x="4330" y="1771"/>
                    </a:cubicBezTo>
                    <a:lnTo>
                      <a:pt x="4330" y="1771"/>
                    </a:lnTo>
                    <a:cubicBezTo>
                      <a:pt x="4330" y="1771"/>
                      <a:pt x="4661" y="2072"/>
                      <a:pt x="4962" y="2072"/>
                    </a:cubicBezTo>
                    <a:cubicBezTo>
                      <a:pt x="4630" y="1699"/>
                      <a:pt x="3968" y="487"/>
                      <a:pt x="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 flipH="1">
                <a:off x="8209200" y="4341247"/>
                <a:ext cx="377979" cy="449351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9469" extrusionOk="0">
                    <a:moveTo>
                      <a:pt x="3978" y="0"/>
                    </a:moveTo>
                    <a:cubicBezTo>
                      <a:pt x="3780" y="508"/>
                      <a:pt x="3087" y="1782"/>
                      <a:pt x="2735" y="2176"/>
                    </a:cubicBezTo>
                    <a:cubicBezTo>
                      <a:pt x="3055" y="2176"/>
                      <a:pt x="3408" y="1855"/>
                      <a:pt x="3408" y="1855"/>
                    </a:cubicBezTo>
                    <a:lnTo>
                      <a:pt x="3408" y="1855"/>
                    </a:lnTo>
                    <a:cubicBezTo>
                      <a:pt x="2993" y="2497"/>
                      <a:pt x="2517" y="2911"/>
                      <a:pt x="2134" y="3294"/>
                    </a:cubicBezTo>
                    <a:cubicBezTo>
                      <a:pt x="2548" y="3294"/>
                      <a:pt x="3304" y="2932"/>
                      <a:pt x="3304" y="2932"/>
                    </a:cubicBezTo>
                    <a:lnTo>
                      <a:pt x="3304" y="2932"/>
                    </a:lnTo>
                    <a:cubicBezTo>
                      <a:pt x="3087" y="3346"/>
                      <a:pt x="2548" y="3906"/>
                      <a:pt x="2289" y="4081"/>
                    </a:cubicBezTo>
                    <a:cubicBezTo>
                      <a:pt x="2486" y="4081"/>
                      <a:pt x="2890" y="3906"/>
                      <a:pt x="2890" y="3906"/>
                    </a:cubicBezTo>
                    <a:lnTo>
                      <a:pt x="2890" y="3906"/>
                    </a:lnTo>
                    <a:cubicBezTo>
                      <a:pt x="2890" y="3906"/>
                      <a:pt x="2320" y="4424"/>
                      <a:pt x="1906" y="4672"/>
                    </a:cubicBezTo>
                    <a:cubicBezTo>
                      <a:pt x="2289" y="4672"/>
                      <a:pt x="2827" y="4475"/>
                      <a:pt x="2828" y="4475"/>
                    </a:cubicBezTo>
                    <a:lnTo>
                      <a:pt x="2828" y="4475"/>
                    </a:lnTo>
                    <a:cubicBezTo>
                      <a:pt x="2486" y="4859"/>
                      <a:pt x="1720" y="5573"/>
                      <a:pt x="1150" y="5863"/>
                    </a:cubicBezTo>
                    <a:cubicBezTo>
                      <a:pt x="1193" y="5872"/>
                      <a:pt x="1245" y="5876"/>
                      <a:pt x="1301" y="5876"/>
                    </a:cubicBezTo>
                    <a:cubicBezTo>
                      <a:pt x="1569" y="5876"/>
                      <a:pt x="1937" y="5791"/>
                      <a:pt x="1937" y="5791"/>
                    </a:cubicBezTo>
                    <a:lnTo>
                      <a:pt x="1937" y="5791"/>
                    </a:lnTo>
                    <a:cubicBezTo>
                      <a:pt x="1937" y="5791"/>
                      <a:pt x="1750" y="5966"/>
                      <a:pt x="1460" y="6081"/>
                    </a:cubicBezTo>
                    <a:cubicBezTo>
                      <a:pt x="1720" y="6060"/>
                      <a:pt x="2289" y="5987"/>
                      <a:pt x="2445" y="5863"/>
                    </a:cubicBezTo>
                    <a:lnTo>
                      <a:pt x="2445" y="5863"/>
                    </a:lnTo>
                    <a:cubicBezTo>
                      <a:pt x="2040" y="6309"/>
                      <a:pt x="1274" y="6744"/>
                      <a:pt x="673" y="7085"/>
                    </a:cubicBezTo>
                    <a:cubicBezTo>
                      <a:pt x="713" y="7087"/>
                      <a:pt x="754" y="7088"/>
                      <a:pt x="796" y="7088"/>
                    </a:cubicBezTo>
                    <a:cubicBezTo>
                      <a:pt x="1319" y="7088"/>
                      <a:pt x="1968" y="6919"/>
                      <a:pt x="1968" y="6919"/>
                    </a:cubicBezTo>
                    <a:lnTo>
                      <a:pt x="1968" y="6919"/>
                    </a:lnTo>
                    <a:cubicBezTo>
                      <a:pt x="1523" y="7407"/>
                      <a:pt x="507" y="7966"/>
                      <a:pt x="93" y="8141"/>
                    </a:cubicBezTo>
                    <a:cubicBezTo>
                      <a:pt x="318" y="8220"/>
                      <a:pt x="566" y="8240"/>
                      <a:pt x="765" y="8240"/>
                    </a:cubicBezTo>
                    <a:cubicBezTo>
                      <a:pt x="988" y="8240"/>
                      <a:pt x="1150" y="8214"/>
                      <a:pt x="1150" y="8214"/>
                    </a:cubicBezTo>
                    <a:lnTo>
                      <a:pt x="1150" y="8214"/>
                    </a:lnTo>
                    <a:cubicBezTo>
                      <a:pt x="1150" y="8214"/>
                      <a:pt x="891" y="8307"/>
                      <a:pt x="632" y="8359"/>
                    </a:cubicBezTo>
                    <a:cubicBezTo>
                      <a:pt x="747" y="8416"/>
                      <a:pt x="906" y="8436"/>
                      <a:pt x="1077" y="8436"/>
                    </a:cubicBezTo>
                    <a:cubicBezTo>
                      <a:pt x="1568" y="8436"/>
                      <a:pt x="2165" y="8266"/>
                      <a:pt x="2165" y="8266"/>
                    </a:cubicBezTo>
                    <a:lnTo>
                      <a:pt x="2165" y="8266"/>
                    </a:lnTo>
                    <a:cubicBezTo>
                      <a:pt x="1658" y="8649"/>
                      <a:pt x="0" y="9219"/>
                      <a:pt x="0" y="9219"/>
                    </a:cubicBezTo>
                    <a:cubicBezTo>
                      <a:pt x="862" y="9412"/>
                      <a:pt x="1702" y="9469"/>
                      <a:pt x="2388" y="9469"/>
                    </a:cubicBezTo>
                    <a:cubicBezTo>
                      <a:pt x="3244" y="9469"/>
                      <a:pt x="3861" y="9381"/>
                      <a:pt x="3988" y="9364"/>
                    </a:cubicBezTo>
                    <a:cubicBezTo>
                      <a:pt x="4109" y="9381"/>
                      <a:pt x="4724" y="9469"/>
                      <a:pt x="5578" y="9469"/>
                    </a:cubicBezTo>
                    <a:cubicBezTo>
                      <a:pt x="6264" y="9469"/>
                      <a:pt x="7103" y="9412"/>
                      <a:pt x="7965" y="9219"/>
                    </a:cubicBezTo>
                    <a:cubicBezTo>
                      <a:pt x="7965" y="9219"/>
                      <a:pt x="6308" y="8649"/>
                      <a:pt x="5801" y="8266"/>
                    </a:cubicBezTo>
                    <a:lnTo>
                      <a:pt x="5801" y="8266"/>
                    </a:lnTo>
                    <a:cubicBezTo>
                      <a:pt x="5801" y="8266"/>
                      <a:pt x="6398" y="8436"/>
                      <a:pt x="6888" y="8436"/>
                    </a:cubicBezTo>
                    <a:cubicBezTo>
                      <a:pt x="7060" y="8436"/>
                      <a:pt x="7218" y="8416"/>
                      <a:pt x="7334" y="8359"/>
                    </a:cubicBezTo>
                    <a:cubicBezTo>
                      <a:pt x="7074" y="8307"/>
                      <a:pt x="6826" y="8214"/>
                      <a:pt x="6826" y="8214"/>
                    </a:cubicBezTo>
                    <a:lnTo>
                      <a:pt x="6826" y="8214"/>
                    </a:lnTo>
                    <a:cubicBezTo>
                      <a:pt x="6826" y="8214"/>
                      <a:pt x="6985" y="8240"/>
                      <a:pt x="7205" y="8240"/>
                    </a:cubicBezTo>
                    <a:cubicBezTo>
                      <a:pt x="7402" y="8240"/>
                      <a:pt x="7647" y="8220"/>
                      <a:pt x="7872" y="8141"/>
                    </a:cubicBezTo>
                    <a:cubicBezTo>
                      <a:pt x="7458" y="7966"/>
                      <a:pt x="6443" y="7407"/>
                      <a:pt x="5997" y="6919"/>
                    </a:cubicBezTo>
                    <a:lnTo>
                      <a:pt x="5997" y="6919"/>
                    </a:lnTo>
                    <a:cubicBezTo>
                      <a:pt x="5997" y="6919"/>
                      <a:pt x="6646" y="7088"/>
                      <a:pt x="7177" y="7088"/>
                    </a:cubicBezTo>
                    <a:cubicBezTo>
                      <a:pt x="7220" y="7088"/>
                      <a:pt x="7261" y="7087"/>
                      <a:pt x="7302" y="7085"/>
                    </a:cubicBezTo>
                    <a:cubicBezTo>
                      <a:pt x="6691" y="6744"/>
                      <a:pt x="5935" y="6309"/>
                      <a:pt x="5521" y="5863"/>
                    </a:cubicBezTo>
                    <a:lnTo>
                      <a:pt x="5521" y="5863"/>
                    </a:lnTo>
                    <a:cubicBezTo>
                      <a:pt x="5676" y="5987"/>
                      <a:pt x="6246" y="6060"/>
                      <a:pt x="6505" y="6081"/>
                    </a:cubicBezTo>
                    <a:cubicBezTo>
                      <a:pt x="6215" y="5966"/>
                      <a:pt x="6028" y="5791"/>
                      <a:pt x="6028" y="5791"/>
                    </a:cubicBezTo>
                    <a:lnTo>
                      <a:pt x="6028" y="5791"/>
                    </a:lnTo>
                    <a:cubicBezTo>
                      <a:pt x="6029" y="5791"/>
                      <a:pt x="6396" y="5876"/>
                      <a:pt x="6670" y="5876"/>
                    </a:cubicBezTo>
                    <a:cubicBezTo>
                      <a:pt x="6727" y="5876"/>
                      <a:pt x="6781" y="5872"/>
                      <a:pt x="6826" y="5863"/>
                    </a:cubicBezTo>
                    <a:cubicBezTo>
                      <a:pt x="6246" y="5573"/>
                      <a:pt x="5490" y="4859"/>
                      <a:pt x="5138" y="4475"/>
                    </a:cubicBezTo>
                    <a:lnTo>
                      <a:pt x="5138" y="4475"/>
                    </a:lnTo>
                    <a:cubicBezTo>
                      <a:pt x="5138" y="4475"/>
                      <a:pt x="5676" y="4672"/>
                      <a:pt x="6059" y="4672"/>
                    </a:cubicBezTo>
                    <a:cubicBezTo>
                      <a:pt x="5645" y="4424"/>
                      <a:pt x="5076" y="3906"/>
                      <a:pt x="5076" y="3906"/>
                    </a:cubicBezTo>
                    <a:lnTo>
                      <a:pt x="5076" y="3906"/>
                    </a:lnTo>
                    <a:cubicBezTo>
                      <a:pt x="5076" y="3906"/>
                      <a:pt x="5490" y="4081"/>
                      <a:pt x="5676" y="4081"/>
                    </a:cubicBezTo>
                    <a:cubicBezTo>
                      <a:pt x="5417" y="3906"/>
                      <a:pt x="4878" y="3346"/>
                      <a:pt x="4661" y="2932"/>
                    </a:cubicBezTo>
                    <a:lnTo>
                      <a:pt x="4661" y="2932"/>
                    </a:lnTo>
                    <a:cubicBezTo>
                      <a:pt x="4661" y="2932"/>
                      <a:pt x="5417" y="3294"/>
                      <a:pt x="5831" y="3294"/>
                    </a:cubicBezTo>
                    <a:cubicBezTo>
                      <a:pt x="5458" y="2911"/>
                      <a:pt x="4972" y="2497"/>
                      <a:pt x="4568" y="1855"/>
                    </a:cubicBezTo>
                    <a:lnTo>
                      <a:pt x="4568" y="1855"/>
                    </a:lnTo>
                    <a:cubicBezTo>
                      <a:pt x="4568" y="1855"/>
                      <a:pt x="4910" y="2176"/>
                      <a:pt x="5231" y="2176"/>
                    </a:cubicBezTo>
                    <a:cubicBezTo>
                      <a:pt x="4878" y="1782"/>
                      <a:pt x="4185" y="508"/>
                      <a:pt x="3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 flipH="1">
                <a:off x="8411744" y="4037301"/>
                <a:ext cx="644907" cy="76688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490" extrusionOk="0">
                    <a:moveTo>
                      <a:pt x="3140" y="0"/>
                    </a:moveTo>
                    <a:cubicBezTo>
                      <a:pt x="2984" y="404"/>
                      <a:pt x="2435" y="1409"/>
                      <a:pt x="2155" y="1719"/>
                    </a:cubicBezTo>
                    <a:cubicBezTo>
                      <a:pt x="2414" y="1719"/>
                      <a:pt x="2684" y="1471"/>
                      <a:pt x="2684" y="1471"/>
                    </a:cubicBezTo>
                    <a:lnTo>
                      <a:pt x="2684" y="1471"/>
                    </a:lnTo>
                    <a:cubicBezTo>
                      <a:pt x="2362" y="1978"/>
                      <a:pt x="1980" y="2299"/>
                      <a:pt x="1679" y="2610"/>
                    </a:cubicBezTo>
                    <a:cubicBezTo>
                      <a:pt x="2010" y="2610"/>
                      <a:pt x="2611" y="2320"/>
                      <a:pt x="2611" y="2320"/>
                    </a:cubicBezTo>
                    <a:lnTo>
                      <a:pt x="2611" y="2320"/>
                    </a:lnTo>
                    <a:cubicBezTo>
                      <a:pt x="2435" y="2652"/>
                      <a:pt x="2010" y="3097"/>
                      <a:pt x="1803" y="3232"/>
                    </a:cubicBezTo>
                    <a:cubicBezTo>
                      <a:pt x="1959" y="3232"/>
                      <a:pt x="2279" y="3097"/>
                      <a:pt x="2279" y="3097"/>
                    </a:cubicBezTo>
                    <a:lnTo>
                      <a:pt x="2279" y="3097"/>
                    </a:lnTo>
                    <a:cubicBezTo>
                      <a:pt x="2279" y="3097"/>
                      <a:pt x="1834" y="3501"/>
                      <a:pt x="1503" y="3697"/>
                    </a:cubicBezTo>
                    <a:cubicBezTo>
                      <a:pt x="1803" y="3697"/>
                      <a:pt x="2238" y="3542"/>
                      <a:pt x="2238" y="3542"/>
                    </a:cubicBezTo>
                    <a:lnTo>
                      <a:pt x="2238" y="3542"/>
                    </a:lnTo>
                    <a:cubicBezTo>
                      <a:pt x="1959" y="3853"/>
                      <a:pt x="1358" y="4412"/>
                      <a:pt x="902" y="4640"/>
                    </a:cubicBezTo>
                    <a:cubicBezTo>
                      <a:pt x="938" y="4648"/>
                      <a:pt x="981" y="4651"/>
                      <a:pt x="1029" y="4651"/>
                    </a:cubicBezTo>
                    <a:cubicBezTo>
                      <a:pt x="1242" y="4651"/>
                      <a:pt x="1534" y="4588"/>
                      <a:pt x="1534" y="4588"/>
                    </a:cubicBezTo>
                    <a:lnTo>
                      <a:pt x="1534" y="4588"/>
                    </a:lnTo>
                    <a:cubicBezTo>
                      <a:pt x="1534" y="4588"/>
                      <a:pt x="1379" y="4723"/>
                      <a:pt x="1151" y="4816"/>
                    </a:cubicBezTo>
                    <a:cubicBezTo>
                      <a:pt x="1358" y="4795"/>
                      <a:pt x="1803" y="4744"/>
                      <a:pt x="1927" y="4640"/>
                    </a:cubicBezTo>
                    <a:lnTo>
                      <a:pt x="1927" y="4640"/>
                    </a:lnTo>
                    <a:cubicBezTo>
                      <a:pt x="1607" y="4992"/>
                      <a:pt x="1006" y="5334"/>
                      <a:pt x="529" y="5614"/>
                    </a:cubicBezTo>
                    <a:cubicBezTo>
                      <a:pt x="543" y="5614"/>
                      <a:pt x="556" y="5614"/>
                      <a:pt x="569" y="5614"/>
                    </a:cubicBezTo>
                    <a:cubicBezTo>
                      <a:pt x="990" y="5614"/>
                      <a:pt x="1554" y="5469"/>
                      <a:pt x="1554" y="5469"/>
                    </a:cubicBezTo>
                    <a:lnTo>
                      <a:pt x="1554" y="5469"/>
                    </a:lnTo>
                    <a:cubicBezTo>
                      <a:pt x="1202" y="5862"/>
                      <a:pt x="394" y="6307"/>
                      <a:pt x="74" y="6442"/>
                    </a:cubicBezTo>
                    <a:cubicBezTo>
                      <a:pt x="241" y="6503"/>
                      <a:pt x="424" y="6519"/>
                      <a:pt x="576" y="6519"/>
                    </a:cubicBezTo>
                    <a:cubicBezTo>
                      <a:pt x="763" y="6519"/>
                      <a:pt x="902" y="6494"/>
                      <a:pt x="902" y="6494"/>
                    </a:cubicBezTo>
                    <a:lnTo>
                      <a:pt x="902" y="6494"/>
                    </a:lnTo>
                    <a:cubicBezTo>
                      <a:pt x="902" y="6494"/>
                      <a:pt x="705" y="6577"/>
                      <a:pt x="498" y="6618"/>
                    </a:cubicBezTo>
                    <a:cubicBezTo>
                      <a:pt x="586" y="6660"/>
                      <a:pt x="706" y="6675"/>
                      <a:pt x="836" y="6675"/>
                    </a:cubicBezTo>
                    <a:cubicBezTo>
                      <a:pt x="1226" y="6675"/>
                      <a:pt x="1710" y="6535"/>
                      <a:pt x="1710" y="6535"/>
                    </a:cubicBezTo>
                    <a:lnTo>
                      <a:pt x="1710" y="6535"/>
                    </a:lnTo>
                    <a:cubicBezTo>
                      <a:pt x="1306" y="6846"/>
                      <a:pt x="1" y="7292"/>
                      <a:pt x="1" y="7292"/>
                    </a:cubicBezTo>
                    <a:cubicBezTo>
                      <a:pt x="685" y="7445"/>
                      <a:pt x="1352" y="7490"/>
                      <a:pt x="1897" y="7490"/>
                    </a:cubicBezTo>
                    <a:cubicBezTo>
                      <a:pt x="2564" y="7490"/>
                      <a:pt x="3047" y="7423"/>
                      <a:pt x="3149" y="7405"/>
                    </a:cubicBezTo>
                    <a:cubicBezTo>
                      <a:pt x="3247" y="7423"/>
                      <a:pt x="3727" y="7490"/>
                      <a:pt x="4395" y="7490"/>
                    </a:cubicBezTo>
                    <a:cubicBezTo>
                      <a:pt x="4940" y="7490"/>
                      <a:pt x="5609" y="7445"/>
                      <a:pt x="6298" y="7292"/>
                    </a:cubicBezTo>
                    <a:cubicBezTo>
                      <a:pt x="6298" y="7292"/>
                      <a:pt x="4983" y="6846"/>
                      <a:pt x="4590" y="6535"/>
                    </a:cubicBezTo>
                    <a:lnTo>
                      <a:pt x="4590" y="6535"/>
                    </a:lnTo>
                    <a:cubicBezTo>
                      <a:pt x="4590" y="6535"/>
                      <a:pt x="5067" y="6675"/>
                      <a:pt x="5455" y="6675"/>
                    </a:cubicBezTo>
                    <a:cubicBezTo>
                      <a:pt x="5584" y="6675"/>
                      <a:pt x="5703" y="6660"/>
                      <a:pt x="5791" y="6618"/>
                    </a:cubicBezTo>
                    <a:cubicBezTo>
                      <a:pt x="5594" y="6577"/>
                      <a:pt x="5387" y="6494"/>
                      <a:pt x="5387" y="6494"/>
                    </a:cubicBezTo>
                    <a:lnTo>
                      <a:pt x="5387" y="6494"/>
                    </a:lnTo>
                    <a:cubicBezTo>
                      <a:pt x="5387" y="6494"/>
                      <a:pt x="5526" y="6519"/>
                      <a:pt x="5713" y="6519"/>
                    </a:cubicBezTo>
                    <a:cubicBezTo>
                      <a:pt x="5865" y="6519"/>
                      <a:pt x="6048" y="6503"/>
                      <a:pt x="6215" y="6442"/>
                    </a:cubicBezTo>
                    <a:cubicBezTo>
                      <a:pt x="5895" y="6307"/>
                      <a:pt x="5087" y="5862"/>
                      <a:pt x="4735" y="5469"/>
                    </a:cubicBezTo>
                    <a:lnTo>
                      <a:pt x="4735" y="5469"/>
                    </a:lnTo>
                    <a:cubicBezTo>
                      <a:pt x="4735" y="5469"/>
                      <a:pt x="5299" y="5614"/>
                      <a:pt x="5729" y="5614"/>
                    </a:cubicBezTo>
                    <a:cubicBezTo>
                      <a:pt x="5743" y="5614"/>
                      <a:pt x="5757" y="5614"/>
                      <a:pt x="5770" y="5614"/>
                    </a:cubicBezTo>
                    <a:cubicBezTo>
                      <a:pt x="5294" y="5334"/>
                      <a:pt x="4682" y="4992"/>
                      <a:pt x="4362" y="4640"/>
                    </a:cubicBezTo>
                    <a:lnTo>
                      <a:pt x="4362" y="4640"/>
                    </a:lnTo>
                    <a:cubicBezTo>
                      <a:pt x="4486" y="4744"/>
                      <a:pt x="4942" y="4795"/>
                      <a:pt x="5138" y="4816"/>
                    </a:cubicBezTo>
                    <a:cubicBezTo>
                      <a:pt x="4910" y="4723"/>
                      <a:pt x="4765" y="4588"/>
                      <a:pt x="4765" y="4588"/>
                    </a:cubicBezTo>
                    <a:lnTo>
                      <a:pt x="4765" y="4588"/>
                    </a:lnTo>
                    <a:cubicBezTo>
                      <a:pt x="4765" y="4588"/>
                      <a:pt x="5050" y="4651"/>
                      <a:pt x="5261" y="4651"/>
                    </a:cubicBezTo>
                    <a:cubicBezTo>
                      <a:pt x="5308" y="4651"/>
                      <a:pt x="5351" y="4648"/>
                      <a:pt x="5387" y="4640"/>
                    </a:cubicBezTo>
                    <a:cubicBezTo>
                      <a:pt x="4942" y="4412"/>
                      <a:pt x="4330" y="3853"/>
                      <a:pt x="4061" y="3542"/>
                    </a:cubicBezTo>
                    <a:lnTo>
                      <a:pt x="4061" y="3542"/>
                    </a:lnTo>
                    <a:cubicBezTo>
                      <a:pt x="4061" y="3542"/>
                      <a:pt x="4486" y="3697"/>
                      <a:pt x="4786" y="3697"/>
                    </a:cubicBezTo>
                    <a:cubicBezTo>
                      <a:pt x="4455" y="3501"/>
                      <a:pt x="4010" y="3097"/>
                      <a:pt x="4010" y="3097"/>
                    </a:cubicBezTo>
                    <a:lnTo>
                      <a:pt x="4010" y="3097"/>
                    </a:lnTo>
                    <a:cubicBezTo>
                      <a:pt x="4010" y="3097"/>
                      <a:pt x="4330" y="3232"/>
                      <a:pt x="4486" y="3232"/>
                    </a:cubicBezTo>
                    <a:cubicBezTo>
                      <a:pt x="4279" y="3097"/>
                      <a:pt x="3854" y="2652"/>
                      <a:pt x="3678" y="2320"/>
                    </a:cubicBezTo>
                    <a:lnTo>
                      <a:pt x="3678" y="2320"/>
                    </a:lnTo>
                    <a:cubicBezTo>
                      <a:pt x="3678" y="2320"/>
                      <a:pt x="4279" y="2610"/>
                      <a:pt x="4610" y="2610"/>
                    </a:cubicBezTo>
                    <a:cubicBezTo>
                      <a:pt x="4310" y="2299"/>
                      <a:pt x="3927" y="1978"/>
                      <a:pt x="3605" y="1471"/>
                    </a:cubicBezTo>
                    <a:lnTo>
                      <a:pt x="3605" y="1471"/>
                    </a:lnTo>
                    <a:cubicBezTo>
                      <a:pt x="3605" y="1471"/>
                      <a:pt x="3885" y="1719"/>
                      <a:pt x="4134" y="1719"/>
                    </a:cubicBezTo>
                    <a:cubicBezTo>
                      <a:pt x="3854" y="1409"/>
                      <a:pt x="3305" y="404"/>
                      <a:pt x="3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10"/>
            <p:cNvSpPr/>
            <p:nvPr/>
          </p:nvSpPr>
          <p:spPr>
            <a:xfrm>
              <a:off x="28578" y="4452826"/>
              <a:ext cx="644907" cy="766882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1"/>
          <p:cNvSpPr/>
          <p:nvPr/>
        </p:nvSpPr>
        <p:spPr>
          <a:xfrm flipH="1">
            <a:off x="-85711" y="4246899"/>
            <a:ext cx="9315411" cy="1001376"/>
          </a:xfrm>
          <a:custGeom>
            <a:avLst/>
            <a:gdLst/>
            <a:ahLst/>
            <a:cxnLst/>
            <a:rect l="l" t="t" r="r" b="b"/>
            <a:pathLst>
              <a:path w="58894" h="8235" extrusionOk="0">
                <a:moveTo>
                  <a:pt x="56684" y="1"/>
                </a:moveTo>
                <a:cubicBezTo>
                  <a:pt x="56351" y="1"/>
                  <a:pt x="55945" y="24"/>
                  <a:pt x="55476" y="93"/>
                </a:cubicBezTo>
                <a:cubicBezTo>
                  <a:pt x="55476" y="93"/>
                  <a:pt x="55332" y="104"/>
                  <a:pt x="54812" y="104"/>
                </a:cubicBezTo>
                <a:cubicBezTo>
                  <a:pt x="54469" y="104"/>
                  <a:pt x="53963" y="100"/>
                  <a:pt x="53228" y="83"/>
                </a:cubicBezTo>
                <a:cubicBezTo>
                  <a:pt x="53079" y="80"/>
                  <a:pt x="52930" y="79"/>
                  <a:pt x="52782" y="79"/>
                </a:cubicBezTo>
                <a:cubicBezTo>
                  <a:pt x="51821" y="79"/>
                  <a:pt x="50857" y="133"/>
                  <a:pt x="49924" y="187"/>
                </a:cubicBezTo>
                <a:cubicBezTo>
                  <a:pt x="47832" y="300"/>
                  <a:pt x="45749" y="466"/>
                  <a:pt x="43823" y="746"/>
                </a:cubicBezTo>
                <a:cubicBezTo>
                  <a:pt x="43243" y="839"/>
                  <a:pt x="42715" y="963"/>
                  <a:pt x="42114" y="1036"/>
                </a:cubicBezTo>
                <a:cubicBezTo>
                  <a:pt x="41555" y="1108"/>
                  <a:pt x="40943" y="1119"/>
                  <a:pt x="40374" y="1191"/>
                </a:cubicBezTo>
                <a:cubicBezTo>
                  <a:pt x="39721" y="1264"/>
                  <a:pt x="39369" y="1398"/>
                  <a:pt x="38883" y="1543"/>
                </a:cubicBezTo>
                <a:cubicBezTo>
                  <a:pt x="36521" y="2258"/>
                  <a:pt x="33849" y="2206"/>
                  <a:pt x="31415" y="2631"/>
                </a:cubicBezTo>
                <a:cubicBezTo>
                  <a:pt x="30240" y="2839"/>
                  <a:pt x="28955" y="2924"/>
                  <a:pt x="27599" y="2924"/>
                </a:cubicBezTo>
                <a:cubicBezTo>
                  <a:pt x="21673" y="2924"/>
                  <a:pt x="14400" y="1305"/>
                  <a:pt x="9151" y="1305"/>
                </a:cubicBezTo>
                <a:cubicBezTo>
                  <a:pt x="9097" y="1305"/>
                  <a:pt x="9044" y="1305"/>
                  <a:pt x="8991" y="1305"/>
                </a:cubicBezTo>
                <a:cubicBezTo>
                  <a:pt x="5034" y="1326"/>
                  <a:pt x="4008" y="2144"/>
                  <a:pt x="31" y="3377"/>
                </a:cubicBezTo>
                <a:lnTo>
                  <a:pt x="0" y="3377"/>
                </a:lnTo>
                <a:lnTo>
                  <a:pt x="0" y="8234"/>
                </a:lnTo>
                <a:lnTo>
                  <a:pt x="58894" y="8234"/>
                </a:lnTo>
                <a:lnTo>
                  <a:pt x="58894" y="166"/>
                </a:lnTo>
                <a:cubicBezTo>
                  <a:pt x="58894" y="166"/>
                  <a:pt x="58831" y="168"/>
                  <a:pt x="58730" y="168"/>
                </a:cubicBezTo>
                <a:cubicBezTo>
                  <a:pt x="58501" y="168"/>
                  <a:pt x="58075" y="158"/>
                  <a:pt x="57723" y="93"/>
                </a:cubicBezTo>
                <a:cubicBezTo>
                  <a:pt x="57723" y="93"/>
                  <a:pt x="57350" y="1"/>
                  <a:pt x="56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1087016" y="4707431"/>
            <a:ext cx="627403" cy="299432"/>
            <a:chOff x="5497033" y="3332223"/>
            <a:chExt cx="875895" cy="418025"/>
          </a:xfrm>
        </p:grpSpPr>
        <p:sp>
          <p:nvSpPr>
            <p:cNvPr id="175" name="Google Shape;175;p11"/>
            <p:cNvSpPr/>
            <p:nvPr/>
          </p:nvSpPr>
          <p:spPr>
            <a:xfrm>
              <a:off x="5497033" y="3592703"/>
              <a:ext cx="840300" cy="157546"/>
            </a:xfrm>
            <a:custGeom>
              <a:avLst/>
              <a:gdLst/>
              <a:ahLst/>
              <a:cxnLst/>
              <a:rect l="l" t="t" r="r" b="b"/>
              <a:pathLst>
                <a:path w="15185" h="2847" extrusionOk="0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535992" y="3332223"/>
              <a:ext cx="828845" cy="385813"/>
            </a:xfrm>
            <a:custGeom>
              <a:avLst/>
              <a:gdLst/>
              <a:ahLst/>
              <a:cxnLst/>
              <a:rect l="l" t="t" r="r" b="b"/>
              <a:pathLst>
                <a:path w="14978" h="6972" extrusionOk="0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535992" y="3494532"/>
              <a:ext cx="691276" cy="223508"/>
            </a:xfrm>
            <a:custGeom>
              <a:avLst/>
              <a:gdLst/>
              <a:ahLst/>
              <a:cxnLst/>
              <a:rect l="l" t="t" r="r" b="b"/>
              <a:pathLst>
                <a:path w="12492" h="4039" extrusionOk="0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643736" y="3531221"/>
              <a:ext cx="522773" cy="83726"/>
            </a:xfrm>
            <a:custGeom>
              <a:avLst/>
              <a:gdLst/>
              <a:ahLst/>
              <a:cxnLst/>
              <a:rect l="l" t="t" r="r" b="b"/>
              <a:pathLst>
                <a:path w="9447" h="1513" extrusionOk="0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572681" y="3332223"/>
              <a:ext cx="687845" cy="85552"/>
            </a:xfrm>
            <a:custGeom>
              <a:avLst/>
              <a:gdLst/>
              <a:ahLst/>
              <a:cxnLst/>
              <a:rect l="l" t="t" r="r" b="b"/>
              <a:pathLst>
                <a:path w="12430" h="1546" extrusionOk="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062706" y="3385072"/>
              <a:ext cx="310222" cy="333132"/>
            </a:xfrm>
            <a:custGeom>
              <a:avLst/>
              <a:gdLst/>
              <a:ahLst/>
              <a:cxnLst/>
              <a:rect l="l" t="t" r="r" b="b"/>
              <a:pathLst>
                <a:path w="5606" h="6020" extrusionOk="0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106866" y="3415453"/>
              <a:ext cx="248853" cy="267003"/>
            </a:xfrm>
            <a:custGeom>
              <a:avLst/>
              <a:gdLst/>
              <a:ahLst/>
              <a:cxnLst/>
              <a:rect l="l" t="t" r="r" b="b"/>
              <a:pathLst>
                <a:path w="4497" h="4825" extrusionOk="0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1"/>
          <p:cNvSpPr/>
          <p:nvPr/>
        </p:nvSpPr>
        <p:spPr>
          <a:xfrm flipH="1">
            <a:off x="8132251" y="3970675"/>
            <a:ext cx="440876" cy="523527"/>
          </a:xfrm>
          <a:custGeom>
            <a:avLst/>
            <a:gdLst/>
            <a:ahLst/>
            <a:cxnLst/>
            <a:rect l="l" t="t" r="r" b="b"/>
            <a:pathLst>
              <a:path w="4342" h="5156" extrusionOk="0">
                <a:moveTo>
                  <a:pt x="2166" y="0"/>
                </a:moveTo>
                <a:cubicBezTo>
                  <a:pt x="2062" y="279"/>
                  <a:pt x="1679" y="974"/>
                  <a:pt x="1482" y="1181"/>
                </a:cubicBezTo>
                <a:cubicBezTo>
                  <a:pt x="1658" y="1181"/>
                  <a:pt x="1855" y="1005"/>
                  <a:pt x="1855" y="1005"/>
                </a:cubicBezTo>
                <a:lnTo>
                  <a:pt x="1855" y="1005"/>
                </a:lnTo>
                <a:cubicBezTo>
                  <a:pt x="1627" y="1357"/>
                  <a:pt x="1368" y="1585"/>
                  <a:pt x="1161" y="1792"/>
                </a:cubicBezTo>
                <a:cubicBezTo>
                  <a:pt x="1379" y="1792"/>
                  <a:pt x="1803" y="1595"/>
                  <a:pt x="1803" y="1595"/>
                </a:cubicBezTo>
                <a:lnTo>
                  <a:pt x="1803" y="1595"/>
                </a:lnTo>
                <a:cubicBezTo>
                  <a:pt x="1679" y="1823"/>
                  <a:pt x="1379" y="2123"/>
                  <a:pt x="1244" y="2217"/>
                </a:cubicBezTo>
                <a:cubicBezTo>
                  <a:pt x="1347" y="2217"/>
                  <a:pt x="1575" y="2123"/>
                  <a:pt x="1575" y="2123"/>
                </a:cubicBezTo>
                <a:lnTo>
                  <a:pt x="1575" y="2123"/>
                </a:lnTo>
                <a:cubicBezTo>
                  <a:pt x="1575" y="2123"/>
                  <a:pt x="1264" y="2403"/>
                  <a:pt x="1037" y="2537"/>
                </a:cubicBezTo>
                <a:cubicBezTo>
                  <a:pt x="1244" y="2537"/>
                  <a:pt x="1544" y="2434"/>
                  <a:pt x="1544" y="2434"/>
                </a:cubicBezTo>
                <a:lnTo>
                  <a:pt x="1544" y="2434"/>
                </a:lnTo>
                <a:cubicBezTo>
                  <a:pt x="1347" y="2652"/>
                  <a:pt x="933" y="3035"/>
                  <a:pt x="622" y="3190"/>
                </a:cubicBezTo>
                <a:cubicBezTo>
                  <a:pt x="649" y="3196"/>
                  <a:pt x="682" y="3199"/>
                  <a:pt x="718" y="3199"/>
                </a:cubicBezTo>
                <a:cubicBezTo>
                  <a:pt x="864" y="3199"/>
                  <a:pt x="1057" y="3159"/>
                  <a:pt x="1057" y="3159"/>
                </a:cubicBezTo>
                <a:lnTo>
                  <a:pt x="1057" y="3159"/>
                </a:lnTo>
                <a:cubicBezTo>
                  <a:pt x="1057" y="3159"/>
                  <a:pt x="954" y="3253"/>
                  <a:pt x="799" y="3315"/>
                </a:cubicBezTo>
                <a:cubicBezTo>
                  <a:pt x="933" y="3304"/>
                  <a:pt x="1244" y="3262"/>
                  <a:pt x="1327" y="3190"/>
                </a:cubicBezTo>
                <a:lnTo>
                  <a:pt x="1327" y="3190"/>
                </a:lnTo>
                <a:cubicBezTo>
                  <a:pt x="1109" y="3439"/>
                  <a:pt x="695" y="3677"/>
                  <a:pt x="364" y="3863"/>
                </a:cubicBezTo>
                <a:cubicBezTo>
                  <a:pt x="378" y="3864"/>
                  <a:pt x="393" y="3864"/>
                  <a:pt x="408" y="3864"/>
                </a:cubicBezTo>
                <a:cubicBezTo>
                  <a:pt x="694" y="3864"/>
                  <a:pt x="1068" y="3770"/>
                  <a:pt x="1068" y="3770"/>
                </a:cubicBezTo>
                <a:lnTo>
                  <a:pt x="1068" y="3770"/>
                </a:lnTo>
                <a:cubicBezTo>
                  <a:pt x="829" y="4029"/>
                  <a:pt x="270" y="4340"/>
                  <a:pt x="53" y="4433"/>
                </a:cubicBezTo>
                <a:cubicBezTo>
                  <a:pt x="176" y="4477"/>
                  <a:pt x="310" y="4489"/>
                  <a:pt x="418" y="4489"/>
                </a:cubicBezTo>
                <a:cubicBezTo>
                  <a:pt x="536" y="4489"/>
                  <a:pt x="622" y="4475"/>
                  <a:pt x="622" y="4475"/>
                </a:cubicBezTo>
                <a:lnTo>
                  <a:pt x="622" y="4475"/>
                </a:lnTo>
                <a:cubicBezTo>
                  <a:pt x="622" y="4475"/>
                  <a:pt x="477" y="4526"/>
                  <a:pt x="343" y="4558"/>
                </a:cubicBezTo>
                <a:cubicBezTo>
                  <a:pt x="401" y="4585"/>
                  <a:pt x="480" y="4596"/>
                  <a:pt x="567" y="4596"/>
                </a:cubicBezTo>
                <a:cubicBezTo>
                  <a:pt x="834" y="4596"/>
                  <a:pt x="1172" y="4495"/>
                  <a:pt x="1172" y="4495"/>
                </a:cubicBezTo>
                <a:lnTo>
                  <a:pt x="1172" y="4495"/>
                </a:lnTo>
                <a:cubicBezTo>
                  <a:pt x="902" y="4713"/>
                  <a:pt x="1" y="5023"/>
                  <a:pt x="1" y="5023"/>
                </a:cubicBezTo>
                <a:cubicBezTo>
                  <a:pt x="473" y="5126"/>
                  <a:pt x="934" y="5155"/>
                  <a:pt x="1310" y="5155"/>
                </a:cubicBezTo>
                <a:cubicBezTo>
                  <a:pt x="1767" y="5155"/>
                  <a:pt x="2098" y="5112"/>
                  <a:pt x="2166" y="5106"/>
                </a:cubicBezTo>
                <a:cubicBezTo>
                  <a:pt x="2234" y="5112"/>
                  <a:pt x="2565" y="5155"/>
                  <a:pt x="3024" y="5155"/>
                </a:cubicBezTo>
                <a:cubicBezTo>
                  <a:pt x="3401" y="5155"/>
                  <a:pt x="3864" y="5126"/>
                  <a:pt x="4341" y="5023"/>
                </a:cubicBezTo>
                <a:cubicBezTo>
                  <a:pt x="4341" y="5023"/>
                  <a:pt x="3439" y="4713"/>
                  <a:pt x="3160" y="4495"/>
                </a:cubicBezTo>
                <a:lnTo>
                  <a:pt x="3160" y="4495"/>
                </a:lnTo>
                <a:cubicBezTo>
                  <a:pt x="3160" y="4495"/>
                  <a:pt x="3497" y="4596"/>
                  <a:pt x="3765" y="4596"/>
                </a:cubicBezTo>
                <a:cubicBezTo>
                  <a:pt x="3851" y="4596"/>
                  <a:pt x="3931" y="4585"/>
                  <a:pt x="3989" y="4558"/>
                </a:cubicBezTo>
                <a:cubicBezTo>
                  <a:pt x="3854" y="4526"/>
                  <a:pt x="3709" y="4475"/>
                  <a:pt x="3709" y="4475"/>
                </a:cubicBezTo>
                <a:lnTo>
                  <a:pt x="3709" y="4475"/>
                </a:lnTo>
                <a:cubicBezTo>
                  <a:pt x="3709" y="4475"/>
                  <a:pt x="3798" y="4489"/>
                  <a:pt x="3919" y="4489"/>
                </a:cubicBezTo>
                <a:cubicBezTo>
                  <a:pt x="4029" y="4489"/>
                  <a:pt x="4166" y="4477"/>
                  <a:pt x="4289" y="4433"/>
                </a:cubicBezTo>
                <a:cubicBezTo>
                  <a:pt x="4061" y="4340"/>
                  <a:pt x="3502" y="4029"/>
                  <a:pt x="3264" y="3770"/>
                </a:cubicBezTo>
                <a:lnTo>
                  <a:pt x="3264" y="3770"/>
                </a:lnTo>
                <a:cubicBezTo>
                  <a:pt x="3264" y="3770"/>
                  <a:pt x="3638" y="3864"/>
                  <a:pt x="3933" y="3864"/>
                </a:cubicBezTo>
                <a:cubicBezTo>
                  <a:pt x="3948" y="3864"/>
                  <a:pt x="3963" y="3864"/>
                  <a:pt x="3978" y="3863"/>
                </a:cubicBezTo>
                <a:cubicBezTo>
                  <a:pt x="3647" y="3677"/>
                  <a:pt x="3232" y="3439"/>
                  <a:pt x="3004" y="3190"/>
                </a:cubicBezTo>
                <a:lnTo>
                  <a:pt x="3004" y="3190"/>
                </a:lnTo>
                <a:cubicBezTo>
                  <a:pt x="3087" y="3262"/>
                  <a:pt x="3398" y="3304"/>
                  <a:pt x="3543" y="3315"/>
                </a:cubicBezTo>
                <a:cubicBezTo>
                  <a:pt x="3388" y="3253"/>
                  <a:pt x="3285" y="3159"/>
                  <a:pt x="3285" y="3159"/>
                </a:cubicBezTo>
                <a:lnTo>
                  <a:pt x="3285" y="3159"/>
                </a:lnTo>
                <a:cubicBezTo>
                  <a:pt x="3285" y="3159"/>
                  <a:pt x="3471" y="3199"/>
                  <a:pt x="3614" y="3199"/>
                </a:cubicBezTo>
                <a:cubicBezTo>
                  <a:pt x="3650" y="3199"/>
                  <a:pt x="3682" y="3196"/>
                  <a:pt x="3709" y="3190"/>
                </a:cubicBezTo>
                <a:cubicBezTo>
                  <a:pt x="3398" y="3035"/>
                  <a:pt x="2984" y="2652"/>
                  <a:pt x="2797" y="2434"/>
                </a:cubicBezTo>
                <a:lnTo>
                  <a:pt x="2797" y="2434"/>
                </a:lnTo>
                <a:cubicBezTo>
                  <a:pt x="2797" y="2434"/>
                  <a:pt x="3087" y="2537"/>
                  <a:pt x="3294" y="2537"/>
                </a:cubicBezTo>
                <a:cubicBezTo>
                  <a:pt x="3077" y="2403"/>
                  <a:pt x="2756" y="2123"/>
                  <a:pt x="2756" y="2123"/>
                </a:cubicBezTo>
                <a:lnTo>
                  <a:pt x="2756" y="2123"/>
                </a:lnTo>
                <a:cubicBezTo>
                  <a:pt x="2756" y="2123"/>
                  <a:pt x="2984" y="2217"/>
                  <a:pt x="3087" y="2217"/>
                </a:cubicBezTo>
                <a:cubicBezTo>
                  <a:pt x="2953" y="2123"/>
                  <a:pt x="2652" y="1823"/>
                  <a:pt x="2539" y="1595"/>
                </a:cubicBezTo>
                <a:lnTo>
                  <a:pt x="2539" y="1595"/>
                </a:lnTo>
                <a:cubicBezTo>
                  <a:pt x="2539" y="1595"/>
                  <a:pt x="2953" y="1792"/>
                  <a:pt x="3181" y="1792"/>
                </a:cubicBezTo>
                <a:cubicBezTo>
                  <a:pt x="2974" y="1585"/>
                  <a:pt x="2705" y="1357"/>
                  <a:pt x="2487" y="1005"/>
                </a:cubicBezTo>
                <a:lnTo>
                  <a:pt x="2487" y="1005"/>
                </a:lnTo>
                <a:cubicBezTo>
                  <a:pt x="2487" y="1005"/>
                  <a:pt x="2673" y="1181"/>
                  <a:pt x="2850" y="1181"/>
                </a:cubicBezTo>
                <a:cubicBezTo>
                  <a:pt x="2652" y="974"/>
                  <a:pt x="2279" y="279"/>
                  <a:pt x="21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489300" y="3601826"/>
            <a:ext cx="847451" cy="766882"/>
            <a:chOff x="-44100" y="4189701"/>
            <a:chExt cx="847451" cy="766882"/>
          </a:xfrm>
        </p:grpSpPr>
        <p:sp>
          <p:nvSpPr>
            <p:cNvPr id="184" name="Google Shape;184;p11"/>
            <p:cNvSpPr/>
            <p:nvPr/>
          </p:nvSpPr>
          <p:spPr>
            <a:xfrm flipH="1">
              <a:off x="-44100" y="4417447"/>
              <a:ext cx="377979" cy="449351"/>
            </a:xfrm>
            <a:custGeom>
              <a:avLst/>
              <a:gdLst/>
              <a:ahLst/>
              <a:cxnLst/>
              <a:rect l="l" t="t" r="r" b="b"/>
              <a:pathLst>
                <a:path w="7965" h="9469" extrusionOk="0">
                  <a:moveTo>
                    <a:pt x="3978" y="0"/>
                  </a:moveTo>
                  <a:cubicBezTo>
                    <a:pt x="3780" y="508"/>
                    <a:pt x="3087" y="1782"/>
                    <a:pt x="2735" y="2176"/>
                  </a:cubicBezTo>
                  <a:cubicBezTo>
                    <a:pt x="3055" y="2176"/>
                    <a:pt x="3408" y="1855"/>
                    <a:pt x="3408" y="1855"/>
                  </a:cubicBezTo>
                  <a:lnTo>
                    <a:pt x="3408" y="1855"/>
                  </a:lnTo>
                  <a:cubicBezTo>
                    <a:pt x="2993" y="2497"/>
                    <a:pt x="2517" y="2911"/>
                    <a:pt x="2134" y="3294"/>
                  </a:cubicBezTo>
                  <a:cubicBezTo>
                    <a:pt x="2548" y="3294"/>
                    <a:pt x="3304" y="2932"/>
                    <a:pt x="3304" y="2932"/>
                  </a:cubicBezTo>
                  <a:lnTo>
                    <a:pt x="3304" y="2932"/>
                  </a:lnTo>
                  <a:cubicBezTo>
                    <a:pt x="3087" y="3346"/>
                    <a:pt x="2548" y="3906"/>
                    <a:pt x="2289" y="4081"/>
                  </a:cubicBezTo>
                  <a:cubicBezTo>
                    <a:pt x="2486" y="4081"/>
                    <a:pt x="2890" y="3906"/>
                    <a:pt x="2890" y="3906"/>
                  </a:cubicBezTo>
                  <a:lnTo>
                    <a:pt x="2890" y="3906"/>
                  </a:lnTo>
                  <a:cubicBezTo>
                    <a:pt x="2890" y="3906"/>
                    <a:pt x="2320" y="4424"/>
                    <a:pt x="1906" y="4672"/>
                  </a:cubicBezTo>
                  <a:cubicBezTo>
                    <a:pt x="2289" y="4672"/>
                    <a:pt x="2827" y="4475"/>
                    <a:pt x="2828" y="4475"/>
                  </a:cubicBezTo>
                  <a:lnTo>
                    <a:pt x="2828" y="4475"/>
                  </a:lnTo>
                  <a:cubicBezTo>
                    <a:pt x="2486" y="4859"/>
                    <a:pt x="1720" y="5573"/>
                    <a:pt x="1150" y="5863"/>
                  </a:cubicBezTo>
                  <a:cubicBezTo>
                    <a:pt x="1193" y="5872"/>
                    <a:pt x="1245" y="5876"/>
                    <a:pt x="1301" y="5876"/>
                  </a:cubicBezTo>
                  <a:cubicBezTo>
                    <a:pt x="1569" y="5876"/>
                    <a:pt x="1937" y="5791"/>
                    <a:pt x="1937" y="5791"/>
                  </a:cubicBezTo>
                  <a:lnTo>
                    <a:pt x="1937" y="5791"/>
                  </a:lnTo>
                  <a:cubicBezTo>
                    <a:pt x="1937" y="5791"/>
                    <a:pt x="1750" y="5966"/>
                    <a:pt x="1460" y="6081"/>
                  </a:cubicBezTo>
                  <a:cubicBezTo>
                    <a:pt x="1720" y="6060"/>
                    <a:pt x="2289" y="5987"/>
                    <a:pt x="2445" y="5863"/>
                  </a:cubicBezTo>
                  <a:lnTo>
                    <a:pt x="2445" y="5863"/>
                  </a:lnTo>
                  <a:cubicBezTo>
                    <a:pt x="2040" y="6309"/>
                    <a:pt x="1274" y="6744"/>
                    <a:pt x="673" y="7085"/>
                  </a:cubicBezTo>
                  <a:cubicBezTo>
                    <a:pt x="713" y="7087"/>
                    <a:pt x="754" y="7088"/>
                    <a:pt x="796" y="7088"/>
                  </a:cubicBezTo>
                  <a:cubicBezTo>
                    <a:pt x="1319" y="7088"/>
                    <a:pt x="1968" y="6919"/>
                    <a:pt x="1968" y="6919"/>
                  </a:cubicBezTo>
                  <a:lnTo>
                    <a:pt x="1968" y="6919"/>
                  </a:lnTo>
                  <a:cubicBezTo>
                    <a:pt x="1523" y="7407"/>
                    <a:pt x="507" y="7966"/>
                    <a:pt x="93" y="8141"/>
                  </a:cubicBezTo>
                  <a:cubicBezTo>
                    <a:pt x="318" y="8220"/>
                    <a:pt x="566" y="8240"/>
                    <a:pt x="765" y="8240"/>
                  </a:cubicBezTo>
                  <a:cubicBezTo>
                    <a:pt x="988" y="8240"/>
                    <a:pt x="1150" y="8214"/>
                    <a:pt x="1150" y="8214"/>
                  </a:cubicBezTo>
                  <a:lnTo>
                    <a:pt x="1150" y="8214"/>
                  </a:lnTo>
                  <a:cubicBezTo>
                    <a:pt x="1150" y="8214"/>
                    <a:pt x="891" y="8307"/>
                    <a:pt x="632" y="8359"/>
                  </a:cubicBezTo>
                  <a:cubicBezTo>
                    <a:pt x="747" y="8416"/>
                    <a:pt x="906" y="8436"/>
                    <a:pt x="1077" y="8436"/>
                  </a:cubicBezTo>
                  <a:cubicBezTo>
                    <a:pt x="1568" y="8436"/>
                    <a:pt x="2165" y="8266"/>
                    <a:pt x="2165" y="8266"/>
                  </a:cubicBezTo>
                  <a:lnTo>
                    <a:pt x="2165" y="8266"/>
                  </a:lnTo>
                  <a:cubicBezTo>
                    <a:pt x="1658" y="8649"/>
                    <a:pt x="0" y="9219"/>
                    <a:pt x="0" y="9219"/>
                  </a:cubicBezTo>
                  <a:cubicBezTo>
                    <a:pt x="862" y="9412"/>
                    <a:pt x="1702" y="9469"/>
                    <a:pt x="2388" y="9469"/>
                  </a:cubicBezTo>
                  <a:cubicBezTo>
                    <a:pt x="3244" y="9469"/>
                    <a:pt x="3861" y="9381"/>
                    <a:pt x="3988" y="9364"/>
                  </a:cubicBezTo>
                  <a:cubicBezTo>
                    <a:pt x="4109" y="9381"/>
                    <a:pt x="4724" y="9469"/>
                    <a:pt x="5578" y="9469"/>
                  </a:cubicBezTo>
                  <a:cubicBezTo>
                    <a:pt x="6264" y="9469"/>
                    <a:pt x="7103" y="9412"/>
                    <a:pt x="7965" y="9219"/>
                  </a:cubicBezTo>
                  <a:cubicBezTo>
                    <a:pt x="7965" y="9219"/>
                    <a:pt x="6308" y="8649"/>
                    <a:pt x="5801" y="8266"/>
                  </a:cubicBezTo>
                  <a:lnTo>
                    <a:pt x="5801" y="8266"/>
                  </a:lnTo>
                  <a:cubicBezTo>
                    <a:pt x="5801" y="8266"/>
                    <a:pt x="6398" y="8436"/>
                    <a:pt x="6888" y="8436"/>
                  </a:cubicBezTo>
                  <a:cubicBezTo>
                    <a:pt x="7060" y="8436"/>
                    <a:pt x="7218" y="8416"/>
                    <a:pt x="7334" y="8359"/>
                  </a:cubicBezTo>
                  <a:cubicBezTo>
                    <a:pt x="7074" y="8307"/>
                    <a:pt x="6826" y="8214"/>
                    <a:pt x="6826" y="8214"/>
                  </a:cubicBezTo>
                  <a:lnTo>
                    <a:pt x="6826" y="8214"/>
                  </a:lnTo>
                  <a:cubicBezTo>
                    <a:pt x="6826" y="8214"/>
                    <a:pt x="6985" y="8240"/>
                    <a:pt x="7205" y="8240"/>
                  </a:cubicBezTo>
                  <a:cubicBezTo>
                    <a:pt x="7402" y="8240"/>
                    <a:pt x="7647" y="8220"/>
                    <a:pt x="7872" y="8141"/>
                  </a:cubicBezTo>
                  <a:cubicBezTo>
                    <a:pt x="7458" y="7966"/>
                    <a:pt x="6443" y="7407"/>
                    <a:pt x="5997" y="6919"/>
                  </a:cubicBezTo>
                  <a:lnTo>
                    <a:pt x="5997" y="6919"/>
                  </a:lnTo>
                  <a:cubicBezTo>
                    <a:pt x="5997" y="6919"/>
                    <a:pt x="6646" y="7088"/>
                    <a:pt x="7177" y="7088"/>
                  </a:cubicBezTo>
                  <a:cubicBezTo>
                    <a:pt x="7220" y="7088"/>
                    <a:pt x="7261" y="7087"/>
                    <a:pt x="7302" y="7085"/>
                  </a:cubicBezTo>
                  <a:cubicBezTo>
                    <a:pt x="6691" y="6744"/>
                    <a:pt x="5935" y="6309"/>
                    <a:pt x="5521" y="5863"/>
                  </a:cubicBezTo>
                  <a:lnTo>
                    <a:pt x="5521" y="5863"/>
                  </a:lnTo>
                  <a:cubicBezTo>
                    <a:pt x="5676" y="5987"/>
                    <a:pt x="6246" y="6060"/>
                    <a:pt x="6505" y="6081"/>
                  </a:cubicBezTo>
                  <a:cubicBezTo>
                    <a:pt x="6215" y="5966"/>
                    <a:pt x="6028" y="5791"/>
                    <a:pt x="6028" y="5791"/>
                  </a:cubicBezTo>
                  <a:lnTo>
                    <a:pt x="6028" y="5791"/>
                  </a:lnTo>
                  <a:cubicBezTo>
                    <a:pt x="6029" y="5791"/>
                    <a:pt x="6396" y="5876"/>
                    <a:pt x="6670" y="5876"/>
                  </a:cubicBezTo>
                  <a:cubicBezTo>
                    <a:pt x="6727" y="5876"/>
                    <a:pt x="6781" y="5872"/>
                    <a:pt x="6826" y="5863"/>
                  </a:cubicBezTo>
                  <a:cubicBezTo>
                    <a:pt x="6246" y="5573"/>
                    <a:pt x="5490" y="4859"/>
                    <a:pt x="5138" y="4475"/>
                  </a:cubicBezTo>
                  <a:lnTo>
                    <a:pt x="5138" y="4475"/>
                  </a:lnTo>
                  <a:cubicBezTo>
                    <a:pt x="5138" y="4475"/>
                    <a:pt x="5676" y="4672"/>
                    <a:pt x="6059" y="4672"/>
                  </a:cubicBezTo>
                  <a:cubicBezTo>
                    <a:pt x="5645" y="4424"/>
                    <a:pt x="5076" y="3906"/>
                    <a:pt x="5076" y="3906"/>
                  </a:cubicBezTo>
                  <a:lnTo>
                    <a:pt x="5076" y="3906"/>
                  </a:lnTo>
                  <a:cubicBezTo>
                    <a:pt x="5076" y="3906"/>
                    <a:pt x="5490" y="4081"/>
                    <a:pt x="5676" y="4081"/>
                  </a:cubicBezTo>
                  <a:cubicBezTo>
                    <a:pt x="5417" y="3906"/>
                    <a:pt x="4878" y="3346"/>
                    <a:pt x="4661" y="2932"/>
                  </a:cubicBezTo>
                  <a:lnTo>
                    <a:pt x="4661" y="2932"/>
                  </a:lnTo>
                  <a:cubicBezTo>
                    <a:pt x="4661" y="2932"/>
                    <a:pt x="5417" y="3294"/>
                    <a:pt x="5831" y="3294"/>
                  </a:cubicBezTo>
                  <a:cubicBezTo>
                    <a:pt x="5458" y="2911"/>
                    <a:pt x="4972" y="2497"/>
                    <a:pt x="4568" y="1855"/>
                  </a:cubicBezTo>
                  <a:lnTo>
                    <a:pt x="4568" y="1855"/>
                  </a:lnTo>
                  <a:cubicBezTo>
                    <a:pt x="4568" y="1855"/>
                    <a:pt x="4910" y="2176"/>
                    <a:pt x="5231" y="2176"/>
                  </a:cubicBezTo>
                  <a:cubicBezTo>
                    <a:pt x="4878" y="1782"/>
                    <a:pt x="4185" y="508"/>
                    <a:pt x="3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flipH="1">
              <a:off x="158444" y="4189701"/>
              <a:ext cx="644907" cy="766882"/>
            </a:xfrm>
            <a:custGeom>
              <a:avLst/>
              <a:gdLst/>
              <a:ahLst/>
              <a:cxnLst/>
              <a:rect l="l" t="t" r="r" b="b"/>
              <a:pathLst>
                <a:path w="6299" h="7490" extrusionOk="0">
                  <a:moveTo>
                    <a:pt x="3140" y="0"/>
                  </a:moveTo>
                  <a:cubicBezTo>
                    <a:pt x="2984" y="404"/>
                    <a:pt x="2435" y="1409"/>
                    <a:pt x="2155" y="1719"/>
                  </a:cubicBezTo>
                  <a:cubicBezTo>
                    <a:pt x="2414" y="1719"/>
                    <a:pt x="2684" y="1471"/>
                    <a:pt x="2684" y="1471"/>
                  </a:cubicBezTo>
                  <a:lnTo>
                    <a:pt x="2684" y="1471"/>
                  </a:lnTo>
                  <a:cubicBezTo>
                    <a:pt x="2362" y="1978"/>
                    <a:pt x="1980" y="2299"/>
                    <a:pt x="1679" y="2610"/>
                  </a:cubicBezTo>
                  <a:cubicBezTo>
                    <a:pt x="2010" y="2610"/>
                    <a:pt x="2611" y="2320"/>
                    <a:pt x="2611" y="2320"/>
                  </a:cubicBezTo>
                  <a:lnTo>
                    <a:pt x="2611" y="2320"/>
                  </a:lnTo>
                  <a:cubicBezTo>
                    <a:pt x="2435" y="2652"/>
                    <a:pt x="2010" y="3097"/>
                    <a:pt x="1803" y="3232"/>
                  </a:cubicBezTo>
                  <a:cubicBezTo>
                    <a:pt x="1959" y="3232"/>
                    <a:pt x="2279" y="3097"/>
                    <a:pt x="2279" y="3097"/>
                  </a:cubicBezTo>
                  <a:lnTo>
                    <a:pt x="2279" y="3097"/>
                  </a:lnTo>
                  <a:cubicBezTo>
                    <a:pt x="2279" y="3097"/>
                    <a:pt x="1834" y="3501"/>
                    <a:pt x="1503" y="3697"/>
                  </a:cubicBezTo>
                  <a:cubicBezTo>
                    <a:pt x="1803" y="3697"/>
                    <a:pt x="2238" y="3542"/>
                    <a:pt x="2238" y="3542"/>
                  </a:cubicBezTo>
                  <a:lnTo>
                    <a:pt x="2238" y="3542"/>
                  </a:lnTo>
                  <a:cubicBezTo>
                    <a:pt x="1959" y="3853"/>
                    <a:pt x="1358" y="4412"/>
                    <a:pt x="902" y="4640"/>
                  </a:cubicBezTo>
                  <a:cubicBezTo>
                    <a:pt x="938" y="4648"/>
                    <a:pt x="981" y="4651"/>
                    <a:pt x="1029" y="4651"/>
                  </a:cubicBezTo>
                  <a:cubicBezTo>
                    <a:pt x="1242" y="4651"/>
                    <a:pt x="1534" y="4588"/>
                    <a:pt x="1534" y="4588"/>
                  </a:cubicBezTo>
                  <a:lnTo>
                    <a:pt x="1534" y="4588"/>
                  </a:lnTo>
                  <a:cubicBezTo>
                    <a:pt x="1534" y="4588"/>
                    <a:pt x="1379" y="4723"/>
                    <a:pt x="1151" y="4816"/>
                  </a:cubicBezTo>
                  <a:cubicBezTo>
                    <a:pt x="1358" y="4795"/>
                    <a:pt x="1803" y="4744"/>
                    <a:pt x="1927" y="4640"/>
                  </a:cubicBezTo>
                  <a:lnTo>
                    <a:pt x="1927" y="4640"/>
                  </a:lnTo>
                  <a:cubicBezTo>
                    <a:pt x="1607" y="4992"/>
                    <a:pt x="1006" y="5334"/>
                    <a:pt x="529" y="5614"/>
                  </a:cubicBezTo>
                  <a:cubicBezTo>
                    <a:pt x="543" y="5614"/>
                    <a:pt x="556" y="5614"/>
                    <a:pt x="569" y="5614"/>
                  </a:cubicBezTo>
                  <a:cubicBezTo>
                    <a:pt x="990" y="5614"/>
                    <a:pt x="1554" y="5469"/>
                    <a:pt x="1554" y="5469"/>
                  </a:cubicBezTo>
                  <a:lnTo>
                    <a:pt x="1554" y="5469"/>
                  </a:lnTo>
                  <a:cubicBezTo>
                    <a:pt x="1202" y="5862"/>
                    <a:pt x="394" y="6307"/>
                    <a:pt x="74" y="6442"/>
                  </a:cubicBezTo>
                  <a:cubicBezTo>
                    <a:pt x="241" y="6503"/>
                    <a:pt x="424" y="6519"/>
                    <a:pt x="576" y="6519"/>
                  </a:cubicBezTo>
                  <a:cubicBezTo>
                    <a:pt x="763" y="6519"/>
                    <a:pt x="902" y="6494"/>
                    <a:pt x="902" y="6494"/>
                  </a:cubicBezTo>
                  <a:lnTo>
                    <a:pt x="902" y="6494"/>
                  </a:lnTo>
                  <a:cubicBezTo>
                    <a:pt x="902" y="6494"/>
                    <a:pt x="705" y="6577"/>
                    <a:pt x="498" y="6618"/>
                  </a:cubicBezTo>
                  <a:cubicBezTo>
                    <a:pt x="586" y="6660"/>
                    <a:pt x="706" y="6675"/>
                    <a:pt x="836" y="6675"/>
                  </a:cubicBezTo>
                  <a:cubicBezTo>
                    <a:pt x="1226" y="6675"/>
                    <a:pt x="1710" y="6535"/>
                    <a:pt x="1710" y="6535"/>
                  </a:cubicBezTo>
                  <a:lnTo>
                    <a:pt x="1710" y="6535"/>
                  </a:lnTo>
                  <a:cubicBezTo>
                    <a:pt x="1306" y="6846"/>
                    <a:pt x="1" y="7292"/>
                    <a:pt x="1" y="7292"/>
                  </a:cubicBezTo>
                  <a:cubicBezTo>
                    <a:pt x="685" y="7445"/>
                    <a:pt x="1352" y="7490"/>
                    <a:pt x="1897" y="7490"/>
                  </a:cubicBezTo>
                  <a:cubicBezTo>
                    <a:pt x="2564" y="7490"/>
                    <a:pt x="3047" y="7423"/>
                    <a:pt x="3149" y="7405"/>
                  </a:cubicBezTo>
                  <a:cubicBezTo>
                    <a:pt x="3247" y="7423"/>
                    <a:pt x="3727" y="7490"/>
                    <a:pt x="4395" y="7490"/>
                  </a:cubicBezTo>
                  <a:cubicBezTo>
                    <a:pt x="4940" y="7490"/>
                    <a:pt x="5609" y="7445"/>
                    <a:pt x="6298" y="7292"/>
                  </a:cubicBezTo>
                  <a:cubicBezTo>
                    <a:pt x="6298" y="7292"/>
                    <a:pt x="4983" y="6846"/>
                    <a:pt x="4590" y="6535"/>
                  </a:cubicBezTo>
                  <a:lnTo>
                    <a:pt x="4590" y="6535"/>
                  </a:lnTo>
                  <a:cubicBezTo>
                    <a:pt x="4590" y="6535"/>
                    <a:pt x="5067" y="6675"/>
                    <a:pt x="5455" y="6675"/>
                  </a:cubicBezTo>
                  <a:cubicBezTo>
                    <a:pt x="5584" y="6675"/>
                    <a:pt x="5703" y="6660"/>
                    <a:pt x="5791" y="6618"/>
                  </a:cubicBezTo>
                  <a:cubicBezTo>
                    <a:pt x="5594" y="6577"/>
                    <a:pt x="5387" y="6494"/>
                    <a:pt x="5387" y="6494"/>
                  </a:cubicBezTo>
                  <a:lnTo>
                    <a:pt x="5387" y="6494"/>
                  </a:lnTo>
                  <a:cubicBezTo>
                    <a:pt x="5387" y="6494"/>
                    <a:pt x="5526" y="6519"/>
                    <a:pt x="5713" y="6519"/>
                  </a:cubicBezTo>
                  <a:cubicBezTo>
                    <a:pt x="5865" y="6519"/>
                    <a:pt x="6048" y="6503"/>
                    <a:pt x="6215" y="6442"/>
                  </a:cubicBezTo>
                  <a:cubicBezTo>
                    <a:pt x="5895" y="6307"/>
                    <a:pt x="5087" y="5862"/>
                    <a:pt x="4735" y="5469"/>
                  </a:cubicBezTo>
                  <a:lnTo>
                    <a:pt x="4735" y="5469"/>
                  </a:lnTo>
                  <a:cubicBezTo>
                    <a:pt x="4735" y="5469"/>
                    <a:pt x="5299" y="5614"/>
                    <a:pt x="5729" y="5614"/>
                  </a:cubicBezTo>
                  <a:cubicBezTo>
                    <a:pt x="5743" y="5614"/>
                    <a:pt x="5757" y="5614"/>
                    <a:pt x="5770" y="5614"/>
                  </a:cubicBezTo>
                  <a:cubicBezTo>
                    <a:pt x="5294" y="5334"/>
                    <a:pt x="4682" y="4992"/>
                    <a:pt x="4362" y="4640"/>
                  </a:cubicBezTo>
                  <a:lnTo>
                    <a:pt x="4362" y="4640"/>
                  </a:lnTo>
                  <a:cubicBezTo>
                    <a:pt x="4486" y="4744"/>
                    <a:pt x="4942" y="4795"/>
                    <a:pt x="5138" y="4816"/>
                  </a:cubicBezTo>
                  <a:cubicBezTo>
                    <a:pt x="4910" y="4723"/>
                    <a:pt x="4765" y="4588"/>
                    <a:pt x="4765" y="4588"/>
                  </a:cubicBezTo>
                  <a:lnTo>
                    <a:pt x="4765" y="4588"/>
                  </a:lnTo>
                  <a:cubicBezTo>
                    <a:pt x="4765" y="4588"/>
                    <a:pt x="5050" y="4651"/>
                    <a:pt x="5261" y="4651"/>
                  </a:cubicBezTo>
                  <a:cubicBezTo>
                    <a:pt x="5308" y="4651"/>
                    <a:pt x="5351" y="4648"/>
                    <a:pt x="5387" y="4640"/>
                  </a:cubicBezTo>
                  <a:cubicBezTo>
                    <a:pt x="4942" y="4412"/>
                    <a:pt x="4330" y="3853"/>
                    <a:pt x="4061" y="3542"/>
                  </a:cubicBezTo>
                  <a:lnTo>
                    <a:pt x="4061" y="3542"/>
                  </a:lnTo>
                  <a:cubicBezTo>
                    <a:pt x="4061" y="3542"/>
                    <a:pt x="4486" y="3697"/>
                    <a:pt x="4786" y="3697"/>
                  </a:cubicBezTo>
                  <a:cubicBezTo>
                    <a:pt x="4455" y="3501"/>
                    <a:pt x="4010" y="3097"/>
                    <a:pt x="4010" y="3097"/>
                  </a:cubicBezTo>
                  <a:lnTo>
                    <a:pt x="4010" y="3097"/>
                  </a:lnTo>
                  <a:cubicBezTo>
                    <a:pt x="4010" y="3097"/>
                    <a:pt x="4330" y="3232"/>
                    <a:pt x="4486" y="3232"/>
                  </a:cubicBezTo>
                  <a:cubicBezTo>
                    <a:pt x="4279" y="3097"/>
                    <a:pt x="3854" y="2652"/>
                    <a:pt x="3678" y="2320"/>
                  </a:cubicBezTo>
                  <a:lnTo>
                    <a:pt x="3678" y="2320"/>
                  </a:lnTo>
                  <a:cubicBezTo>
                    <a:pt x="3678" y="2320"/>
                    <a:pt x="4279" y="2610"/>
                    <a:pt x="4610" y="2610"/>
                  </a:cubicBezTo>
                  <a:cubicBezTo>
                    <a:pt x="4310" y="2299"/>
                    <a:pt x="3927" y="1978"/>
                    <a:pt x="3605" y="1471"/>
                  </a:cubicBezTo>
                  <a:lnTo>
                    <a:pt x="3605" y="1471"/>
                  </a:lnTo>
                  <a:cubicBezTo>
                    <a:pt x="3605" y="1471"/>
                    <a:pt x="3885" y="1719"/>
                    <a:pt x="4134" y="1719"/>
                  </a:cubicBezTo>
                  <a:cubicBezTo>
                    <a:pt x="3854" y="1409"/>
                    <a:pt x="3305" y="404"/>
                    <a:pt x="3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1"/>
          <p:cNvGrpSpPr/>
          <p:nvPr/>
        </p:nvGrpSpPr>
        <p:grpSpPr>
          <a:xfrm flipH="1">
            <a:off x="7449716" y="4707431"/>
            <a:ext cx="627403" cy="299432"/>
            <a:chOff x="5497033" y="3332223"/>
            <a:chExt cx="875895" cy="418025"/>
          </a:xfrm>
        </p:grpSpPr>
        <p:sp>
          <p:nvSpPr>
            <p:cNvPr id="187" name="Google Shape;187;p11"/>
            <p:cNvSpPr/>
            <p:nvPr/>
          </p:nvSpPr>
          <p:spPr>
            <a:xfrm>
              <a:off x="5497033" y="3592703"/>
              <a:ext cx="840300" cy="157546"/>
            </a:xfrm>
            <a:custGeom>
              <a:avLst/>
              <a:gdLst/>
              <a:ahLst/>
              <a:cxnLst/>
              <a:rect l="l" t="t" r="r" b="b"/>
              <a:pathLst>
                <a:path w="15185" h="2847" extrusionOk="0">
                  <a:moveTo>
                    <a:pt x="5249" y="0"/>
                  </a:moveTo>
                  <a:cubicBezTo>
                    <a:pt x="2533" y="0"/>
                    <a:pt x="106" y="278"/>
                    <a:pt x="62" y="785"/>
                  </a:cubicBezTo>
                  <a:cubicBezTo>
                    <a:pt x="0" y="1489"/>
                    <a:pt x="4702" y="2380"/>
                    <a:pt x="8369" y="2712"/>
                  </a:cubicBezTo>
                  <a:cubicBezTo>
                    <a:pt x="9381" y="2803"/>
                    <a:pt x="10343" y="2846"/>
                    <a:pt x="11208" y="2846"/>
                  </a:cubicBezTo>
                  <a:cubicBezTo>
                    <a:pt x="13479" y="2846"/>
                    <a:pt x="15077" y="2548"/>
                    <a:pt x="15122" y="2038"/>
                  </a:cubicBezTo>
                  <a:cubicBezTo>
                    <a:pt x="15184" y="1324"/>
                    <a:pt x="12253" y="484"/>
                    <a:pt x="8586" y="143"/>
                  </a:cubicBezTo>
                  <a:cubicBezTo>
                    <a:pt x="7521" y="47"/>
                    <a:pt x="6361" y="0"/>
                    <a:pt x="5249" y="0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535992" y="3332223"/>
              <a:ext cx="828845" cy="385813"/>
            </a:xfrm>
            <a:custGeom>
              <a:avLst/>
              <a:gdLst/>
              <a:ahLst/>
              <a:cxnLst/>
              <a:rect l="l" t="t" r="r" b="b"/>
              <a:pathLst>
                <a:path w="14978" h="6972" extrusionOk="0">
                  <a:moveTo>
                    <a:pt x="2948" y="1"/>
                  </a:moveTo>
                  <a:cubicBezTo>
                    <a:pt x="2026" y="1"/>
                    <a:pt x="1193" y="442"/>
                    <a:pt x="663" y="1152"/>
                  </a:cubicBezTo>
                  <a:cubicBezTo>
                    <a:pt x="311" y="1608"/>
                    <a:pt x="93" y="2167"/>
                    <a:pt x="63" y="2778"/>
                  </a:cubicBezTo>
                  <a:cubicBezTo>
                    <a:pt x="52" y="2820"/>
                    <a:pt x="52" y="2861"/>
                    <a:pt x="52" y="2892"/>
                  </a:cubicBezTo>
                  <a:lnTo>
                    <a:pt x="52" y="2933"/>
                  </a:lnTo>
                  <a:cubicBezTo>
                    <a:pt x="0" y="4466"/>
                    <a:pt x="1119" y="5782"/>
                    <a:pt x="2600" y="5958"/>
                  </a:cubicBezTo>
                  <a:lnTo>
                    <a:pt x="11062" y="6942"/>
                  </a:lnTo>
                  <a:lnTo>
                    <a:pt x="11124" y="6952"/>
                  </a:lnTo>
                  <a:cubicBezTo>
                    <a:pt x="11246" y="6965"/>
                    <a:pt x="11366" y="6972"/>
                    <a:pt x="11484" y="6972"/>
                  </a:cubicBezTo>
                  <a:cubicBezTo>
                    <a:pt x="11837" y="6972"/>
                    <a:pt x="12173" y="6913"/>
                    <a:pt x="12492" y="6797"/>
                  </a:cubicBezTo>
                  <a:cubicBezTo>
                    <a:pt x="14045" y="6227"/>
                    <a:pt x="14977" y="4394"/>
                    <a:pt x="14252" y="2675"/>
                  </a:cubicBezTo>
                  <a:cubicBezTo>
                    <a:pt x="14242" y="2654"/>
                    <a:pt x="14232" y="2623"/>
                    <a:pt x="14221" y="2602"/>
                  </a:cubicBezTo>
                  <a:cubicBezTo>
                    <a:pt x="13983" y="2043"/>
                    <a:pt x="13579" y="1587"/>
                    <a:pt x="13092" y="1266"/>
                  </a:cubicBezTo>
                  <a:cubicBezTo>
                    <a:pt x="12895" y="1142"/>
                    <a:pt x="12678" y="1038"/>
                    <a:pt x="12460" y="956"/>
                  </a:cubicBezTo>
                  <a:cubicBezTo>
                    <a:pt x="12232" y="883"/>
                    <a:pt x="11994" y="831"/>
                    <a:pt x="11756" y="811"/>
                  </a:cubicBezTo>
                  <a:lnTo>
                    <a:pt x="3211" y="13"/>
                  </a:lnTo>
                  <a:cubicBezTo>
                    <a:pt x="3123" y="5"/>
                    <a:pt x="3035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535992" y="3494532"/>
              <a:ext cx="691276" cy="223508"/>
            </a:xfrm>
            <a:custGeom>
              <a:avLst/>
              <a:gdLst/>
              <a:ahLst/>
              <a:cxnLst/>
              <a:rect l="l" t="t" r="r" b="b"/>
              <a:pathLst>
                <a:path w="12492" h="4039" extrusionOk="0">
                  <a:moveTo>
                    <a:pt x="52" y="0"/>
                  </a:moveTo>
                  <a:cubicBezTo>
                    <a:pt x="0" y="1533"/>
                    <a:pt x="1119" y="2849"/>
                    <a:pt x="2600" y="3025"/>
                  </a:cubicBezTo>
                  <a:lnTo>
                    <a:pt x="11062" y="4009"/>
                  </a:lnTo>
                  <a:lnTo>
                    <a:pt x="11124" y="4019"/>
                  </a:lnTo>
                  <a:cubicBezTo>
                    <a:pt x="11246" y="4032"/>
                    <a:pt x="11366" y="4039"/>
                    <a:pt x="11484" y="4039"/>
                  </a:cubicBezTo>
                  <a:cubicBezTo>
                    <a:pt x="11837" y="4039"/>
                    <a:pt x="12173" y="3980"/>
                    <a:pt x="12492" y="3864"/>
                  </a:cubicBezTo>
                  <a:lnTo>
                    <a:pt x="10741" y="2808"/>
                  </a:lnTo>
                  <a:lnTo>
                    <a:pt x="7499" y="2621"/>
                  </a:lnTo>
                  <a:cubicBezTo>
                    <a:pt x="6266" y="2538"/>
                    <a:pt x="5034" y="2424"/>
                    <a:pt x="3822" y="2228"/>
                  </a:cubicBezTo>
                  <a:cubicBezTo>
                    <a:pt x="3346" y="2155"/>
                    <a:pt x="2838" y="2103"/>
                    <a:pt x="2393" y="1927"/>
                  </a:cubicBezTo>
                  <a:cubicBezTo>
                    <a:pt x="1968" y="1740"/>
                    <a:pt x="1575" y="1482"/>
                    <a:pt x="1212" y="1202"/>
                  </a:cubicBezTo>
                  <a:cubicBezTo>
                    <a:pt x="829" y="902"/>
                    <a:pt x="373" y="477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5643736" y="3531221"/>
              <a:ext cx="522773" cy="83726"/>
            </a:xfrm>
            <a:custGeom>
              <a:avLst/>
              <a:gdLst/>
              <a:ahLst/>
              <a:cxnLst/>
              <a:rect l="l" t="t" r="r" b="b"/>
              <a:pathLst>
                <a:path w="9447" h="1513" extrusionOk="0">
                  <a:moveTo>
                    <a:pt x="1" y="0"/>
                  </a:moveTo>
                  <a:cubicBezTo>
                    <a:pt x="508" y="798"/>
                    <a:pt x="2662" y="995"/>
                    <a:pt x="2662" y="995"/>
                  </a:cubicBezTo>
                  <a:lnTo>
                    <a:pt x="8328" y="1512"/>
                  </a:lnTo>
                  <a:lnTo>
                    <a:pt x="9447" y="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572681" y="3332223"/>
              <a:ext cx="687845" cy="85552"/>
            </a:xfrm>
            <a:custGeom>
              <a:avLst/>
              <a:gdLst/>
              <a:ahLst/>
              <a:cxnLst/>
              <a:rect l="l" t="t" r="r" b="b"/>
              <a:pathLst>
                <a:path w="12430" h="1546" extrusionOk="0">
                  <a:moveTo>
                    <a:pt x="2285" y="1"/>
                  </a:moveTo>
                  <a:cubicBezTo>
                    <a:pt x="1363" y="1"/>
                    <a:pt x="530" y="442"/>
                    <a:pt x="0" y="1152"/>
                  </a:cubicBezTo>
                  <a:cubicBezTo>
                    <a:pt x="591" y="1000"/>
                    <a:pt x="1641" y="799"/>
                    <a:pt x="3054" y="799"/>
                  </a:cubicBezTo>
                  <a:cubicBezTo>
                    <a:pt x="3573" y="799"/>
                    <a:pt x="4141" y="827"/>
                    <a:pt x="4754" y="893"/>
                  </a:cubicBezTo>
                  <a:lnTo>
                    <a:pt x="11901" y="1545"/>
                  </a:lnTo>
                  <a:lnTo>
                    <a:pt x="12429" y="1266"/>
                  </a:lnTo>
                  <a:cubicBezTo>
                    <a:pt x="12232" y="1142"/>
                    <a:pt x="12015" y="1038"/>
                    <a:pt x="11797" y="956"/>
                  </a:cubicBezTo>
                  <a:cubicBezTo>
                    <a:pt x="11569" y="883"/>
                    <a:pt x="11331" y="831"/>
                    <a:pt x="11093" y="811"/>
                  </a:cubicBezTo>
                  <a:lnTo>
                    <a:pt x="2548" y="13"/>
                  </a:lnTo>
                  <a:cubicBezTo>
                    <a:pt x="2460" y="5"/>
                    <a:pt x="2372" y="1"/>
                    <a:pt x="2285" y="1"/>
                  </a:cubicBezTo>
                  <a:close/>
                </a:path>
              </a:pathLst>
            </a:custGeom>
            <a:solidFill>
              <a:srgbClr val="FFFFFF">
                <a:alpha val="1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062706" y="3385072"/>
              <a:ext cx="310222" cy="333132"/>
            </a:xfrm>
            <a:custGeom>
              <a:avLst/>
              <a:gdLst/>
              <a:ahLst/>
              <a:cxnLst/>
              <a:rect l="l" t="t" r="r" b="b"/>
              <a:pathLst>
                <a:path w="5606" h="6020" extrusionOk="0">
                  <a:moveTo>
                    <a:pt x="2942" y="1"/>
                  </a:moveTo>
                  <a:cubicBezTo>
                    <a:pt x="2166" y="21"/>
                    <a:pt x="746" y="436"/>
                    <a:pt x="373" y="2123"/>
                  </a:cubicBezTo>
                  <a:cubicBezTo>
                    <a:pt x="1" y="3843"/>
                    <a:pt x="746" y="5449"/>
                    <a:pt x="1544" y="5987"/>
                  </a:cubicBezTo>
                  <a:lnTo>
                    <a:pt x="1606" y="5997"/>
                  </a:lnTo>
                  <a:cubicBezTo>
                    <a:pt x="1730" y="6012"/>
                    <a:pt x="1853" y="6020"/>
                    <a:pt x="1973" y="6020"/>
                  </a:cubicBezTo>
                  <a:cubicBezTo>
                    <a:pt x="4078" y="6020"/>
                    <a:pt x="5606" y="3777"/>
                    <a:pt x="4734" y="1720"/>
                  </a:cubicBezTo>
                  <a:cubicBezTo>
                    <a:pt x="4724" y="1699"/>
                    <a:pt x="4714" y="1668"/>
                    <a:pt x="4703" y="1647"/>
                  </a:cubicBezTo>
                  <a:cubicBezTo>
                    <a:pt x="4362" y="860"/>
                    <a:pt x="3719" y="280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106866" y="3415453"/>
              <a:ext cx="248853" cy="267003"/>
            </a:xfrm>
            <a:custGeom>
              <a:avLst/>
              <a:gdLst/>
              <a:ahLst/>
              <a:cxnLst/>
              <a:rect l="l" t="t" r="r" b="b"/>
              <a:pathLst>
                <a:path w="4497" h="4825" extrusionOk="0">
                  <a:moveTo>
                    <a:pt x="2362" y="0"/>
                  </a:moveTo>
                  <a:cubicBezTo>
                    <a:pt x="1730" y="11"/>
                    <a:pt x="591" y="352"/>
                    <a:pt x="301" y="1699"/>
                  </a:cubicBezTo>
                  <a:cubicBezTo>
                    <a:pt x="1" y="3087"/>
                    <a:pt x="601" y="4371"/>
                    <a:pt x="1243" y="4796"/>
                  </a:cubicBezTo>
                  <a:lnTo>
                    <a:pt x="1285" y="4806"/>
                  </a:lnTo>
                  <a:cubicBezTo>
                    <a:pt x="1386" y="4818"/>
                    <a:pt x="1486" y="4825"/>
                    <a:pt x="1585" y="4825"/>
                  </a:cubicBezTo>
                  <a:cubicBezTo>
                    <a:pt x="3277" y="4825"/>
                    <a:pt x="4497" y="3032"/>
                    <a:pt x="3801" y="1378"/>
                  </a:cubicBezTo>
                  <a:cubicBezTo>
                    <a:pt x="3791" y="1357"/>
                    <a:pt x="3781" y="1337"/>
                    <a:pt x="3781" y="1316"/>
                  </a:cubicBezTo>
                  <a:cubicBezTo>
                    <a:pt x="3501" y="684"/>
                    <a:pt x="2984" y="218"/>
                    <a:pt x="2362" y="0"/>
                  </a:cubicBezTo>
                  <a:close/>
                </a:path>
              </a:pathLst>
            </a:custGeom>
            <a:solidFill>
              <a:srgbClr val="5E253F">
                <a:alpha val="5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-133325" y="4649800"/>
            <a:ext cx="9410588" cy="731828"/>
          </a:xfrm>
          <a:custGeom>
            <a:avLst/>
            <a:gdLst/>
            <a:ahLst/>
            <a:cxnLst/>
            <a:rect l="l" t="t" r="r" b="b"/>
            <a:pathLst>
              <a:path w="75073" h="7625" extrusionOk="0">
                <a:moveTo>
                  <a:pt x="45605" y="1"/>
                </a:moveTo>
                <a:cubicBezTo>
                  <a:pt x="44756" y="1"/>
                  <a:pt x="43254" y="125"/>
                  <a:pt x="42539" y="167"/>
                </a:cubicBezTo>
                <a:cubicBezTo>
                  <a:pt x="41089" y="239"/>
                  <a:pt x="39577" y="301"/>
                  <a:pt x="38034" y="363"/>
                </a:cubicBezTo>
                <a:cubicBezTo>
                  <a:pt x="37221" y="392"/>
                  <a:pt x="36585" y="406"/>
                  <a:pt x="36027" y="406"/>
                </a:cubicBezTo>
                <a:cubicBezTo>
                  <a:pt x="34985" y="406"/>
                  <a:pt x="34216" y="358"/>
                  <a:pt x="33083" y="270"/>
                </a:cubicBezTo>
                <a:cubicBezTo>
                  <a:pt x="32639" y="235"/>
                  <a:pt x="32196" y="221"/>
                  <a:pt x="31754" y="221"/>
                </a:cubicBezTo>
                <a:cubicBezTo>
                  <a:pt x="30380" y="221"/>
                  <a:pt x="29024" y="355"/>
                  <a:pt x="27738" y="394"/>
                </a:cubicBezTo>
                <a:cubicBezTo>
                  <a:pt x="27384" y="407"/>
                  <a:pt x="27059" y="412"/>
                  <a:pt x="26756" y="412"/>
                </a:cubicBezTo>
                <a:cubicBezTo>
                  <a:pt x="25157" y="412"/>
                  <a:pt x="24155" y="267"/>
                  <a:pt x="22517" y="267"/>
                </a:cubicBezTo>
                <a:cubicBezTo>
                  <a:pt x="22387" y="267"/>
                  <a:pt x="22253" y="268"/>
                  <a:pt x="22114" y="270"/>
                </a:cubicBezTo>
                <a:cubicBezTo>
                  <a:pt x="20281" y="312"/>
                  <a:pt x="18935" y="457"/>
                  <a:pt x="17215" y="519"/>
                </a:cubicBezTo>
                <a:cubicBezTo>
                  <a:pt x="16724" y="533"/>
                  <a:pt x="16197" y="548"/>
                  <a:pt x="15685" y="548"/>
                </a:cubicBezTo>
                <a:cubicBezTo>
                  <a:pt x="15473" y="548"/>
                  <a:pt x="15264" y="546"/>
                  <a:pt x="15061" y="539"/>
                </a:cubicBezTo>
                <a:cubicBezTo>
                  <a:pt x="14098" y="507"/>
                  <a:pt x="13443" y="415"/>
                  <a:pt x="12504" y="415"/>
                </a:cubicBezTo>
                <a:cubicBezTo>
                  <a:pt x="12260" y="415"/>
                  <a:pt x="11997" y="421"/>
                  <a:pt x="11705" y="436"/>
                </a:cubicBezTo>
                <a:cubicBezTo>
                  <a:pt x="10265" y="498"/>
                  <a:pt x="8276" y="643"/>
                  <a:pt x="6568" y="643"/>
                </a:cubicBezTo>
                <a:cubicBezTo>
                  <a:pt x="6101" y="664"/>
                  <a:pt x="2818" y="829"/>
                  <a:pt x="2818" y="829"/>
                </a:cubicBezTo>
                <a:lnTo>
                  <a:pt x="1" y="974"/>
                </a:lnTo>
                <a:lnTo>
                  <a:pt x="1" y="7624"/>
                </a:lnTo>
                <a:lnTo>
                  <a:pt x="75072" y="7624"/>
                </a:lnTo>
                <a:lnTo>
                  <a:pt x="75072" y="974"/>
                </a:lnTo>
                <a:lnTo>
                  <a:pt x="71509" y="788"/>
                </a:lnTo>
                <a:cubicBezTo>
                  <a:pt x="71509" y="788"/>
                  <a:pt x="67366" y="560"/>
                  <a:pt x="66766" y="539"/>
                </a:cubicBezTo>
                <a:cubicBezTo>
                  <a:pt x="65233" y="467"/>
                  <a:pt x="63441" y="374"/>
                  <a:pt x="61815" y="301"/>
                </a:cubicBezTo>
                <a:cubicBezTo>
                  <a:pt x="61117" y="276"/>
                  <a:pt x="60439" y="265"/>
                  <a:pt x="59777" y="265"/>
                </a:cubicBezTo>
                <a:cubicBezTo>
                  <a:pt x="58485" y="265"/>
                  <a:pt x="57259" y="309"/>
                  <a:pt x="56087" y="384"/>
                </a:cubicBezTo>
                <a:cubicBezTo>
                  <a:pt x="55900" y="394"/>
                  <a:pt x="55704" y="415"/>
                  <a:pt x="55476" y="415"/>
                </a:cubicBezTo>
                <a:cubicBezTo>
                  <a:pt x="55418" y="416"/>
                  <a:pt x="55356" y="417"/>
                  <a:pt x="55290" y="417"/>
                </a:cubicBezTo>
                <a:cubicBezTo>
                  <a:pt x="54109" y="417"/>
                  <a:pt x="51896" y="247"/>
                  <a:pt x="51032" y="197"/>
                </a:cubicBezTo>
                <a:cubicBezTo>
                  <a:pt x="49416" y="104"/>
                  <a:pt x="47584" y="1"/>
                  <a:pt x="45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15"/>
          <p:cNvGrpSpPr/>
          <p:nvPr/>
        </p:nvGrpSpPr>
        <p:grpSpPr>
          <a:xfrm>
            <a:off x="-76225" y="4245900"/>
            <a:ext cx="891874" cy="821389"/>
            <a:chOff x="766875" y="1605375"/>
            <a:chExt cx="891874" cy="821389"/>
          </a:xfrm>
        </p:grpSpPr>
        <p:sp>
          <p:nvSpPr>
            <p:cNvPr id="274" name="Google Shape;274;p15"/>
            <p:cNvSpPr/>
            <p:nvPr/>
          </p:nvSpPr>
          <p:spPr>
            <a:xfrm>
              <a:off x="766875" y="2231256"/>
              <a:ext cx="891874" cy="195507"/>
            </a:xfrm>
            <a:custGeom>
              <a:avLst/>
              <a:gdLst/>
              <a:ahLst/>
              <a:cxnLst/>
              <a:rect l="l" t="t" r="r" b="b"/>
              <a:pathLst>
                <a:path w="16117" h="3533" extrusionOk="0">
                  <a:moveTo>
                    <a:pt x="8058" y="1"/>
                  </a:moveTo>
                  <a:cubicBezTo>
                    <a:pt x="3604" y="1"/>
                    <a:pt x="0" y="799"/>
                    <a:pt x="0" y="1772"/>
                  </a:cubicBezTo>
                  <a:cubicBezTo>
                    <a:pt x="0" y="2746"/>
                    <a:pt x="3604" y="3533"/>
                    <a:pt x="8058" y="3533"/>
                  </a:cubicBezTo>
                  <a:cubicBezTo>
                    <a:pt x="12512" y="3533"/>
                    <a:pt x="16116" y="2746"/>
                    <a:pt x="16116" y="1772"/>
                  </a:cubicBezTo>
                  <a:cubicBezTo>
                    <a:pt x="16116" y="799"/>
                    <a:pt x="12512" y="1"/>
                    <a:pt x="8058" y="1"/>
                  </a:cubicBezTo>
                  <a:close/>
                </a:path>
              </a:pathLst>
            </a:custGeom>
            <a:solidFill>
              <a:srgbClr val="461A2E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342343" y="2198606"/>
              <a:ext cx="184606" cy="91750"/>
            </a:xfrm>
            <a:custGeom>
              <a:avLst/>
              <a:gdLst/>
              <a:ahLst/>
              <a:cxnLst/>
              <a:rect l="l" t="t" r="r" b="b"/>
              <a:pathLst>
                <a:path w="3336" h="1658" extrusionOk="0">
                  <a:moveTo>
                    <a:pt x="62" y="1"/>
                  </a:moveTo>
                  <a:cubicBezTo>
                    <a:pt x="41" y="42"/>
                    <a:pt x="31" y="93"/>
                    <a:pt x="21" y="146"/>
                  </a:cubicBezTo>
                  <a:cubicBezTo>
                    <a:pt x="0" y="291"/>
                    <a:pt x="10" y="404"/>
                    <a:pt x="41" y="498"/>
                  </a:cubicBezTo>
                  <a:cubicBezTo>
                    <a:pt x="93" y="643"/>
                    <a:pt x="196" y="736"/>
                    <a:pt x="290" y="798"/>
                  </a:cubicBezTo>
                  <a:cubicBezTo>
                    <a:pt x="404" y="871"/>
                    <a:pt x="518" y="901"/>
                    <a:pt x="518" y="901"/>
                  </a:cubicBezTo>
                  <a:cubicBezTo>
                    <a:pt x="1729" y="1316"/>
                    <a:pt x="2931" y="1658"/>
                    <a:pt x="2931" y="1658"/>
                  </a:cubicBezTo>
                  <a:cubicBezTo>
                    <a:pt x="2952" y="1658"/>
                    <a:pt x="2962" y="1658"/>
                    <a:pt x="2972" y="1647"/>
                  </a:cubicBezTo>
                  <a:cubicBezTo>
                    <a:pt x="3117" y="1606"/>
                    <a:pt x="3159" y="1378"/>
                    <a:pt x="3159" y="1378"/>
                  </a:cubicBezTo>
                  <a:cubicBezTo>
                    <a:pt x="3190" y="1295"/>
                    <a:pt x="3200" y="1223"/>
                    <a:pt x="3211" y="1150"/>
                  </a:cubicBezTo>
                  <a:cubicBezTo>
                    <a:pt x="3335" y="436"/>
                    <a:pt x="2942" y="208"/>
                    <a:pt x="2859" y="166"/>
                  </a:cubicBezTo>
                  <a:lnTo>
                    <a:pt x="2848" y="156"/>
                  </a:lnTo>
                  <a:cubicBezTo>
                    <a:pt x="1999" y="156"/>
                    <a:pt x="6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342343" y="2206630"/>
              <a:ext cx="177689" cy="83726"/>
            </a:xfrm>
            <a:custGeom>
              <a:avLst/>
              <a:gdLst/>
              <a:ahLst/>
              <a:cxnLst/>
              <a:rect l="l" t="t" r="r" b="b"/>
              <a:pathLst>
                <a:path w="3211" h="1513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146"/>
                    <a:pt x="10" y="259"/>
                    <a:pt x="41" y="353"/>
                  </a:cubicBezTo>
                  <a:lnTo>
                    <a:pt x="290" y="653"/>
                  </a:lnTo>
                  <a:cubicBezTo>
                    <a:pt x="404" y="726"/>
                    <a:pt x="518" y="756"/>
                    <a:pt x="518" y="756"/>
                  </a:cubicBezTo>
                  <a:cubicBezTo>
                    <a:pt x="1729" y="1171"/>
                    <a:pt x="2931" y="1513"/>
                    <a:pt x="2931" y="1513"/>
                  </a:cubicBezTo>
                  <a:cubicBezTo>
                    <a:pt x="2952" y="1513"/>
                    <a:pt x="2962" y="1513"/>
                    <a:pt x="2972" y="1502"/>
                  </a:cubicBezTo>
                  <a:cubicBezTo>
                    <a:pt x="3117" y="1461"/>
                    <a:pt x="3159" y="1233"/>
                    <a:pt x="3159" y="1233"/>
                  </a:cubicBezTo>
                  <a:cubicBezTo>
                    <a:pt x="3190" y="1150"/>
                    <a:pt x="3200" y="1078"/>
                    <a:pt x="3211" y="1005"/>
                  </a:cubicBezTo>
                  <a:cubicBezTo>
                    <a:pt x="1501" y="466"/>
                    <a:pt x="424" y="125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489599" y="2207792"/>
              <a:ext cx="41946" cy="82010"/>
            </a:xfrm>
            <a:custGeom>
              <a:avLst/>
              <a:gdLst/>
              <a:ahLst/>
              <a:cxnLst/>
              <a:rect l="l" t="t" r="r" b="b"/>
              <a:pathLst>
                <a:path w="758" h="1482" extrusionOk="0">
                  <a:moveTo>
                    <a:pt x="198" y="0"/>
                  </a:moveTo>
                  <a:cubicBezTo>
                    <a:pt x="83" y="125"/>
                    <a:pt x="0" y="394"/>
                    <a:pt x="0" y="705"/>
                  </a:cubicBezTo>
                  <a:cubicBezTo>
                    <a:pt x="0" y="1098"/>
                    <a:pt x="136" y="1430"/>
                    <a:pt x="311" y="1481"/>
                  </a:cubicBezTo>
                  <a:cubicBezTo>
                    <a:pt x="456" y="1440"/>
                    <a:pt x="508" y="1212"/>
                    <a:pt x="508" y="1212"/>
                  </a:cubicBezTo>
                  <a:cubicBezTo>
                    <a:pt x="757" y="321"/>
                    <a:pt x="291" y="42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943959" y="2203753"/>
              <a:ext cx="221295" cy="86714"/>
            </a:xfrm>
            <a:custGeom>
              <a:avLst/>
              <a:gdLst/>
              <a:ahLst/>
              <a:cxnLst/>
              <a:rect l="l" t="t" r="r" b="b"/>
              <a:pathLst>
                <a:path w="3999" h="1567" extrusionOk="0">
                  <a:moveTo>
                    <a:pt x="3625" y="0"/>
                  </a:moveTo>
                  <a:cubicBezTo>
                    <a:pt x="3625" y="0"/>
                    <a:pt x="1752" y="286"/>
                    <a:pt x="746" y="286"/>
                  </a:cubicBezTo>
                  <a:cubicBezTo>
                    <a:pt x="668" y="286"/>
                    <a:pt x="595" y="284"/>
                    <a:pt x="529" y="281"/>
                  </a:cubicBezTo>
                  <a:cubicBezTo>
                    <a:pt x="508" y="270"/>
                    <a:pt x="487" y="270"/>
                    <a:pt x="477" y="270"/>
                  </a:cubicBezTo>
                  <a:cubicBezTo>
                    <a:pt x="477" y="270"/>
                    <a:pt x="464" y="268"/>
                    <a:pt x="443" y="268"/>
                  </a:cubicBezTo>
                  <a:cubicBezTo>
                    <a:pt x="336" y="268"/>
                    <a:pt x="9" y="318"/>
                    <a:pt x="0" y="933"/>
                  </a:cubicBezTo>
                  <a:cubicBezTo>
                    <a:pt x="0" y="933"/>
                    <a:pt x="20" y="1567"/>
                    <a:pt x="333" y="1567"/>
                  </a:cubicBezTo>
                  <a:cubicBezTo>
                    <a:pt x="343" y="1567"/>
                    <a:pt x="353" y="1566"/>
                    <a:pt x="363" y="1565"/>
                  </a:cubicBezTo>
                  <a:cubicBezTo>
                    <a:pt x="363" y="1554"/>
                    <a:pt x="373" y="1554"/>
                    <a:pt x="373" y="1554"/>
                  </a:cubicBezTo>
                  <a:cubicBezTo>
                    <a:pt x="373" y="1554"/>
                    <a:pt x="2414" y="1233"/>
                    <a:pt x="3429" y="819"/>
                  </a:cubicBezTo>
                  <a:cubicBezTo>
                    <a:pt x="3429" y="819"/>
                    <a:pt x="3998" y="456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943959" y="2218528"/>
              <a:ext cx="35582" cy="71939"/>
            </a:xfrm>
            <a:custGeom>
              <a:avLst/>
              <a:gdLst/>
              <a:ahLst/>
              <a:cxnLst/>
              <a:rect l="l" t="t" r="r" b="b"/>
              <a:pathLst>
                <a:path w="643" h="1300" extrusionOk="0">
                  <a:moveTo>
                    <a:pt x="443" y="1"/>
                  </a:moveTo>
                  <a:cubicBezTo>
                    <a:pt x="336" y="1"/>
                    <a:pt x="9" y="51"/>
                    <a:pt x="0" y="666"/>
                  </a:cubicBezTo>
                  <a:cubicBezTo>
                    <a:pt x="0" y="666"/>
                    <a:pt x="20" y="1300"/>
                    <a:pt x="333" y="1300"/>
                  </a:cubicBezTo>
                  <a:cubicBezTo>
                    <a:pt x="343" y="1300"/>
                    <a:pt x="353" y="1299"/>
                    <a:pt x="363" y="1298"/>
                  </a:cubicBezTo>
                  <a:cubicBezTo>
                    <a:pt x="529" y="1132"/>
                    <a:pt x="642" y="852"/>
                    <a:pt x="642" y="541"/>
                  </a:cubicBezTo>
                  <a:cubicBezTo>
                    <a:pt x="642" y="345"/>
                    <a:pt x="601" y="159"/>
                    <a:pt x="529" y="14"/>
                  </a:cubicBezTo>
                  <a:cubicBezTo>
                    <a:pt x="508" y="3"/>
                    <a:pt x="487" y="3"/>
                    <a:pt x="477" y="3"/>
                  </a:cubicBezTo>
                  <a:cubicBezTo>
                    <a:pt x="477" y="3"/>
                    <a:pt x="464" y="1"/>
                    <a:pt x="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009867" y="2207516"/>
              <a:ext cx="186321" cy="131703"/>
            </a:xfrm>
            <a:custGeom>
              <a:avLst/>
              <a:gdLst/>
              <a:ahLst/>
              <a:cxnLst/>
              <a:rect l="l" t="t" r="r" b="b"/>
              <a:pathLst>
                <a:path w="3367" h="2380" extrusionOk="0">
                  <a:moveTo>
                    <a:pt x="3279" y="0"/>
                  </a:moveTo>
                  <a:cubicBezTo>
                    <a:pt x="3053" y="0"/>
                    <a:pt x="1370" y="330"/>
                    <a:pt x="1108" y="388"/>
                  </a:cubicBezTo>
                  <a:lnTo>
                    <a:pt x="1078" y="388"/>
                  </a:lnTo>
                  <a:cubicBezTo>
                    <a:pt x="1078" y="388"/>
                    <a:pt x="1074" y="388"/>
                    <a:pt x="1068" y="388"/>
                  </a:cubicBezTo>
                  <a:cubicBezTo>
                    <a:pt x="969" y="388"/>
                    <a:pt x="138" y="415"/>
                    <a:pt x="11" y="1320"/>
                  </a:cubicBezTo>
                  <a:cubicBezTo>
                    <a:pt x="11" y="1320"/>
                    <a:pt x="1" y="1507"/>
                    <a:pt x="52" y="1725"/>
                  </a:cubicBezTo>
                  <a:cubicBezTo>
                    <a:pt x="114" y="2026"/>
                    <a:pt x="312" y="2379"/>
                    <a:pt x="853" y="2379"/>
                  </a:cubicBezTo>
                  <a:cubicBezTo>
                    <a:pt x="945" y="2379"/>
                    <a:pt x="1047" y="2369"/>
                    <a:pt x="1161" y="2346"/>
                  </a:cubicBezTo>
                  <a:lnTo>
                    <a:pt x="1244" y="2315"/>
                  </a:lnTo>
                  <a:lnTo>
                    <a:pt x="2662" y="1755"/>
                  </a:lnTo>
                  <a:cubicBezTo>
                    <a:pt x="2662" y="1755"/>
                    <a:pt x="3118" y="1290"/>
                    <a:pt x="3284" y="699"/>
                  </a:cubicBezTo>
                  <a:cubicBezTo>
                    <a:pt x="3346" y="482"/>
                    <a:pt x="3366" y="243"/>
                    <a:pt x="3304" y="5"/>
                  </a:cubicBezTo>
                  <a:cubicBezTo>
                    <a:pt x="3304" y="2"/>
                    <a:pt x="3295" y="0"/>
                    <a:pt x="3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012745" y="2246142"/>
              <a:ext cx="178851" cy="93078"/>
            </a:xfrm>
            <a:custGeom>
              <a:avLst/>
              <a:gdLst/>
              <a:ahLst/>
              <a:cxnLst/>
              <a:rect l="l" t="t" r="r" b="b"/>
              <a:pathLst>
                <a:path w="3232" h="1682" extrusionOk="0">
                  <a:moveTo>
                    <a:pt x="3232" y="1"/>
                  </a:moveTo>
                  <a:cubicBezTo>
                    <a:pt x="2403" y="353"/>
                    <a:pt x="736" y="830"/>
                    <a:pt x="0" y="1027"/>
                  </a:cubicBezTo>
                  <a:cubicBezTo>
                    <a:pt x="62" y="1328"/>
                    <a:pt x="260" y="1681"/>
                    <a:pt x="801" y="1681"/>
                  </a:cubicBezTo>
                  <a:cubicBezTo>
                    <a:pt x="893" y="1681"/>
                    <a:pt x="995" y="1671"/>
                    <a:pt x="1109" y="1648"/>
                  </a:cubicBezTo>
                  <a:lnTo>
                    <a:pt x="1192" y="1617"/>
                  </a:lnTo>
                  <a:lnTo>
                    <a:pt x="2610" y="1057"/>
                  </a:lnTo>
                  <a:cubicBezTo>
                    <a:pt x="2610" y="1057"/>
                    <a:pt x="3066" y="592"/>
                    <a:pt x="3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005219" y="2228987"/>
              <a:ext cx="97560" cy="110288"/>
            </a:xfrm>
            <a:custGeom>
              <a:avLst/>
              <a:gdLst/>
              <a:ahLst/>
              <a:cxnLst/>
              <a:rect l="l" t="t" r="r" b="b"/>
              <a:pathLst>
                <a:path w="1763" h="1993" extrusionOk="0">
                  <a:moveTo>
                    <a:pt x="1152" y="0"/>
                  </a:moveTo>
                  <a:cubicBezTo>
                    <a:pt x="1053" y="0"/>
                    <a:pt x="222" y="27"/>
                    <a:pt x="95" y="932"/>
                  </a:cubicBezTo>
                  <a:cubicBezTo>
                    <a:pt x="95" y="932"/>
                    <a:pt x="1" y="1993"/>
                    <a:pt x="931" y="1993"/>
                  </a:cubicBezTo>
                  <a:cubicBezTo>
                    <a:pt x="1025" y="1993"/>
                    <a:pt x="1129" y="1982"/>
                    <a:pt x="1245" y="1958"/>
                  </a:cubicBezTo>
                  <a:lnTo>
                    <a:pt x="1328" y="1927"/>
                  </a:lnTo>
                  <a:cubicBezTo>
                    <a:pt x="1586" y="1720"/>
                    <a:pt x="1763" y="1388"/>
                    <a:pt x="1763" y="1005"/>
                  </a:cubicBezTo>
                  <a:cubicBezTo>
                    <a:pt x="1763" y="560"/>
                    <a:pt x="1535" y="177"/>
                    <a:pt x="1192" y="0"/>
                  </a:cubicBezTo>
                  <a:lnTo>
                    <a:pt x="1162" y="0"/>
                  </a:lnTo>
                  <a:cubicBezTo>
                    <a:pt x="1162" y="0"/>
                    <a:pt x="1158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74110" y="2207460"/>
              <a:ext cx="197223" cy="121466"/>
            </a:xfrm>
            <a:custGeom>
              <a:avLst/>
              <a:gdLst/>
              <a:ahLst/>
              <a:cxnLst/>
              <a:rect l="l" t="t" r="r" b="b"/>
              <a:pathLst>
                <a:path w="3564" h="2195" extrusionOk="0">
                  <a:moveTo>
                    <a:pt x="544" y="0"/>
                  </a:moveTo>
                  <a:cubicBezTo>
                    <a:pt x="355" y="0"/>
                    <a:pt x="150" y="47"/>
                    <a:pt x="52" y="223"/>
                  </a:cubicBezTo>
                  <a:cubicBezTo>
                    <a:pt x="21" y="286"/>
                    <a:pt x="0" y="379"/>
                    <a:pt x="0" y="493"/>
                  </a:cubicBezTo>
                  <a:cubicBezTo>
                    <a:pt x="0" y="493"/>
                    <a:pt x="1047" y="1715"/>
                    <a:pt x="2849" y="2191"/>
                  </a:cubicBezTo>
                  <a:cubicBezTo>
                    <a:pt x="2849" y="2191"/>
                    <a:pt x="2862" y="2194"/>
                    <a:pt x="2886" y="2194"/>
                  </a:cubicBezTo>
                  <a:cubicBezTo>
                    <a:pt x="2909" y="2194"/>
                    <a:pt x="2942" y="2192"/>
                    <a:pt x="2983" y="2181"/>
                  </a:cubicBezTo>
                  <a:cubicBezTo>
                    <a:pt x="3128" y="2161"/>
                    <a:pt x="3335" y="2078"/>
                    <a:pt x="3418" y="1788"/>
                  </a:cubicBezTo>
                  <a:cubicBezTo>
                    <a:pt x="3439" y="1726"/>
                    <a:pt x="3459" y="1653"/>
                    <a:pt x="3459" y="1570"/>
                  </a:cubicBezTo>
                  <a:cubicBezTo>
                    <a:pt x="3459" y="1570"/>
                    <a:pt x="3563" y="907"/>
                    <a:pt x="2942" y="649"/>
                  </a:cubicBezTo>
                  <a:lnTo>
                    <a:pt x="2849" y="617"/>
                  </a:lnTo>
                  <a:cubicBezTo>
                    <a:pt x="2486" y="514"/>
                    <a:pt x="1243" y="141"/>
                    <a:pt x="943" y="58"/>
                  </a:cubicBezTo>
                  <a:cubicBezTo>
                    <a:pt x="943" y="58"/>
                    <a:pt x="754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74110" y="2219801"/>
              <a:ext cx="189199" cy="109126"/>
            </a:xfrm>
            <a:custGeom>
              <a:avLst/>
              <a:gdLst/>
              <a:ahLst/>
              <a:cxnLst/>
              <a:rect l="l" t="t" r="r" b="b"/>
              <a:pathLst>
                <a:path w="3419" h="1972" extrusionOk="0">
                  <a:moveTo>
                    <a:pt x="52" y="0"/>
                  </a:moveTo>
                  <a:cubicBezTo>
                    <a:pt x="21" y="63"/>
                    <a:pt x="0" y="156"/>
                    <a:pt x="0" y="270"/>
                  </a:cubicBezTo>
                  <a:cubicBezTo>
                    <a:pt x="0" y="270"/>
                    <a:pt x="1047" y="1492"/>
                    <a:pt x="2849" y="1968"/>
                  </a:cubicBezTo>
                  <a:cubicBezTo>
                    <a:pt x="2849" y="1968"/>
                    <a:pt x="2862" y="1971"/>
                    <a:pt x="2886" y="1971"/>
                  </a:cubicBezTo>
                  <a:cubicBezTo>
                    <a:pt x="2909" y="1971"/>
                    <a:pt x="2942" y="1969"/>
                    <a:pt x="2983" y="1958"/>
                  </a:cubicBezTo>
                  <a:cubicBezTo>
                    <a:pt x="3128" y="1938"/>
                    <a:pt x="3335" y="1855"/>
                    <a:pt x="3418" y="1565"/>
                  </a:cubicBezTo>
                  <a:cubicBezTo>
                    <a:pt x="2009" y="1098"/>
                    <a:pt x="622" y="322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400780" y="2241604"/>
              <a:ext cx="70555" cy="86603"/>
            </a:xfrm>
            <a:custGeom>
              <a:avLst/>
              <a:gdLst/>
              <a:ahLst/>
              <a:cxnLst/>
              <a:rect l="l" t="t" r="r" b="b"/>
              <a:pathLst>
                <a:path w="1275" h="1565" extrusionOk="0">
                  <a:moveTo>
                    <a:pt x="560" y="0"/>
                  </a:moveTo>
                  <a:cubicBezTo>
                    <a:pt x="238" y="104"/>
                    <a:pt x="0" y="414"/>
                    <a:pt x="0" y="767"/>
                  </a:cubicBezTo>
                  <a:cubicBezTo>
                    <a:pt x="0" y="1181"/>
                    <a:pt x="300" y="1512"/>
                    <a:pt x="694" y="1564"/>
                  </a:cubicBezTo>
                  <a:cubicBezTo>
                    <a:pt x="871" y="1544"/>
                    <a:pt x="1140" y="1429"/>
                    <a:pt x="1170" y="953"/>
                  </a:cubicBezTo>
                  <a:cubicBezTo>
                    <a:pt x="1170" y="953"/>
                    <a:pt x="1274" y="290"/>
                    <a:pt x="653" y="32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118387" y="2198440"/>
              <a:ext cx="115655" cy="164740"/>
            </a:xfrm>
            <a:custGeom>
              <a:avLst/>
              <a:gdLst/>
              <a:ahLst/>
              <a:cxnLst/>
              <a:rect l="l" t="t" r="r" b="b"/>
              <a:pathLst>
                <a:path w="2090" h="2977" extrusionOk="0">
                  <a:moveTo>
                    <a:pt x="1479" y="0"/>
                  </a:moveTo>
                  <a:cubicBezTo>
                    <a:pt x="1268" y="0"/>
                    <a:pt x="1085" y="66"/>
                    <a:pt x="1085" y="66"/>
                  </a:cubicBezTo>
                  <a:lnTo>
                    <a:pt x="80" y="1909"/>
                  </a:lnTo>
                  <a:lnTo>
                    <a:pt x="80" y="1919"/>
                  </a:lnTo>
                  <a:cubicBezTo>
                    <a:pt x="1" y="2857"/>
                    <a:pt x="683" y="2977"/>
                    <a:pt x="1007" y="2977"/>
                  </a:cubicBezTo>
                  <a:cubicBezTo>
                    <a:pt x="1024" y="2977"/>
                    <a:pt x="1039" y="2976"/>
                    <a:pt x="1053" y="2976"/>
                  </a:cubicBezTo>
                  <a:cubicBezTo>
                    <a:pt x="1126" y="2976"/>
                    <a:pt x="1168" y="2966"/>
                    <a:pt x="1168" y="2966"/>
                  </a:cubicBezTo>
                  <a:cubicBezTo>
                    <a:pt x="1592" y="2862"/>
                    <a:pt x="1778" y="2614"/>
                    <a:pt x="1861" y="2396"/>
                  </a:cubicBezTo>
                  <a:cubicBezTo>
                    <a:pt x="1934" y="2199"/>
                    <a:pt x="1923" y="2023"/>
                    <a:pt x="1923" y="2023"/>
                  </a:cubicBezTo>
                  <a:lnTo>
                    <a:pt x="2089" y="501"/>
                  </a:lnTo>
                  <a:cubicBezTo>
                    <a:pt x="2058" y="294"/>
                    <a:pt x="1965" y="159"/>
                    <a:pt x="1851" y="96"/>
                  </a:cubicBezTo>
                  <a:cubicBezTo>
                    <a:pt x="1739" y="23"/>
                    <a:pt x="1605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176658" y="2203753"/>
              <a:ext cx="57385" cy="159372"/>
            </a:xfrm>
            <a:custGeom>
              <a:avLst/>
              <a:gdLst/>
              <a:ahLst/>
              <a:cxnLst/>
              <a:rect l="l" t="t" r="r" b="b"/>
              <a:pathLst>
                <a:path w="1037" h="2880" extrusionOk="0">
                  <a:moveTo>
                    <a:pt x="798" y="0"/>
                  </a:moveTo>
                  <a:cubicBezTo>
                    <a:pt x="777" y="322"/>
                    <a:pt x="684" y="1119"/>
                    <a:pt x="332" y="1979"/>
                  </a:cubicBezTo>
                  <a:lnTo>
                    <a:pt x="0" y="2880"/>
                  </a:lnTo>
                  <a:cubicBezTo>
                    <a:pt x="73" y="2880"/>
                    <a:pt x="115" y="2870"/>
                    <a:pt x="115" y="2870"/>
                  </a:cubicBezTo>
                  <a:cubicBezTo>
                    <a:pt x="539" y="2766"/>
                    <a:pt x="725" y="2518"/>
                    <a:pt x="808" y="2300"/>
                  </a:cubicBezTo>
                  <a:cubicBezTo>
                    <a:pt x="881" y="2103"/>
                    <a:pt x="870" y="1927"/>
                    <a:pt x="870" y="1927"/>
                  </a:cubicBezTo>
                  <a:lnTo>
                    <a:pt x="1036" y="405"/>
                  </a:lnTo>
                  <a:cubicBezTo>
                    <a:pt x="1005" y="198"/>
                    <a:pt x="912" y="63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118331" y="2274808"/>
              <a:ext cx="103094" cy="88263"/>
            </a:xfrm>
            <a:custGeom>
              <a:avLst/>
              <a:gdLst/>
              <a:ahLst/>
              <a:cxnLst/>
              <a:rect l="l" t="t" r="r" b="b"/>
              <a:pathLst>
                <a:path w="1863" h="1595" extrusionOk="0">
                  <a:moveTo>
                    <a:pt x="930" y="1"/>
                  </a:moveTo>
                  <a:cubicBezTo>
                    <a:pt x="557" y="1"/>
                    <a:pt x="226" y="219"/>
                    <a:pt x="81" y="539"/>
                  </a:cubicBezTo>
                  <a:cubicBezTo>
                    <a:pt x="0" y="1489"/>
                    <a:pt x="707" y="1595"/>
                    <a:pt x="1027" y="1595"/>
                  </a:cubicBezTo>
                  <a:cubicBezTo>
                    <a:pt x="1119" y="1595"/>
                    <a:pt x="1179" y="1586"/>
                    <a:pt x="1179" y="1586"/>
                  </a:cubicBezTo>
                  <a:cubicBezTo>
                    <a:pt x="1593" y="1482"/>
                    <a:pt x="1779" y="1234"/>
                    <a:pt x="1862" y="1016"/>
                  </a:cubicBezTo>
                  <a:lnTo>
                    <a:pt x="1862" y="933"/>
                  </a:lnTo>
                  <a:cubicBezTo>
                    <a:pt x="1862" y="415"/>
                    <a:pt x="1448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221372" y="2222457"/>
              <a:ext cx="163412" cy="143601"/>
            </a:xfrm>
            <a:custGeom>
              <a:avLst/>
              <a:gdLst/>
              <a:ahLst/>
              <a:cxnLst/>
              <a:rect l="l" t="t" r="r" b="b"/>
              <a:pathLst>
                <a:path w="2953" h="2595" extrusionOk="0">
                  <a:moveTo>
                    <a:pt x="624" y="0"/>
                  </a:moveTo>
                  <a:cubicBezTo>
                    <a:pt x="494" y="0"/>
                    <a:pt x="358" y="17"/>
                    <a:pt x="239" y="67"/>
                  </a:cubicBezTo>
                  <a:lnTo>
                    <a:pt x="228" y="67"/>
                  </a:lnTo>
                  <a:cubicBezTo>
                    <a:pt x="135" y="108"/>
                    <a:pt x="62" y="160"/>
                    <a:pt x="0" y="233"/>
                  </a:cubicBezTo>
                  <a:lnTo>
                    <a:pt x="0" y="305"/>
                  </a:lnTo>
                  <a:cubicBezTo>
                    <a:pt x="32" y="564"/>
                    <a:pt x="187" y="1465"/>
                    <a:pt x="1109" y="2335"/>
                  </a:cubicBezTo>
                  <a:cubicBezTo>
                    <a:pt x="1109" y="2335"/>
                    <a:pt x="1181" y="2418"/>
                    <a:pt x="1326" y="2491"/>
                  </a:cubicBezTo>
                  <a:cubicBezTo>
                    <a:pt x="1440" y="2548"/>
                    <a:pt x="1599" y="2595"/>
                    <a:pt x="1802" y="2595"/>
                  </a:cubicBezTo>
                  <a:cubicBezTo>
                    <a:pt x="1893" y="2595"/>
                    <a:pt x="1994" y="2585"/>
                    <a:pt x="2103" y="2563"/>
                  </a:cubicBezTo>
                  <a:cubicBezTo>
                    <a:pt x="2124" y="2553"/>
                    <a:pt x="2155" y="2553"/>
                    <a:pt x="2175" y="2542"/>
                  </a:cubicBezTo>
                  <a:cubicBezTo>
                    <a:pt x="2175" y="2542"/>
                    <a:pt x="2952" y="2138"/>
                    <a:pt x="2621" y="1310"/>
                  </a:cubicBezTo>
                  <a:cubicBezTo>
                    <a:pt x="2621" y="1310"/>
                    <a:pt x="2465" y="968"/>
                    <a:pt x="2082" y="688"/>
                  </a:cubicBezTo>
                  <a:cubicBezTo>
                    <a:pt x="2000" y="626"/>
                    <a:pt x="1906" y="574"/>
                    <a:pt x="1802" y="523"/>
                  </a:cubicBezTo>
                  <a:cubicBezTo>
                    <a:pt x="1802" y="523"/>
                    <a:pt x="1295" y="274"/>
                    <a:pt x="1150" y="77"/>
                  </a:cubicBezTo>
                  <a:cubicBezTo>
                    <a:pt x="1150" y="77"/>
                    <a:pt x="901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221372" y="2226110"/>
              <a:ext cx="116430" cy="139949"/>
            </a:xfrm>
            <a:custGeom>
              <a:avLst/>
              <a:gdLst/>
              <a:ahLst/>
              <a:cxnLst/>
              <a:rect l="l" t="t" r="r" b="b"/>
              <a:pathLst>
                <a:path w="2104" h="2529" extrusionOk="0">
                  <a:moveTo>
                    <a:pt x="228" y="1"/>
                  </a:moveTo>
                  <a:lnTo>
                    <a:pt x="0" y="239"/>
                  </a:lnTo>
                  <a:cubicBezTo>
                    <a:pt x="32" y="498"/>
                    <a:pt x="187" y="1399"/>
                    <a:pt x="1109" y="2269"/>
                  </a:cubicBezTo>
                  <a:cubicBezTo>
                    <a:pt x="1109" y="2269"/>
                    <a:pt x="1181" y="2352"/>
                    <a:pt x="1326" y="2425"/>
                  </a:cubicBezTo>
                  <a:cubicBezTo>
                    <a:pt x="1440" y="2482"/>
                    <a:pt x="1599" y="2529"/>
                    <a:pt x="1802" y="2529"/>
                  </a:cubicBezTo>
                  <a:cubicBezTo>
                    <a:pt x="1893" y="2529"/>
                    <a:pt x="1994" y="2519"/>
                    <a:pt x="2103" y="2497"/>
                  </a:cubicBezTo>
                  <a:cubicBezTo>
                    <a:pt x="580" y="1202"/>
                    <a:pt x="249" y="6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274110" y="2259922"/>
              <a:ext cx="110675" cy="106193"/>
            </a:xfrm>
            <a:custGeom>
              <a:avLst/>
              <a:gdLst/>
              <a:ahLst/>
              <a:cxnLst/>
              <a:rect l="l" t="t" r="r" b="b"/>
              <a:pathLst>
                <a:path w="2000" h="1919" extrusionOk="0">
                  <a:moveTo>
                    <a:pt x="1015" y="1"/>
                  </a:moveTo>
                  <a:cubicBezTo>
                    <a:pt x="456" y="1"/>
                    <a:pt x="0" y="467"/>
                    <a:pt x="0" y="1026"/>
                  </a:cubicBezTo>
                  <a:cubicBezTo>
                    <a:pt x="0" y="1347"/>
                    <a:pt x="145" y="1627"/>
                    <a:pt x="373" y="1814"/>
                  </a:cubicBezTo>
                  <a:cubicBezTo>
                    <a:pt x="485" y="1872"/>
                    <a:pt x="637" y="1919"/>
                    <a:pt x="834" y="1919"/>
                  </a:cubicBezTo>
                  <a:cubicBezTo>
                    <a:pt x="948" y="1919"/>
                    <a:pt x="1078" y="1903"/>
                    <a:pt x="1222" y="1865"/>
                  </a:cubicBezTo>
                  <a:cubicBezTo>
                    <a:pt x="1222" y="1865"/>
                    <a:pt x="1999" y="1461"/>
                    <a:pt x="1668" y="633"/>
                  </a:cubicBezTo>
                  <a:cubicBezTo>
                    <a:pt x="1668" y="633"/>
                    <a:pt x="1512" y="291"/>
                    <a:pt x="1129" y="11"/>
                  </a:cubicBezTo>
                  <a:cubicBezTo>
                    <a:pt x="1088" y="11"/>
                    <a:pt x="1057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65707" y="1605375"/>
              <a:ext cx="502741" cy="646895"/>
            </a:xfrm>
            <a:custGeom>
              <a:avLst/>
              <a:gdLst/>
              <a:ahLst/>
              <a:cxnLst/>
              <a:rect l="l" t="t" r="r" b="b"/>
              <a:pathLst>
                <a:path w="9085" h="11690" extrusionOk="0">
                  <a:moveTo>
                    <a:pt x="5522" y="0"/>
                  </a:moveTo>
                  <a:cubicBezTo>
                    <a:pt x="5522" y="0"/>
                    <a:pt x="5522" y="1"/>
                    <a:pt x="5521" y="1"/>
                  </a:cubicBezTo>
                  <a:lnTo>
                    <a:pt x="5521" y="1"/>
                  </a:lnTo>
                  <a:cubicBezTo>
                    <a:pt x="5521" y="1"/>
                    <a:pt x="5522" y="1"/>
                    <a:pt x="5522" y="0"/>
                  </a:cubicBezTo>
                  <a:close/>
                  <a:moveTo>
                    <a:pt x="7769" y="3128"/>
                  </a:moveTo>
                  <a:cubicBezTo>
                    <a:pt x="7768" y="3128"/>
                    <a:pt x="7768" y="3129"/>
                    <a:pt x="7768" y="3129"/>
                  </a:cubicBezTo>
                  <a:lnTo>
                    <a:pt x="7768" y="3129"/>
                  </a:lnTo>
                  <a:cubicBezTo>
                    <a:pt x="7768" y="3129"/>
                    <a:pt x="7768" y="3129"/>
                    <a:pt x="7769" y="3128"/>
                  </a:cubicBezTo>
                  <a:close/>
                  <a:moveTo>
                    <a:pt x="1689" y="3687"/>
                  </a:moveTo>
                  <a:cubicBezTo>
                    <a:pt x="1689" y="3689"/>
                    <a:pt x="1688" y="3691"/>
                    <a:pt x="1689" y="3693"/>
                  </a:cubicBezTo>
                  <a:lnTo>
                    <a:pt x="1689" y="3693"/>
                  </a:lnTo>
                  <a:cubicBezTo>
                    <a:pt x="1689" y="3691"/>
                    <a:pt x="1689" y="3689"/>
                    <a:pt x="1689" y="3687"/>
                  </a:cubicBezTo>
                  <a:close/>
                  <a:moveTo>
                    <a:pt x="5521" y="1"/>
                  </a:moveTo>
                  <a:cubicBezTo>
                    <a:pt x="5496" y="53"/>
                    <a:pt x="5096" y="135"/>
                    <a:pt x="5025" y="156"/>
                  </a:cubicBezTo>
                  <a:cubicBezTo>
                    <a:pt x="4869" y="218"/>
                    <a:pt x="4714" y="290"/>
                    <a:pt x="4569" y="373"/>
                  </a:cubicBezTo>
                  <a:cubicBezTo>
                    <a:pt x="4309" y="518"/>
                    <a:pt x="4072" y="695"/>
                    <a:pt x="3864" y="912"/>
                  </a:cubicBezTo>
                  <a:cubicBezTo>
                    <a:pt x="3388" y="1409"/>
                    <a:pt x="3108" y="2062"/>
                    <a:pt x="3004" y="2735"/>
                  </a:cubicBezTo>
                  <a:cubicBezTo>
                    <a:pt x="2880" y="3563"/>
                    <a:pt x="3533" y="5324"/>
                    <a:pt x="2486" y="5790"/>
                  </a:cubicBezTo>
                  <a:cubicBezTo>
                    <a:pt x="2435" y="5814"/>
                    <a:pt x="2383" y="5825"/>
                    <a:pt x="2332" y="5825"/>
                  </a:cubicBezTo>
                  <a:cubicBezTo>
                    <a:pt x="2181" y="5825"/>
                    <a:pt x="2047" y="5726"/>
                    <a:pt x="2000" y="5563"/>
                  </a:cubicBezTo>
                  <a:cubicBezTo>
                    <a:pt x="1938" y="5335"/>
                    <a:pt x="2093" y="5107"/>
                    <a:pt x="2104" y="4868"/>
                  </a:cubicBezTo>
                  <a:cubicBezTo>
                    <a:pt x="2114" y="4672"/>
                    <a:pt x="2072" y="4475"/>
                    <a:pt x="2000" y="4288"/>
                  </a:cubicBezTo>
                  <a:cubicBezTo>
                    <a:pt x="1948" y="4133"/>
                    <a:pt x="1876" y="3988"/>
                    <a:pt x="1793" y="3843"/>
                  </a:cubicBezTo>
                  <a:cubicBezTo>
                    <a:pt x="1783" y="3824"/>
                    <a:pt x="1692" y="3723"/>
                    <a:pt x="1689" y="3693"/>
                  </a:cubicBezTo>
                  <a:lnTo>
                    <a:pt x="1689" y="3693"/>
                  </a:lnTo>
                  <a:cubicBezTo>
                    <a:pt x="1603" y="4326"/>
                    <a:pt x="923" y="5490"/>
                    <a:pt x="923" y="5490"/>
                  </a:cubicBezTo>
                  <a:cubicBezTo>
                    <a:pt x="1" y="7054"/>
                    <a:pt x="488" y="8763"/>
                    <a:pt x="488" y="8763"/>
                  </a:cubicBezTo>
                  <a:cubicBezTo>
                    <a:pt x="550" y="8981"/>
                    <a:pt x="612" y="9198"/>
                    <a:pt x="705" y="9395"/>
                  </a:cubicBezTo>
                  <a:cubicBezTo>
                    <a:pt x="985" y="10016"/>
                    <a:pt x="1441" y="10534"/>
                    <a:pt x="2021" y="10886"/>
                  </a:cubicBezTo>
                  <a:cubicBezTo>
                    <a:pt x="2456" y="11156"/>
                    <a:pt x="2953" y="11352"/>
                    <a:pt x="3481" y="11497"/>
                  </a:cubicBezTo>
                  <a:cubicBezTo>
                    <a:pt x="3963" y="11622"/>
                    <a:pt x="4455" y="11689"/>
                    <a:pt x="4950" y="11689"/>
                  </a:cubicBezTo>
                  <a:cubicBezTo>
                    <a:pt x="5158" y="11689"/>
                    <a:pt x="5365" y="11677"/>
                    <a:pt x="5573" y="11653"/>
                  </a:cubicBezTo>
                  <a:cubicBezTo>
                    <a:pt x="7096" y="11456"/>
                    <a:pt x="8878" y="10503"/>
                    <a:pt x="8981" y="8783"/>
                  </a:cubicBezTo>
                  <a:cubicBezTo>
                    <a:pt x="9085" y="7126"/>
                    <a:pt x="8588" y="5718"/>
                    <a:pt x="8059" y="4267"/>
                  </a:cubicBezTo>
                  <a:cubicBezTo>
                    <a:pt x="8018" y="4164"/>
                    <a:pt x="7658" y="3219"/>
                    <a:pt x="7768" y="3129"/>
                  </a:cubicBezTo>
                  <a:lnTo>
                    <a:pt x="7768" y="3129"/>
                  </a:lnTo>
                  <a:cubicBezTo>
                    <a:pt x="7044" y="3689"/>
                    <a:pt x="7458" y="4972"/>
                    <a:pt x="7458" y="4972"/>
                  </a:cubicBezTo>
                  <a:lnTo>
                    <a:pt x="7002" y="4081"/>
                  </a:lnTo>
                  <a:cubicBezTo>
                    <a:pt x="5842" y="2403"/>
                    <a:pt x="5812" y="1243"/>
                    <a:pt x="5812" y="1243"/>
                  </a:cubicBezTo>
                  <a:cubicBezTo>
                    <a:pt x="5242" y="1326"/>
                    <a:pt x="5107" y="2445"/>
                    <a:pt x="5107" y="2445"/>
                  </a:cubicBezTo>
                  <a:cubicBezTo>
                    <a:pt x="4719" y="1822"/>
                    <a:pt x="5499" y="50"/>
                    <a:pt x="5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078045" y="1820864"/>
              <a:ext cx="331361" cy="410826"/>
            </a:xfrm>
            <a:custGeom>
              <a:avLst/>
              <a:gdLst/>
              <a:ahLst/>
              <a:cxnLst/>
              <a:rect l="l" t="t" r="r" b="b"/>
              <a:pathLst>
                <a:path w="5988" h="7424" extrusionOk="0">
                  <a:moveTo>
                    <a:pt x="2466" y="1"/>
                  </a:moveTo>
                  <a:lnTo>
                    <a:pt x="2466" y="1"/>
                  </a:lnTo>
                  <a:cubicBezTo>
                    <a:pt x="3285" y="1368"/>
                    <a:pt x="1927" y="2694"/>
                    <a:pt x="1927" y="2694"/>
                  </a:cubicBezTo>
                  <a:cubicBezTo>
                    <a:pt x="2083" y="2031"/>
                    <a:pt x="1513" y="1855"/>
                    <a:pt x="1513" y="1855"/>
                  </a:cubicBezTo>
                  <a:lnTo>
                    <a:pt x="1513" y="1855"/>
                  </a:lnTo>
                  <a:cubicBezTo>
                    <a:pt x="1762" y="3046"/>
                    <a:pt x="985" y="3637"/>
                    <a:pt x="985" y="3637"/>
                  </a:cubicBezTo>
                  <a:cubicBezTo>
                    <a:pt x="1" y="4517"/>
                    <a:pt x="32" y="5366"/>
                    <a:pt x="32" y="5366"/>
                  </a:cubicBezTo>
                  <a:cubicBezTo>
                    <a:pt x="12" y="7117"/>
                    <a:pt x="2187" y="7345"/>
                    <a:pt x="2187" y="7345"/>
                  </a:cubicBezTo>
                  <a:cubicBezTo>
                    <a:pt x="2467" y="7400"/>
                    <a:pt x="2722" y="7424"/>
                    <a:pt x="2956" y="7424"/>
                  </a:cubicBezTo>
                  <a:cubicBezTo>
                    <a:pt x="4783" y="7424"/>
                    <a:pt x="5232" y="5925"/>
                    <a:pt x="5232" y="5925"/>
                  </a:cubicBezTo>
                  <a:cubicBezTo>
                    <a:pt x="5987" y="3844"/>
                    <a:pt x="4900" y="2735"/>
                    <a:pt x="4900" y="2735"/>
                  </a:cubicBezTo>
                  <a:lnTo>
                    <a:pt x="4900" y="2735"/>
                  </a:lnTo>
                  <a:cubicBezTo>
                    <a:pt x="5149" y="3791"/>
                    <a:pt x="4548" y="5324"/>
                    <a:pt x="4548" y="5324"/>
                  </a:cubicBezTo>
                  <a:lnTo>
                    <a:pt x="4548" y="3481"/>
                  </a:lnTo>
                  <a:cubicBezTo>
                    <a:pt x="4507" y="633"/>
                    <a:pt x="2466" y="1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161717" y="1990533"/>
              <a:ext cx="140502" cy="232860"/>
            </a:xfrm>
            <a:custGeom>
              <a:avLst/>
              <a:gdLst/>
              <a:ahLst/>
              <a:cxnLst/>
              <a:rect l="l" t="t" r="r" b="b"/>
              <a:pathLst>
                <a:path w="2539" h="4208" extrusionOk="0">
                  <a:moveTo>
                    <a:pt x="1731" y="0"/>
                  </a:moveTo>
                  <a:lnTo>
                    <a:pt x="1731" y="0"/>
                  </a:lnTo>
                  <a:cubicBezTo>
                    <a:pt x="1814" y="115"/>
                    <a:pt x="1700" y="488"/>
                    <a:pt x="1658" y="601"/>
                  </a:cubicBezTo>
                  <a:cubicBezTo>
                    <a:pt x="1596" y="798"/>
                    <a:pt x="1492" y="974"/>
                    <a:pt x="1358" y="1130"/>
                  </a:cubicBezTo>
                  <a:cubicBezTo>
                    <a:pt x="1078" y="1461"/>
                    <a:pt x="664" y="1648"/>
                    <a:pt x="374" y="1979"/>
                  </a:cubicBezTo>
                  <a:cubicBezTo>
                    <a:pt x="95" y="2300"/>
                    <a:pt x="1" y="2787"/>
                    <a:pt x="53" y="3201"/>
                  </a:cubicBezTo>
                  <a:cubicBezTo>
                    <a:pt x="84" y="3450"/>
                    <a:pt x="177" y="3708"/>
                    <a:pt x="343" y="3895"/>
                  </a:cubicBezTo>
                  <a:cubicBezTo>
                    <a:pt x="530" y="4092"/>
                    <a:pt x="778" y="4185"/>
                    <a:pt x="1027" y="4206"/>
                  </a:cubicBezTo>
                  <a:cubicBezTo>
                    <a:pt x="1050" y="4207"/>
                    <a:pt x="1073" y="4208"/>
                    <a:pt x="1095" y="4208"/>
                  </a:cubicBezTo>
                  <a:cubicBezTo>
                    <a:pt x="1436" y="4208"/>
                    <a:pt x="1779" y="4065"/>
                    <a:pt x="2031" y="3823"/>
                  </a:cubicBezTo>
                  <a:cubicBezTo>
                    <a:pt x="2093" y="3761"/>
                    <a:pt x="2155" y="3699"/>
                    <a:pt x="2208" y="3626"/>
                  </a:cubicBezTo>
                  <a:cubicBezTo>
                    <a:pt x="2456" y="3273"/>
                    <a:pt x="2518" y="2797"/>
                    <a:pt x="2528" y="2373"/>
                  </a:cubicBezTo>
                  <a:cubicBezTo>
                    <a:pt x="2539" y="1958"/>
                    <a:pt x="2466" y="1554"/>
                    <a:pt x="2332" y="1161"/>
                  </a:cubicBezTo>
                  <a:cubicBezTo>
                    <a:pt x="2197" y="757"/>
                    <a:pt x="2000" y="343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-27330" y="47618"/>
            <a:ext cx="9001834" cy="487392"/>
            <a:chOff x="-27330" y="47618"/>
            <a:chExt cx="9001834" cy="487392"/>
          </a:xfrm>
        </p:grpSpPr>
        <p:sp>
          <p:nvSpPr>
            <p:cNvPr id="296" name="Google Shape;296;p15"/>
            <p:cNvSpPr/>
            <p:nvPr/>
          </p:nvSpPr>
          <p:spPr>
            <a:xfrm>
              <a:off x="-27330" y="202684"/>
              <a:ext cx="1071585" cy="33232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54925" y="47618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098600" y="2163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8377314" y="4133009"/>
            <a:ext cx="956715" cy="950978"/>
            <a:chOff x="8377314" y="4133009"/>
            <a:chExt cx="956715" cy="950978"/>
          </a:xfrm>
        </p:grpSpPr>
        <p:sp>
          <p:nvSpPr>
            <p:cNvPr id="300" name="Google Shape;300;p15"/>
            <p:cNvSpPr/>
            <p:nvPr/>
          </p:nvSpPr>
          <p:spPr>
            <a:xfrm flipH="1">
              <a:off x="8534398" y="4133009"/>
              <a:ext cx="799631" cy="950978"/>
            </a:xfrm>
            <a:custGeom>
              <a:avLst/>
              <a:gdLst/>
              <a:ahLst/>
              <a:cxnLst/>
              <a:rect l="l" t="t" r="r" b="b"/>
              <a:pathLst>
                <a:path w="13943" h="16582" extrusionOk="0">
                  <a:moveTo>
                    <a:pt x="6961" y="1"/>
                  </a:moveTo>
                  <a:cubicBezTo>
                    <a:pt x="6630" y="902"/>
                    <a:pt x="5397" y="3129"/>
                    <a:pt x="4786" y="3812"/>
                  </a:cubicBezTo>
                  <a:cubicBezTo>
                    <a:pt x="5345" y="3812"/>
                    <a:pt x="5956" y="3253"/>
                    <a:pt x="5956" y="3253"/>
                  </a:cubicBezTo>
                  <a:lnTo>
                    <a:pt x="5956" y="3253"/>
                  </a:lnTo>
                  <a:cubicBezTo>
                    <a:pt x="5231" y="4362"/>
                    <a:pt x="4402" y="5096"/>
                    <a:pt x="3730" y="5780"/>
                  </a:cubicBezTo>
                  <a:cubicBezTo>
                    <a:pt x="4455" y="5780"/>
                    <a:pt x="5790" y="5138"/>
                    <a:pt x="5790" y="5138"/>
                  </a:cubicBezTo>
                  <a:lnTo>
                    <a:pt x="5790" y="5138"/>
                  </a:lnTo>
                  <a:cubicBezTo>
                    <a:pt x="5397" y="5863"/>
                    <a:pt x="4455" y="6847"/>
                    <a:pt x="4009" y="7147"/>
                  </a:cubicBezTo>
                  <a:cubicBezTo>
                    <a:pt x="4340" y="7147"/>
                    <a:pt x="5065" y="6847"/>
                    <a:pt x="5065" y="6847"/>
                  </a:cubicBezTo>
                  <a:lnTo>
                    <a:pt x="5065" y="6847"/>
                  </a:lnTo>
                  <a:cubicBezTo>
                    <a:pt x="5065" y="6847"/>
                    <a:pt x="4061" y="7748"/>
                    <a:pt x="3346" y="8173"/>
                  </a:cubicBezTo>
                  <a:cubicBezTo>
                    <a:pt x="4009" y="8173"/>
                    <a:pt x="4952" y="7831"/>
                    <a:pt x="4952" y="7831"/>
                  </a:cubicBezTo>
                  <a:lnTo>
                    <a:pt x="4952" y="7831"/>
                  </a:lnTo>
                  <a:cubicBezTo>
                    <a:pt x="4340" y="8514"/>
                    <a:pt x="3005" y="9757"/>
                    <a:pt x="2010" y="10275"/>
                  </a:cubicBezTo>
                  <a:cubicBezTo>
                    <a:pt x="2082" y="10289"/>
                    <a:pt x="2166" y="10294"/>
                    <a:pt x="2257" y="10294"/>
                  </a:cubicBezTo>
                  <a:cubicBezTo>
                    <a:pt x="2733" y="10294"/>
                    <a:pt x="3398" y="10141"/>
                    <a:pt x="3398" y="10141"/>
                  </a:cubicBezTo>
                  <a:lnTo>
                    <a:pt x="3398" y="10141"/>
                  </a:lnTo>
                  <a:cubicBezTo>
                    <a:pt x="3398" y="10141"/>
                    <a:pt x="3067" y="10441"/>
                    <a:pt x="2559" y="10659"/>
                  </a:cubicBezTo>
                  <a:cubicBezTo>
                    <a:pt x="3005" y="10617"/>
                    <a:pt x="4009" y="10493"/>
                    <a:pt x="4289" y="10275"/>
                  </a:cubicBezTo>
                  <a:lnTo>
                    <a:pt x="4289" y="10275"/>
                  </a:lnTo>
                  <a:cubicBezTo>
                    <a:pt x="3564" y="11042"/>
                    <a:pt x="2227" y="11819"/>
                    <a:pt x="1171" y="12409"/>
                  </a:cubicBezTo>
                  <a:cubicBezTo>
                    <a:pt x="1238" y="12413"/>
                    <a:pt x="1306" y="12414"/>
                    <a:pt x="1377" y="12414"/>
                  </a:cubicBezTo>
                  <a:cubicBezTo>
                    <a:pt x="2296" y="12414"/>
                    <a:pt x="3449" y="12119"/>
                    <a:pt x="3450" y="12119"/>
                  </a:cubicBezTo>
                  <a:lnTo>
                    <a:pt x="3450" y="12119"/>
                  </a:lnTo>
                  <a:cubicBezTo>
                    <a:pt x="2673" y="12968"/>
                    <a:pt x="892" y="13953"/>
                    <a:pt x="167" y="14253"/>
                  </a:cubicBezTo>
                  <a:cubicBezTo>
                    <a:pt x="566" y="14396"/>
                    <a:pt x="1002" y="14433"/>
                    <a:pt x="1350" y="14433"/>
                  </a:cubicBezTo>
                  <a:cubicBezTo>
                    <a:pt x="1734" y="14433"/>
                    <a:pt x="2010" y="14388"/>
                    <a:pt x="2010" y="14388"/>
                  </a:cubicBezTo>
                  <a:lnTo>
                    <a:pt x="2010" y="14388"/>
                  </a:lnTo>
                  <a:cubicBezTo>
                    <a:pt x="2010" y="14388"/>
                    <a:pt x="1564" y="14553"/>
                    <a:pt x="1119" y="14636"/>
                  </a:cubicBezTo>
                  <a:cubicBezTo>
                    <a:pt x="1322" y="14739"/>
                    <a:pt x="1599" y="14777"/>
                    <a:pt x="1900" y="14777"/>
                  </a:cubicBezTo>
                  <a:cubicBezTo>
                    <a:pt x="2754" y="14777"/>
                    <a:pt x="3792" y="14471"/>
                    <a:pt x="3792" y="14470"/>
                  </a:cubicBezTo>
                  <a:lnTo>
                    <a:pt x="3792" y="14470"/>
                  </a:lnTo>
                  <a:cubicBezTo>
                    <a:pt x="2901" y="15154"/>
                    <a:pt x="1" y="16138"/>
                    <a:pt x="1" y="16138"/>
                  </a:cubicBezTo>
                  <a:cubicBezTo>
                    <a:pt x="1521" y="16482"/>
                    <a:pt x="3002" y="16582"/>
                    <a:pt x="4208" y="16582"/>
                  </a:cubicBezTo>
                  <a:cubicBezTo>
                    <a:pt x="5688" y="16582"/>
                    <a:pt x="6754" y="16431"/>
                    <a:pt x="6971" y="16397"/>
                  </a:cubicBezTo>
                  <a:cubicBezTo>
                    <a:pt x="7194" y="16431"/>
                    <a:pt x="8262" y="16582"/>
                    <a:pt x="9742" y="16582"/>
                  </a:cubicBezTo>
                  <a:cubicBezTo>
                    <a:pt x="10948" y="16582"/>
                    <a:pt x="12426" y="16482"/>
                    <a:pt x="13942" y="16138"/>
                  </a:cubicBezTo>
                  <a:cubicBezTo>
                    <a:pt x="13942" y="16138"/>
                    <a:pt x="11052" y="15154"/>
                    <a:pt x="10161" y="14470"/>
                  </a:cubicBezTo>
                  <a:lnTo>
                    <a:pt x="10161" y="14470"/>
                  </a:lnTo>
                  <a:cubicBezTo>
                    <a:pt x="10161" y="14471"/>
                    <a:pt x="11199" y="14777"/>
                    <a:pt x="12053" y="14777"/>
                  </a:cubicBezTo>
                  <a:cubicBezTo>
                    <a:pt x="12353" y="14777"/>
                    <a:pt x="12631" y="14739"/>
                    <a:pt x="12833" y="14636"/>
                  </a:cubicBezTo>
                  <a:cubicBezTo>
                    <a:pt x="12389" y="14553"/>
                    <a:pt x="11943" y="14388"/>
                    <a:pt x="11943" y="14388"/>
                  </a:cubicBezTo>
                  <a:lnTo>
                    <a:pt x="11943" y="14388"/>
                  </a:lnTo>
                  <a:cubicBezTo>
                    <a:pt x="11943" y="14388"/>
                    <a:pt x="12219" y="14433"/>
                    <a:pt x="12601" y="14433"/>
                  </a:cubicBezTo>
                  <a:cubicBezTo>
                    <a:pt x="12948" y="14433"/>
                    <a:pt x="13382" y="14396"/>
                    <a:pt x="13776" y="14253"/>
                  </a:cubicBezTo>
                  <a:cubicBezTo>
                    <a:pt x="13051" y="13953"/>
                    <a:pt x="11270" y="12968"/>
                    <a:pt x="10493" y="12119"/>
                  </a:cubicBezTo>
                  <a:lnTo>
                    <a:pt x="10493" y="12119"/>
                  </a:lnTo>
                  <a:cubicBezTo>
                    <a:pt x="10493" y="12119"/>
                    <a:pt x="11647" y="12414"/>
                    <a:pt x="12574" y="12414"/>
                  </a:cubicBezTo>
                  <a:cubicBezTo>
                    <a:pt x="12645" y="12414"/>
                    <a:pt x="12715" y="12413"/>
                    <a:pt x="12782" y="12409"/>
                  </a:cubicBezTo>
                  <a:cubicBezTo>
                    <a:pt x="11715" y="11819"/>
                    <a:pt x="10379" y="11042"/>
                    <a:pt x="9664" y="10275"/>
                  </a:cubicBezTo>
                  <a:lnTo>
                    <a:pt x="9664" y="10275"/>
                  </a:lnTo>
                  <a:cubicBezTo>
                    <a:pt x="9933" y="10493"/>
                    <a:pt x="10938" y="10617"/>
                    <a:pt x="11383" y="10659"/>
                  </a:cubicBezTo>
                  <a:cubicBezTo>
                    <a:pt x="10886" y="10441"/>
                    <a:pt x="10555" y="10141"/>
                    <a:pt x="10555" y="10141"/>
                  </a:cubicBezTo>
                  <a:lnTo>
                    <a:pt x="10555" y="10141"/>
                  </a:lnTo>
                  <a:cubicBezTo>
                    <a:pt x="10555" y="10141"/>
                    <a:pt x="11220" y="10294"/>
                    <a:pt x="11696" y="10294"/>
                  </a:cubicBezTo>
                  <a:cubicBezTo>
                    <a:pt x="11787" y="10294"/>
                    <a:pt x="11871" y="10289"/>
                    <a:pt x="11943" y="10275"/>
                  </a:cubicBezTo>
                  <a:cubicBezTo>
                    <a:pt x="10938" y="9757"/>
                    <a:pt x="9602" y="8514"/>
                    <a:pt x="8991" y="7831"/>
                  </a:cubicBezTo>
                  <a:lnTo>
                    <a:pt x="8991" y="7831"/>
                  </a:lnTo>
                  <a:cubicBezTo>
                    <a:pt x="8991" y="7831"/>
                    <a:pt x="9933" y="8173"/>
                    <a:pt x="10607" y="8173"/>
                  </a:cubicBezTo>
                  <a:cubicBezTo>
                    <a:pt x="9882" y="7748"/>
                    <a:pt x="8877" y="6847"/>
                    <a:pt x="8877" y="6847"/>
                  </a:cubicBezTo>
                  <a:lnTo>
                    <a:pt x="8877" y="6847"/>
                  </a:lnTo>
                  <a:cubicBezTo>
                    <a:pt x="8877" y="6847"/>
                    <a:pt x="9602" y="7147"/>
                    <a:pt x="9933" y="7147"/>
                  </a:cubicBezTo>
                  <a:cubicBezTo>
                    <a:pt x="9488" y="6847"/>
                    <a:pt x="8545" y="5863"/>
                    <a:pt x="8152" y="5138"/>
                  </a:cubicBezTo>
                  <a:lnTo>
                    <a:pt x="8152" y="5138"/>
                  </a:lnTo>
                  <a:cubicBezTo>
                    <a:pt x="8152" y="5138"/>
                    <a:pt x="9488" y="5780"/>
                    <a:pt x="10213" y="5780"/>
                  </a:cubicBezTo>
                  <a:cubicBezTo>
                    <a:pt x="9551" y="5096"/>
                    <a:pt x="8711" y="4362"/>
                    <a:pt x="7986" y="3253"/>
                  </a:cubicBezTo>
                  <a:lnTo>
                    <a:pt x="7986" y="3253"/>
                  </a:lnTo>
                  <a:cubicBezTo>
                    <a:pt x="7986" y="3253"/>
                    <a:pt x="8598" y="3812"/>
                    <a:pt x="9157" y="3812"/>
                  </a:cubicBezTo>
                  <a:cubicBezTo>
                    <a:pt x="8545" y="3129"/>
                    <a:pt x="7323" y="902"/>
                    <a:pt x="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flipH="1">
              <a:off x="8377314" y="4268239"/>
              <a:ext cx="433107" cy="515232"/>
            </a:xfrm>
            <a:custGeom>
              <a:avLst/>
              <a:gdLst/>
              <a:ahLst/>
              <a:cxnLst/>
              <a:rect l="l" t="t" r="r" b="b"/>
              <a:pathLst>
                <a:path w="7552" h="8984" extrusionOk="0">
                  <a:moveTo>
                    <a:pt x="3770" y="1"/>
                  </a:moveTo>
                  <a:cubicBezTo>
                    <a:pt x="3584" y="487"/>
                    <a:pt x="2921" y="1699"/>
                    <a:pt x="2590" y="2072"/>
                  </a:cubicBezTo>
                  <a:cubicBezTo>
                    <a:pt x="2890" y="2072"/>
                    <a:pt x="3232" y="1771"/>
                    <a:pt x="3232" y="1771"/>
                  </a:cubicBezTo>
                  <a:lnTo>
                    <a:pt x="3232" y="1771"/>
                  </a:lnTo>
                  <a:cubicBezTo>
                    <a:pt x="2838" y="2372"/>
                    <a:pt x="2382" y="2766"/>
                    <a:pt x="2020" y="3138"/>
                  </a:cubicBezTo>
                  <a:cubicBezTo>
                    <a:pt x="2414" y="3138"/>
                    <a:pt x="3139" y="2786"/>
                    <a:pt x="3139" y="2786"/>
                  </a:cubicBezTo>
                  <a:lnTo>
                    <a:pt x="3139" y="2786"/>
                  </a:lnTo>
                  <a:cubicBezTo>
                    <a:pt x="2921" y="3180"/>
                    <a:pt x="2414" y="3718"/>
                    <a:pt x="2175" y="3874"/>
                  </a:cubicBezTo>
                  <a:cubicBezTo>
                    <a:pt x="2352" y="3874"/>
                    <a:pt x="2745" y="3719"/>
                    <a:pt x="2745" y="3718"/>
                  </a:cubicBezTo>
                  <a:lnTo>
                    <a:pt x="2745" y="3718"/>
                  </a:lnTo>
                  <a:cubicBezTo>
                    <a:pt x="2745" y="3719"/>
                    <a:pt x="2207" y="4206"/>
                    <a:pt x="1813" y="4434"/>
                  </a:cubicBezTo>
                  <a:cubicBezTo>
                    <a:pt x="2175" y="4434"/>
                    <a:pt x="2683" y="4247"/>
                    <a:pt x="2683" y="4247"/>
                  </a:cubicBezTo>
                  <a:lnTo>
                    <a:pt x="2683" y="4247"/>
                  </a:lnTo>
                  <a:cubicBezTo>
                    <a:pt x="2352" y="4620"/>
                    <a:pt x="1627" y="5293"/>
                    <a:pt x="1088" y="5573"/>
                  </a:cubicBezTo>
                  <a:cubicBezTo>
                    <a:pt x="1125" y="5579"/>
                    <a:pt x="1168" y="5582"/>
                    <a:pt x="1214" y="5582"/>
                  </a:cubicBezTo>
                  <a:cubicBezTo>
                    <a:pt x="1473" y="5582"/>
                    <a:pt x="1844" y="5500"/>
                    <a:pt x="1844" y="5500"/>
                  </a:cubicBezTo>
                  <a:lnTo>
                    <a:pt x="1844" y="5500"/>
                  </a:lnTo>
                  <a:cubicBezTo>
                    <a:pt x="1844" y="5500"/>
                    <a:pt x="1657" y="5666"/>
                    <a:pt x="1388" y="5780"/>
                  </a:cubicBezTo>
                  <a:cubicBezTo>
                    <a:pt x="1627" y="5759"/>
                    <a:pt x="2175" y="5686"/>
                    <a:pt x="2320" y="5573"/>
                  </a:cubicBezTo>
                  <a:lnTo>
                    <a:pt x="2320" y="5573"/>
                  </a:lnTo>
                  <a:cubicBezTo>
                    <a:pt x="1927" y="5987"/>
                    <a:pt x="1202" y="6402"/>
                    <a:pt x="632" y="6733"/>
                  </a:cubicBezTo>
                  <a:cubicBezTo>
                    <a:pt x="660" y="6734"/>
                    <a:pt x="687" y="6735"/>
                    <a:pt x="716" y="6735"/>
                  </a:cubicBezTo>
                  <a:cubicBezTo>
                    <a:pt x="1225" y="6735"/>
                    <a:pt x="1875" y="6567"/>
                    <a:pt x="1875" y="6567"/>
                  </a:cubicBezTo>
                  <a:lnTo>
                    <a:pt x="1875" y="6567"/>
                  </a:lnTo>
                  <a:cubicBezTo>
                    <a:pt x="1450" y="7033"/>
                    <a:pt x="487" y="7562"/>
                    <a:pt x="94" y="7727"/>
                  </a:cubicBezTo>
                  <a:cubicBezTo>
                    <a:pt x="309" y="7802"/>
                    <a:pt x="548" y="7821"/>
                    <a:pt x="738" y="7821"/>
                  </a:cubicBezTo>
                  <a:cubicBezTo>
                    <a:pt x="941" y="7821"/>
                    <a:pt x="1088" y="7799"/>
                    <a:pt x="1088" y="7799"/>
                  </a:cubicBezTo>
                  <a:lnTo>
                    <a:pt x="1088" y="7799"/>
                  </a:lnTo>
                  <a:cubicBezTo>
                    <a:pt x="1088" y="7799"/>
                    <a:pt x="849" y="7882"/>
                    <a:pt x="601" y="7934"/>
                  </a:cubicBezTo>
                  <a:cubicBezTo>
                    <a:pt x="710" y="7987"/>
                    <a:pt x="858" y="8007"/>
                    <a:pt x="1018" y="8007"/>
                  </a:cubicBezTo>
                  <a:cubicBezTo>
                    <a:pt x="1484" y="8007"/>
                    <a:pt x="2051" y="7841"/>
                    <a:pt x="2051" y="7841"/>
                  </a:cubicBezTo>
                  <a:lnTo>
                    <a:pt x="2051" y="7841"/>
                  </a:lnTo>
                  <a:cubicBezTo>
                    <a:pt x="1565" y="8214"/>
                    <a:pt x="0" y="8742"/>
                    <a:pt x="0" y="8742"/>
                  </a:cubicBezTo>
                  <a:cubicBezTo>
                    <a:pt x="829" y="8930"/>
                    <a:pt x="1636" y="8983"/>
                    <a:pt x="2292" y="8983"/>
                  </a:cubicBezTo>
                  <a:cubicBezTo>
                    <a:pt x="3088" y="8983"/>
                    <a:pt x="3662" y="8904"/>
                    <a:pt x="3781" y="8887"/>
                  </a:cubicBezTo>
                  <a:cubicBezTo>
                    <a:pt x="3895" y="8904"/>
                    <a:pt x="4465" y="8983"/>
                    <a:pt x="5260" y="8983"/>
                  </a:cubicBezTo>
                  <a:cubicBezTo>
                    <a:pt x="5915" y="8983"/>
                    <a:pt x="6723" y="8930"/>
                    <a:pt x="7551" y="8742"/>
                  </a:cubicBezTo>
                  <a:cubicBezTo>
                    <a:pt x="7551" y="8742"/>
                    <a:pt x="5987" y="8214"/>
                    <a:pt x="5500" y="7841"/>
                  </a:cubicBezTo>
                  <a:lnTo>
                    <a:pt x="5500" y="7841"/>
                  </a:lnTo>
                  <a:cubicBezTo>
                    <a:pt x="5501" y="7841"/>
                    <a:pt x="6068" y="8007"/>
                    <a:pt x="6533" y="8007"/>
                  </a:cubicBezTo>
                  <a:cubicBezTo>
                    <a:pt x="6693" y="8007"/>
                    <a:pt x="6842" y="7987"/>
                    <a:pt x="6951" y="7934"/>
                  </a:cubicBezTo>
                  <a:cubicBezTo>
                    <a:pt x="6712" y="7882"/>
                    <a:pt x="6463" y="7799"/>
                    <a:pt x="6463" y="7799"/>
                  </a:cubicBezTo>
                  <a:lnTo>
                    <a:pt x="6463" y="7799"/>
                  </a:lnTo>
                  <a:cubicBezTo>
                    <a:pt x="6463" y="7799"/>
                    <a:pt x="6610" y="7821"/>
                    <a:pt x="6813" y="7821"/>
                  </a:cubicBezTo>
                  <a:cubicBezTo>
                    <a:pt x="7003" y="7821"/>
                    <a:pt x="7243" y="7802"/>
                    <a:pt x="7458" y="7727"/>
                  </a:cubicBezTo>
                  <a:cubicBezTo>
                    <a:pt x="7075" y="7562"/>
                    <a:pt x="6101" y="7033"/>
                    <a:pt x="5687" y="6567"/>
                  </a:cubicBezTo>
                  <a:lnTo>
                    <a:pt x="5687" y="6567"/>
                  </a:lnTo>
                  <a:cubicBezTo>
                    <a:pt x="5687" y="6567"/>
                    <a:pt x="6338" y="6735"/>
                    <a:pt x="6837" y="6735"/>
                  </a:cubicBezTo>
                  <a:cubicBezTo>
                    <a:pt x="6865" y="6735"/>
                    <a:pt x="6892" y="6734"/>
                    <a:pt x="6919" y="6733"/>
                  </a:cubicBezTo>
                  <a:cubicBezTo>
                    <a:pt x="6350" y="6402"/>
                    <a:pt x="5625" y="5987"/>
                    <a:pt x="5231" y="5573"/>
                  </a:cubicBezTo>
                  <a:lnTo>
                    <a:pt x="5231" y="5573"/>
                  </a:lnTo>
                  <a:cubicBezTo>
                    <a:pt x="5386" y="5686"/>
                    <a:pt x="5925" y="5759"/>
                    <a:pt x="6163" y="5780"/>
                  </a:cubicBezTo>
                  <a:cubicBezTo>
                    <a:pt x="5894" y="5666"/>
                    <a:pt x="5718" y="5500"/>
                    <a:pt x="5718" y="5500"/>
                  </a:cubicBezTo>
                  <a:lnTo>
                    <a:pt x="5718" y="5500"/>
                  </a:lnTo>
                  <a:cubicBezTo>
                    <a:pt x="5718" y="5500"/>
                    <a:pt x="6082" y="5582"/>
                    <a:pt x="6338" y="5582"/>
                  </a:cubicBezTo>
                  <a:cubicBezTo>
                    <a:pt x="6384" y="5582"/>
                    <a:pt x="6427" y="5579"/>
                    <a:pt x="6463" y="5573"/>
                  </a:cubicBezTo>
                  <a:cubicBezTo>
                    <a:pt x="5925" y="5293"/>
                    <a:pt x="5200" y="4620"/>
                    <a:pt x="4868" y="4247"/>
                  </a:cubicBezTo>
                  <a:lnTo>
                    <a:pt x="4868" y="4247"/>
                  </a:lnTo>
                  <a:cubicBezTo>
                    <a:pt x="4868" y="4247"/>
                    <a:pt x="5386" y="4434"/>
                    <a:pt x="5749" y="4434"/>
                  </a:cubicBezTo>
                  <a:cubicBezTo>
                    <a:pt x="5355" y="4206"/>
                    <a:pt x="4806" y="3719"/>
                    <a:pt x="4806" y="3718"/>
                  </a:cubicBezTo>
                  <a:lnTo>
                    <a:pt x="4806" y="3718"/>
                  </a:lnTo>
                  <a:cubicBezTo>
                    <a:pt x="4806" y="3719"/>
                    <a:pt x="5200" y="3874"/>
                    <a:pt x="5386" y="3874"/>
                  </a:cubicBezTo>
                  <a:cubicBezTo>
                    <a:pt x="5138" y="3718"/>
                    <a:pt x="4630" y="3180"/>
                    <a:pt x="4412" y="2786"/>
                  </a:cubicBezTo>
                  <a:lnTo>
                    <a:pt x="4412" y="2786"/>
                  </a:lnTo>
                  <a:cubicBezTo>
                    <a:pt x="4413" y="2786"/>
                    <a:pt x="5138" y="3138"/>
                    <a:pt x="5531" y="3138"/>
                  </a:cubicBezTo>
                  <a:cubicBezTo>
                    <a:pt x="5169" y="2766"/>
                    <a:pt x="4723" y="2372"/>
                    <a:pt x="4330" y="1771"/>
                  </a:cubicBezTo>
                  <a:lnTo>
                    <a:pt x="4330" y="1771"/>
                  </a:lnTo>
                  <a:cubicBezTo>
                    <a:pt x="4330" y="1771"/>
                    <a:pt x="4661" y="2072"/>
                    <a:pt x="4962" y="2072"/>
                  </a:cubicBezTo>
                  <a:cubicBezTo>
                    <a:pt x="4630" y="1699"/>
                    <a:pt x="3968" y="487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9" r:id="rId10"/>
    <p:sldLayoutId id="2147483671" r:id="rId11"/>
    <p:sldLayoutId id="2147483672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gif"/><Relationship Id="rId4" Type="http://schemas.openxmlformats.org/officeDocument/2006/relationships/hyperlink" Target="https://drive.google.com/file/d/1uWB2Uon0dyfb6OVyb6IVHouICnBg50dO/view?usp=shar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ph/Campground-Booki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0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019300" cy="17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Campground Booking</a:t>
            </a:r>
            <a:endParaRPr dirty="0"/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1"/>
          </p:nvPr>
        </p:nvSpPr>
        <p:spPr>
          <a:xfrm>
            <a:off x="715100" y="2362600"/>
            <a:ext cx="5019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G.</a:t>
            </a:r>
            <a:r>
              <a:rPr lang="th-TH" dirty="0"/>
              <a:t> ก็มาอยู่นะ</a:t>
            </a:r>
            <a:endParaRPr dirty="0"/>
          </a:p>
        </p:txBody>
      </p:sp>
      <p:grpSp>
        <p:nvGrpSpPr>
          <p:cNvPr id="815" name="Google Shape;815;p30"/>
          <p:cNvGrpSpPr/>
          <p:nvPr/>
        </p:nvGrpSpPr>
        <p:grpSpPr>
          <a:xfrm>
            <a:off x="2387182" y="2909058"/>
            <a:ext cx="4956711" cy="1866515"/>
            <a:chOff x="2387182" y="2909058"/>
            <a:chExt cx="4956711" cy="1866515"/>
          </a:xfrm>
        </p:grpSpPr>
        <p:grpSp>
          <p:nvGrpSpPr>
            <p:cNvPr id="816" name="Google Shape;816;p30"/>
            <p:cNvGrpSpPr/>
            <p:nvPr/>
          </p:nvGrpSpPr>
          <p:grpSpPr>
            <a:xfrm>
              <a:off x="3556325" y="3935025"/>
              <a:ext cx="891874" cy="821389"/>
              <a:chOff x="766875" y="1605375"/>
              <a:chExt cx="891874" cy="821389"/>
            </a:xfrm>
          </p:grpSpPr>
          <p:sp>
            <p:nvSpPr>
              <p:cNvPr id="817" name="Google Shape;817;p30"/>
              <p:cNvSpPr/>
              <p:nvPr/>
            </p:nvSpPr>
            <p:spPr>
              <a:xfrm>
                <a:off x="766875" y="2231256"/>
                <a:ext cx="891874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3533" extrusionOk="0">
                    <a:moveTo>
                      <a:pt x="8058" y="1"/>
                    </a:moveTo>
                    <a:cubicBezTo>
                      <a:pt x="3604" y="1"/>
                      <a:pt x="0" y="799"/>
                      <a:pt x="0" y="1772"/>
                    </a:cubicBezTo>
                    <a:cubicBezTo>
                      <a:pt x="0" y="2746"/>
                      <a:pt x="3604" y="3533"/>
                      <a:pt x="8058" y="3533"/>
                    </a:cubicBezTo>
                    <a:cubicBezTo>
                      <a:pt x="12512" y="3533"/>
                      <a:pt x="16116" y="2746"/>
                      <a:pt x="16116" y="1772"/>
                    </a:cubicBezTo>
                    <a:cubicBezTo>
                      <a:pt x="16116" y="799"/>
                      <a:pt x="12512" y="1"/>
                      <a:pt x="8058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1342343" y="2198606"/>
                <a:ext cx="184606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1658" extrusionOk="0">
                    <a:moveTo>
                      <a:pt x="62" y="1"/>
                    </a:moveTo>
                    <a:cubicBezTo>
                      <a:pt x="41" y="42"/>
                      <a:pt x="31" y="93"/>
                      <a:pt x="21" y="146"/>
                    </a:cubicBezTo>
                    <a:cubicBezTo>
                      <a:pt x="0" y="291"/>
                      <a:pt x="10" y="404"/>
                      <a:pt x="41" y="498"/>
                    </a:cubicBezTo>
                    <a:cubicBezTo>
                      <a:pt x="93" y="643"/>
                      <a:pt x="196" y="736"/>
                      <a:pt x="290" y="798"/>
                    </a:cubicBezTo>
                    <a:cubicBezTo>
                      <a:pt x="404" y="871"/>
                      <a:pt x="518" y="901"/>
                      <a:pt x="518" y="901"/>
                    </a:cubicBezTo>
                    <a:cubicBezTo>
                      <a:pt x="1729" y="1316"/>
                      <a:pt x="2931" y="1658"/>
                      <a:pt x="2931" y="1658"/>
                    </a:cubicBezTo>
                    <a:cubicBezTo>
                      <a:pt x="2952" y="1658"/>
                      <a:pt x="2962" y="1658"/>
                      <a:pt x="2972" y="1647"/>
                    </a:cubicBezTo>
                    <a:cubicBezTo>
                      <a:pt x="3117" y="1606"/>
                      <a:pt x="3159" y="1378"/>
                      <a:pt x="3159" y="1378"/>
                    </a:cubicBezTo>
                    <a:cubicBezTo>
                      <a:pt x="3190" y="1295"/>
                      <a:pt x="3200" y="1223"/>
                      <a:pt x="3211" y="1150"/>
                    </a:cubicBezTo>
                    <a:cubicBezTo>
                      <a:pt x="3335" y="436"/>
                      <a:pt x="2942" y="208"/>
                      <a:pt x="2859" y="166"/>
                    </a:cubicBezTo>
                    <a:lnTo>
                      <a:pt x="2848" y="156"/>
                    </a:lnTo>
                    <a:cubicBezTo>
                      <a:pt x="1999" y="156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1342343" y="2206630"/>
                <a:ext cx="177689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513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146"/>
                      <a:pt x="10" y="259"/>
                      <a:pt x="41" y="353"/>
                    </a:cubicBezTo>
                    <a:lnTo>
                      <a:pt x="290" y="653"/>
                    </a:lnTo>
                    <a:cubicBezTo>
                      <a:pt x="404" y="726"/>
                      <a:pt x="518" y="756"/>
                      <a:pt x="518" y="756"/>
                    </a:cubicBezTo>
                    <a:cubicBezTo>
                      <a:pt x="1729" y="1171"/>
                      <a:pt x="2931" y="1513"/>
                      <a:pt x="2931" y="1513"/>
                    </a:cubicBezTo>
                    <a:cubicBezTo>
                      <a:pt x="2952" y="1513"/>
                      <a:pt x="2962" y="1513"/>
                      <a:pt x="2972" y="1502"/>
                    </a:cubicBezTo>
                    <a:cubicBezTo>
                      <a:pt x="3117" y="1461"/>
                      <a:pt x="3159" y="1233"/>
                      <a:pt x="3159" y="1233"/>
                    </a:cubicBezTo>
                    <a:cubicBezTo>
                      <a:pt x="3190" y="1150"/>
                      <a:pt x="3200" y="1078"/>
                      <a:pt x="3211" y="1005"/>
                    </a:cubicBezTo>
                    <a:cubicBezTo>
                      <a:pt x="1501" y="466"/>
                      <a:pt x="424" y="125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1489599" y="2207792"/>
                <a:ext cx="4194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82" extrusionOk="0">
                    <a:moveTo>
                      <a:pt x="198" y="0"/>
                    </a:moveTo>
                    <a:cubicBezTo>
                      <a:pt x="83" y="125"/>
                      <a:pt x="0" y="394"/>
                      <a:pt x="0" y="705"/>
                    </a:cubicBezTo>
                    <a:cubicBezTo>
                      <a:pt x="0" y="1098"/>
                      <a:pt x="136" y="1430"/>
                      <a:pt x="311" y="1481"/>
                    </a:cubicBezTo>
                    <a:cubicBezTo>
                      <a:pt x="456" y="1440"/>
                      <a:pt x="508" y="1212"/>
                      <a:pt x="508" y="1212"/>
                    </a:cubicBezTo>
                    <a:cubicBezTo>
                      <a:pt x="757" y="321"/>
                      <a:pt x="291" y="42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943959" y="2203753"/>
                <a:ext cx="221295" cy="8671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567" extrusionOk="0">
                    <a:moveTo>
                      <a:pt x="3625" y="0"/>
                    </a:moveTo>
                    <a:cubicBezTo>
                      <a:pt x="3625" y="0"/>
                      <a:pt x="1752" y="286"/>
                      <a:pt x="746" y="286"/>
                    </a:cubicBezTo>
                    <a:cubicBezTo>
                      <a:pt x="668" y="286"/>
                      <a:pt x="595" y="284"/>
                      <a:pt x="529" y="281"/>
                    </a:cubicBezTo>
                    <a:cubicBezTo>
                      <a:pt x="508" y="270"/>
                      <a:pt x="487" y="270"/>
                      <a:pt x="477" y="270"/>
                    </a:cubicBezTo>
                    <a:cubicBezTo>
                      <a:pt x="477" y="270"/>
                      <a:pt x="464" y="268"/>
                      <a:pt x="443" y="268"/>
                    </a:cubicBezTo>
                    <a:cubicBezTo>
                      <a:pt x="336" y="268"/>
                      <a:pt x="9" y="318"/>
                      <a:pt x="0" y="933"/>
                    </a:cubicBezTo>
                    <a:cubicBezTo>
                      <a:pt x="0" y="933"/>
                      <a:pt x="20" y="1567"/>
                      <a:pt x="333" y="1567"/>
                    </a:cubicBezTo>
                    <a:cubicBezTo>
                      <a:pt x="343" y="1567"/>
                      <a:pt x="353" y="1566"/>
                      <a:pt x="363" y="1565"/>
                    </a:cubicBezTo>
                    <a:cubicBezTo>
                      <a:pt x="363" y="1554"/>
                      <a:pt x="373" y="1554"/>
                      <a:pt x="373" y="1554"/>
                    </a:cubicBezTo>
                    <a:cubicBezTo>
                      <a:pt x="373" y="1554"/>
                      <a:pt x="2414" y="1233"/>
                      <a:pt x="3429" y="819"/>
                    </a:cubicBezTo>
                    <a:cubicBezTo>
                      <a:pt x="3429" y="819"/>
                      <a:pt x="3998" y="456"/>
                      <a:pt x="3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943959" y="2218528"/>
                <a:ext cx="35582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300" extrusionOk="0">
                    <a:moveTo>
                      <a:pt x="443" y="1"/>
                    </a:moveTo>
                    <a:cubicBezTo>
                      <a:pt x="336" y="1"/>
                      <a:pt x="9" y="51"/>
                      <a:pt x="0" y="666"/>
                    </a:cubicBezTo>
                    <a:cubicBezTo>
                      <a:pt x="0" y="666"/>
                      <a:pt x="20" y="1300"/>
                      <a:pt x="333" y="1300"/>
                    </a:cubicBezTo>
                    <a:cubicBezTo>
                      <a:pt x="343" y="1300"/>
                      <a:pt x="353" y="1299"/>
                      <a:pt x="363" y="1298"/>
                    </a:cubicBezTo>
                    <a:cubicBezTo>
                      <a:pt x="529" y="1132"/>
                      <a:pt x="642" y="852"/>
                      <a:pt x="642" y="541"/>
                    </a:cubicBezTo>
                    <a:cubicBezTo>
                      <a:pt x="642" y="345"/>
                      <a:pt x="601" y="159"/>
                      <a:pt x="529" y="14"/>
                    </a:cubicBezTo>
                    <a:cubicBezTo>
                      <a:pt x="508" y="3"/>
                      <a:pt x="487" y="3"/>
                      <a:pt x="477" y="3"/>
                    </a:cubicBezTo>
                    <a:cubicBezTo>
                      <a:pt x="477" y="3"/>
                      <a:pt x="464" y="1"/>
                      <a:pt x="4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1009867" y="2207516"/>
                <a:ext cx="186321" cy="131703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380" extrusionOk="0">
                    <a:moveTo>
                      <a:pt x="3279" y="0"/>
                    </a:moveTo>
                    <a:cubicBezTo>
                      <a:pt x="3053" y="0"/>
                      <a:pt x="1370" y="330"/>
                      <a:pt x="1108" y="388"/>
                    </a:cubicBezTo>
                    <a:lnTo>
                      <a:pt x="1078" y="388"/>
                    </a:lnTo>
                    <a:cubicBezTo>
                      <a:pt x="1078" y="388"/>
                      <a:pt x="1074" y="388"/>
                      <a:pt x="1068" y="388"/>
                    </a:cubicBezTo>
                    <a:cubicBezTo>
                      <a:pt x="969" y="388"/>
                      <a:pt x="138" y="415"/>
                      <a:pt x="11" y="1320"/>
                    </a:cubicBezTo>
                    <a:cubicBezTo>
                      <a:pt x="11" y="1320"/>
                      <a:pt x="1" y="1507"/>
                      <a:pt x="52" y="1725"/>
                    </a:cubicBezTo>
                    <a:cubicBezTo>
                      <a:pt x="114" y="2026"/>
                      <a:pt x="312" y="2379"/>
                      <a:pt x="853" y="2379"/>
                    </a:cubicBezTo>
                    <a:cubicBezTo>
                      <a:pt x="945" y="2379"/>
                      <a:pt x="1047" y="2369"/>
                      <a:pt x="1161" y="2346"/>
                    </a:cubicBezTo>
                    <a:lnTo>
                      <a:pt x="1244" y="2315"/>
                    </a:lnTo>
                    <a:lnTo>
                      <a:pt x="2662" y="1755"/>
                    </a:lnTo>
                    <a:cubicBezTo>
                      <a:pt x="2662" y="1755"/>
                      <a:pt x="3118" y="1290"/>
                      <a:pt x="3284" y="699"/>
                    </a:cubicBezTo>
                    <a:cubicBezTo>
                      <a:pt x="3346" y="482"/>
                      <a:pt x="3366" y="243"/>
                      <a:pt x="3304" y="5"/>
                    </a:cubicBezTo>
                    <a:cubicBezTo>
                      <a:pt x="3304" y="2"/>
                      <a:pt x="3295" y="0"/>
                      <a:pt x="3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1012745" y="2246142"/>
                <a:ext cx="178851" cy="93078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682" extrusionOk="0">
                    <a:moveTo>
                      <a:pt x="3232" y="1"/>
                    </a:moveTo>
                    <a:cubicBezTo>
                      <a:pt x="2403" y="353"/>
                      <a:pt x="736" y="830"/>
                      <a:pt x="0" y="1027"/>
                    </a:cubicBezTo>
                    <a:cubicBezTo>
                      <a:pt x="62" y="1328"/>
                      <a:pt x="260" y="1681"/>
                      <a:pt x="801" y="1681"/>
                    </a:cubicBezTo>
                    <a:cubicBezTo>
                      <a:pt x="893" y="1681"/>
                      <a:pt x="995" y="1671"/>
                      <a:pt x="1109" y="1648"/>
                    </a:cubicBezTo>
                    <a:lnTo>
                      <a:pt x="1192" y="1617"/>
                    </a:lnTo>
                    <a:lnTo>
                      <a:pt x="2610" y="1057"/>
                    </a:lnTo>
                    <a:cubicBezTo>
                      <a:pt x="2610" y="1057"/>
                      <a:pt x="3066" y="592"/>
                      <a:pt x="3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1005219" y="2228987"/>
                <a:ext cx="97560" cy="110288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993" extrusionOk="0">
                    <a:moveTo>
                      <a:pt x="1152" y="0"/>
                    </a:moveTo>
                    <a:cubicBezTo>
                      <a:pt x="1053" y="0"/>
                      <a:pt x="222" y="27"/>
                      <a:pt x="95" y="932"/>
                    </a:cubicBezTo>
                    <a:cubicBezTo>
                      <a:pt x="95" y="932"/>
                      <a:pt x="1" y="1993"/>
                      <a:pt x="931" y="1993"/>
                    </a:cubicBezTo>
                    <a:cubicBezTo>
                      <a:pt x="1025" y="1993"/>
                      <a:pt x="1129" y="1982"/>
                      <a:pt x="1245" y="1958"/>
                    </a:cubicBezTo>
                    <a:lnTo>
                      <a:pt x="1328" y="1927"/>
                    </a:lnTo>
                    <a:cubicBezTo>
                      <a:pt x="1586" y="1720"/>
                      <a:pt x="1763" y="1388"/>
                      <a:pt x="1763" y="1005"/>
                    </a:cubicBezTo>
                    <a:cubicBezTo>
                      <a:pt x="1763" y="560"/>
                      <a:pt x="1535" y="177"/>
                      <a:pt x="1192" y="0"/>
                    </a:cubicBezTo>
                    <a:lnTo>
                      <a:pt x="1162" y="0"/>
                    </a:lnTo>
                    <a:cubicBezTo>
                      <a:pt x="1162" y="0"/>
                      <a:pt x="1158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1274110" y="2207460"/>
                <a:ext cx="197223" cy="121466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2195" extrusionOk="0">
                    <a:moveTo>
                      <a:pt x="544" y="0"/>
                    </a:moveTo>
                    <a:cubicBezTo>
                      <a:pt x="355" y="0"/>
                      <a:pt x="150" y="47"/>
                      <a:pt x="52" y="223"/>
                    </a:cubicBezTo>
                    <a:cubicBezTo>
                      <a:pt x="21" y="286"/>
                      <a:pt x="0" y="379"/>
                      <a:pt x="0" y="493"/>
                    </a:cubicBezTo>
                    <a:cubicBezTo>
                      <a:pt x="0" y="493"/>
                      <a:pt x="1047" y="1715"/>
                      <a:pt x="2849" y="2191"/>
                    </a:cubicBezTo>
                    <a:cubicBezTo>
                      <a:pt x="2849" y="2191"/>
                      <a:pt x="2862" y="2194"/>
                      <a:pt x="2886" y="2194"/>
                    </a:cubicBezTo>
                    <a:cubicBezTo>
                      <a:pt x="2909" y="2194"/>
                      <a:pt x="2942" y="2192"/>
                      <a:pt x="2983" y="2181"/>
                    </a:cubicBezTo>
                    <a:cubicBezTo>
                      <a:pt x="3128" y="2161"/>
                      <a:pt x="3335" y="2078"/>
                      <a:pt x="3418" y="1788"/>
                    </a:cubicBezTo>
                    <a:cubicBezTo>
                      <a:pt x="3439" y="1726"/>
                      <a:pt x="3459" y="1653"/>
                      <a:pt x="3459" y="1570"/>
                    </a:cubicBezTo>
                    <a:cubicBezTo>
                      <a:pt x="3459" y="1570"/>
                      <a:pt x="3563" y="907"/>
                      <a:pt x="2942" y="649"/>
                    </a:cubicBezTo>
                    <a:lnTo>
                      <a:pt x="2849" y="617"/>
                    </a:lnTo>
                    <a:cubicBezTo>
                      <a:pt x="2486" y="514"/>
                      <a:pt x="1243" y="141"/>
                      <a:pt x="943" y="58"/>
                    </a:cubicBezTo>
                    <a:cubicBezTo>
                      <a:pt x="943" y="58"/>
                      <a:pt x="754" y="0"/>
                      <a:pt x="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1274110" y="2219801"/>
                <a:ext cx="189199" cy="109126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72" extrusionOk="0">
                    <a:moveTo>
                      <a:pt x="52" y="0"/>
                    </a:moveTo>
                    <a:cubicBezTo>
                      <a:pt x="21" y="63"/>
                      <a:pt x="0" y="156"/>
                      <a:pt x="0" y="270"/>
                    </a:cubicBezTo>
                    <a:cubicBezTo>
                      <a:pt x="0" y="270"/>
                      <a:pt x="1047" y="1492"/>
                      <a:pt x="2849" y="1968"/>
                    </a:cubicBezTo>
                    <a:cubicBezTo>
                      <a:pt x="2849" y="1968"/>
                      <a:pt x="2862" y="1971"/>
                      <a:pt x="2886" y="1971"/>
                    </a:cubicBezTo>
                    <a:cubicBezTo>
                      <a:pt x="2909" y="1971"/>
                      <a:pt x="2942" y="1969"/>
                      <a:pt x="2983" y="1958"/>
                    </a:cubicBezTo>
                    <a:cubicBezTo>
                      <a:pt x="3128" y="1938"/>
                      <a:pt x="3335" y="1855"/>
                      <a:pt x="3418" y="1565"/>
                    </a:cubicBezTo>
                    <a:cubicBezTo>
                      <a:pt x="2009" y="1098"/>
                      <a:pt x="622" y="322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1400780" y="2241604"/>
                <a:ext cx="70555" cy="8660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65" extrusionOk="0">
                    <a:moveTo>
                      <a:pt x="560" y="0"/>
                    </a:moveTo>
                    <a:cubicBezTo>
                      <a:pt x="238" y="104"/>
                      <a:pt x="0" y="414"/>
                      <a:pt x="0" y="767"/>
                    </a:cubicBezTo>
                    <a:cubicBezTo>
                      <a:pt x="0" y="1181"/>
                      <a:pt x="300" y="1512"/>
                      <a:pt x="694" y="1564"/>
                    </a:cubicBezTo>
                    <a:cubicBezTo>
                      <a:pt x="871" y="1544"/>
                      <a:pt x="1140" y="1429"/>
                      <a:pt x="1170" y="953"/>
                    </a:cubicBezTo>
                    <a:cubicBezTo>
                      <a:pt x="1170" y="953"/>
                      <a:pt x="1274" y="290"/>
                      <a:pt x="653" y="32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1118387" y="2198440"/>
                <a:ext cx="115655" cy="16474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977" extrusionOk="0">
                    <a:moveTo>
                      <a:pt x="1479" y="0"/>
                    </a:moveTo>
                    <a:cubicBezTo>
                      <a:pt x="1268" y="0"/>
                      <a:pt x="1085" y="66"/>
                      <a:pt x="1085" y="66"/>
                    </a:cubicBezTo>
                    <a:lnTo>
                      <a:pt x="80" y="1909"/>
                    </a:lnTo>
                    <a:lnTo>
                      <a:pt x="80" y="1919"/>
                    </a:lnTo>
                    <a:cubicBezTo>
                      <a:pt x="1" y="2857"/>
                      <a:pt x="683" y="2977"/>
                      <a:pt x="1007" y="2977"/>
                    </a:cubicBezTo>
                    <a:cubicBezTo>
                      <a:pt x="1024" y="2977"/>
                      <a:pt x="1039" y="2976"/>
                      <a:pt x="1053" y="2976"/>
                    </a:cubicBezTo>
                    <a:cubicBezTo>
                      <a:pt x="1126" y="2976"/>
                      <a:pt x="1168" y="2966"/>
                      <a:pt x="1168" y="2966"/>
                    </a:cubicBezTo>
                    <a:cubicBezTo>
                      <a:pt x="1592" y="2862"/>
                      <a:pt x="1778" y="2614"/>
                      <a:pt x="1861" y="2396"/>
                    </a:cubicBezTo>
                    <a:cubicBezTo>
                      <a:pt x="1934" y="2199"/>
                      <a:pt x="1923" y="2023"/>
                      <a:pt x="1923" y="2023"/>
                    </a:cubicBezTo>
                    <a:lnTo>
                      <a:pt x="2089" y="501"/>
                    </a:lnTo>
                    <a:cubicBezTo>
                      <a:pt x="2058" y="294"/>
                      <a:pt x="1965" y="159"/>
                      <a:pt x="1851" y="96"/>
                    </a:cubicBezTo>
                    <a:cubicBezTo>
                      <a:pt x="1739" y="23"/>
                      <a:pt x="1605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1176658" y="2203753"/>
                <a:ext cx="57385" cy="159372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2880" extrusionOk="0">
                    <a:moveTo>
                      <a:pt x="798" y="0"/>
                    </a:moveTo>
                    <a:cubicBezTo>
                      <a:pt x="777" y="322"/>
                      <a:pt x="684" y="1119"/>
                      <a:pt x="332" y="1979"/>
                    </a:cubicBezTo>
                    <a:lnTo>
                      <a:pt x="0" y="2880"/>
                    </a:lnTo>
                    <a:cubicBezTo>
                      <a:pt x="73" y="2880"/>
                      <a:pt x="115" y="2870"/>
                      <a:pt x="115" y="2870"/>
                    </a:cubicBezTo>
                    <a:cubicBezTo>
                      <a:pt x="539" y="2766"/>
                      <a:pt x="725" y="2518"/>
                      <a:pt x="808" y="2300"/>
                    </a:cubicBezTo>
                    <a:cubicBezTo>
                      <a:pt x="881" y="2103"/>
                      <a:pt x="870" y="1927"/>
                      <a:pt x="870" y="1927"/>
                    </a:cubicBezTo>
                    <a:lnTo>
                      <a:pt x="1036" y="405"/>
                    </a:lnTo>
                    <a:cubicBezTo>
                      <a:pt x="1005" y="198"/>
                      <a:pt x="912" y="63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1118331" y="2274808"/>
                <a:ext cx="103094" cy="8826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95" extrusionOk="0">
                    <a:moveTo>
                      <a:pt x="930" y="1"/>
                    </a:moveTo>
                    <a:cubicBezTo>
                      <a:pt x="557" y="1"/>
                      <a:pt x="226" y="219"/>
                      <a:pt x="81" y="539"/>
                    </a:cubicBezTo>
                    <a:cubicBezTo>
                      <a:pt x="0" y="1489"/>
                      <a:pt x="707" y="1595"/>
                      <a:pt x="1027" y="1595"/>
                    </a:cubicBezTo>
                    <a:cubicBezTo>
                      <a:pt x="1119" y="1595"/>
                      <a:pt x="1179" y="1586"/>
                      <a:pt x="1179" y="1586"/>
                    </a:cubicBezTo>
                    <a:cubicBezTo>
                      <a:pt x="1593" y="1482"/>
                      <a:pt x="1779" y="1234"/>
                      <a:pt x="1862" y="1016"/>
                    </a:cubicBezTo>
                    <a:lnTo>
                      <a:pt x="1862" y="933"/>
                    </a:lnTo>
                    <a:cubicBezTo>
                      <a:pt x="1862" y="415"/>
                      <a:pt x="1448" y="1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1221372" y="2222457"/>
                <a:ext cx="163412" cy="14360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595" extrusionOk="0">
                    <a:moveTo>
                      <a:pt x="624" y="0"/>
                    </a:moveTo>
                    <a:cubicBezTo>
                      <a:pt x="494" y="0"/>
                      <a:pt x="358" y="17"/>
                      <a:pt x="239" y="67"/>
                    </a:cubicBezTo>
                    <a:lnTo>
                      <a:pt x="228" y="67"/>
                    </a:lnTo>
                    <a:cubicBezTo>
                      <a:pt x="135" y="108"/>
                      <a:pt x="62" y="160"/>
                      <a:pt x="0" y="233"/>
                    </a:cubicBezTo>
                    <a:lnTo>
                      <a:pt x="0" y="305"/>
                    </a:lnTo>
                    <a:cubicBezTo>
                      <a:pt x="32" y="564"/>
                      <a:pt x="187" y="1465"/>
                      <a:pt x="1109" y="2335"/>
                    </a:cubicBezTo>
                    <a:cubicBezTo>
                      <a:pt x="1109" y="2335"/>
                      <a:pt x="1181" y="2418"/>
                      <a:pt x="1326" y="2491"/>
                    </a:cubicBezTo>
                    <a:cubicBezTo>
                      <a:pt x="1440" y="2548"/>
                      <a:pt x="1599" y="2595"/>
                      <a:pt x="1802" y="2595"/>
                    </a:cubicBezTo>
                    <a:cubicBezTo>
                      <a:pt x="1893" y="2595"/>
                      <a:pt x="1994" y="2585"/>
                      <a:pt x="2103" y="2563"/>
                    </a:cubicBezTo>
                    <a:cubicBezTo>
                      <a:pt x="2124" y="2553"/>
                      <a:pt x="2155" y="2553"/>
                      <a:pt x="2175" y="2542"/>
                    </a:cubicBezTo>
                    <a:cubicBezTo>
                      <a:pt x="2175" y="2542"/>
                      <a:pt x="2952" y="2138"/>
                      <a:pt x="2621" y="1310"/>
                    </a:cubicBezTo>
                    <a:cubicBezTo>
                      <a:pt x="2621" y="1310"/>
                      <a:pt x="2465" y="968"/>
                      <a:pt x="2082" y="688"/>
                    </a:cubicBezTo>
                    <a:cubicBezTo>
                      <a:pt x="2000" y="626"/>
                      <a:pt x="1906" y="574"/>
                      <a:pt x="1802" y="523"/>
                    </a:cubicBezTo>
                    <a:cubicBezTo>
                      <a:pt x="1802" y="523"/>
                      <a:pt x="1295" y="274"/>
                      <a:pt x="1150" y="77"/>
                    </a:cubicBezTo>
                    <a:cubicBezTo>
                      <a:pt x="1150" y="77"/>
                      <a:pt x="901" y="0"/>
                      <a:pt x="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221372" y="2226110"/>
                <a:ext cx="116430" cy="139949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2529" extrusionOk="0">
                    <a:moveTo>
                      <a:pt x="228" y="1"/>
                    </a:moveTo>
                    <a:lnTo>
                      <a:pt x="0" y="239"/>
                    </a:lnTo>
                    <a:cubicBezTo>
                      <a:pt x="32" y="498"/>
                      <a:pt x="187" y="1399"/>
                      <a:pt x="1109" y="2269"/>
                    </a:cubicBezTo>
                    <a:cubicBezTo>
                      <a:pt x="1109" y="2269"/>
                      <a:pt x="1181" y="2352"/>
                      <a:pt x="1326" y="2425"/>
                    </a:cubicBezTo>
                    <a:cubicBezTo>
                      <a:pt x="1440" y="2482"/>
                      <a:pt x="1599" y="2529"/>
                      <a:pt x="1802" y="2529"/>
                    </a:cubicBezTo>
                    <a:cubicBezTo>
                      <a:pt x="1893" y="2529"/>
                      <a:pt x="1994" y="2519"/>
                      <a:pt x="2103" y="2497"/>
                    </a:cubicBezTo>
                    <a:cubicBezTo>
                      <a:pt x="580" y="1202"/>
                      <a:pt x="249" y="63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1274110" y="2259922"/>
                <a:ext cx="110675" cy="106193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19" extrusionOk="0">
                    <a:moveTo>
                      <a:pt x="1015" y="1"/>
                    </a:moveTo>
                    <a:cubicBezTo>
                      <a:pt x="456" y="1"/>
                      <a:pt x="0" y="467"/>
                      <a:pt x="0" y="1026"/>
                    </a:cubicBezTo>
                    <a:cubicBezTo>
                      <a:pt x="0" y="1347"/>
                      <a:pt x="145" y="1627"/>
                      <a:pt x="373" y="1814"/>
                    </a:cubicBezTo>
                    <a:cubicBezTo>
                      <a:pt x="485" y="1872"/>
                      <a:pt x="637" y="1919"/>
                      <a:pt x="834" y="1919"/>
                    </a:cubicBezTo>
                    <a:cubicBezTo>
                      <a:pt x="948" y="1919"/>
                      <a:pt x="1078" y="1903"/>
                      <a:pt x="1222" y="1865"/>
                    </a:cubicBezTo>
                    <a:cubicBezTo>
                      <a:pt x="1222" y="1865"/>
                      <a:pt x="1999" y="1461"/>
                      <a:pt x="1668" y="633"/>
                    </a:cubicBezTo>
                    <a:cubicBezTo>
                      <a:pt x="1668" y="633"/>
                      <a:pt x="1512" y="291"/>
                      <a:pt x="1129" y="11"/>
                    </a:cubicBezTo>
                    <a:cubicBezTo>
                      <a:pt x="1088" y="11"/>
                      <a:pt x="1057" y="1"/>
                      <a:pt x="10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965707" y="1605375"/>
                <a:ext cx="502741" cy="64689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1690" extrusionOk="0">
                    <a:moveTo>
                      <a:pt x="5522" y="0"/>
                    </a:moveTo>
                    <a:cubicBezTo>
                      <a:pt x="5522" y="0"/>
                      <a:pt x="5522" y="1"/>
                      <a:pt x="5521" y="1"/>
                    </a:cubicBezTo>
                    <a:lnTo>
                      <a:pt x="5521" y="1"/>
                    </a:lnTo>
                    <a:cubicBezTo>
                      <a:pt x="5521" y="1"/>
                      <a:pt x="5522" y="1"/>
                      <a:pt x="5522" y="0"/>
                    </a:cubicBezTo>
                    <a:close/>
                    <a:moveTo>
                      <a:pt x="7769" y="3128"/>
                    </a:moveTo>
                    <a:cubicBezTo>
                      <a:pt x="7768" y="3128"/>
                      <a:pt x="7768" y="3129"/>
                      <a:pt x="7768" y="3129"/>
                    </a:cubicBezTo>
                    <a:lnTo>
                      <a:pt x="7768" y="3129"/>
                    </a:lnTo>
                    <a:cubicBezTo>
                      <a:pt x="7768" y="3129"/>
                      <a:pt x="7768" y="3129"/>
                      <a:pt x="7769" y="3128"/>
                    </a:cubicBezTo>
                    <a:close/>
                    <a:moveTo>
                      <a:pt x="1689" y="3687"/>
                    </a:moveTo>
                    <a:cubicBezTo>
                      <a:pt x="1689" y="3689"/>
                      <a:pt x="1688" y="3691"/>
                      <a:pt x="1689" y="3693"/>
                    </a:cubicBezTo>
                    <a:lnTo>
                      <a:pt x="1689" y="3693"/>
                    </a:lnTo>
                    <a:cubicBezTo>
                      <a:pt x="1689" y="3691"/>
                      <a:pt x="1689" y="3689"/>
                      <a:pt x="1689" y="3687"/>
                    </a:cubicBezTo>
                    <a:close/>
                    <a:moveTo>
                      <a:pt x="5521" y="1"/>
                    </a:moveTo>
                    <a:cubicBezTo>
                      <a:pt x="5496" y="53"/>
                      <a:pt x="5096" y="135"/>
                      <a:pt x="5025" y="156"/>
                    </a:cubicBezTo>
                    <a:cubicBezTo>
                      <a:pt x="4869" y="218"/>
                      <a:pt x="4714" y="290"/>
                      <a:pt x="4569" y="373"/>
                    </a:cubicBezTo>
                    <a:cubicBezTo>
                      <a:pt x="4309" y="518"/>
                      <a:pt x="4072" y="695"/>
                      <a:pt x="3864" y="912"/>
                    </a:cubicBezTo>
                    <a:cubicBezTo>
                      <a:pt x="3388" y="1409"/>
                      <a:pt x="3108" y="2062"/>
                      <a:pt x="3004" y="2735"/>
                    </a:cubicBezTo>
                    <a:cubicBezTo>
                      <a:pt x="2880" y="3563"/>
                      <a:pt x="3533" y="5324"/>
                      <a:pt x="2486" y="5790"/>
                    </a:cubicBezTo>
                    <a:cubicBezTo>
                      <a:pt x="2435" y="5814"/>
                      <a:pt x="2383" y="5825"/>
                      <a:pt x="2332" y="5825"/>
                    </a:cubicBezTo>
                    <a:cubicBezTo>
                      <a:pt x="2181" y="5825"/>
                      <a:pt x="2047" y="5726"/>
                      <a:pt x="2000" y="5563"/>
                    </a:cubicBezTo>
                    <a:cubicBezTo>
                      <a:pt x="1938" y="5335"/>
                      <a:pt x="2093" y="5107"/>
                      <a:pt x="2104" y="4868"/>
                    </a:cubicBezTo>
                    <a:cubicBezTo>
                      <a:pt x="2114" y="4672"/>
                      <a:pt x="2072" y="4475"/>
                      <a:pt x="2000" y="4288"/>
                    </a:cubicBezTo>
                    <a:cubicBezTo>
                      <a:pt x="1948" y="4133"/>
                      <a:pt x="1876" y="3988"/>
                      <a:pt x="1793" y="3843"/>
                    </a:cubicBezTo>
                    <a:cubicBezTo>
                      <a:pt x="1783" y="3824"/>
                      <a:pt x="1692" y="3723"/>
                      <a:pt x="1689" y="3693"/>
                    </a:cubicBezTo>
                    <a:lnTo>
                      <a:pt x="1689" y="3693"/>
                    </a:lnTo>
                    <a:cubicBezTo>
                      <a:pt x="1603" y="4326"/>
                      <a:pt x="923" y="5490"/>
                      <a:pt x="923" y="5490"/>
                    </a:cubicBezTo>
                    <a:cubicBezTo>
                      <a:pt x="1" y="7054"/>
                      <a:pt x="488" y="8763"/>
                      <a:pt x="488" y="8763"/>
                    </a:cubicBezTo>
                    <a:cubicBezTo>
                      <a:pt x="550" y="8981"/>
                      <a:pt x="612" y="9198"/>
                      <a:pt x="705" y="9395"/>
                    </a:cubicBezTo>
                    <a:cubicBezTo>
                      <a:pt x="985" y="10016"/>
                      <a:pt x="1441" y="10534"/>
                      <a:pt x="2021" y="10886"/>
                    </a:cubicBezTo>
                    <a:cubicBezTo>
                      <a:pt x="2456" y="11156"/>
                      <a:pt x="2953" y="11352"/>
                      <a:pt x="3481" y="11497"/>
                    </a:cubicBezTo>
                    <a:cubicBezTo>
                      <a:pt x="3963" y="11622"/>
                      <a:pt x="4455" y="11689"/>
                      <a:pt x="4950" y="11689"/>
                    </a:cubicBezTo>
                    <a:cubicBezTo>
                      <a:pt x="5158" y="11689"/>
                      <a:pt x="5365" y="11677"/>
                      <a:pt x="5573" y="11653"/>
                    </a:cubicBezTo>
                    <a:cubicBezTo>
                      <a:pt x="7096" y="11456"/>
                      <a:pt x="8878" y="10503"/>
                      <a:pt x="8981" y="8783"/>
                    </a:cubicBezTo>
                    <a:cubicBezTo>
                      <a:pt x="9085" y="7126"/>
                      <a:pt x="8588" y="5718"/>
                      <a:pt x="8059" y="4267"/>
                    </a:cubicBezTo>
                    <a:cubicBezTo>
                      <a:pt x="8018" y="4164"/>
                      <a:pt x="7658" y="3219"/>
                      <a:pt x="7768" y="3129"/>
                    </a:cubicBezTo>
                    <a:lnTo>
                      <a:pt x="7768" y="3129"/>
                    </a:lnTo>
                    <a:cubicBezTo>
                      <a:pt x="7044" y="3689"/>
                      <a:pt x="7458" y="4972"/>
                      <a:pt x="7458" y="4972"/>
                    </a:cubicBezTo>
                    <a:lnTo>
                      <a:pt x="7002" y="4081"/>
                    </a:lnTo>
                    <a:cubicBezTo>
                      <a:pt x="5842" y="2403"/>
                      <a:pt x="5812" y="1243"/>
                      <a:pt x="5812" y="1243"/>
                    </a:cubicBezTo>
                    <a:cubicBezTo>
                      <a:pt x="5242" y="1326"/>
                      <a:pt x="5107" y="2445"/>
                      <a:pt x="5107" y="2445"/>
                    </a:cubicBezTo>
                    <a:cubicBezTo>
                      <a:pt x="4719" y="1822"/>
                      <a:pt x="5499" y="50"/>
                      <a:pt x="5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1078045" y="1820864"/>
                <a:ext cx="331361" cy="410826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7424" extrusionOk="0">
                    <a:moveTo>
                      <a:pt x="2466" y="1"/>
                    </a:moveTo>
                    <a:lnTo>
                      <a:pt x="2466" y="1"/>
                    </a:lnTo>
                    <a:cubicBezTo>
                      <a:pt x="3285" y="1368"/>
                      <a:pt x="1927" y="2694"/>
                      <a:pt x="1927" y="2694"/>
                    </a:cubicBezTo>
                    <a:cubicBezTo>
                      <a:pt x="2083" y="2031"/>
                      <a:pt x="1513" y="1855"/>
                      <a:pt x="1513" y="1855"/>
                    </a:cubicBezTo>
                    <a:lnTo>
                      <a:pt x="1513" y="1855"/>
                    </a:lnTo>
                    <a:cubicBezTo>
                      <a:pt x="1762" y="3046"/>
                      <a:pt x="985" y="3637"/>
                      <a:pt x="985" y="3637"/>
                    </a:cubicBezTo>
                    <a:cubicBezTo>
                      <a:pt x="1" y="4517"/>
                      <a:pt x="32" y="5366"/>
                      <a:pt x="32" y="5366"/>
                    </a:cubicBezTo>
                    <a:cubicBezTo>
                      <a:pt x="12" y="7117"/>
                      <a:pt x="2187" y="7345"/>
                      <a:pt x="2187" y="7345"/>
                    </a:cubicBezTo>
                    <a:cubicBezTo>
                      <a:pt x="2467" y="7400"/>
                      <a:pt x="2722" y="7424"/>
                      <a:pt x="2956" y="7424"/>
                    </a:cubicBezTo>
                    <a:cubicBezTo>
                      <a:pt x="4783" y="7424"/>
                      <a:pt x="5232" y="5925"/>
                      <a:pt x="5232" y="5925"/>
                    </a:cubicBezTo>
                    <a:cubicBezTo>
                      <a:pt x="5987" y="3844"/>
                      <a:pt x="4900" y="2735"/>
                      <a:pt x="4900" y="2735"/>
                    </a:cubicBezTo>
                    <a:lnTo>
                      <a:pt x="4900" y="2735"/>
                    </a:lnTo>
                    <a:cubicBezTo>
                      <a:pt x="5149" y="3791"/>
                      <a:pt x="4548" y="5324"/>
                      <a:pt x="4548" y="5324"/>
                    </a:cubicBezTo>
                    <a:lnTo>
                      <a:pt x="4548" y="3481"/>
                    </a:lnTo>
                    <a:cubicBezTo>
                      <a:pt x="4507" y="633"/>
                      <a:pt x="2466" y="1"/>
                      <a:pt x="2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1161717" y="1990533"/>
                <a:ext cx="140502" cy="23286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4208" extrusionOk="0">
                    <a:moveTo>
                      <a:pt x="1731" y="0"/>
                    </a:moveTo>
                    <a:lnTo>
                      <a:pt x="1731" y="0"/>
                    </a:lnTo>
                    <a:cubicBezTo>
                      <a:pt x="1814" y="115"/>
                      <a:pt x="1700" y="488"/>
                      <a:pt x="1658" y="601"/>
                    </a:cubicBezTo>
                    <a:cubicBezTo>
                      <a:pt x="1596" y="798"/>
                      <a:pt x="1492" y="974"/>
                      <a:pt x="1358" y="1130"/>
                    </a:cubicBezTo>
                    <a:cubicBezTo>
                      <a:pt x="1078" y="1461"/>
                      <a:pt x="664" y="1648"/>
                      <a:pt x="374" y="1979"/>
                    </a:cubicBezTo>
                    <a:cubicBezTo>
                      <a:pt x="95" y="2300"/>
                      <a:pt x="1" y="2787"/>
                      <a:pt x="53" y="3201"/>
                    </a:cubicBezTo>
                    <a:cubicBezTo>
                      <a:pt x="84" y="3450"/>
                      <a:pt x="177" y="3708"/>
                      <a:pt x="343" y="3895"/>
                    </a:cubicBezTo>
                    <a:cubicBezTo>
                      <a:pt x="530" y="4092"/>
                      <a:pt x="778" y="4185"/>
                      <a:pt x="1027" y="4206"/>
                    </a:cubicBezTo>
                    <a:cubicBezTo>
                      <a:pt x="1050" y="4207"/>
                      <a:pt x="1073" y="4208"/>
                      <a:pt x="1095" y="4208"/>
                    </a:cubicBezTo>
                    <a:cubicBezTo>
                      <a:pt x="1436" y="4208"/>
                      <a:pt x="1779" y="4065"/>
                      <a:pt x="2031" y="3823"/>
                    </a:cubicBezTo>
                    <a:cubicBezTo>
                      <a:pt x="2093" y="3761"/>
                      <a:pt x="2155" y="3699"/>
                      <a:pt x="2208" y="3626"/>
                    </a:cubicBezTo>
                    <a:cubicBezTo>
                      <a:pt x="2456" y="3273"/>
                      <a:pt x="2518" y="2797"/>
                      <a:pt x="2528" y="2373"/>
                    </a:cubicBezTo>
                    <a:cubicBezTo>
                      <a:pt x="2539" y="1958"/>
                      <a:pt x="2466" y="1554"/>
                      <a:pt x="2332" y="1161"/>
                    </a:cubicBezTo>
                    <a:cubicBezTo>
                      <a:pt x="2197" y="757"/>
                      <a:pt x="2000" y="343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30"/>
            <p:cNvGrpSpPr/>
            <p:nvPr/>
          </p:nvGrpSpPr>
          <p:grpSpPr>
            <a:xfrm>
              <a:off x="4448211" y="3707498"/>
              <a:ext cx="350231" cy="433964"/>
              <a:chOff x="6111736" y="1809298"/>
              <a:chExt cx="350231" cy="433964"/>
            </a:xfrm>
          </p:grpSpPr>
          <p:sp>
            <p:nvSpPr>
              <p:cNvPr id="839" name="Google Shape;839;p30"/>
              <p:cNvSpPr/>
              <p:nvPr/>
            </p:nvSpPr>
            <p:spPr>
              <a:xfrm>
                <a:off x="6111736" y="2138896"/>
                <a:ext cx="350231" cy="104367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1886" extrusionOk="0">
                    <a:moveTo>
                      <a:pt x="3159" y="1"/>
                    </a:moveTo>
                    <a:cubicBezTo>
                      <a:pt x="1409" y="1"/>
                      <a:pt x="0" y="415"/>
                      <a:pt x="0" y="943"/>
                    </a:cubicBezTo>
                    <a:cubicBezTo>
                      <a:pt x="0" y="1461"/>
                      <a:pt x="1409" y="1886"/>
                      <a:pt x="3159" y="1886"/>
                    </a:cubicBezTo>
                    <a:cubicBezTo>
                      <a:pt x="4910" y="1886"/>
                      <a:pt x="6328" y="1461"/>
                      <a:pt x="6328" y="943"/>
                    </a:cubicBezTo>
                    <a:cubicBezTo>
                      <a:pt x="6328" y="415"/>
                      <a:pt x="4910" y="1"/>
                      <a:pt x="3159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6178198" y="1899888"/>
                <a:ext cx="181728" cy="214377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874" extrusionOk="0">
                    <a:moveTo>
                      <a:pt x="125" y="0"/>
                    </a:moveTo>
                    <a:lnTo>
                      <a:pt x="1" y="3874"/>
                    </a:lnTo>
                    <a:lnTo>
                      <a:pt x="3284" y="3874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6197677" y="1917651"/>
                <a:ext cx="89481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1617" y="3553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6319754" y="1917651"/>
                <a:ext cx="27558" cy="19661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3553" extrusionOk="0">
                    <a:moveTo>
                      <a:pt x="1" y="1"/>
                    </a:moveTo>
                    <a:lnTo>
                      <a:pt x="1" y="3553"/>
                    </a:lnTo>
                    <a:lnTo>
                      <a:pt x="498" y="3553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6250415" y="1809298"/>
                <a:ext cx="4189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86" extrusionOk="0">
                    <a:moveTo>
                      <a:pt x="1" y="1"/>
                    </a:moveTo>
                    <a:lnTo>
                      <a:pt x="1" y="985"/>
                    </a:lnTo>
                    <a:lnTo>
                      <a:pt x="756" y="985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2828" y="0"/>
                    </a:moveTo>
                    <a:lnTo>
                      <a:pt x="1" y="4288"/>
                    </a:lnTo>
                    <a:lnTo>
                      <a:pt x="404" y="4578"/>
                    </a:lnTo>
                    <a:lnTo>
                      <a:pt x="3222" y="290"/>
                    </a:lnTo>
                    <a:lnTo>
                      <a:pt x="2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6181629" y="1878693"/>
                <a:ext cx="178297" cy="25339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579" extrusionOk="0">
                    <a:moveTo>
                      <a:pt x="404" y="0"/>
                    </a:moveTo>
                    <a:lnTo>
                      <a:pt x="1" y="290"/>
                    </a:lnTo>
                    <a:lnTo>
                      <a:pt x="2828" y="4578"/>
                    </a:lnTo>
                    <a:lnTo>
                      <a:pt x="3222" y="4288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6153517" y="2114215"/>
                <a:ext cx="231089" cy="76642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1385" extrusionOk="0">
                    <a:moveTo>
                      <a:pt x="1" y="1"/>
                    </a:moveTo>
                    <a:lnTo>
                      <a:pt x="1" y="1275"/>
                    </a:lnTo>
                    <a:cubicBezTo>
                      <a:pt x="695" y="1348"/>
                      <a:pt x="1392" y="1384"/>
                      <a:pt x="2088" y="1384"/>
                    </a:cubicBezTo>
                    <a:cubicBezTo>
                      <a:pt x="2785" y="1384"/>
                      <a:pt x="3481" y="1348"/>
                      <a:pt x="4175" y="1275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6163312" y="1856889"/>
                <a:ext cx="211500" cy="430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778" extrusionOk="0">
                    <a:moveTo>
                      <a:pt x="1911" y="1"/>
                    </a:moveTo>
                    <a:cubicBezTo>
                      <a:pt x="1274" y="1"/>
                      <a:pt x="637" y="42"/>
                      <a:pt x="0" y="125"/>
                    </a:cubicBezTo>
                    <a:lnTo>
                      <a:pt x="0" y="777"/>
                    </a:lnTo>
                    <a:lnTo>
                      <a:pt x="3822" y="777"/>
                    </a:lnTo>
                    <a:lnTo>
                      <a:pt x="3822" y="125"/>
                    </a:lnTo>
                    <a:cubicBezTo>
                      <a:pt x="3185" y="42"/>
                      <a:pt x="2548" y="1"/>
                      <a:pt x="1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6163312" y="1888986"/>
                <a:ext cx="211500" cy="10957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198" extrusionOk="0">
                    <a:moveTo>
                      <a:pt x="0" y="1"/>
                    </a:moveTo>
                    <a:lnTo>
                      <a:pt x="0" y="197"/>
                    </a:lnTo>
                    <a:lnTo>
                      <a:pt x="3822" y="197"/>
                    </a:lnTo>
                    <a:lnTo>
                      <a:pt x="3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6153517" y="2114215"/>
                <a:ext cx="231089" cy="2014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64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4175" y="364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5267608" y="4357548"/>
              <a:ext cx="875895" cy="418025"/>
              <a:chOff x="5497033" y="3332223"/>
              <a:chExt cx="875895" cy="418025"/>
            </a:xfrm>
          </p:grpSpPr>
          <p:sp>
            <p:nvSpPr>
              <p:cNvPr id="851" name="Google Shape;851;p30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2847" extrusionOk="0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6972" extrusionOk="0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avLst/>
                <a:gdLst/>
                <a:ahLst/>
                <a:cxnLst/>
                <a:rect l="l" t="t" r="r" b="b"/>
                <a:pathLst>
                  <a:path w="12492" h="4039" extrusionOk="0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513" extrusionOk="0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avLst/>
                <a:gdLst/>
                <a:ahLst/>
                <a:cxnLst/>
                <a:rect l="l" t="t" r="r" b="b"/>
                <a:pathLst>
                  <a:path w="12430" h="1546" extrusionOk="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6020" extrusionOk="0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825" extrusionOk="0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30"/>
            <p:cNvGrpSpPr/>
            <p:nvPr/>
          </p:nvGrpSpPr>
          <p:grpSpPr>
            <a:xfrm>
              <a:off x="2387182" y="3707502"/>
              <a:ext cx="769247" cy="847731"/>
              <a:chOff x="5460294" y="2819789"/>
              <a:chExt cx="769247" cy="847731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5460294" y="3502946"/>
                <a:ext cx="769247" cy="164574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2974" extrusionOk="0">
                    <a:moveTo>
                      <a:pt x="9700" y="1"/>
                    </a:moveTo>
                    <a:cubicBezTo>
                      <a:pt x="8824" y="1"/>
                      <a:pt x="7855" y="44"/>
                      <a:pt x="6837" y="136"/>
                    </a:cubicBezTo>
                    <a:cubicBezTo>
                      <a:pt x="3036" y="467"/>
                      <a:pt x="1" y="1358"/>
                      <a:pt x="73" y="2104"/>
                    </a:cubicBezTo>
                    <a:cubicBezTo>
                      <a:pt x="119" y="2650"/>
                      <a:pt x="1813" y="2974"/>
                      <a:pt x="4210" y="2974"/>
                    </a:cubicBezTo>
                    <a:cubicBezTo>
                      <a:pt x="5087" y="2974"/>
                      <a:pt x="6057" y="2930"/>
                      <a:pt x="7075" y="2839"/>
                    </a:cubicBezTo>
                    <a:cubicBezTo>
                      <a:pt x="10876" y="2507"/>
                      <a:pt x="13900" y="1627"/>
                      <a:pt x="13838" y="871"/>
                    </a:cubicBezTo>
                    <a:cubicBezTo>
                      <a:pt x="13785" y="325"/>
                      <a:pt x="12094" y="1"/>
                      <a:pt x="9700" y="1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5475789" y="2828920"/>
                <a:ext cx="420178" cy="3147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687" extrusionOk="0">
                    <a:moveTo>
                      <a:pt x="5707" y="0"/>
                    </a:moveTo>
                    <a:lnTo>
                      <a:pt x="1" y="1471"/>
                    </a:lnTo>
                    <a:lnTo>
                      <a:pt x="1637" y="5687"/>
                    </a:lnTo>
                    <a:lnTo>
                      <a:pt x="7592" y="4195"/>
                    </a:lnTo>
                    <a:lnTo>
                      <a:pt x="57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5775559" y="2819789"/>
                <a:ext cx="353717" cy="755412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13651" extrusionOk="0">
                    <a:moveTo>
                      <a:pt x="276" y="0"/>
                    </a:moveTo>
                    <a:cubicBezTo>
                      <a:pt x="243" y="0"/>
                      <a:pt x="209" y="7"/>
                      <a:pt x="177" y="20"/>
                    </a:cubicBezTo>
                    <a:cubicBezTo>
                      <a:pt x="62" y="61"/>
                      <a:pt x="0" y="197"/>
                      <a:pt x="52" y="310"/>
                    </a:cubicBezTo>
                    <a:lnTo>
                      <a:pt x="5904" y="13506"/>
                    </a:lnTo>
                    <a:cubicBezTo>
                      <a:pt x="5936" y="13588"/>
                      <a:pt x="6018" y="13641"/>
                      <a:pt x="6101" y="13651"/>
                    </a:cubicBezTo>
                    <a:cubicBezTo>
                      <a:pt x="6143" y="13651"/>
                      <a:pt x="6173" y="13651"/>
                      <a:pt x="6215" y="13630"/>
                    </a:cubicBezTo>
                    <a:cubicBezTo>
                      <a:pt x="6329" y="13588"/>
                      <a:pt x="6391" y="13454"/>
                      <a:pt x="6339" y="13340"/>
                    </a:cubicBezTo>
                    <a:lnTo>
                      <a:pt x="487" y="144"/>
                    </a:lnTo>
                    <a:cubicBezTo>
                      <a:pt x="457" y="52"/>
                      <a:pt x="369" y="0"/>
                      <a:pt x="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5460848" y="2898370"/>
                <a:ext cx="299265" cy="732447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3236" extrusionOk="0">
                    <a:moveTo>
                      <a:pt x="261" y="1"/>
                    </a:moveTo>
                    <a:cubicBezTo>
                      <a:pt x="234" y="1"/>
                      <a:pt x="205" y="7"/>
                      <a:pt x="177" y="19"/>
                    </a:cubicBezTo>
                    <a:cubicBezTo>
                      <a:pt x="63" y="61"/>
                      <a:pt x="1" y="185"/>
                      <a:pt x="53" y="299"/>
                    </a:cubicBezTo>
                    <a:lnTo>
                      <a:pt x="4952" y="13091"/>
                    </a:lnTo>
                    <a:cubicBezTo>
                      <a:pt x="4983" y="13184"/>
                      <a:pt x="5066" y="13236"/>
                      <a:pt x="5159" y="13236"/>
                    </a:cubicBezTo>
                    <a:cubicBezTo>
                      <a:pt x="5190" y="13236"/>
                      <a:pt x="5211" y="13225"/>
                      <a:pt x="5231" y="13215"/>
                    </a:cubicBezTo>
                    <a:cubicBezTo>
                      <a:pt x="5346" y="13174"/>
                      <a:pt x="5408" y="13049"/>
                      <a:pt x="5367" y="12935"/>
                    </a:cubicBezTo>
                    <a:lnTo>
                      <a:pt x="467" y="144"/>
                    </a:lnTo>
                    <a:cubicBezTo>
                      <a:pt x="428" y="57"/>
                      <a:pt x="348" y="1"/>
                      <a:pt x="2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5917669" y="3236435"/>
                <a:ext cx="259754" cy="31298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5656" extrusionOk="0">
                    <a:moveTo>
                      <a:pt x="4451" y="0"/>
                    </a:moveTo>
                    <a:cubicBezTo>
                      <a:pt x="4386" y="0"/>
                      <a:pt x="4320" y="30"/>
                      <a:pt x="4279" y="84"/>
                    </a:cubicBezTo>
                    <a:lnTo>
                      <a:pt x="74" y="5293"/>
                    </a:lnTo>
                    <a:cubicBezTo>
                      <a:pt x="1" y="5387"/>
                      <a:pt x="12" y="5532"/>
                      <a:pt x="115" y="5604"/>
                    </a:cubicBezTo>
                    <a:cubicBezTo>
                      <a:pt x="157" y="5635"/>
                      <a:pt x="198" y="5656"/>
                      <a:pt x="249" y="5656"/>
                    </a:cubicBezTo>
                    <a:cubicBezTo>
                      <a:pt x="312" y="5656"/>
                      <a:pt x="385" y="5624"/>
                      <a:pt x="426" y="5573"/>
                    </a:cubicBezTo>
                    <a:lnTo>
                      <a:pt x="4620" y="363"/>
                    </a:lnTo>
                    <a:cubicBezTo>
                      <a:pt x="4693" y="270"/>
                      <a:pt x="4683" y="125"/>
                      <a:pt x="4590" y="52"/>
                    </a:cubicBezTo>
                    <a:cubicBezTo>
                      <a:pt x="4550" y="17"/>
                      <a:pt x="4500" y="0"/>
                      <a:pt x="4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5539374" y="3344899"/>
                <a:ext cx="285486" cy="28991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5239" extrusionOk="0">
                    <a:moveTo>
                      <a:pt x="4916" y="1"/>
                    </a:moveTo>
                    <a:cubicBezTo>
                      <a:pt x="4859" y="1"/>
                      <a:pt x="4802" y="24"/>
                      <a:pt x="4755" y="71"/>
                    </a:cubicBezTo>
                    <a:lnTo>
                      <a:pt x="95" y="4866"/>
                    </a:lnTo>
                    <a:cubicBezTo>
                      <a:pt x="1" y="4949"/>
                      <a:pt x="1" y="5094"/>
                      <a:pt x="95" y="5177"/>
                    </a:cubicBezTo>
                    <a:cubicBezTo>
                      <a:pt x="136" y="5218"/>
                      <a:pt x="187" y="5239"/>
                      <a:pt x="249" y="5239"/>
                    </a:cubicBezTo>
                    <a:cubicBezTo>
                      <a:pt x="302" y="5239"/>
                      <a:pt x="364" y="5218"/>
                      <a:pt x="405" y="5177"/>
                    </a:cubicBezTo>
                    <a:lnTo>
                      <a:pt x="5076" y="382"/>
                    </a:lnTo>
                    <a:cubicBezTo>
                      <a:pt x="5159" y="288"/>
                      <a:pt x="5159" y="154"/>
                      <a:pt x="5076" y="71"/>
                    </a:cubicBezTo>
                    <a:cubicBezTo>
                      <a:pt x="5030" y="24"/>
                      <a:pt x="4973" y="1"/>
                      <a:pt x="4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5610484" y="3186132"/>
                <a:ext cx="5692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3551" extrusionOk="0">
                    <a:moveTo>
                      <a:pt x="5829" y="0"/>
                    </a:moveTo>
                    <a:cubicBezTo>
                      <a:pt x="5707" y="0"/>
                      <a:pt x="5687" y="50"/>
                      <a:pt x="5687" y="50"/>
                    </a:cubicBezTo>
                    <a:lnTo>
                      <a:pt x="270" y="1863"/>
                    </a:lnTo>
                    <a:cubicBezTo>
                      <a:pt x="177" y="1893"/>
                      <a:pt x="115" y="1955"/>
                      <a:pt x="83" y="2018"/>
                    </a:cubicBezTo>
                    <a:cubicBezTo>
                      <a:pt x="0" y="2194"/>
                      <a:pt x="125" y="2432"/>
                      <a:pt x="125" y="2432"/>
                    </a:cubicBezTo>
                    <a:cubicBezTo>
                      <a:pt x="1337" y="3437"/>
                      <a:pt x="3501" y="3550"/>
                      <a:pt x="3501" y="3550"/>
                    </a:cubicBezTo>
                    <a:lnTo>
                      <a:pt x="4278" y="3260"/>
                    </a:lnTo>
                    <a:lnTo>
                      <a:pt x="8866" y="1552"/>
                    </a:lnTo>
                    <a:cubicBezTo>
                      <a:pt x="9457" y="1345"/>
                      <a:pt x="10016" y="1189"/>
                      <a:pt x="10203" y="1096"/>
                    </a:cubicBezTo>
                    <a:cubicBezTo>
                      <a:pt x="10286" y="1055"/>
                      <a:pt x="10275" y="930"/>
                      <a:pt x="10182" y="910"/>
                    </a:cubicBezTo>
                    <a:lnTo>
                      <a:pt x="6329" y="132"/>
                    </a:lnTo>
                    <a:cubicBezTo>
                      <a:pt x="6077" y="29"/>
                      <a:pt x="5923" y="0"/>
                      <a:pt x="5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5610484" y="3297750"/>
                <a:ext cx="236789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534" extrusionOk="0">
                    <a:moveTo>
                      <a:pt x="83" y="1"/>
                    </a:moveTo>
                    <a:lnTo>
                      <a:pt x="83" y="1"/>
                    </a:lnTo>
                    <a:cubicBezTo>
                      <a:pt x="0" y="177"/>
                      <a:pt x="125" y="415"/>
                      <a:pt x="125" y="415"/>
                    </a:cubicBezTo>
                    <a:cubicBezTo>
                      <a:pt x="1337" y="1420"/>
                      <a:pt x="3501" y="1533"/>
                      <a:pt x="3501" y="1533"/>
                    </a:cubicBezTo>
                    <a:lnTo>
                      <a:pt x="4278" y="1243"/>
                    </a:lnTo>
                    <a:cubicBezTo>
                      <a:pt x="3501" y="1098"/>
                      <a:pt x="1616" y="684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5515910" y="2927478"/>
                <a:ext cx="321013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2984" extrusionOk="0">
                    <a:moveTo>
                      <a:pt x="1" y="1"/>
                    </a:moveTo>
                    <a:lnTo>
                      <a:pt x="1295" y="2984"/>
                    </a:lnTo>
                    <a:lnTo>
                      <a:pt x="5801" y="1906"/>
                    </a:lnTo>
                    <a:lnTo>
                      <a:pt x="5801" y="1906"/>
                    </a:lnTo>
                    <a:cubicBezTo>
                      <a:pt x="5801" y="1906"/>
                      <a:pt x="5392" y="1976"/>
                      <a:pt x="4769" y="1976"/>
                    </a:cubicBezTo>
                    <a:cubicBezTo>
                      <a:pt x="3518" y="1976"/>
                      <a:pt x="1404" y="169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30"/>
            <p:cNvGrpSpPr/>
            <p:nvPr/>
          </p:nvGrpSpPr>
          <p:grpSpPr>
            <a:xfrm>
              <a:off x="5061759" y="2909058"/>
              <a:ext cx="2282134" cy="1217478"/>
              <a:chOff x="2736683" y="2864055"/>
              <a:chExt cx="1560220" cy="832293"/>
            </a:xfrm>
          </p:grpSpPr>
          <p:sp>
            <p:nvSpPr>
              <p:cNvPr id="869" name="Google Shape;869;p30"/>
              <p:cNvSpPr/>
              <p:nvPr/>
            </p:nvSpPr>
            <p:spPr>
              <a:xfrm>
                <a:off x="2739007" y="2864055"/>
                <a:ext cx="1549284" cy="832276"/>
              </a:xfrm>
              <a:custGeom>
                <a:avLst/>
                <a:gdLst/>
                <a:ahLst/>
                <a:cxnLst/>
                <a:rect l="l" t="t" r="r" b="b"/>
                <a:pathLst>
                  <a:path w="27997" h="15040" extrusionOk="0">
                    <a:moveTo>
                      <a:pt x="12957" y="0"/>
                    </a:moveTo>
                    <a:cubicBezTo>
                      <a:pt x="10678" y="5811"/>
                      <a:pt x="0" y="15040"/>
                      <a:pt x="0" y="15040"/>
                    </a:cubicBezTo>
                    <a:lnTo>
                      <a:pt x="27996" y="15040"/>
                    </a:lnTo>
                    <a:cubicBezTo>
                      <a:pt x="22290" y="12139"/>
                      <a:pt x="12957" y="0"/>
                      <a:pt x="129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3309881" y="2951767"/>
                <a:ext cx="296941" cy="744566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13455" extrusionOk="0">
                    <a:moveTo>
                      <a:pt x="2724" y="1"/>
                    </a:moveTo>
                    <a:lnTo>
                      <a:pt x="0" y="13455"/>
                    </a:lnTo>
                    <a:lnTo>
                      <a:pt x="5365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739007" y="2864055"/>
                <a:ext cx="717008" cy="832276"/>
              </a:xfrm>
              <a:custGeom>
                <a:avLst/>
                <a:gdLst/>
                <a:ahLst/>
                <a:cxnLst/>
                <a:rect l="l" t="t" r="r" b="b"/>
                <a:pathLst>
                  <a:path w="12957" h="15040" extrusionOk="0">
                    <a:moveTo>
                      <a:pt x="12957" y="0"/>
                    </a:moveTo>
                    <a:lnTo>
                      <a:pt x="12957" y="0"/>
                    </a:lnTo>
                    <a:cubicBezTo>
                      <a:pt x="10678" y="5811"/>
                      <a:pt x="0" y="15040"/>
                      <a:pt x="0" y="15040"/>
                    </a:cubicBezTo>
                    <a:lnTo>
                      <a:pt x="2072" y="15040"/>
                    </a:lnTo>
                    <a:cubicBezTo>
                      <a:pt x="4143" y="13248"/>
                      <a:pt x="10264" y="7510"/>
                      <a:pt x="12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3309881" y="2951767"/>
                <a:ext cx="150739" cy="744566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3455" extrusionOk="0">
                    <a:moveTo>
                      <a:pt x="2724" y="1"/>
                    </a:moveTo>
                    <a:lnTo>
                      <a:pt x="0" y="13455"/>
                    </a:lnTo>
                    <a:lnTo>
                      <a:pt x="1626" y="13455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3606774" y="3617215"/>
                <a:ext cx="1726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3301249" y="3617215"/>
                <a:ext cx="1726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2736683" y="3617215"/>
                <a:ext cx="16657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30" extrusionOk="0">
                    <a:moveTo>
                      <a:pt x="1" y="0"/>
                    </a:moveTo>
                    <a:lnTo>
                      <a:pt x="1" y="1430"/>
                    </a:lnTo>
                    <a:lnTo>
                      <a:pt x="301" y="143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4279693" y="3617215"/>
                <a:ext cx="17210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430" extrusionOk="0">
                    <a:moveTo>
                      <a:pt x="0" y="0"/>
                    </a:moveTo>
                    <a:lnTo>
                      <a:pt x="0" y="1430"/>
                    </a:lnTo>
                    <a:lnTo>
                      <a:pt x="311" y="143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99D32B9-8D95-D790-CB60-623302FE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2" y="1984239"/>
            <a:ext cx="5129467" cy="3033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B715B86-3F86-3AD7-B346-B27DA1E65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3" y="167640"/>
            <a:ext cx="2558415" cy="163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62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ADDC8FB-DDF1-1667-2A11-2B09FF25E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0" y="1658127"/>
            <a:ext cx="8035100" cy="3279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88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F9F7C87-EF9B-E1B2-25EB-356C01A3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62" y="1525905"/>
            <a:ext cx="6382703" cy="351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9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76EF787-70B5-3049-1E66-2A7736F8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5" y="1145048"/>
            <a:ext cx="5972344" cy="3922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5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E3EB7D4-3B21-62AD-7F3C-545B7FA3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1502093"/>
            <a:ext cx="6948964" cy="3519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2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CD2744F-4E37-2803-2417-BAD85139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1" y="1517905"/>
            <a:ext cx="6877050" cy="36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1D2A756-A719-4DC6-FDE5-A74E46DD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6" y="1309687"/>
            <a:ext cx="5639472" cy="3689033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CDE3438-8DA3-CDEA-B044-810B47B8E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955916"/>
            <a:ext cx="7353300" cy="3724275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64139C1-5AD1-F8C6-D58E-587D22A7A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30" y="638175"/>
            <a:ext cx="7353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3"/>
          <p:cNvSpPr txBox="1">
            <a:spLocks noGrp="1"/>
          </p:cNvSpPr>
          <p:nvPr>
            <p:ph type="title"/>
          </p:nvPr>
        </p:nvSpPr>
        <p:spPr>
          <a:xfrm>
            <a:off x="2943212" y="-40786"/>
            <a:ext cx="584850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Additional Requirement</a:t>
            </a:r>
            <a:endParaRPr sz="4800" dirty="0"/>
          </a:p>
        </p:txBody>
      </p:sp>
      <p:grpSp>
        <p:nvGrpSpPr>
          <p:cNvPr id="1128" name="Google Shape;1128;p43"/>
          <p:cNvGrpSpPr/>
          <p:nvPr/>
        </p:nvGrpSpPr>
        <p:grpSpPr>
          <a:xfrm>
            <a:off x="867496" y="3243325"/>
            <a:ext cx="3989472" cy="1207475"/>
            <a:chOff x="867496" y="3243325"/>
            <a:chExt cx="3989472" cy="1207475"/>
          </a:xfrm>
        </p:grpSpPr>
        <p:grpSp>
          <p:nvGrpSpPr>
            <p:cNvPr id="1129" name="Google Shape;1129;p43"/>
            <p:cNvGrpSpPr/>
            <p:nvPr/>
          </p:nvGrpSpPr>
          <p:grpSpPr>
            <a:xfrm>
              <a:off x="867496" y="3243325"/>
              <a:ext cx="2075716" cy="1104204"/>
              <a:chOff x="3632293" y="1524525"/>
              <a:chExt cx="1694324" cy="901244"/>
            </a:xfrm>
          </p:grpSpPr>
          <p:sp>
            <p:nvSpPr>
              <p:cNvPr id="1130" name="Google Shape;1130;p43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avLst/>
                <a:gdLst/>
                <a:ahLst/>
                <a:cxnLst/>
                <a:rect l="l" t="t" r="r" b="b"/>
                <a:pathLst>
                  <a:path w="30618" h="2429" extrusionOk="0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3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avLst/>
                <a:gdLst/>
                <a:ahLst/>
                <a:cxnLst/>
                <a:rect l="l" t="t" r="r" b="b"/>
                <a:pathLst>
                  <a:path w="26443" h="14585" extrusionOk="0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3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14512" extrusionOk="0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3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0504" extrusionOk="0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504" extrusionOk="0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3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031" extrusionOk="0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3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2766" extrusionOk="0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3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71" extrusionOk="0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3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44" extrusionOk="0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3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4" extrusionOk="0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3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244" extrusionOk="0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3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244" extrusionOk="0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2" name="Google Shape;1142;p43"/>
            <p:cNvGrpSpPr/>
            <p:nvPr/>
          </p:nvGrpSpPr>
          <p:grpSpPr>
            <a:xfrm>
              <a:off x="3369816" y="4151369"/>
              <a:ext cx="627403" cy="299432"/>
              <a:chOff x="5497033" y="3332223"/>
              <a:chExt cx="875895" cy="418025"/>
            </a:xfrm>
          </p:grpSpPr>
          <p:sp>
            <p:nvSpPr>
              <p:cNvPr id="1143" name="Google Shape;1143;p43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2847" extrusionOk="0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3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6972" extrusionOk="0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3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avLst/>
                <a:gdLst/>
                <a:ahLst/>
                <a:cxnLst/>
                <a:rect l="l" t="t" r="r" b="b"/>
                <a:pathLst>
                  <a:path w="12492" h="4039" extrusionOk="0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3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513" extrusionOk="0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3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avLst/>
                <a:gdLst/>
                <a:ahLst/>
                <a:cxnLst/>
                <a:rect l="l" t="t" r="r" b="b"/>
                <a:pathLst>
                  <a:path w="12430" h="1546" extrusionOk="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3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6020" extrusionOk="0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3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825" extrusionOk="0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43"/>
            <p:cNvGrpSpPr/>
            <p:nvPr/>
          </p:nvGrpSpPr>
          <p:grpSpPr>
            <a:xfrm>
              <a:off x="4423838" y="4151380"/>
              <a:ext cx="433130" cy="206714"/>
              <a:chOff x="5497033" y="3332223"/>
              <a:chExt cx="875895" cy="418025"/>
            </a:xfrm>
          </p:grpSpPr>
          <p:sp>
            <p:nvSpPr>
              <p:cNvPr id="1151" name="Google Shape;1151;p43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2847" extrusionOk="0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3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6972" extrusionOk="0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3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avLst/>
                <a:gdLst/>
                <a:ahLst/>
                <a:cxnLst/>
                <a:rect l="l" t="t" r="r" b="b"/>
                <a:pathLst>
                  <a:path w="12492" h="4039" extrusionOk="0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3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513" extrusionOk="0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3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avLst/>
                <a:gdLst/>
                <a:ahLst/>
                <a:cxnLst/>
                <a:rect l="l" t="t" r="r" b="b"/>
                <a:pathLst>
                  <a:path w="12430" h="1546" extrusionOk="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3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6020" extrusionOk="0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3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825" extrusionOk="0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8" name="Google Shape;1158;p43"/>
          <p:cNvGrpSpPr/>
          <p:nvPr/>
        </p:nvGrpSpPr>
        <p:grpSpPr>
          <a:xfrm>
            <a:off x="715100" y="611018"/>
            <a:ext cx="3864511" cy="2669686"/>
            <a:chOff x="715100" y="611018"/>
            <a:chExt cx="3864511" cy="2669686"/>
          </a:xfrm>
        </p:grpSpPr>
        <p:grpSp>
          <p:nvGrpSpPr>
            <p:cNvPr id="1159" name="Google Shape;1159;p43"/>
            <p:cNvGrpSpPr/>
            <p:nvPr/>
          </p:nvGrpSpPr>
          <p:grpSpPr>
            <a:xfrm>
              <a:off x="715100" y="611018"/>
              <a:ext cx="1827880" cy="1281494"/>
              <a:chOff x="715100" y="230018"/>
              <a:chExt cx="1827880" cy="1281494"/>
            </a:xfrm>
          </p:grpSpPr>
          <p:sp>
            <p:nvSpPr>
              <p:cNvPr id="1160" name="Google Shape;1160;p43"/>
              <p:cNvSpPr/>
              <p:nvPr/>
            </p:nvSpPr>
            <p:spPr>
              <a:xfrm>
                <a:off x="715100" y="1179256"/>
                <a:ext cx="952340" cy="332256"/>
              </a:xfrm>
              <a:custGeom>
                <a:avLst/>
                <a:gdLst/>
                <a:ahLst/>
                <a:cxnLst/>
                <a:rect l="l" t="t" r="r" b="b"/>
                <a:pathLst>
                  <a:path w="13569" h="4734" extrusionOk="0">
                    <a:moveTo>
                      <a:pt x="3035" y="1"/>
                    </a:moveTo>
                    <a:cubicBezTo>
                      <a:pt x="1750" y="1"/>
                      <a:pt x="704" y="1057"/>
                      <a:pt x="704" y="2351"/>
                    </a:cubicBezTo>
                    <a:cubicBezTo>
                      <a:pt x="704" y="2714"/>
                      <a:pt x="777" y="3056"/>
                      <a:pt x="922" y="3356"/>
                    </a:cubicBezTo>
                    <a:cubicBezTo>
                      <a:pt x="850" y="3336"/>
                      <a:pt x="777" y="3315"/>
                      <a:pt x="704" y="3315"/>
                    </a:cubicBezTo>
                    <a:cubicBezTo>
                      <a:pt x="311" y="3315"/>
                      <a:pt x="0" y="3636"/>
                      <a:pt x="0" y="4029"/>
                    </a:cubicBezTo>
                    <a:cubicBezTo>
                      <a:pt x="0" y="4413"/>
                      <a:pt x="311" y="4734"/>
                      <a:pt x="704" y="4734"/>
                    </a:cubicBezTo>
                    <a:lnTo>
                      <a:pt x="12874" y="4734"/>
                    </a:lnTo>
                    <a:cubicBezTo>
                      <a:pt x="13258" y="4734"/>
                      <a:pt x="13569" y="4413"/>
                      <a:pt x="13569" y="4029"/>
                    </a:cubicBezTo>
                    <a:cubicBezTo>
                      <a:pt x="13569" y="3636"/>
                      <a:pt x="13258" y="3315"/>
                      <a:pt x="12874" y="3315"/>
                    </a:cubicBezTo>
                    <a:cubicBezTo>
                      <a:pt x="12740" y="3315"/>
                      <a:pt x="12616" y="3356"/>
                      <a:pt x="12512" y="3419"/>
                    </a:cubicBezTo>
                    <a:cubicBezTo>
                      <a:pt x="12522" y="3387"/>
                      <a:pt x="12522" y="3356"/>
                      <a:pt x="12522" y="3315"/>
                    </a:cubicBezTo>
                    <a:cubicBezTo>
                      <a:pt x="12522" y="2549"/>
                      <a:pt x="11901" y="1927"/>
                      <a:pt x="11145" y="1927"/>
                    </a:cubicBezTo>
                    <a:cubicBezTo>
                      <a:pt x="10772" y="1927"/>
                      <a:pt x="10441" y="2072"/>
                      <a:pt x="10192" y="2310"/>
                    </a:cubicBezTo>
                    <a:cubicBezTo>
                      <a:pt x="10109" y="1927"/>
                      <a:pt x="9778" y="1647"/>
                      <a:pt x="9373" y="1647"/>
                    </a:cubicBezTo>
                    <a:cubicBezTo>
                      <a:pt x="8980" y="1647"/>
                      <a:pt x="8659" y="1916"/>
                      <a:pt x="8565" y="2279"/>
                    </a:cubicBezTo>
                    <a:cubicBezTo>
                      <a:pt x="8317" y="2061"/>
                      <a:pt x="7996" y="1927"/>
                      <a:pt x="7644" y="1927"/>
                    </a:cubicBezTo>
                    <a:cubicBezTo>
                      <a:pt x="7354" y="1927"/>
                      <a:pt x="7085" y="2020"/>
                      <a:pt x="6867" y="2176"/>
                    </a:cubicBezTo>
                    <a:cubicBezTo>
                      <a:pt x="6825" y="1741"/>
                      <a:pt x="6473" y="1409"/>
                      <a:pt x="6028" y="1409"/>
                    </a:cubicBezTo>
                    <a:cubicBezTo>
                      <a:pt x="5727" y="1409"/>
                      <a:pt x="5458" y="1575"/>
                      <a:pt x="5313" y="1813"/>
                    </a:cubicBezTo>
                    <a:cubicBezTo>
                      <a:pt x="5075" y="777"/>
                      <a:pt x="4143" y="1"/>
                      <a:pt x="3035" y="1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3"/>
              <p:cNvSpPr/>
              <p:nvPr/>
            </p:nvSpPr>
            <p:spPr>
              <a:xfrm>
                <a:off x="1667075" y="230018"/>
                <a:ext cx="875905" cy="304986"/>
              </a:xfrm>
              <a:custGeom>
                <a:avLst/>
                <a:gdLst/>
                <a:ahLst/>
                <a:cxnLst/>
                <a:rect l="l" t="t" r="r" b="b"/>
                <a:pathLst>
                  <a:path w="16956" h="5904" extrusionOk="0">
                    <a:moveTo>
                      <a:pt x="8369" y="0"/>
                    </a:moveTo>
                    <a:cubicBezTo>
                      <a:pt x="7074" y="0"/>
                      <a:pt x="5976" y="849"/>
                      <a:pt x="5594" y="2020"/>
                    </a:cubicBezTo>
                    <a:cubicBezTo>
                      <a:pt x="5407" y="1854"/>
                      <a:pt x="5168" y="1761"/>
                      <a:pt x="4899" y="1761"/>
                    </a:cubicBezTo>
                    <a:cubicBezTo>
                      <a:pt x="4340" y="1761"/>
                      <a:pt x="3884" y="2207"/>
                      <a:pt x="3863" y="2766"/>
                    </a:cubicBezTo>
                    <a:cubicBezTo>
                      <a:pt x="3563" y="2538"/>
                      <a:pt x="3201" y="2403"/>
                      <a:pt x="2807" y="2403"/>
                    </a:cubicBezTo>
                    <a:cubicBezTo>
                      <a:pt x="1854" y="2403"/>
                      <a:pt x="1088" y="3180"/>
                      <a:pt x="1088" y="4143"/>
                    </a:cubicBezTo>
                    <a:lnTo>
                      <a:pt x="1088" y="4175"/>
                    </a:lnTo>
                    <a:cubicBezTo>
                      <a:pt x="1015" y="4154"/>
                      <a:pt x="943" y="4143"/>
                      <a:pt x="870" y="4143"/>
                    </a:cubicBezTo>
                    <a:cubicBezTo>
                      <a:pt x="394" y="4143"/>
                      <a:pt x="0" y="4537"/>
                      <a:pt x="0" y="5024"/>
                    </a:cubicBezTo>
                    <a:cubicBezTo>
                      <a:pt x="0" y="5510"/>
                      <a:pt x="394" y="5904"/>
                      <a:pt x="870" y="5904"/>
                    </a:cubicBezTo>
                    <a:lnTo>
                      <a:pt x="16075" y="5904"/>
                    </a:lnTo>
                    <a:cubicBezTo>
                      <a:pt x="16562" y="5904"/>
                      <a:pt x="16955" y="5510"/>
                      <a:pt x="16955" y="5024"/>
                    </a:cubicBezTo>
                    <a:cubicBezTo>
                      <a:pt x="16955" y="4537"/>
                      <a:pt x="16562" y="4143"/>
                      <a:pt x="16075" y="4143"/>
                    </a:cubicBezTo>
                    <a:cubicBezTo>
                      <a:pt x="15920" y="4143"/>
                      <a:pt x="15765" y="4184"/>
                      <a:pt x="15640" y="4267"/>
                    </a:cubicBezTo>
                    <a:lnTo>
                      <a:pt x="15640" y="4143"/>
                    </a:lnTo>
                    <a:cubicBezTo>
                      <a:pt x="15640" y="3180"/>
                      <a:pt x="14874" y="2403"/>
                      <a:pt x="13921" y="2403"/>
                    </a:cubicBezTo>
                    <a:cubicBezTo>
                      <a:pt x="13465" y="2403"/>
                      <a:pt x="13040" y="2589"/>
                      <a:pt x="12740" y="2879"/>
                    </a:cubicBezTo>
                    <a:cubicBezTo>
                      <a:pt x="12637" y="2403"/>
                      <a:pt x="12212" y="2051"/>
                      <a:pt x="11714" y="2051"/>
                    </a:cubicBezTo>
                    <a:cubicBezTo>
                      <a:pt x="11518" y="2051"/>
                      <a:pt x="11342" y="2103"/>
                      <a:pt x="11187" y="2196"/>
                    </a:cubicBezTo>
                    <a:cubicBezTo>
                      <a:pt x="10865" y="932"/>
                      <a:pt x="9726" y="0"/>
                      <a:pt x="8369" y="0"/>
                    </a:cubicBezTo>
                    <a:close/>
                  </a:path>
                </a:pathLst>
              </a:custGeom>
              <a:solidFill>
                <a:srgbClr val="FFFFFF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43"/>
            <p:cNvSpPr/>
            <p:nvPr/>
          </p:nvSpPr>
          <p:spPr>
            <a:xfrm>
              <a:off x="3906330" y="3071903"/>
              <a:ext cx="673281" cy="208802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85D290D-31A3-DBE3-7075-57EC76BE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60" y="2037247"/>
            <a:ext cx="6898079" cy="145826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Google Shape;941;p34">
            <a:extLst>
              <a:ext uri="{FF2B5EF4-FFF2-40B4-BE49-F238E27FC236}">
                <a16:creationId xmlns:a16="http://schemas.microsoft.com/office/drawing/2014/main" id="{B44CB949-B8CB-F4B6-9D3C-F07C76544F11}"/>
              </a:ext>
            </a:extLst>
          </p:cNvPr>
          <p:cNvSpPr txBox="1">
            <a:spLocks/>
          </p:cNvSpPr>
          <p:nvPr/>
        </p:nvSpPr>
        <p:spPr>
          <a:xfrm>
            <a:off x="81399" y="91631"/>
            <a:ext cx="2543972" cy="85818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tx2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VDO Link</a:t>
            </a:r>
            <a:endParaRPr lang="th-TH" sz="4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4000" b="1" dirty="0"/>
          </a:p>
        </p:txBody>
      </p:sp>
      <p:pic>
        <p:nvPicPr>
          <p:cNvPr id="1026" name="Picture 2" descr="Vue.js: Why Animate Your Web Application | by Mayank Chaudhari | Medium">
            <a:extLst>
              <a:ext uri="{FF2B5EF4-FFF2-40B4-BE49-F238E27FC236}">
                <a16:creationId xmlns:a16="http://schemas.microsoft.com/office/drawing/2014/main" id="{0DDD9965-A14F-A503-9D0D-A0C11EDE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28" y="652268"/>
            <a:ext cx="428459" cy="4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A92167E-6106-F4DC-6DB0-D780C35A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69" y="1176356"/>
            <a:ext cx="7406462" cy="3743968"/>
          </a:xfrm>
          <a:prstGeom prst="rect">
            <a:avLst/>
          </a:prstGeom>
        </p:spPr>
      </p:pic>
      <p:sp>
        <p:nvSpPr>
          <p:cNvPr id="4" name="Google Shape;941;p34">
            <a:extLst>
              <a:ext uri="{FF2B5EF4-FFF2-40B4-BE49-F238E27FC236}">
                <a16:creationId xmlns:a16="http://schemas.microsoft.com/office/drawing/2014/main" id="{605827C0-7424-3DFE-616F-DEAD1BB7214D}"/>
              </a:ext>
            </a:extLst>
          </p:cNvPr>
          <p:cNvSpPr txBox="1">
            <a:spLocks/>
          </p:cNvSpPr>
          <p:nvPr/>
        </p:nvSpPr>
        <p:spPr>
          <a:xfrm>
            <a:off x="2708454" y="233965"/>
            <a:ext cx="3727092" cy="858183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hlinkClick r:id="rId3"/>
              </a:rPr>
              <a:t>GITHUB REPO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Vue.js: Why Animate Your Web Application | by Mayank Chaudhari | Medium">
            <a:extLst>
              <a:ext uri="{FF2B5EF4-FFF2-40B4-BE49-F238E27FC236}">
                <a16:creationId xmlns:a16="http://schemas.microsoft.com/office/drawing/2014/main" id="{90BE608D-2899-BB0E-E67E-95C2CA3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05" y="572334"/>
            <a:ext cx="428459" cy="4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9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9"/>
          <p:cNvSpPr txBox="1">
            <a:spLocks noGrp="1"/>
          </p:cNvSpPr>
          <p:nvPr>
            <p:ph type="subTitle" idx="1"/>
          </p:nvPr>
        </p:nvSpPr>
        <p:spPr>
          <a:xfrm>
            <a:off x="2382300" y="3032509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dirty="0"/>
          </a:p>
        </p:txBody>
      </p:sp>
      <p:sp>
        <p:nvSpPr>
          <p:cNvPr id="1274" name="Google Shape;1274;p49"/>
          <p:cNvSpPr txBox="1">
            <a:spLocks noGrp="1"/>
          </p:cNvSpPr>
          <p:nvPr>
            <p:ph type="ctrTitle"/>
          </p:nvPr>
        </p:nvSpPr>
        <p:spPr>
          <a:xfrm>
            <a:off x="2382300" y="1876565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0A7F744-9925-F962-11F8-88E83090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5" y="392651"/>
            <a:ext cx="7670429" cy="43581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48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784EB82-C7FC-960D-91AC-B4B80DA80F92}"/>
              </a:ext>
            </a:extLst>
          </p:cNvPr>
          <p:cNvSpPr txBox="1"/>
          <p:nvPr/>
        </p:nvSpPr>
        <p:spPr>
          <a:xfrm>
            <a:off x="963684" y="2248583"/>
            <a:ext cx="23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Hospital</a:t>
            </a:r>
            <a:endParaRPr lang="th-TH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73584E7F-24D0-A9CD-35E9-CCF153D2AE3E}"/>
              </a:ext>
            </a:extLst>
          </p:cNvPr>
          <p:cNvSpPr txBox="1"/>
          <p:nvPr/>
        </p:nvSpPr>
        <p:spPr>
          <a:xfrm>
            <a:off x="514167" y="3328156"/>
            <a:ext cx="3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Appointment</a:t>
            </a:r>
            <a:endParaRPr lang="th-TH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A9D717C-ED0A-6978-EF99-DDB67F14DFF5}"/>
              </a:ext>
            </a:extLst>
          </p:cNvPr>
          <p:cNvSpPr txBox="1"/>
          <p:nvPr/>
        </p:nvSpPr>
        <p:spPr>
          <a:xfrm>
            <a:off x="6232861" y="3328156"/>
            <a:ext cx="23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Booking</a:t>
            </a:r>
            <a:endParaRPr lang="th-TH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CFFFC43-3C80-EEFB-2563-5168709D8AA9}"/>
              </a:ext>
            </a:extLst>
          </p:cNvPr>
          <p:cNvSpPr txBox="1"/>
          <p:nvPr/>
        </p:nvSpPr>
        <p:spPr>
          <a:xfrm>
            <a:off x="1204772" y="626358"/>
            <a:ext cx="23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VacQ</a:t>
            </a:r>
            <a:endParaRPr lang="th-TH" sz="3600" b="1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4FF86778-74E1-CB67-F09E-307C629DD293}"/>
              </a:ext>
            </a:extLst>
          </p:cNvPr>
          <p:cNvSpPr txBox="1"/>
          <p:nvPr/>
        </p:nvSpPr>
        <p:spPr>
          <a:xfrm>
            <a:off x="4438649" y="467077"/>
            <a:ext cx="5718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Campground 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Booking</a:t>
            </a:r>
            <a:endParaRPr lang="th-TH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 descr="Vs Or Versus Text Logo In Yellow Paint Stroke, Vs, Vs Logo ...">
            <a:extLst>
              <a:ext uri="{FF2B5EF4-FFF2-40B4-BE49-F238E27FC236}">
                <a16:creationId xmlns:a16="http://schemas.microsoft.com/office/drawing/2014/main" id="{AB845319-FC4D-36A5-60E3-5149CE2F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44" y="-20731"/>
            <a:ext cx="1940511" cy="19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ลูกศร: ขวา 13">
            <a:extLst>
              <a:ext uri="{FF2B5EF4-FFF2-40B4-BE49-F238E27FC236}">
                <a16:creationId xmlns:a16="http://schemas.microsoft.com/office/drawing/2014/main" id="{71EFAD09-7946-DA16-8237-5BD4A925CB13}"/>
              </a:ext>
            </a:extLst>
          </p:cNvPr>
          <p:cNvSpPr/>
          <p:nvPr/>
        </p:nvSpPr>
        <p:spPr>
          <a:xfrm>
            <a:off x="3994950" y="2460976"/>
            <a:ext cx="1154097" cy="259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5" name="ลูกศร: ขวา 14">
            <a:extLst>
              <a:ext uri="{FF2B5EF4-FFF2-40B4-BE49-F238E27FC236}">
                <a16:creationId xmlns:a16="http://schemas.microsoft.com/office/drawing/2014/main" id="{30E5BF95-1085-B3B5-76D0-CD9B18D63118}"/>
              </a:ext>
            </a:extLst>
          </p:cNvPr>
          <p:cNvSpPr/>
          <p:nvPr/>
        </p:nvSpPr>
        <p:spPr>
          <a:xfrm>
            <a:off x="3994949" y="3517747"/>
            <a:ext cx="1154097" cy="259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2E4C0FD-2C91-517C-B993-7C2AB25E80FA}"/>
              </a:ext>
            </a:extLst>
          </p:cNvPr>
          <p:cNvSpPr txBox="1"/>
          <p:nvPr/>
        </p:nvSpPr>
        <p:spPr>
          <a:xfrm>
            <a:off x="5682446" y="2248584"/>
            <a:ext cx="349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Campground</a:t>
            </a:r>
            <a:endParaRPr lang="th-TH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ตัวเชื่อมต่อตรง 16">
            <a:extLst>
              <a:ext uri="{FF2B5EF4-FFF2-40B4-BE49-F238E27FC236}">
                <a16:creationId xmlns:a16="http://schemas.microsoft.com/office/drawing/2014/main" id="{8E4EDFE1-AFC0-4596-4CCA-7302CB38F4FC}"/>
              </a:ext>
            </a:extLst>
          </p:cNvPr>
          <p:cNvCxnSpPr>
            <a:cxnSpLocks/>
          </p:cNvCxnSpPr>
          <p:nvPr/>
        </p:nvCxnSpPr>
        <p:spPr>
          <a:xfrm>
            <a:off x="514167" y="1998060"/>
            <a:ext cx="836313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7;p33">
            <a:extLst>
              <a:ext uri="{FF2B5EF4-FFF2-40B4-BE49-F238E27FC236}">
                <a16:creationId xmlns:a16="http://schemas.microsoft.com/office/drawing/2014/main" id="{13DE19A5-C790-4225-9CC2-FA9D5E100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47179" y="-72838"/>
            <a:ext cx="557266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Code</a:t>
            </a:r>
            <a:endParaRPr sz="48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506964A-06D3-2C7D-B77E-C1EF9149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7" y="976839"/>
            <a:ext cx="3273764" cy="2933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841E135-E08F-4C53-1C1F-A420FB58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76" y="412771"/>
            <a:ext cx="3264754" cy="3203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B7B8E840-0B94-8ADC-56C2-7054418F6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017" y="1043018"/>
            <a:ext cx="3800172" cy="34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7;p33">
            <a:extLst>
              <a:ext uri="{FF2B5EF4-FFF2-40B4-BE49-F238E27FC236}">
                <a16:creationId xmlns:a16="http://schemas.microsoft.com/office/drawing/2014/main" id="{13DE19A5-C790-4225-9CC2-FA9D5E100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47179" y="-72838"/>
            <a:ext cx="557266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Code</a:t>
            </a:r>
            <a:endParaRPr sz="4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64E4D76-36D4-EBC1-3532-F621B56B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71" y="1235124"/>
            <a:ext cx="5978808" cy="3367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23A4C66-AA3C-733E-FE90-5F567D6A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36" y="1108499"/>
            <a:ext cx="7247677" cy="36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DF285430-9BC4-D3B8-4292-D1E9E80B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77" y="529636"/>
            <a:ext cx="4735197" cy="44828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6261" y="-106957"/>
            <a:ext cx="557266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Use Case </a:t>
            </a:r>
            <a:br>
              <a:rPr lang="en-US" sz="4800" dirty="0"/>
            </a:br>
            <a:r>
              <a:rPr lang="en-US" sz="4800" dirty="0"/>
              <a:t>Diagram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0397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>
            <a:off x="5947891" y="3251263"/>
            <a:ext cx="2815104" cy="1085237"/>
            <a:chOff x="5947891" y="3251263"/>
            <a:chExt cx="2815104" cy="1085237"/>
          </a:xfrm>
        </p:grpSpPr>
        <p:grpSp>
          <p:nvGrpSpPr>
            <p:cNvPr id="910" name="Google Shape;910;p33"/>
            <p:cNvGrpSpPr/>
            <p:nvPr/>
          </p:nvGrpSpPr>
          <p:grpSpPr>
            <a:xfrm flipH="1">
              <a:off x="6830789" y="3251263"/>
              <a:ext cx="1932207" cy="1027778"/>
              <a:chOff x="3632293" y="1524525"/>
              <a:chExt cx="1694324" cy="901244"/>
            </a:xfrm>
          </p:grpSpPr>
          <p:sp>
            <p:nvSpPr>
              <p:cNvPr id="911" name="Google Shape;911;p33"/>
              <p:cNvSpPr/>
              <p:nvPr/>
            </p:nvSpPr>
            <p:spPr>
              <a:xfrm>
                <a:off x="3632293" y="2291354"/>
                <a:ext cx="1694324" cy="134415"/>
              </a:xfrm>
              <a:custGeom>
                <a:avLst/>
                <a:gdLst/>
                <a:ahLst/>
                <a:cxnLst/>
                <a:rect l="l" t="t" r="r" b="b"/>
                <a:pathLst>
                  <a:path w="30618" h="2429" extrusionOk="0">
                    <a:moveTo>
                      <a:pt x="14338" y="0"/>
                    </a:moveTo>
                    <a:cubicBezTo>
                      <a:pt x="6343" y="0"/>
                      <a:pt x="10" y="485"/>
                      <a:pt x="0" y="1131"/>
                    </a:cubicBezTo>
                    <a:cubicBezTo>
                      <a:pt x="0" y="1794"/>
                      <a:pt x="6846" y="2374"/>
                      <a:pt x="15298" y="2426"/>
                    </a:cubicBezTo>
                    <a:cubicBezTo>
                      <a:pt x="15628" y="2428"/>
                      <a:pt x="15955" y="2429"/>
                      <a:pt x="16279" y="2429"/>
                    </a:cubicBezTo>
                    <a:cubicBezTo>
                      <a:pt x="24274" y="2429"/>
                      <a:pt x="30607" y="1945"/>
                      <a:pt x="30607" y="1308"/>
                    </a:cubicBezTo>
                    <a:cubicBezTo>
                      <a:pt x="30617" y="634"/>
                      <a:pt x="23771" y="54"/>
                      <a:pt x="15319" y="3"/>
                    </a:cubicBezTo>
                    <a:cubicBezTo>
                      <a:pt x="14989" y="1"/>
                      <a:pt x="14663" y="0"/>
                      <a:pt x="14338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3713696" y="1524525"/>
                <a:ext cx="1463290" cy="807097"/>
              </a:xfrm>
              <a:custGeom>
                <a:avLst/>
                <a:gdLst/>
                <a:ahLst/>
                <a:cxnLst/>
                <a:rect l="l" t="t" r="r" b="b"/>
                <a:pathLst>
                  <a:path w="26443" h="14585" extrusionOk="0">
                    <a:moveTo>
                      <a:pt x="11214" y="1"/>
                    </a:moveTo>
                    <a:cubicBezTo>
                      <a:pt x="11016" y="1"/>
                      <a:pt x="10738" y="85"/>
                      <a:pt x="10648" y="529"/>
                    </a:cubicBezTo>
                    <a:cubicBezTo>
                      <a:pt x="10648" y="529"/>
                      <a:pt x="4330" y="12617"/>
                      <a:pt x="0" y="14429"/>
                    </a:cubicBezTo>
                    <a:lnTo>
                      <a:pt x="26443" y="14585"/>
                    </a:lnTo>
                    <a:lnTo>
                      <a:pt x="19151" y="73"/>
                    </a:lnTo>
                    <a:cubicBezTo>
                      <a:pt x="19151" y="73"/>
                      <a:pt x="17293" y="209"/>
                      <a:pt x="15119" y="209"/>
                    </a:cubicBezTo>
                    <a:cubicBezTo>
                      <a:pt x="13896" y="209"/>
                      <a:pt x="12573" y="166"/>
                      <a:pt x="11424" y="32"/>
                    </a:cubicBezTo>
                    <a:cubicBezTo>
                      <a:pt x="11424" y="32"/>
                      <a:pt x="11334" y="1"/>
                      <a:pt x="11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4317829" y="1528565"/>
                <a:ext cx="859170" cy="803058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14512" extrusionOk="0">
                    <a:moveTo>
                      <a:pt x="8234" y="0"/>
                    </a:moveTo>
                    <a:cubicBezTo>
                      <a:pt x="8234" y="0"/>
                      <a:pt x="4060" y="11757"/>
                      <a:pt x="0" y="14418"/>
                    </a:cubicBezTo>
                    <a:lnTo>
                      <a:pt x="15526" y="14512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4600333" y="1748647"/>
                <a:ext cx="310167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0504" extrusionOk="0">
                    <a:moveTo>
                      <a:pt x="3108" y="1"/>
                    </a:moveTo>
                    <a:lnTo>
                      <a:pt x="1" y="10472"/>
                    </a:lnTo>
                    <a:lnTo>
                      <a:pt x="5605" y="10503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4772326" y="1748647"/>
                <a:ext cx="138178" cy="58126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504" extrusionOk="0">
                    <a:moveTo>
                      <a:pt x="0" y="1"/>
                    </a:moveTo>
                    <a:lnTo>
                      <a:pt x="580" y="10493"/>
                    </a:lnTo>
                    <a:lnTo>
                      <a:pt x="2497" y="10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271344" y="1791092"/>
                <a:ext cx="177191" cy="112390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031" extrusionOk="0">
                    <a:moveTo>
                      <a:pt x="1140" y="0"/>
                    </a:moveTo>
                    <a:lnTo>
                      <a:pt x="1" y="2020"/>
                    </a:lnTo>
                    <a:lnTo>
                      <a:pt x="2093" y="2030"/>
                    </a:lnTo>
                    <a:lnTo>
                      <a:pt x="3202" y="1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4306872" y="1766466"/>
                <a:ext cx="95236" cy="15306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2766" extrusionOk="0">
                    <a:moveTo>
                      <a:pt x="1503" y="0"/>
                    </a:moveTo>
                    <a:lnTo>
                      <a:pt x="1" y="2641"/>
                    </a:lnTo>
                    <a:lnTo>
                      <a:pt x="219" y="2765"/>
                    </a:lnTo>
                    <a:lnTo>
                      <a:pt x="1720" y="124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4286839" y="1839790"/>
                <a:ext cx="145648" cy="149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71" extrusionOk="0">
                    <a:moveTo>
                      <a:pt x="11" y="1"/>
                    </a:moveTo>
                    <a:lnTo>
                      <a:pt x="1" y="249"/>
                    </a:lnTo>
                    <a:lnTo>
                      <a:pt x="2632" y="270"/>
                    </a:lnTo>
                    <a:lnTo>
                      <a:pt x="263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4317829" y="2258206"/>
                <a:ext cx="12064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44" extrusionOk="0">
                    <a:moveTo>
                      <a:pt x="1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4028905" y="2256491"/>
                <a:ext cx="11566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4" extrusionOk="0">
                    <a:moveTo>
                      <a:pt x="11" y="0"/>
                    </a:moveTo>
                    <a:lnTo>
                      <a:pt x="1" y="1243"/>
                    </a:lnTo>
                    <a:lnTo>
                      <a:pt x="208" y="124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3722273" y="2254775"/>
                <a:ext cx="11510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244" extrusionOk="0">
                    <a:moveTo>
                      <a:pt x="0" y="1"/>
                    </a:moveTo>
                    <a:lnTo>
                      <a:pt x="0" y="1233"/>
                    </a:lnTo>
                    <a:lnTo>
                      <a:pt x="207" y="1244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5171263" y="2262799"/>
                <a:ext cx="12119" cy="6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244" extrusionOk="0">
                    <a:moveTo>
                      <a:pt x="11" y="1"/>
                    </a:moveTo>
                    <a:lnTo>
                      <a:pt x="0" y="1244"/>
                    </a:lnTo>
                    <a:lnTo>
                      <a:pt x="207" y="1244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3"/>
            <p:cNvGrpSpPr/>
            <p:nvPr/>
          </p:nvGrpSpPr>
          <p:grpSpPr>
            <a:xfrm>
              <a:off x="5947891" y="4037069"/>
              <a:ext cx="627403" cy="299432"/>
              <a:chOff x="5497033" y="3332223"/>
              <a:chExt cx="875895" cy="418025"/>
            </a:xfrm>
          </p:grpSpPr>
          <p:sp>
            <p:nvSpPr>
              <p:cNvPr id="924" name="Google Shape;924;p33"/>
              <p:cNvSpPr/>
              <p:nvPr/>
            </p:nvSpPr>
            <p:spPr>
              <a:xfrm>
                <a:off x="5497033" y="3592703"/>
                <a:ext cx="840300" cy="157546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2847" extrusionOk="0">
                    <a:moveTo>
                      <a:pt x="5249" y="0"/>
                    </a:moveTo>
                    <a:cubicBezTo>
                      <a:pt x="2533" y="0"/>
                      <a:pt x="106" y="278"/>
                      <a:pt x="62" y="785"/>
                    </a:cubicBezTo>
                    <a:cubicBezTo>
                      <a:pt x="0" y="1489"/>
                      <a:pt x="4702" y="2380"/>
                      <a:pt x="8369" y="2712"/>
                    </a:cubicBezTo>
                    <a:cubicBezTo>
                      <a:pt x="9381" y="2803"/>
                      <a:pt x="10343" y="2846"/>
                      <a:pt x="11208" y="2846"/>
                    </a:cubicBezTo>
                    <a:cubicBezTo>
                      <a:pt x="13479" y="2846"/>
                      <a:pt x="15077" y="2548"/>
                      <a:pt x="15122" y="2038"/>
                    </a:cubicBezTo>
                    <a:cubicBezTo>
                      <a:pt x="15184" y="1324"/>
                      <a:pt x="12253" y="484"/>
                      <a:pt x="8586" y="143"/>
                    </a:cubicBezTo>
                    <a:cubicBezTo>
                      <a:pt x="7521" y="47"/>
                      <a:pt x="6361" y="0"/>
                      <a:pt x="5249" y="0"/>
                    </a:cubicBezTo>
                    <a:close/>
                  </a:path>
                </a:pathLst>
              </a:custGeom>
              <a:solidFill>
                <a:srgbClr val="461A2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5535992" y="3332223"/>
                <a:ext cx="828845" cy="385813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6972" extrusionOk="0">
                    <a:moveTo>
                      <a:pt x="2948" y="1"/>
                    </a:moveTo>
                    <a:cubicBezTo>
                      <a:pt x="2026" y="1"/>
                      <a:pt x="1193" y="442"/>
                      <a:pt x="663" y="1152"/>
                    </a:cubicBezTo>
                    <a:cubicBezTo>
                      <a:pt x="311" y="1608"/>
                      <a:pt x="93" y="2167"/>
                      <a:pt x="63" y="2778"/>
                    </a:cubicBezTo>
                    <a:cubicBezTo>
                      <a:pt x="52" y="2820"/>
                      <a:pt x="52" y="2861"/>
                      <a:pt x="52" y="2892"/>
                    </a:cubicBezTo>
                    <a:lnTo>
                      <a:pt x="52" y="2933"/>
                    </a:lnTo>
                    <a:cubicBezTo>
                      <a:pt x="0" y="4466"/>
                      <a:pt x="1119" y="5782"/>
                      <a:pt x="2600" y="5958"/>
                    </a:cubicBezTo>
                    <a:lnTo>
                      <a:pt x="11062" y="6942"/>
                    </a:lnTo>
                    <a:lnTo>
                      <a:pt x="11124" y="6952"/>
                    </a:lnTo>
                    <a:cubicBezTo>
                      <a:pt x="11246" y="6965"/>
                      <a:pt x="11366" y="6972"/>
                      <a:pt x="11484" y="6972"/>
                    </a:cubicBezTo>
                    <a:cubicBezTo>
                      <a:pt x="11837" y="6972"/>
                      <a:pt x="12173" y="6913"/>
                      <a:pt x="12492" y="6797"/>
                    </a:cubicBezTo>
                    <a:cubicBezTo>
                      <a:pt x="14045" y="6227"/>
                      <a:pt x="14977" y="4394"/>
                      <a:pt x="14252" y="2675"/>
                    </a:cubicBezTo>
                    <a:cubicBezTo>
                      <a:pt x="14242" y="2654"/>
                      <a:pt x="14232" y="2623"/>
                      <a:pt x="14221" y="2602"/>
                    </a:cubicBezTo>
                    <a:cubicBezTo>
                      <a:pt x="13983" y="2043"/>
                      <a:pt x="13579" y="1587"/>
                      <a:pt x="13092" y="1266"/>
                    </a:cubicBezTo>
                    <a:cubicBezTo>
                      <a:pt x="12895" y="1142"/>
                      <a:pt x="12678" y="1038"/>
                      <a:pt x="12460" y="956"/>
                    </a:cubicBezTo>
                    <a:cubicBezTo>
                      <a:pt x="12232" y="883"/>
                      <a:pt x="11994" y="831"/>
                      <a:pt x="11756" y="811"/>
                    </a:cubicBezTo>
                    <a:lnTo>
                      <a:pt x="3211" y="13"/>
                    </a:lnTo>
                    <a:cubicBezTo>
                      <a:pt x="3123" y="5"/>
                      <a:pt x="3035" y="1"/>
                      <a:pt x="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5535992" y="3494532"/>
                <a:ext cx="691276" cy="223508"/>
              </a:xfrm>
              <a:custGeom>
                <a:avLst/>
                <a:gdLst/>
                <a:ahLst/>
                <a:cxnLst/>
                <a:rect l="l" t="t" r="r" b="b"/>
                <a:pathLst>
                  <a:path w="12492" h="4039" extrusionOk="0">
                    <a:moveTo>
                      <a:pt x="52" y="0"/>
                    </a:moveTo>
                    <a:cubicBezTo>
                      <a:pt x="0" y="1533"/>
                      <a:pt x="1119" y="2849"/>
                      <a:pt x="2600" y="3025"/>
                    </a:cubicBezTo>
                    <a:lnTo>
                      <a:pt x="11062" y="4009"/>
                    </a:lnTo>
                    <a:lnTo>
                      <a:pt x="11124" y="4019"/>
                    </a:lnTo>
                    <a:cubicBezTo>
                      <a:pt x="11246" y="4032"/>
                      <a:pt x="11366" y="4039"/>
                      <a:pt x="11484" y="4039"/>
                    </a:cubicBezTo>
                    <a:cubicBezTo>
                      <a:pt x="11837" y="4039"/>
                      <a:pt x="12173" y="3980"/>
                      <a:pt x="12492" y="3864"/>
                    </a:cubicBezTo>
                    <a:lnTo>
                      <a:pt x="10741" y="2808"/>
                    </a:lnTo>
                    <a:lnTo>
                      <a:pt x="7499" y="2621"/>
                    </a:lnTo>
                    <a:cubicBezTo>
                      <a:pt x="6266" y="2538"/>
                      <a:pt x="5034" y="2424"/>
                      <a:pt x="3822" y="2228"/>
                    </a:cubicBezTo>
                    <a:cubicBezTo>
                      <a:pt x="3346" y="2155"/>
                      <a:pt x="2838" y="2103"/>
                      <a:pt x="2393" y="1927"/>
                    </a:cubicBezTo>
                    <a:cubicBezTo>
                      <a:pt x="1968" y="1740"/>
                      <a:pt x="1575" y="1482"/>
                      <a:pt x="1212" y="1202"/>
                    </a:cubicBezTo>
                    <a:cubicBezTo>
                      <a:pt x="829" y="902"/>
                      <a:pt x="373" y="477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5643736" y="3531221"/>
                <a:ext cx="522773" cy="83726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513" extrusionOk="0">
                    <a:moveTo>
                      <a:pt x="1" y="0"/>
                    </a:moveTo>
                    <a:cubicBezTo>
                      <a:pt x="508" y="798"/>
                      <a:pt x="2662" y="995"/>
                      <a:pt x="2662" y="995"/>
                    </a:cubicBezTo>
                    <a:lnTo>
                      <a:pt x="8328" y="1512"/>
                    </a:lnTo>
                    <a:lnTo>
                      <a:pt x="9447" y="8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5572681" y="3332223"/>
                <a:ext cx="687845" cy="85552"/>
              </a:xfrm>
              <a:custGeom>
                <a:avLst/>
                <a:gdLst/>
                <a:ahLst/>
                <a:cxnLst/>
                <a:rect l="l" t="t" r="r" b="b"/>
                <a:pathLst>
                  <a:path w="12430" h="1546" extrusionOk="0">
                    <a:moveTo>
                      <a:pt x="2285" y="1"/>
                    </a:moveTo>
                    <a:cubicBezTo>
                      <a:pt x="1363" y="1"/>
                      <a:pt x="530" y="442"/>
                      <a:pt x="0" y="1152"/>
                    </a:cubicBezTo>
                    <a:cubicBezTo>
                      <a:pt x="591" y="1000"/>
                      <a:pt x="1641" y="799"/>
                      <a:pt x="3054" y="799"/>
                    </a:cubicBezTo>
                    <a:cubicBezTo>
                      <a:pt x="3573" y="799"/>
                      <a:pt x="4141" y="827"/>
                      <a:pt x="4754" y="893"/>
                    </a:cubicBezTo>
                    <a:lnTo>
                      <a:pt x="11901" y="1545"/>
                    </a:lnTo>
                    <a:lnTo>
                      <a:pt x="12429" y="1266"/>
                    </a:lnTo>
                    <a:cubicBezTo>
                      <a:pt x="12232" y="1142"/>
                      <a:pt x="12015" y="1038"/>
                      <a:pt x="11797" y="956"/>
                    </a:cubicBezTo>
                    <a:cubicBezTo>
                      <a:pt x="11569" y="883"/>
                      <a:pt x="11331" y="831"/>
                      <a:pt x="11093" y="811"/>
                    </a:cubicBezTo>
                    <a:lnTo>
                      <a:pt x="2548" y="13"/>
                    </a:lnTo>
                    <a:cubicBezTo>
                      <a:pt x="2460" y="5"/>
                      <a:pt x="2372" y="1"/>
                      <a:pt x="2285" y="1"/>
                    </a:cubicBezTo>
                    <a:close/>
                  </a:path>
                </a:pathLst>
              </a:custGeom>
              <a:solidFill>
                <a:srgbClr val="FFFFFF">
                  <a:alpha val="13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62706" y="3385072"/>
                <a:ext cx="310222" cy="333132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6020" extrusionOk="0">
                    <a:moveTo>
                      <a:pt x="2942" y="1"/>
                    </a:moveTo>
                    <a:cubicBezTo>
                      <a:pt x="2166" y="21"/>
                      <a:pt x="746" y="436"/>
                      <a:pt x="373" y="2123"/>
                    </a:cubicBezTo>
                    <a:cubicBezTo>
                      <a:pt x="1" y="3843"/>
                      <a:pt x="746" y="5449"/>
                      <a:pt x="1544" y="5987"/>
                    </a:cubicBezTo>
                    <a:lnTo>
                      <a:pt x="1606" y="5997"/>
                    </a:lnTo>
                    <a:cubicBezTo>
                      <a:pt x="1730" y="6012"/>
                      <a:pt x="1853" y="6020"/>
                      <a:pt x="1973" y="6020"/>
                    </a:cubicBezTo>
                    <a:cubicBezTo>
                      <a:pt x="4078" y="6020"/>
                      <a:pt x="5606" y="3777"/>
                      <a:pt x="4734" y="1720"/>
                    </a:cubicBezTo>
                    <a:cubicBezTo>
                      <a:pt x="4724" y="1699"/>
                      <a:pt x="4714" y="1668"/>
                      <a:pt x="4703" y="1647"/>
                    </a:cubicBezTo>
                    <a:cubicBezTo>
                      <a:pt x="4362" y="860"/>
                      <a:pt x="3719" y="280"/>
                      <a:pt x="2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06866" y="3415453"/>
                <a:ext cx="248853" cy="2670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825" extrusionOk="0">
                    <a:moveTo>
                      <a:pt x="2362" y="0"/>
                    </a:moveTo>
                    <a:cubicBezTo>
                      <a:pt x="1730" y="11"/>
                      <a:pt x="591" y="352"/>
                      <a:pt x="301" y="1699"/>
                    </a:cubicBezTo>
                    <a:cubicBezTo>
                      <a:pt x="1" y="3087"/>
                      <a:pt x="601" y="4371"/>
                      <a:pt x="1243" y="4796"/>
                    </a:cubicBezTo>
                    <a:lnTo>
                      <a:pt x="1285" y="4806"/>
                    </a:lnTo>
                    <a:cubicBezTo>
                      <a:pt x="1386" y="4818"/>
                      <a:pt x="1486" y="4825"/>
                      <a:pt x="1585" y="4825"/>
                    </a:cubicBezTo>
                    <a:cubicBezTo>
                      <a:pt x="3277" y="4825"/>
                      <a:pt x="4497" y="3032"/>
                      <a:pt x="3801" y="1378"/>
                    </a:cubicBezTo>
                    <a:cubicBezTo>
                      <a:pt x="3791" y="1357"/>
                      <a:pt x="3781" y="1337"/>
                      <a:pt x="3781" y="1316"/>
                    </a:cubicBezTo>
                    <a:cubicBezTo>
                      <a:pt x="3501" y="684"/>
                      <a:pt x="2984" y="218"/>
                      <a:pt x="2362" y="0"/>
                    </a:cubicBezTo>
                    <a:close/>
                  </a:path>
                </a:pathLst>
              </a:custGeom>
              <a:solidFill>
                <a:srgbClr val="5E253F">
                  <a:alpha val="54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33"/>
          <p:cNvGrpSpPr/>
          <p:nvPr/>
        </p:nvGrpSpPr>
        <p:grpSpPr>
          <a:xfrm>
            <a:off x="715095" y="120625"/>
            <a:ext cx="8242955" cy="1593328"/>
            <a:chOff x="715095" y="120625"/>
            <a:chExt cx="8242955" cy="1593328"/>
          </a:xfrm>
        </p:grpSpPr>
        <p:sp>
          <p:nvSpPr>
            <p:cNvPr id="932" name="Google Shape;932;p33"/>
            <p:cNvSpPr/>
            <p:nvPr/>
          </p:nvSpPr>
          <p:spPr>
            <a:xfrm>
              <a:off x="715095" y="893072"/>
              <a:ext cx="1071585" cy="332326"/>
            </a:xfrm>
            <a:custGeom>
              <a:avLst/>
              <a:gdLst/>
              <a:ahLst/>
              <a:cxnLst/>
              <a:rect l="l" t="t" r="r" b="b"/>
              <a:pathLst>
                <a:path w="15268" h="4735" extrusionOk="0">
                  <a:moveTo>
                    <a:pt x="11850" y="0"/>
                  </a:moveTo>
                  <a:cubicBezTo>
                    <a:pt x="10597" y="0"/>
                    <a:pt x="9561" y="778"/>
                    <a:pt x="9292" y="1823"/>
                  </a:cubicBezTo>
                  <a:cubicBezTo>
                    <a:pt x="9126" y="1575"/>
                    <a:pt x="8825" y="1409"/>
                    <a:pt x="8484" y="1409"/>
                  </a:cubicBezTo>
                  <a:cubicBezTo>
                    <a:pt x="7987" y="1409"/>
                    <a:pt x="7583" y="1751"/>
                    <a:pt x="7541" y="2175"/>
                  </a:cubicBezTo>
                  <a:cubicBezTo>
                    <a:pt x="7293" y="2021"/>
                    <a:pt x="6993" y="1927"/>
                    <a:pt x="6661" y="1927"/>
                  </a:cubicBezTo>
                  <a:cubicBezTo>
                    <a:pt x="6268" y="1927"/>
                    <a:pt x="5905" y="2062"/>
                    <a:pt x="5635" y="2279"/>
                  </a:cubicBezTo>
                  <a:cubicBezTo>
                    <a:pt x="5532" y="1917"/>
                    <a:pt x="5159" y="1648"/>
                    <a:pt x="4724" y="1648"/>
                  </a:cubicBezTo>
                  <a:cubicBezTo>
                    <a:pt x="4268" y="1648"/>
                    <a:pt x="3895" y="1927"/>
                    <a:pt x="3802" y="2311"/>
                  </a:cubicBezTo>
                  <a:cubicBezTo>
                    <a:pt x="3522" y="2072"/>
                    <a:pt x="3149" y="1927"/>
                    <a:pt x="2735" y="1927"/>
                  </a:cubicBezTo>
                  <a:cubicBezTo>
                    <a:pt x="1876" y="1927"/>
                    <a:pt x="1182" y="2548"/>
                    <a:pt x="1182" y="3326"/>
                  </a:cubicBezTo>
                  <a:lnTo>
                    <a:pt x="1182" y="3418"/>
                  </a:lnTo>
                  <a:cubicBezTo>
                    <a:pt x="1068" y="3356"/>
                    <a:pt x="933" y="3326"/>
                    <a:pt x="788" y="3326"/>
                  </a:cubicBezTo>
                  <a:cubicBezTo>
                    <a:pt x="353" y="3326"/>
                    <a:pt x="1" y="3636"/>
                    <a:pt x="1" y="4030"/>
                  </a:cubicBezTo>
                  <a:cubicBezTo>
                    <a:pt x="1" y="4413"/>
                    <a:pt x="353" y="4734"/>
                    <a:pt x="788" y="4734"/>
                  </a:cubicBezTo>
                  <a:lnTo>
                    <a:pt x="14481" y="4734"/>
                  </a:lnTo>
                  <a:cubicBezTo>
                    <a:pt x="14916" y="4734"/>
                    <a:pt x="15268" y="4413"/>
                    <a:pt x="15268" y="4030"/>
                  </a:cubicBezTo>
                  <a:cubicBezTo>
                    <a:pt x="15268" y="3636"/>
                    <a:pt x="14916" y="3326"/>
                    <a:pt x="14481" y="3326"/>
                  </a:cubicBezTo>
                  <a:cubicBezTo>
                    <a:pt x="14388" y="3326"/>
                    <a:pt x="14305" y="3336"/>
                    <a:pt x="14232" y="3356"/>
                  </a:cubicBezTo>
                  <a:cubicBezTo>
                    <a:pt x="14388" y="3056"/>
                    <a:pt x="14481" y="2714"/>
                    <a:pt x="14481" y="2362"/>
                  </a:cubicBezTo>
                  <a:cubicBezTo>
                    <a:pt x="14481" y="1057"/>
                    <a:pt x="13300" y="0"/>
                    <a:pt x="11850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083507" y="120625"/>
              <a:ext cx="1190057" cy="414372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485875" y="656772"/>
              <a:ext cx="917786" cy="319569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8205076" y="1451756"/>
              <a:ext cx="752974" cy="262197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ostman icon PNG and SVG Vector Free Download">
            <a:extLst>
              <a:ext uri="{FF2B5EF4-FFF2-40B4-BE49-F238E27FC236}">
                <a16:creationId xmlns:a16="http://schemas.microsoft.com/office/drawing/2014/main" id="{88982B1B-E511-46DD-217F-D4C62AA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00" y="907935"/>
            <a:ext cx="3327629" cy="33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45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4827E00-5D50-DF1D-3E88-189DDA1C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0" y="313943"/>
            <a:ext cx="4821063" cy="4771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Class </a:t>
            </a:r>
            <a:br>
              <a:rPr lang="en-US" sz="4800" dirty="0"/>
            </a:br>
            <a:r>
              <a:rPr lang="en-US" sz="4800" dirty="0"/>
              <a:t>Diagram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3455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0"/>
          <p:cNvGrpSpPr/>
          <p:nvPr/>
        </p:nvGrpSpPr>
        <p:grpSpPr>
          <a:xfrm>
            <a:off x="5846425" y="734843"/>
            <a:ext cx="2566505" cy="1809936"/>
            <a:chOff x="5846425" y="734843"/>
            <a:chExt cx="2566505" cy="1809936"/>
          </a:xfrm>
        </p:grpSpPr>
        <p:sp>
          <p:nvSpPr>
            <p:cNvPr id="1099" name="Google Shape;1099;p40"/>
            <p:cNvSpPr/>
            <p:nvPr/>
          </p:nvSpPr>
          <p:spPr>
            <a:xfrm>
              <a:off x="5846425" y="1910206"/>
              <a:ext cx="952340" cy="332256"/>
            </a:xfrm>
            <a:custGeom>
              <a:avLst/>
              <a:gdLst/>
              <a:ahLst/>
              <a:cxnLst/>
              <a:rect l="l" t="t" r="r" b="b"/>
              <a:pathLst>
                <a:path w="13569" h="4734" extrusionOk="0">
                  <a:moveTo>
                    <a:pt x="3035" y="1"/>
                  </a:moveTo>
                  <a:cubicBezTo>
                    <a:pt x="1750" y="1"/>
                    <a:pt x="704" y="1057"/>
                    <a:pt x="704" y="2351"/>
                  </a:cubicBezTo>
                  <a:cubicBezTo>
                    <a:pt x="704" y="2714"/>
                    <a:pt x="777" y="3056"/>
                    <a:pt x="922" y="3356"/>
                  </a:cubicBezTo>
                  <a:cubicBezTo>
                    <a:pt x="850" y="3336"/>
                    <a:pt x="777" y="3315"/>
                    <a:pt x="704" y="3315"/>
                  </a:cubicBezTo>
                  <a:cubicBezTo>
                    <a:pt x="311" y="3315"/>
                    <a:pt x="0" y="3636"/>
                    <a:pt x="0" y="4029"/>
                  </a:cubicBezTo>
                  <a:cubicBezTo>
                    <a:pt x="0" y="4413"/>
                    <a:pt x="311" y="4734"/>
                    <a:pt x="704" y="4734"/>
                  </a:cubicBezTo>
                  <a:lnTo>
                    <a:pt x="12874" y="4734"/>
                  </a:lnTo>
                  <a:cubicBezTo>
                    <a:pt x="13258" y="4734"/>
                    <a:pt x="13569" y="4413"/>
                    <a:pt x="13569" y="4029"/>
                  </a:cubicBezTo>
                  <a:cubicBezTo>
                    <a:pt x="13569" y="3636"/>
                    <a:pt x="13258" y="3315"/>
                    <a:pt x="12874" y="3315"/>
                  </a:cubicBezTo>
                  <a:cubicBezTo>
                    <a:pt x="12740" y="3315"/>
                    <a:pt x="12616" y="3356"/>
                    <a:pt x="12512" y="3419"/>
                  </a:cubicBezTo>
                  <a:cubicBezTo>
                    <a:pt x="12522" y="3387"/>
                    <a:pt x="12522" y="3356"/>
                    <a:pt x="12522" y="3315"/>
                  </a:cubicBezTo>
                  <a:cubicBezTo>
                    <a:pt x="12522" y="2549"/>
                    <a:pt x="11901" y="1927"/>
                    <a:pt x="11145" y="1927"/>
                  </a:cubicBezTo>
                  <a:cubicBezTo>
                    <a:pt x="10772" y="1927"/>
                    <a:pt x="10441" y="2072"/>
                    <a:pt x="10192" y="2310"/>
                  </a:cubicBezTo>
                  <a:cubicBezTo>
                    <a:pt x="10109" y="1927"/>
                    <a:pt x="9778" y="1647"/>
                    <a:pt x="9373" y="1647"/>
                  </a:cubicBezTo>
                  <a:cubicBezTo>
                    <a:pt x="8980" y="1647"/>
                    <a:pt x="8659" y="1916"/>
                    <a:pt x="8565" y="2279"/>
                  </a:cubicBezTo>
                  <a:cubicBezTo>
                    <a:pt x="8317" y="2061"/>
                    <a:pt x="7996" y="1927"/>
                    <a:pt x="7644" y="1927"/>
                  </a:cubicBezTo>
                  <a:cubicBezTo>
                    <a:pt x="7354" y="1927"/>
                    <a:pt x="7085" y="2020"/>
                    <a:pt x="6867" y="2176"/>
                  </a:cubicBezTo>
                  <a:cubicBezTo>
                    <a:pt x="6825" y="1741"/>
                    <a:pt x="6473" y="1409"/>
                    <a:pt x="6028" y="1409"/>
                  </a:cubicBezTo>
                  <a:cubicBezTo>
                    <a:pt x="5727" y="1409"/>
                    <a:pt x="5458" y="1575"/>
                    <a:pt x="5313" y="1813"/>
                  </a:cubicBezTo>
                  <a:cubicBezTo>
                    <a:pt x="5075" y="777"/>
                    <a:pt x="4143" y="1"/>
                    <a:pt x="3035" y="1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537025" y="223979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044225" y="734843"/>
              <a:ext cx="875905" cy="304986"/>
            </a:xfrm>
            <a:custGeom>
              <a:avLst/>
              <a:gdLst/>
              <a:ahLst/>
              <a:cxnLst/>
              <a:rect l="l" t="t" r="r" b="b"/>
              <a:pathLst>
                <a:path w="16956" h="5904" extrusionOk="0">
                  <a:moveTo>
                    <a:pt x="8369" y="0"/>
                  </a:moveTo>
                  <a:cubicBezTo>
                    <a:pt x="7074" y="0"/>
                    <a:pt x="5976" y="849"/>
                    <a:pt x="5594" y="2020"/>
                  </a:cubicBezTo>
                  <a:cubicBezTo>
                    <a:pt x="5407" y="1854"/>
                    <a:pt x="5168" y="1761"/>
                    <a:pt x="4899" y="1761"/>
                  </a:cubicBezTo>
                  <a:cubicBezTo>
                    <a:pt x="4340" y="1761"/>
                    <a:pt x="3884" y="2207"/>
                    <a:pt x="3863" y="2766"/>
                  </a:cubicBezTo>
                  <a:cubicBezTo>
                    <a:pt x="3563" y="2538"/>
                    <a:pt x="3201" y="2403"/>
                    <a:pt x="2807" y="2403"/>
                  </a:cubicBezTo>
                  <a:cubicBezTo>
                    <a:pt x="1854" y="2403"/>
                    <a:pt x="1088" y="3180"/>
                    <a:pt x="1088" y="4143"/>
                  </a:cubicBezTo>
                  <a:lnTo>
                    <a:pt x="1088" y="4175"/>
                  </a:lnTo>
                  <a:cubicBezTo>
                    <a:pt x="1015" y="4154"/>
                    <a:pt x="943" y="4143"/>
                    <a:pt x="870" y="4143"/>
                  </a:cubicBezTo>
                  <a:cubicBezTo>
                    <a:pt x="394" y="4143"/>
                    <a:pt x="0" y="4537"/>
                    <a:pt x="0" y="5024"/>
                  </a:cubicBezTo>
                  <a:cubicBezTo>
                    <a:pt x="0" y="5510"/>
                    <a:pt x="394" y="5904"/>
                    <a:pt x="870" y="5904"/>
                  </a:cubicBezTo>
                  <a:lnTo>
                    <a:pt x="16075" y="5904"/>
                  </a:lnTo>
                  <a:cubicBezTo>
                    <a:pt x="16562" y="5904"/>
                    <a:pt x="16955" y="5510"/>
                    <a:pt x="16955" y="5024"/>
                  </a:cubicBezTo>
                  <a:cubicBezTo>
                    <a:pt x="16955" y="4537"/>
                    <a:pt x="16562" y="4143"/>
                    <a:pt x="16075" y="4143"/>
                  </a:cubicBezTo>
                  <a:cubicBezTo>
                    <a:pt x="15920" y="4143"/>
                    <a:pt x="15765" y="4184"/>
                    <a:pt x="15640" y="4267"/>
                  </a:cubicBezTo>
                  <a:lnTo>
                    <a:pt x="15640" y="4143"/>
                  </a:lnTo>
                  <a:cubicBezTo>
                    <a:pt x="15640" y="3180"/>
                    <a:pt x="14874" y="2403"/>
                    <a:pt x="13921" y="2403"/>
                  </a:cubicBezTo>
                  <a:cubicBezTo>
                    <a:pt x="13465" y="2403"/>
                    <a:pt x="13040" y="2589"/>
                    <a:pt x="12740" y="2879"/>
                  </a:cubicBezTo>
                  <a:cubicBezTo>
                    <a:pt x="12637" y="2403"/>
                    <a:pt x="12212" y="2051"/>
                    <a:pt x="11714" y="2051"/>
                  </a:cubicBezTo>
                  <a:cubicBezTo>
                    <a:pt x="11518" y="2051"/>
                    <a:pt x="11342" y="2103"/>
                    <a:pt x="11187" y="2196"/>
                  </a:cubicBezTo>
                  <a:cubicBezTo>
                    <a:pt x="10865" y="932"/>
                    <a:pt x="9726" y="0"/>
                    <a:pt x="8369" y="0"/>
                  </a:cubicBezTo>
                  <a:close/>
                </a:path>
              </a:pathLst>
            </a:custGeom>
            <a:solidFill>
              <a:srgbClr val="FFFFFF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7;p33">
            <a:extLst>
              <a:ext uri="{FF2B5EF4-FFF2-40B4-BE49-F238E27FC236}">
                <a16:creationId xmlns:a16="http://schemas.microsoft.com/office/drawing/2014/main" id="{AF2E7882-2B73-FE5F-54BE-5ED426878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9209" y="-106957"/>
            <a:ext cx="330593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Sequence Diagram</a:t>
            </a:r>
            <a:endParaRPr sz="48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C5ED7EC-9234-3E67-64D9-C6033455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8" y="879415"/>
            <a:ext cx="5699676" cy="3953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 Camp Newsletter by Slidesgo">
  <a:themeElements>
    <a:clrScheme name="Simple Light">
      <a:dk1>
        <a:srgbClr val="104C4E"/>
      </a:dk1>
      <a:lt1>
        <a:srgbClr val="D4EED9"/>
      </a:lt1>
      <a:dk2>
        <a:srgbClr val="73A2A8"/>
      </a:dk2>
      <a:lt2>
        <a:srgbClr val="461A2E"/>
      </a:lt2>
      <a:accent1>
        <a:srgbClr val="5E253F"/>
      </a:accent1>
      <a:accent2>
        <a:srgbClr val="944B72"/>
      </a:accent2>
      <a:accent3>
        <a:srgbClr val="FF6000"/>
      </a:accent3>
      <a:accent4>
        <a:srgbClr val="FF9047"/>
      </a:accent4>
      <a:accent5>
        <a:srgbClr val="FFB731"/>
      </a:accent5>
      <a:accent6>
        <a:srgbClr val="FFFFFF"/>
      </a:accent6>
      <a:hlink>
        <a:srgbClr val="104C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</Words>
  <Application>Microsoft Office PowerPoint</Application>
  <PresentationFormat>นำเสนอทางหน้าจอ (16:9)</PresentationFormat>
  <Paragraphs>26</Paragraphs>
  <Slides>19</Slides>
  <Notes>18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5" baseType="lpstr">
      <vt:lpstr>Albert Sans</vt:lpstr>
      <vt:lpstr>Albert Sans Light</vt:lpstr>
      <vt:lpstr>Arial</vt:lpstr>
      <vt:lpstr>Nunito Light</vt:lpstr>
      <vt:lpstr>Ubuntu</vt:lpstr>
      <vt:lpstr>Summer Camp Newsletter by Slidesgo</vt:lpstr>
      <vt:lpstr>Campground Booking</vt:lpstr>
      <vt:lpstr>งานนำเสนอ PowerPoint</vt:lpstr>
      <vt:lpstr>งานนำเสนอ PowerPoint</vt:lpstr>
      <vt:lpstr>Code</vt:lpstr>
      <vt:lpstr>Code</vt:lpstr>
      <vt:lpstr>Use Case  Diagram</vt:lpstr>
      <vt:lpstr>งานนำเสนอ PowerPoint</vt:lpstr>
      <vt:lpstr>Class 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Additional Requirement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Campground Booking</dc:title>
  <cp:lastModifiedBy>Phuvanach Phoemphol</cp:lastModifiedBy>
  <cp:revision>50</cp:revision>
  <dcterms:modified xsi:type="dcterms:W3CDTF">2024-04-26T15:58:40Z</dcterms:modified>
</cp:coreProperties>
</file>