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BFE65-C078-4FDD-AC22-3741554C2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D8F9F8-7191-4299-A232-E71B06573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AA6EB-4E94-4352-9DA6-8683B77F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2013-A6D6-412A-A225-BD4108E97641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BFF85-A552-473A-A9D0-5D6AB51A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D8DD8-2627-43BD-9078-21DCD761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9FF1-208C-47E7-AAAE-D1D15C82E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EF2AF-A93E-41A3-8B43-F5118E3A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D912A-D039-4507-9A9A-450B0E4E2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8B363-B2B9-4760-BDB2-34A601C8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2013-A6D6-412A-A225-BD4108E97641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CED87-C87C-4D45-8349-504B2784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95341-9517-4E34-A15F-035BC589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9FF1-208C-47E7-AAAE-D1D15C82E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7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7D41E1-18C0-486A-A375-313B2A059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EC460-C8D9-438C-A20E-63323D7D3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55C26-EBE9-44EE-9588-3B36EFB4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2013-A6D6-412A-A225-BD4108E97641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F4C47-9685-466D-97BB-2EC30EAF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2C557-89B7-4132-B041-2793A505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9FF1-208C-47E7-AAAE-D1D15C82E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0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C0F67-C07C-49CC-9815-4F631070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164B3-BBE2-4324-A785-74389B4A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AF1B7-7072-41A1-9461-C360AF7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2013-A6D6-412A-A225-BD4108E97641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4492B-B505-4746-9F3C-A88C6253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B8751-1E29-47BE-B367-C213B494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9FF1-208C-47E7-AAAE-D1D15C82E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0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23069-001E-4241-8B79-978864A5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0C5BDD-86EB-498D-8FA9-961D56FD8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3ED10-B12C-4647-B17A-A0C62BFC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2013-A6D6-412A-A225-BD4108E97641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730D4-FF06-47D9-B931-3B1A251E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3B5F7-E0BD-4EA2-9334-533CFA54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9FF1-208C-47E7-AAAE-D1D15C82E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96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C1D67-3DBA-4501-AFA8-A4A90295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5F0FD-DA6B-438C-B0D4-E8F0174E0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C99A9D-6A4E-4A97-A011-15CDF5745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B0515A-679C-48D2-BC45-D8D8408F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2013-A6D6-412A-A225-BD4108E97641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6B9CD8-C716-441D-9E64-AE13AE0E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E5405-7640-4300-AB9E-37447A16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9FF1-208C-47E7-AAAE-D1D15C82E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42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48A6E-C596-4A13-9108-C0E41CB3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6A1B71-075B-416A-8140-9A2CF57FA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BE9D57-37AD-40FC-A8EF-E193E2715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348D5F-3166-4467-8693-26864065C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DC24EB-C170-4D21-A250-1DC58E3FE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C2E8CE-B837-4194-AF9A-8DC1F284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2013-A6D6-412A-A225-BD4108E97641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D2E1D7-194F-42C8-B857-97B59D99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03BEED-815A-4F44-805E-24FEF835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9FF1-208C-47E7-AAAE-D1D15C82E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28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1E4F5-87D5-4786-9AF4-BDA8A488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A38981-F8F6-4CCD-91A6-600BCFAA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2013-A6D6-412A-A225-BD4108E97641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AC482D-4AB1-4137-B4C0-9754911C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F788CE-24BF-4F21-9E61-C82AD158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9FF1-208C-47E7-AAAE-D1D15C82E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7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DE1F7C-2AA4-4296-A9FF-1F8B9E61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2013-A6D6-412A-A225-BD4108E97641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AF4A90-78C3-446E-915E-7913F7A9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E24FF-B9DF-475D-B022-FD283328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9FF1-208C-47E7-AAAE-D1D15C82E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8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4622C-CCF7-471A-BB84-B93C0D38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90133-C89C-4421-A372-FC5A4CB2A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81975D-6209-4CCC-9440-CBE7EF87C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6E0C39-A86B-4B0B-9888-FD9439B0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2013-A6D6-412A-A225-BD4108E97641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0CDFA7-A076-4ADB-AAAB-26CB07D9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B04A26-3F3B-4F1A-A9EB-B5F78B0A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9FF1-208C-47E7-AAAE-D1D15C82E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05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E6CC0-88B4-41A3-9CB4-D7C24E74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DB1F4F-0C9C-4EF9-BDB7-A361D641A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0FFE8-D0F6-4FC3-8B2C-309E6E6B1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6F9EA4-DCA3-40AC-94C3-5E9F0AF2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2013-A6D6-412A-A225-BD4108E97641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A1D345-D273-41A6-B641-C90CDC32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2A48D9-3EE7-4B5A-BFB6-D9B1B4D8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9FF1-208C-47E7-AAAE-D1D15C82E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13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82AE5A-05E0-44CF-BA3A-78E8BD97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64F203-7DBD-4216-8110-47E96D06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8666E-21B1-4481-90AA-C4E5831F8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2013-A6D6-412A-A225-BD4108E97641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60845-18C5-4DB4-A8B2-086482D7D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24028-1947-4C42-92D6-FA9C350AD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69FF1-208C-47E7-AAAE-D1D15C82E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51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2BCCAA-87BE-4C24-8D5A-E4800797124E}"/>
              </a:ext>
            </a:extLst>
          </p:cNvPr>
          <p:cNvSpPr/>
          <p:nvPr/>
        </p:nvSpPr>
        <p:spPr>
          <a:xfrm>
            <a:off x="1290320" y="528319"/>
            <a:ext cx="26416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tuple&lt;&gt;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B6DB61-B36F-487A-8E75-EF355426D71D}"/>
              </a:ext>
            </a:extLst>
          </p:cNvPr>
          <p:cNvSpPr/>
          <p:nvPr/>
        </p:nvSpPr>
        <p:spPr>
          <a:xfrm>
            <a:off x="1290320" y="833119"/>
            <a:ext cx="26416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58DACA-292E-4809-9B5D-395F519B6109}"/>
              </a:ext>
            </a:extLst>
          </p:cNvPr>
          <p:cNvSpPr/>
          <p:nvPr/>
        </p:nvSpPr>
        <p:spPr>
          <a:xfrm>
            <a:off x="1290320" y="1137919"/>
            <a:ext cx="2641600" cy="1574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F95162-44E2-4513-A32C-C515CC42B15A}"/>
              </a:ext>
            </a:extLst>
          </p:cNvPr>
          <p:cNvSpPr/>
          <p:nvPr/>
        </p:nvSpPr>
        <p:spPr>
          <a:xfrm>
            <a:off x="1290320" y="2021840"/>
            <a:ext cx="26416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tuple&lt;string&gt;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C80BB2-8B2F-4DAD-B6B4-8D2B1C75E4A4}"/>
              </a:ext>
            </a:extLst>
          </p:cNvPr>
          <p:cNvSpPr/>
          <p:nvPr/>
        </p:nvSpPr>
        <p:spPr>
          <a:xfrm>
            <a:off x="1290320" y="2326640"/>
            <a:ext cx="26416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String m_head(</a:t>
            </a:r>
            <a:r>
              <a:rPr lang="zh-CN" altLang="en-US" dirty="0">
                <a:solidFill>
                  <a:schemeClr val="tx1"/>
                </a:solidFill>
              </a:rPr>
              <a:t>“</a:t>
            </a:r>
            <a:r>
              <a:rPr lang="en-US" altLang="zh-CN" dirty="0">
                <a:solidFill>
                  <a:schemeClr val="tx1"/>
                </a:solidFill>
              </a:rPr>
              <a:t>nico”)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76025C-59D5-4277-8119-AF9DF7D756F3}"/>
              </a:ext>
            </a:extLst>
          </p:cNvPr>
          <p:cNvSpPr/>
          <p:nvPr/>
        </p:nvSpPr>
        <p:spPr>
          <a:xfrm>
            <a:off x="1290320" y="2631440"/>
            <a:ext cx="2641600" cy="1574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5678EF-3A81-4B32-9C91-6B397BCAE438}"/>
              </a:ext>
            </a:extLst>
          </p:cNvPr>
          <p:cNvSpPr/>
          <p:nvPr/>
        </p:nvSpPr>
        <p:spPr>
          <a:xfrm>
            <a:off x="1290320" y="3515361"/>
            <a:ext cx="26416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tuple&lt;float, string&gt;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48EBA9-4E88-463C-A739-012C174E6657}"/>
              </a:ext>
            </a:extLst>
          </p:cNvPr>
          <p:cNvSpPr/>
          <p:nvPr/>
        </p:nvSpPr>
        <p:spPr>
          <a:xfrm>
            <a:off x="1290320" y="3820161"/>
            <a:ext cx="26416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float m_head(6.3)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4D1762-C2A8-4870-957F-1205ACD18B9A}"/>
              </a:ext>
            </a:extLst>
          </p:cNvPr>
          <p:cNvSpPr/>
          <p:nvPr/>
        </p:nvSpPr>
        <p:spPr>
          <a:xfrm>
            <a:off x="1290320" y="4124961"/>
            <a:ext cx="2641600" cy="15747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2AA4E9-B683-4C15-BFFE-95828E1CD60A}"/>
              </a:ext>
            </a:extLst>
          </p:cNvPr>
          <p:cNvSpPr/>
          <p:nvPr/>
        </p:nvSpPr>
        <p:spPr>
          <a:xfrm>
            <a:off x="1290320" y="5008880"/>
            <a:ext cx="26416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tuple&lt;int, float, string&gt;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71D0AE-A9D2-410A-9264-42F3702BEDD6}"/>
              </a:ext>
            </a:extLst>
          </p:cNvPr>
          <p:cNvSpPr/>
          <p:nvPr/>
        </p:nvSpPr>
        <p:spPr>
          <a:xfrm>
            <a:off x="1290320" y="5313680"/>
            <a:ext cx="26416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 m_head(41)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64EB9F-E92C-4100-AECE-4B6F0A839FB9}"/>
              </a:ext>
            </a:extLst>
          </p:cNvPr>
          <p:cNvSpPr/>
          <p:nvPr/>
        </p:nvSpPr>
        <p:spPr>
          <a:xfrm>
            <a:off x="1290320" y="5618480"/>
            <a:ext cx="2641600" cy="154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2CE50407-E60C-42B1-9DB2-B027BDABE16B}"/>
              </a:ext>
            </a:extLst>
          </p:cNvPr>
          <p:cNvSpPr/>
          <p:nvPr/>
        </p:nvSpPr>
        <p:spPr>
          <a:xfrm>
            <a:off x="2492586" y="1318260"/>
            <a:ext cx="237067" cy="187960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E381472-F376-4B95-9ADE-8B3FC952743B}"/>
              </a:ext>
            </a:extLst>
          </p:cNvPr>
          <p:cNvCxnSpPr>
            <a:stCxn id="7" idx="0"/>
            <a:endCxn id="16" idx="3"/>
          </p:cNvCxnSpPr>
          <p:nvPr/>
        </p:nvCxnSpPr>
        <p:spPr>
          <a:xfrm flipV="1">
            <a:off x="2611120" y="1506220"/>
            <a:ext cx="0" cy="504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204E0AA-EFD0-4BF6-93A3-EC02930505FA}"/>
              </a:ext>
            </a:extLst>
          </p:cNvPr>
          <p:cNvSpPr/>
          <p:nvPr/>
        </p:nvSpPr>
        <p:spPr>
          <a:xfrm>
            <a:off x="2492586" y="2806700"/>
            <a:ext cx="237067" cy="187960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5489E96-A872-40AE-806A-2087DC76B643}"/>
              </a:ext>
            </a:extLst>
          </p:cNvPr>
          <p:cNvCxnSpPr>
            <a:endCxn id="21" idx="3"/>
          </p:cNvCxnSpPr>
          <p:nvPr/>
        </p:nvCxnSpPr>
        <p:spPr>
          <a:xfrm flipV="1">
            <a:off x="2611120" y="2994660"/>
            <a:ext cx="0" cy="5156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E0548719-B3E5-4263-8E0F-D7AB90F3F693}"/>
              </a:ext>
            </a:extLst>
          </p:cNvPr>
          <p:cNvSpPr/>
          <p:nvPr/>
        </p:nvSpPr>
        <p:spPr>
          <a:xfrm>
            <a:off x="2492586" y="4282440"/>
            <a:ext cx="237067" cy="187960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5BD8B55-EAEE-4F7B-977F-02C915076428}"/>
              </a:ext>
            </a:extLst>
          </p:cNvPr>
          <p:cNvCxnSpPr>
            <a:endCxn id="23" idx="3"/>
          </p:cNvCxnSpPr>
          <p:nvPr/>
        </p:nvCxnSpPr>
        <p:spPr>
          <a:xfrm flipV="1">
            <a:off x="2611120" y="4470400"/>
            <a:ext cx="0" cy="5156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5089EDA-13CC-4DE1-BD79-094861F26BF1}"/>
              </a:ext>
            </a:extLst>
          </p:cNvPr>
          <p:cNvSpPr/>
          <p:nvPr/>
        </p:nvSpPr>
        <p:spPr>
          <a:xfrm>
            <a:off x="6350000" y="528319"/>
            <a:ext cx="26416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tuple&lt;&gt;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A8EDC86-8BEA-48DB-8178-9658A098DB67}"/>
              </a:ext>
            </a:extLst>
          </p:cNvPr>
          <p:cNvSpPr/>
          <p:nvPr/>
        </p:nvSpPr>
        <p:spPr>
          <a:xfrm>
            <a:off x="6350000" y="833119"/>
            <a:ext cx="26416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6762640-7C55-47F2-A556-0430BFDCFE6D}"/>
              </a:ext>
            </a:extLst>
          </p:cNvPr>
          <p:cNvSpPr/>
          <p:nvPr/>
        </p:nvSpPr>
        <p:spPr>
          <a:xfrm>
            <a:off x="6350000" y="1137919"/>
            <a:ext cx="2641600" cy="1574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6FAEAF-0BD4-426E-A09E-7ADCF8F621A6}"/>
              </a:ext>
            </a:extLst>
          </p:cNvPr>
          <p:cNvSpPr/>
          <p:nvPr/>
        </p:nvSpPr>
        <p:spPr>
          <a:xfrm>
            <a:off x="6350000" y="4860713"/>
            <a:ext cx="26416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tuple&lt;int, float, string&gt;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7348EA2-D92B-4379-BDD3-F4F3A8A4E621}"/>
              </a:ext>
            </a:extLst>
          </p:cNvPr>
          <p:cNvSpPr/>
          <p:nvPr/>
        </p:nvSpPr>
        <p:spPr>
          <a:xfrm>
            <a:off x="6350000" y="5165513"/>
            <a:ext cx="2641600" cy="609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 m_head(41)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composited m_tail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CFA0FF-D05C-462A-9593-D56AEDE208DC}"/>
              </a:ext>
            </a:extLst>
          </p:cNvPr>
          <p:cNvSpPr/>
          <p:nvPr/>
        </p:nvSpPr>
        <p:spPr>
          <a:xfrm>
            <a:off x="6350000" y="5775113"/>
            <a:ext cx="2641600" cy="154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B376DAA-0ACF-477B-ACC3-20E23A8BDA3F}"/>
              </a:ext>
            </a:extLst>
          </p:cNvPr>
          <p:cNvSpPr/>
          <p:nvPr/>
        </p:nvSpPr>
        <p:spPr>
          <a:xfrm>
            <a:off x="6350000" y="3303693"/>
            <a:ext cx="26416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tuple&lt;float, string&gt;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29516AA-632D-4726-B1CB-E900995FAB2B}"/>
              </a:ext>
            </a:extLst>
          </p:cNvPr>
          <p:cNvSpPr/>
          <p:nvPr/>
        </p:nvSpPr>
        <p:spPr>
          <a:xfrm>
            <a:off x="6350000" y="3608493"/>
            <a:ext cx="2641600" cy="609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float m_head(6.3)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composited m_tail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189607-A372-4FCA-B563-02E7DC562AA4}"/>
              </a:ext>
            </a:extLst>
          </p:cNvPr>
          <p:cNvSpPr/>
          <p:nvPr/>
        </p:nvSpPr>
        <p:spPr>
          <a:xfrm>
            <a:off x="6350000" y="4218093"/>
            <a:ext cx="2641600" cy="154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A130BC0-2111-4BC8-906A-9BD00BD31B40}"/>
              </a:ext>
            </a:extLst>
          </p:cNvPr>
          <p:cNvSpPr/>
          <p:nvPr/>
        </p:nvSpPr>
        <p:spPr>
          <a:xfrm>
            <a:off x="6350000" y="1746673"/>
            <a:ext cx="26416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tuple&lt;string&gt;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2E66ABF-BB7F-4A54-ACC6-7BE6A476C309}"/>
              </a:ext>
            </a:extLst>
          </p:cNvPr>
          <p:cNvSpPr/>
          <p:nvPr/>
        </p:nvSpPr>
        <p:spPr>
          <a:xfrm>
            <a:off x="6350000" y="2051473"/>
            <a:ext cx="2641600" cy="609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String m_head(</a:t>
            </a:r>
            <a:r>
              <a:rPr lang="zh-CN" altLang="en-US" dirty="0">
                <a:solidFill>
                  <a:schemeClr val="tx1"/>
                </a:solidFill>
              </a:rPr>
              <a:t>“</a:t>
            </a:r>
            <a:r>
              <a:rPr lang="en-US" altLang="zh-CN" dirty="0">
                <a:solidFill>
                  <a:schemeClr val="tx1"/>
                </a:solidFill>
              </a:rPr>
              <a:t>nico”)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composited m_tail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CB9BBBE-6153-492B-A666-532845C4843C}"/>
              </a:ext>
            </a:extLst>
          </p:cNvPr>
          <p:cNvSpPr/>
          <p:nvPr/>
        </p:nvSpPr>
        <p:spPr>
          <a:xfrm>
            <a:off x="6350000" y="2661073"/>
            <a:ext cx="2641600" cy="154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菱形 36">
            <a:extLst>
              <a:ext uri="{FF2B5EF4-FFF2-40B4-BE49-F238E27FC236}">
                <a16:creationId xmlns:a16="http://schemas.microsoft.com/office/drawing/2014/main" id="{79E4CE2D-377B-4E88-A881-3B666CC2FD9C}"/>
              </a:ext>
            </a:extLst>
          </p:cNvPr>
          <p:cNvSpPr/>
          <p:nvPr/>
        </p:nvSpPr>
        <p:spPr>
          <a:xfrm>
            <a:off x="8991600" y="5499099"/>
            <a:ext cx="313266" cy="235374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4BC9E4B1-9458-4BDD-B39E-8D82149C4785}"/>
              </a:ext>
            </a:extLst>
          </p:cNvPr>
          <p:cNvCxnSpPr>
            <a:stCxn id="37" idx="3"/>
            <a:endCxn id="33" idx="2"/>
          </p:cNvCxnSpPr>
          <p:nvPr/>
        </p:nvCxnSpPr>
        <p:spPr>
          <a:xfrm flipH="1" flipV="1">
            <a:off x="7670800" y="4372186"/>
            <a:ext cx="1634066" cy="1244600"/>
          </a:xfrm>
          <a:prstGeom prst="bentConnector4">
            <a:avLst>
              <a:gd name="adj1" fmla="val -13990"/>
              <a:gd name="adj2" fmla="val 710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菱形 38">
            <a:extLst>
              <a:ext uri="{FF2B5EF4-FFF2-40B4-BE49-F238E27FC236}">
                <a16:creationId xmlns:a16="http://schemas.microsoft.com/office/drawing/2014/main" id="{0E12BC3F-0863-4A5C-88C3-CAD318B8EBFB}"/>
              </a:ext>
            </a:extLst>
          </p:cNvPr>
          <p:cNvSpPr/>
          <p:nvPr/>
        </p:nvSpPr>
        <p:spPr>
          <a:xfrm>
            <a:off x="8991600" y="3940810"/>
            <a:ext cx="313266" cy="235374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85BF5748-ADC2-480B-ADBB-1C1B0387FD1A}"/>
              </a:ext>
            </a:extLst>
          </p:cNvPr>
          <p:cNvCxnSpPr>
            <a:stCxn id="39" idx="3"/>
            <a:endCxn id="36" idx="2"/>
          </p:cNvCxnSpPr>
          <p:nvPr/>
        </p:nvCxnSpPr>
        <p:spPr>
          <a:xfrm flipH="1" flipV="1">
            <a:off x="7670800" y="2815166"/>
            <a:ext cx="1634066" cy="1243331"/>
          </a:xfrm>
          <a:prstGeom prst="bentConnector4">
            <a:avLst>
              <a:gd name="adj1" fmla="val -13990"/>
              <a:gd name="adj2" fmla="val 717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菱形 40">
            <a:extLst>
              <a:ext uri="{FF2B5EF4-FFF2-40B4-BE49-F238E27FC236}">
                <a16:creationId xmlns:a16="http://schemas.microsoft.com/office/drawing/2014/main" id="{DE031ED6-5DE7-42F2-80C9-2EB9D14DC49F}"/>
              </a:ext>
            </a:extLst>
          </p:cNvPr>
          <p:cNvSpPr/>
          <p:nvPr/>
        </p:nvSpPr>
        <p:spPr>
          <a:xfrm>
            <a:off x="8991600" y="2402841"/>
            <a:ext cx="313266" cy="235374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EA6D3A19-F120-4198-8379-A2A25020AAE7}"/>
              </a:ext>
            </a:extLst>
          </p:cNvPr>
          <p:cNvCxnSpPr>
            <a:stCxn id="41" idx="3"/>
            <a:endCxn id="27" idx="2"/>
          </p:cNvCxnSpPr>
          <p:nvPr/>
        </p:nvCxnSpPr>
        <p:spPr>
          <a:xfrm flipH="1" flipV="1">
            <a:off x="7670800" y="1295400"/>
            <a:ext cx="1634066" cy="1225128"/>
          </a:xfrm>
          <a:prstGeom prst="bentConnector4">
            <a:avLst>
              <a:gd name="adj1" fmla="val -13990"/>
              <a:gd name="adj2" fmla="val 7622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96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94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阳 方</dc:creator>
  <cp:lastModifiedBy>阳 方</cp:lastModifiedBy>
  <cp:revision>5</cp:revision>
  <dcterms:created xsi:type="dcterms:W3CDTF">2019-09-04T06:49:31Z</dcterms:created>
  <dcterms:modified xsi:type="dcterms:W3CDTF">2019-09-04T08:54:45Z</dcterms:modified>
</cp:coreProperties>
</file>