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>
      <p:cViewPr>
        <p:scale>
          <a:sx n="125" d="100"/>
          <a:sy n="125" d="100"/>
        </p:scale>
        <p:origin x="-121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3C1E-07C1-4374-9FA4-2F63C849E3FB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5AB9C-C92E-4C60-91DF-A02DE25D1E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AB9C-C92E-4C60-91DF-A02DE25D1E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立方体 5"/>
          <p:cNvSpPr/>
          <p:nvPr/>
        </p:nvSpPr>
        <p:spPr>
          <a:xfrm>
            <a:off x="1763688" y="2708920"/>
            <a:ext cx="864096" cy="1504184"/>
          </a:xfrm>
          <a:prstGeom prst="cube">
            <a:avLst>
              <a:gd name="adj" fmla="val 72636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55576" y="2564904"/>
            <a:ext cx="720080" cy="1792216"/>
          </a:xfrm>
          <a:prstGeom prst="cube">
            <a:avLst>
              <a:gd name="adj" fmla="val 10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19005833">
            <a:off x="778008" y="3346732"/>
            <a:ext cx="743478" cy="360127"/>
          </a:xfrm>
          <a:prstGeom prst="parallelogram">
            <a:avLst>
              <a:gd name="adj" fmla="val 9513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0"/>
          </p:cNvCxnSpPr>
          <p:nvPr/>
        </p:nvCxnSpPr>
        <p:spPr>
          <a:xfrm>
            <a:off x="1026402" y="3395613"/>
            <a:ext cx="874660" cy="186854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90493" y="3140968"/>
            <a:ext cx="617211" cy="432048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008683" y="3573016"/>
            <a:ext cx="899021" cy="325996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</p:cNvCxnSpPr>
          <p:nvPr/>
        </p:nvCxnSpPr>
        <p:spPr>
          <a:xfrm flipV="1">
            <a:off x="1273092" y="3582467"/>
            <a:ext cx="627970" cy="75511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平行四边形 34"/>
          <p:cNvSpPr/>
          <p:nvPr/>
        </p:nvSpPr>
        <p:spPr>
          <a:xfrm rot="19005833">
            <a:off x="1930136" y="3346732"/>
            <a:ext cx="743478" cy="360127"/>
          </a:xfrm>
          <a:prstGeom prst="parallelogram">
            <a:avLst>
              <a:gd name="adj" fmla="val 9513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5" idx="0"/>
          </p:cNvCxnSpPr>
          <p:nvPr/>
        </p:nvCxnSpPr>
        <p:spPr>
          <a:xfrm>
            <a:off x="2178530" y="3395613"/>
            <a:ext cx="809295" cy="177404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4"/>
          </p:cNvCxnSpPr>
          <p:nvPr/>
        </p:nvCxnSpPr>
        <p:spPr>
          <a:xfrm flipV="1">
            <a:off x="2425220" y="3573017"/>
            <a:ext cx="562605" cy="84961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155478" y="3573016"/>
            <a:ext cx="832346" cy="34099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467766" y="3140968"/>
            <a:ext cx="520058" cy="432048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2915816" y="2780928"/>
            <a:ext cx="720080" cy="1368152"/>
          </a:xfrm>
          <a:prstGeom prst="cube">
            <a:avLst>
              <a:gd name="adj" fmla="val 7356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平行四边形 85"/>
          <p:cNvSpPr/>
          <p:nvPr/>
        </p:nvSpPr>
        <p:spPr>
          <a:xfrm rot="19005833">
            <a:off x="3010255" y="3274723"/>
            <a:ext cx="743478" cy="360127"/>
          </a:xfrm>
          <a:prstGeom prst="parallelogram">
            <a:avLst>
              <a:gd name="adj" fmla="val 9513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67544" y="4437113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115616" y="44371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</a:t>
            </a:r>
          </a:p>
          <a:p>
            <a:pPr algn="ctr"/>
            <a:r>
              <a:rPr lang="en-US" altLang="zh-CN" dirty="0" smtClean="0"/>
              <a:t>Convolution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35896" y="44371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919864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Flatten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7728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92080" y="3326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Fully Connected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411760" y="44371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</a:t>
            </a:r>
          </a:p>
          <a:p>
            <a:pPr algn="ctr"/>
            <a:r>
              <a:rPr lang="en-US" altLang="zh-CN" dirty="0" smtClean="0"/>
              <a:t>Max Pooling</a:t>
            </a:r>
          </a:p>
        </p:txBody>
      </p:sp>
      <p:sp>
        <p:nvSpPr>
          <p:cNvPr id="123" name="立方体 122"/>
          <p:cNvSpPr/>
          <p:nvPr/>
        </p:nvSpPr>
        <p:spPr>
          <a:xfrm>
            <a:off x="3851920" y="2780928"/>
            <a:ext cx="792088" cy="1224136"/>
          </a:xfrm>
          <a:prstGeom prst="cube">
            <a:avLst>
              <a:gd name="adj" fmla="val 55923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>
            <a:stCxn id="86" idx="0"/>
          </p:cNvCxnSpPr>
          <p:nvPr/>
        </p:nvCxnSpPr>
        <p:spPr>
          <a:xfrm>
            <a:off x="3258649" y="3323604"/>
            <a:ext cx="737287" cy="177404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86" idx="4"/>
          </p:cNvCxnSpPr>
          <p:nvPr/>
        </p:nvCxnSpPr>
        <p:spPr>
          <a:xfrm flipV="1">
            <a:off x="3505339" y="3501008"/>
            <a:ext cx="490597" cy="84961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V="1">
            <a:off x="3244106" y="3501009"/>
            <a:ext cx="720080" cy="3273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3543314" y="3068960"/>
            <a:ext cx="452622" cy="432048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平行四边形 157"/>
          <p:cNvSpPr/>
          <p:nvPr/>
        </p:nvSpPr>
        <p:spPr>
          <a:xfrm rot="19005833">
            <a:off x="4091641" y="3252072"/>
            <a:ext cx="666761" cy="333420"/>
          </a:xfrm>
          <a:prstGeom prst="parallelogram">
            <a:avLst>
              <a:gd name="adj" fmla="val 9513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3779912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Convolution</a:t>
            </a:r>
            <a:endParaRPr lang="zh-CN" altLang="en-US" dirty="0"/>
          </a:p>
        </p:txBody>
      </p:sp>
      <p:sp>
        <p:nvSpPr>
          <p:cNvPr id="166" name="立方体 165"/>
          <p:cNvSpPr/>
          <p:nvPr/>
        </p:nvSpPr>
        <p:spPr>
          <a:xfrm>
            <a:off x="4932040" y="2852936"/>
            <a:ext cx="648072" cy="1080120"/>
          </a:xfrm>
          <a:prstGeom prst="cube">
            <a:avLst>
              <a:gd name="adj" fmla="val 55923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4283968" y="3304623"/>
            <a:ext cx="720080" cy="19638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4"/>
          </p:cNvCxnSpPr>
          <p:nvPr/>
        </p:nvCxnSpPr>
        <p:spPr>
          <a:xfrm flipV="1">
            <a:off x="4539219" y="3501009"/>
            <a:ext cx="451370" cy="39227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V="1">
            <a:off x="4283968" y="3501008"/>
            <a:ext cx="720080" cy="261847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4551426" y="3068960"/>
            <a:ext cx="452622" cy="432048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平行四边形 170"/>
          <p:cNvSpPr/>
          <p:nvPr/>
        </p:nvSpPr>
        <p:spPr>
          <a:xfrm rot="19005833">
            <a:off x="5164307" y="3267682"/>
            <a:ext cx="461191" cy="230191"/>
          </a:xfrm>
          <a:prstGeom prst="parallelogram">
            <a:avLst>
              <a:gd name="adj" fmla="val 9513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4355976" y="44371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40</a:t>
            </a:r>
          </a:p>
          <a:p>
            <a:pPr algn="ctr"/>
            <a:r>
              <a:rPr lang="en-US" altLang="zh-CN" dirty="0" smtClean="0"/>
              <a:t>Max Pooling</a:t>
            </a:r>
          </a:p>
        </p:txBody>
      </p:sp>
      <p:sp>
        <p:nvSpPr>
          <p:cNvPr id="178" name="立方体 177"/>
          <p:cNvSpPr/>
          <p:nvPr/>
        </p:nvSpPr>
        <p:spPr>
          <a:xfrm>
            <a:off x="5868144" y="2924944"/>
            <a:ext cx="648072" cy="936104"/>
          </a:xfrm>
          <a:prstGeom prst="cube">
            <a:avLst>
              <a:gd name="adj" fmla="val 44165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/>
          <p:cNvCxnSpPr>
            <a:stCxn id="171" idx="0"/>
          </p:cNvCxnSpPr>
          <p:nvPr/>
        </p:nvCxnSpPr>
        <p:spPr>
          <a:xfrm>
            <a:off x="5316062" y="3298926"/>
            <a:ext cx="696098" cy="20208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1" idx="4"/>
          </p:cNvCxnSpPr>
          <p:nvPr/>
        </p:nvCxnSpPr>
        <p:spPr>
          <a:xfrm>
            <a:off x="5473744" y="3466628"/>
            <a:ext cx="538416" cy="34381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5303985" y="3501008"/>
            <a:ext cx="720080" cy="127073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87530" y="3140968"/>
            <a:ext cx="524630" cy="36004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平行四边形 182"/>
          <p:cNvSpPr/>
          <p:nvPr/>
        </p:nvSpPr>
        <p:spPr>
          <a:xfrm rot="19005833">
            <a:off x="6160678" y="3330398"/>
            <a:ext cx="412887" cy="176769"/>
          </a:xfrm>
          <a:prstGeom prst="parallelogram">
            <a:avLst>
              <a:gd name="adj" fmla="val 9513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5292080" y="44371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60</a:t>
            </a:r>
          </a:p>
        </p:txBody>
      </p:sp>
      <p:sp>
        <p:nvSpPr>
          <p:cNvPr id="218" name="立方体 217"/>
          <p:cNvSpPr/>
          <p:nvPr/>
        </p:nvSpPr>
        <p:spPr>
          <a:xfrm>
            <a:off x="6804248" y="2996952"/>
            <a:ext cx="504056" cy="792088"/>
          </a:xfrm>
          <a:prstGeom prst="cube">
            <a:avLst>
              <a:gd name="adj" fmla="val 45949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9" name="直接连接符 218"/>
          <p:cNvCxnSpPr/>
          <p:nvPr/>
        </p:nvCxnSpPr>
        <p:spPr>
          <a:xfrm>
            <a:off x="6285149" y="3378201"/>
            <a:ext cx="663115" cy="50799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 flipV="1">
            <a:off x="6456238" y="3429000"/>
            <a:ext cx="492026" cy="3274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 flipV="1">
            <a:off x="6283525" y="3429000"/>
            <a:ext cx="648072" cy="18984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6453732" y="3212976"/>
            <a:ext cx="504056" cy="216024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平行四边形 222"/>
          <p:cNvSpPr/>
          <p:nvPr/>
        </p:nvSpPr>
        <p:spPr>
          <a:xfrm rot="19005833">
            <a:off x="7026893" y="3367970"/>
            <a:ext cx="311101" cy="173636"/>
          </a:xfrm>
          <a:prstGeom prst="parallelogram">
            <a:avLst>
              <a:gd name="adj" fmla="val 9513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5580112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Convolution</a:t>
            </a:r>
            <a:endParaRPr lang="zh-CN" alt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6228184" y="44371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60</a:t>
            </a:r>
          </a:p>
          <a:p>
            <a:pPr algn="ctr"/>
            <a:r>
              <a:rPr lang="en-US" altLang="zh-CN" dirty="0" smtClean="0"/>
              <a:t>Max Pooling</a:t>
            </a:r>
          </a:p>
        </p:txBody>
      </p:sp>
      <p:sp>
        <p:nvSpPr>
          <p:cNvPr id="248" name="立方体 247"/>
          <p:cNvSpPr/>
          <p:nvPr/>
        </p:nvSpPr>
        <p:spPr>
          <a:xfrm>
            <a:off x="7668344" y="3140968"/>
            <a:ext cx="648072" cy="504056"/>
          </a:xfrm>
          <a:prstGeom prst="cube">
            <a:avLst>
              <a:gd name="adj" fmla="val 25635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9" name="直接连接符 248"/>
          <p:cNvCxnSpPr/>
          <p:nvPr/>
        </p:nvCxnSpPr>
        <p:spPr>
          <a:xfrm>
            <a:off x="7241821" y="3292127"/>
            <a:ext cx="498531" cy="136873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</a:schemeClr>
            </a:solidFill>
            <a:prstDash val="sysDot"/>
          </a:ln>
          <a:scene3d>
            <a:camera prst="orthographicFront"/>
            <a:lightRig rig="threePt" dir="t">
              <a:rot lat="0" lon="0" rev="240000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3" idx="4"/>
          </p:cNvCxnSpPr>
          <p:nvPr/>
        </p:nvCxnSpPr>
        <p:spPr>
          <a:xfrm flipV="1">
            <a:off x="7234978" y="3429000"/>
            <a:ext cx="505374" cy="81661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 flipV="1">
            <a:off x="7127995" y="3429000"/>
            <a:ext cx="612357" cy="192214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3" idx="0"/>
          </p:cNvCxnSpPr>
          <p:nvPr/>
        </p:nvCxnSpPr>
        <p:spPr>
          <a:xfrm>
            <a:off x="7129909" y="3398915"/>
            <a:ext cx="610443" cy="3008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7596336" y="44371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80</a:t>
            </a:r>
          </a:p>
          <a:p>
            <a:pPr algn="ctr"/>
            <a:r>
              <a:rPr lang="en-US" altLang="zh-CN" dirty="0" smtClean="0"/>
              <a:t>Convolution</a:t>
            </a:r>
            <a:endParaRPr lang="zh-CN" altLang="en-US" dirty="0"/>
          </a:p>
        </p:txBody>
      </p:sp>
      <p:sp>
        <p:nvSpPr>
          <p:cNvPr id="334" name="右大括号 333"/>
          <p:cNvSpPr/>
          <p:nvPr/>
        </p:nvSpPr>
        <p:spPr>
          <a:xfrm rot="16200000">
            <a:off x="7513476" y="2359732"/>
            <a:ext cx="216024" cy="914400"/>
          </a:xfrm>
          <a:prstGeom prst="rightBrace">
            <a:avLst>
              <a:gd name="adj1" fmla="val 8333"/>
              <a:gd name="adj2" fmla="val 50000"/>
            </a:avLst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平行四边形 339"/>
          <p:cNvSpPr/>
          <p:nvPr/>
        </p:nvSpPr>
        <p:spPr>
          <a:xfrm>
            <a:off x="7524328" y="1412776"/>
            <a:ext cx="216024" cy="792088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平行四边形 340"/>
          <p:cNvSpPr/>
          <p:nvPr/>
        </p:nvSpPr>
        <p:spPr>
          <a:xfrm>
            <a:off x="7524328" y="548680"/>
            <a:ext cx="216024" cy="85509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3" name="曲线连接符 342"/>
          <p:cNvCxnSpPr>
            <a:endCxn id="340" idx="5"/>
          </p:cNvCxnSpPr>
          <p:nvPr/>
        </p:nvCxnSpPr>
        <p:spPr>
          <a:xfrm rot="5400000" flipH="1" flipV="1">
            <a:off x="6714238" y="2114854"/>
            <a:ext cx="1116124" cy="504056"/>
          </a:xfrm>
          <a:prstGeom prst="curvedConnector2">
            <a:avLst/>
          </a:prstGeom>
          <a:ln w="63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曲线连接符 342"/>
          <p:cNvCxnSpPr/>
          <p:nvPr/>
        </p:nvCxnSpPr>
        <p:spPr>
          <a:xfrm rot="5400000" flipH="1" flipV="1">
            <a:off x="7363759" y="1645352"/>
            <a:ext cx="2236750" cy="763485"/>
          </a:xfrm>
          <a:prstGeom prst="curvedConnector4">
            <a:avLst>
              <a:gd name="adj1" fmla="val 30917"/>
              <a:gd name="adj2" fmla="val 132268"/>
            </a:avLst>
          </a:prstGeom>
          <a:ln w="63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>
            <a:stCxn id="340" idx="0"/>
          </p:cNvCxnSpPr>
          <p:nvPr/>
        </p:nvCxnSpPr>
        <p:spPr>
          <a:xfrm flipH="1">
            <a:off x="6804248" y="1412776"/>
            <a:ext cx="828092" cy="0"/>
          </a:xfrm>
          <a:prstGeom prst="straightConnector1">
            <a:avLst/>
          </a:prstGeom>
          <a:ln w="63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平行四边形 354"/>
          <p:cNvSpPr/>
          <p:nvPr/>
        </p:nvSpPr>
        <p:spPr>
          <a:xfrm>
            <a:off x="6588224" y="980728"/>
            <a:ext cx="216024" cy="864096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平行四边形 357"/>
          <p:cNvSpPr/>
          <p:nvPr/>
        </p:nvSpPr>
        <p:spPr>
          <a:xfrm>
            <a:off x="5796136" y="1124744"/>
            <a:ext cx="216024" cy="57606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9" name="直接箭头连接符 358"/>
          <p:cNvCxnSpPr>
            <a:stCxn id="355" idx="5"/>
          </p:cNvCxnSpPr>
          <p:nvPr/>
        </p:nvCxnSpPr>
        <p:spPr>
          <a:xfrm flipH="1">
            <a:off x="6012160" y="1412776"/>
            <a:ext cx="576064" cy="0"/>
          </a:xfrm>
          <a:prstGeom prst="straightConnector1">
            <a:avLst/>
          </a:prstGeom>
          <a:ln w="63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6300192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120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6588224" y="21328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Flatten</a:t>
            </a:r>
            <a:endParaRPr lang="zh-CN" altLang="en-US" dirty="0"/>
          </a:p>
        </p:txBody>
      </p:sp>
      <p:sp>
        <p:nvSpPr>
          <p:cNvPr id="379" name="平行四边形 378"/>
          <p:cNvSpPr/>
          <p:nvPr/>
        </p:nvSpPr>
        <p:spPr>
          <a:xfrm>
            <a:off x="7740352" y="1412776"/>
            <a:ext cx="216024" cy="792088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平行四边形 379"/>
          <p:cNvSpPr/>
          <p:nvPr/>
        </p:nvSpPr>
        <p:spPr>
          <a:xfrm>
            <a:off x="7740352" y="548680"/>
            <a:ext cx="216024" cy="85509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平行四边形 380"/>
          <p:cNvSpPr/>
          <p:nvPr/>
        </p:nvSpPr>
        <p:spPr>
          <a:xfrm>
            <a:off x="7956376" y="1412776"/>
            <a:ext cx="216024" cy="792088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平行四边形 381"/>
          <p:cNvSpPr/>
          <p:nvPr/>
        </p:nvSpPr>
        <p:spPr>
          <a:xfrm>
            <a:off x="7956376" y="548680"/>
            <a:ext cx="216024" cy="85509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TextBox 383"/>
          <p:cNvSpPr txBox="1"/>
          <p:nvPr/>
        </p:nvSpPr>
        <p:spPr>
          <a:xfrm>
            <a:off x="773145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…..</a:t>
            </a:r>
          </a:p>
        </p:txBody>
      </p:sp>
      <p:sp>
        <p:nvSpPr>
          <p:cNvPr id="385" name="平行四边形 384"/>
          <p:cNvSpPr/>
          <p:nvPr/>
        </p:nvSpPr>
        <p:spPr>
          <a:xfrm>
            <a:off x="8604448" y="1412776"/>
            <a:ext cx="216024" cy="792088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平行四边形 385"/>
          <p:cNvSpPr/>
          <p:nvPr/>
        </p:nvSpPr>
        <p:spPr>
          <a:xfrm>
            <a:off x="8604448" y="548680"/>
            <a:ext cx="216024" cy="85509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dell\Desktop\j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3562588" cy="2520000"/>
          </a:xfrm>
          <a:prstGeom prst="rect">
            <a:avLst/>
          </a:prstGeom>
          <a:noFill/>
        </p:spPr>
      </p:pic>
      <p:pic>
        <p:nvPicPr>
          <p:cNvPr id="9221" name="Picture 5" descr="C:\Users\dell\Desktop\my4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68760"/>
            <a:ext cx="3129677" cy="25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lfpw_testImage\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36912"/>
            <a:ext cx="1800200" cy="2293248"/>
          </a:xfrm>
          <a:prstGeom prst="rect">
            <a:avLst/>
          </a:prstGeom>
          <a:noFill/>
        </p:spPr>
      </p:pic>
      <p:pic>
        <p:nvPicPr>
          <p:cNvPr id="1027" name="Picture 3" descr="D:\CNN-FaceKeyPoint-Detection\log\conv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060848"/>
            <a:ext cx="3744416" cy="3744416"/>
          </a:xfrm>
          <a:prstGeom prst="rect">
            <a:avLst/>
          </a:prstGeom>
          <a:noFill/>
        </p:spPr>
      </p:pic>
      <p:sp>
        <p:nvSpPr>
          <p:cNvPr id="6" name="右箭头 5"/>
          <p:cNvSpPr/>
          <p:nvPr/>
        </p:nvSpPr>
        <p:spPr>
          <a:xfrm>
            <a:off x="2051720" y="3573016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6056" y="2996952"/>
            <a:ext cx="11521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076056" y="2780928"/>
            <a:ext cx="1584176" cy="216024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76056" y="3573016"/>
            <a:ext cx="1584176" cy="216024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7704" y="299695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Convolution1</a:t>
            </a:r>
            <a:endParaRPr lang="zh-CN" altLang="en-US" dirty="0"/>
          </a:p>
        </p:txBody>
      </p:sp>
      <p:pic>
        <p:nvPicPr>
          <p:cNvPr id="1029" name="Picture 5" descr="C:\Users\dell\Desktop\QQ截图201604222327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780928"/>
            <a:ext cx="2088232" cy="1059248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6660232" y="2799978"/>
            <a:ext cx="208823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:\CNN-FaceKeyPoint-Detection\log\con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0928"/>
            <a:ext cx="3672408" cy="3672408"/>
          </a:xfrm>
          <a:prstGeom prst="rect">
            <a:avLst/>
          </a:prstGeom>
          <a:noFill/>
        </p:spPr>
      </p:pic>
      <p:pic>
        <p:nvPicPr>
          <p:cNvPr id="2055" name="Picture 7" descr="D:\CNN-FaceKeyPoint-Detection\log\poo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08920"/>
            <a:ext cx="3816424" cy="3816424"/>
          </a:xfrm>
          <a:prstGeom prst="rect">
            <a:avLst/>
          </a:prstGeom>
          <a:noFill/>
        </p:spPr>
      </p:pic>
      <p:sp>
        <p:nvSpPr>
          <p:cNvPr id="11" name="右箭头 10"/>
          <p:cNvSpPr/>
          <p:nvPr/>
        </p:nvSpPr>
        <p:spPr>
          <a:xfrm>
            <a:off x="3563888" y="4653136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7864" y="42210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Pooling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64718" y="4346054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1222" y="4321671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3" idx="0"/>
            <a:endCxn id="37" idx="1"/>
          </p:cNvCxnSpPr>
          <p:nvPr/>
        </p:nvCxnSpPr>
        <p:spPr>
          <a:xfrm flipV="1">
            <a:off x="2680742" y="2564904"/>
            <a:ext cx="1243186" cy="178115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5" idx="0"/>
          </p:cNvCxnSpPr>
          <p:nvPr/>
        </p:nvCxnSpPr>
        <p:spPr>
          <a:xfrm>
            <a:off x="5508104" y="2564904"/>
            <a:ext cx="1709142" cy="1756767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dell\Desktop\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3453" y="2204864"/>
            <a:ext cx="1571625" cy="752475"/>
          </a:xfrm>
          <a:prstGeom prst="rect">
            <a:avLst/>
          </a:prstGeom>
          <a:noFill/>
        </p:spPr>
      </p:pic>
      <p:sp>
        <p:nvSpPr>
          <p:cNvPr id="37" name="矩形 36"/>
          <p:cNvSpPr/>
          <p:nvPr/>
        </p:nvSpPr>
        <p:spPr>
          <a:xfrm>
            <a:off x="3923928" y="2204864"/>
            <a:ext cx="158417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Face Key Point Detection\CNN_Face_keypoint\log\con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592288" cy="2592288"/>
          </a:xfrm>
          <a:prstGeom prst="rect">
            <a:avLst/>
          </a:prstGeom>
          <a:noFill/>
        </p:spPr>
      </p:pic>
      <p:pic>
        <p:nvPicPr>
          <p:cNvPr id="3075" name="Picture 3" descr="D:\Face Key Point Detection\CNN_Face_keypoint\log\con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6632"/>
            <a:ext cx="2664296" cy="2664296"/>
          </a:xfrm>
          <a:prstGeom prst="rect">
            <a:avLst/>
          </a:prstGeom>
          <a:noFill/>
        </p:spPr>
      </p:pic>
      <p:pic>
        <p:nvPicPr>
          <p:cNvPr id="3076" name="Picture 4" descr="D:\Face Key Point Detection\CNN_Face_keypoint\log\conv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6632"/>
            <a:ext cx="2664296" cy="2664296"/>
          </a:xfrm>
          <a:prstGeom prst="rect">
            <a:avLst/>
          </a:prstGeom>
          <a:noFill/>
        </p:spPr>
      </p:pic>
      <p:sp>
        <p:nvSpPr>
          <p:cNvPr id="7" name="右箭头 6"/>
          <p:cNvSpPr/>
          <p:nvPr/>
        </p:nvSpPr>
        <p:spPr>
          <a:xfrm>
            <a:off x="2699792" y="1484784"/>
            <a:ext cx="432048" cy="196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7068" y="11171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</a:t>
            </a:r>
            <a:r>
              <a:rPr lang="en-US" altLang="zh-CN" dirty="0" smtClean="0"/>
              <a:t>onv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633070" y="1475633"/>
            <a:ext cx="432048" cy="196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17584" y="10908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</a:t>
            </a:r>
            <a:r>
              <a:rPr lang="en-US" altLang="zh-CN" dirty="0" smtClean="0"/>
              <a:t>onv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91680" y="83671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flipH="1" flipV="1">
            <a:off x="1907704" y="1268760"/>
            <a:ext cx="1265664" cy="183830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274444" y="668886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5" idx="2"/>
            <a:endCxn id="34" idx="0"/>
          </p:cNvCxnSpPr>
          <p:nvPr/>
        </p:nvCxnSpPr>
        <p:spPr>
          <a:xfrm flipH="1">
            <a:off x="4346260" y="956918"/>
            <a:ext cx="72200" cy="2157762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39324" y="899194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2"/>
          </p:cNvCxnSpPr>
          <p:nvPr/>
        </p:nvCxnSpPr>
        <p:spPr>
          <a:xfrm flipH="1">
            <a:off x="5549632" y="1115218"/>
            <a:ext cx="1597704" cy="201051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158128" y="3114680"/>
            <a:ext cx="2376264" cy="753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7" name="Picture 5" descr="C:\Users\dell\Desktop\5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140968"/>
            <a:ext cx="720000" cy="720000"/>
          </a:xfrm>
          <a:prstGeom prst="rect">
            <a:avLst/>
          </a:prstGeom>
          <a:noFill/>
        </p:spPr>
      </p:pic>
      <p:pic>
        <p:nvPicPr>
          <p:cNvPr id="3078" name="Picture 6" descr="C:\Users\dell\Desktop\23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140968"/>
            <a:ext cx="732973" cy="720000"/>
          </a:xfrm>
          <a:prstGeom prst="rect">
            <a:avLst/>
          </a:prstGeom>
          <a:noFill/>
        </p:spPr>
      </p:pic>
      <p:pic>
        <p:nvPicPr>
          <p:cNvPr id="3079" name="Picture 7" descr="C:\Users\dell\Desktop\34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3140968"/>
            <a:ext cx="720000" cy="70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Face Key Point Detection\CNN_Face_keypoint\log\conv1_pa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104" y="692696"/>
            <a:ext cx="2520000" cy="2520000"/>
          </a:xfrm>
          <a:prstGeom prst="rect">
            <a:avLst/>
          </a:prstGeom>
          <a:noFill/>
        </p:spPr>
      </p:pic>
      <p:pic>
        <p:nvPicPr>
          <p:cNvPr id="4099" name="Picture 3" descr="D:\Face Key Point Detection\CNN_Face_keypoint\log\conv2_pa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692696"/>
            <a:ext cx="2520000" cy="252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5185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</a:t>
            </a:r>
            <a:r>
              <a:rPr lang="en-US" altLang="zh-CN" dirty="0" smtClean="0"/>
              <a:t>iliters1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51920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Filiters2</a:t>
            </a:r>
            <a:endParaRPr lang="en-US" altLang="zh-CN" dirty="0" smtClean="0"/>
          </a:p>
        </p:txBody>
      </p:sp>
      <p:pic>
        <p:nvPicPr>
          <p:cNvPr id="4100" name="Picture 4" descr="D:\Face Key Point Detection\CNN_Face_keypoint\log\conv3_pa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692696"/>
            <a:ext cx="2520000" cy="2520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300192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Filiters3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005903" y="1309815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10" idx="2"/>
          </p:cNvCxnSpPr>
          <p:nvPr/>
        </p:nvCxnSpPr>
        <p:spPr>
          <a:xfrm flipV="1">
            <a:off x="1547664" y="1669855"/>
            <a:ext cx="638259" cy="1759145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99060" y="2088406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2"/>
          </p:cNvCxnSpPr>
          <p:nvPr/>
        </p:nvCxnSpPr>
        <p:spPr>
          <a:xfrm flipH="1" flipV="1">
            <a:off x="2579080" y="2448446"/>
            <a:ext cx="336736" cy="908546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dell\Desktop\weig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3356992"/>
            <a:ext cx="720000" cy="699231"/>
          </a:xfrm>
          <a:prstGeom prst="rect">
            <a:avLst/>
          </a:prstGeom>
          <a:noFill/>
        </p:spPr>
      </p:pic>
      <p:pic>
        <p:nvPicPr>
          <p:cNvPr id="4102" name="Picture 6" descr="C:\Users\dell\Desktop\weig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8036" y="3334132"/>
            <a:ext cx="748235" cy="7200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524804" y="3364612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0"/>
            <a:endCxn id="20" idx="2"/>
          </p:cNvCxnSpPr>
          <p:nvPr/>
        </p:nvCxnSpPr>
        <p:spPr>
          <a:xfrm>
            <a:off x="2244884" y="3364612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47664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对称性</a:t>
            </a:r>
            <a:endParaRPr lang="en-US" altLang="zh-CN" dirty="0" smtClean="0"/>
          </a:p>
        </p:txBody>
      </p:sp>
      <p:pic>
        <p:nvPicPr>
          <p:cNvPr id="4103" name="Picture 7" descr="C:\Users\dell\Desktop\weig3.pn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356992"/>
            <a:ext cx="2376264" cy="720000"/>
          </a:xfrm>
          <a:prstGeom prst="rect">
            <a:avLst/>
          </a:prstGeom>
          <a:noFill/>
        </p:spPr>
      </p:pic>
      <p:sp>
        <p:nvSpPr>
          <p:cNvPr id="34" name="矩形 33"/>
          <p:cNvSpPr/>
          <p:nvPr/>
        </p:nvSpPr>
        <p:spPr>
          <a:xfrm>
            <a:off x="3419872" y="3364612"/>
            <a:ext cx="237626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48253" y="1809109"/>
            <a:ext cx="288032" cy="720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3419872" y="1898166"/>
            <a:ext cx="831423" cy="1458826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4541520" y="1893974"/>
            <a:ext cx="1254616" cy="14630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29060" y="4061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多样</a:t>
            </a:r>
            <a:r>
              <a:rPr lang="zh-CN" altLang="en-US" dirty="0" smtClean="0"/>
              <a:t>性</a:t>
            </a:r>
            <a:endParaRPr lang="en-US" altLang="zh-CN" dirty="0" smtClean="0"/>
          </a:p>
        </p:txBody>
      </p:sp>
      <p:pic>
        <p:nvPicPr>
          <p:cNvPr id="4104" name="Picture 8" descr="C:\Users\dell\Desktop\weig5.pn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57142" y="3321480"/>
            <a:ext cx="720000" cy="720000"/>
          </a:xfrm>
          <a:prstGeom prst="rect">
            <a:avLst/>
          </a:prstGeom>
          <a:noFill/>
        </p:spPr>
      </p:pic>
      <p:pic>
        <p:nvPicPr>
          <p:cNvPr id="4105" name="Picture 9" descr="C:\Users\dell\Desktop\weig5.png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0428" y="3330358"/>
            <a:ext cx="727129" cy="720000"/>
          </a:xfrm>
          <a:prstGeom prst="rect">
            <a:avLst/>
          </a:prstGeom>
          <a:noFill/>
        </p:spPr>
      </p:pic>
      <p:sp>
        <p:nvSpPr>
          <p:cNvPr id="49" name="矩形 48"/>
          <p:cNvSpPr/>
          <p:nvPr/>
        </p:nvSpPr>
        <p:spPr>
          <a:xfrm>
            <a:off x="6228184" y="3356992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251044" y="40694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冗余</a:t>
            </a:r>
            <a:r>
              <a:rPr lang="zh-CN" altLang="en-US" dirty="0" smtClean="0"/>
              <a:t>性</a:t>
            </a:r>
            <a:endParaRPr lang="en-US" altLang="zh-CN" dirty="0" smtClean="0"/>
          </a:p>
        </p:txBody>
      </p:sp>
      <p:cxnSp>
        <p:nvCxnSpPr>
          <p:cNvPr id="51" name="直接连接符 50"/>
          <p:cNvCxnSpPr/>
          <p:nvPr/>
        </p:nvCxnSpPr>
        <p:spPr>
          <a:xfrm>
            <a:off x="6948264" y="3356992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 flipV="1">
            <a:off x="7073231" y="1890640"/>
            <a:ext cx="98199" cy="457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228184" y="1935880"/>
            <a:ext cx="845048" cy="1421112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7164288" y="1916832"/>
            <a:ext cx="504056" cy="144016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Face Key Point Detection\CNN_Face_keypoint\log\sca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Face Key Point Detection\CNN_Face_keypoint\log\den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CNN_Face_keypoint\dataset\test\out_2\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2784" y="2632720"/>
            <a:ext cx="1800000" cy="2292994"/>
          </a:xfrm>
          <a:prstGeom prst="rect">
            <a:avLst/>
          </a:prstGeom>
          <a:noFill/>
        </p:spPr>
      </p:pic>
      <p:pic>
        <p:nvPicPr>
          <p:cNvPr id="5" name="Picture 2" descr="C:\Users\dell\Desktop\lfpw_testImage\0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1800200" cy="2293248"/>
          </a:xfrm>
          <a:prstGeom prst="rect">
            <a:avLst/>
          </a:prstGeom>
          <a:noFill/>
        </p:spPr>
      </p:pic>
      <p:sp>
        <p:nvSpPr>
          <p:cNvPr id="6" name="右箭头 5"/>
          <p:cNvSpPr/>
          <p:nvPr/>
        </p:nvSpPr>
        <p:spPr>
          <a:xfrm>
            <a:off x="3491880" y="3573016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dell\Desktop\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4257675" cy="2419350"/>
          </a:xfrm>
          <a:prstGeom prst="rect">
            <a:avLst/>
          </a:prstGeom>
          <a:noFill/>
        </p:spPr>
      </p:pic>
      <p:pic>
        <p:nvPicPr>
          <p:cNvPr id="8197" name="Picture 5" descr="C:\Users\dell\Desktop\my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908720"/>
            <a:ext cx="3148236" cy="3148236"/>
          </a:xfrm>
          <a:prstGeom prst="rect">
            <a:avLst/>
          </a:prstGeom>
          <a:noFill/>
        </p:spPr>
      </p:pic>
      <p:pic>
        <p:nvPicPr>
          <p:cNvPr id="8198" name="Picture 6" descr="C:\Users\dell\Desktop\my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4324350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38</Words>
  <Application>Microsoft Office PowerPoint</Application>
  <PresentationFormat>全屏显示(4:3)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33</cp:revision>
  <dcterms:modified xsi:type="dcterms:W3CDTF">2016-04-23T15:36:46Z</dcterms:modified>
</cp:coreProperties>
</file>