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2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1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0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7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2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82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6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7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9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F011-7A78-C747-BCBF-56A80C7E79D7}" type="datetimeFigureOut">
              <a:rPr kumimoji="1" lang="ja-JP" altLang="en-US" smtClean="0"/>
              <a:t>2013/10/30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2E59-6C4E-4447-A7E2-C6D5413886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3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1007" y="-1"/>
            <a:ext cx="12265007" cy="689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02" y="0"/>
            <a:ext cx="4201169" cy="3056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091" y="3600450"/>
            <a:ext cx="4863909" cy="320941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FFFFFF"/>
                </a:solidFill>
              </a:rPr>
              <a:t>Akaki Kuumeri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691" y="2747935"/>
            <a:ext cx="5520417" cy="85251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OpenCV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でボケ近似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6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写真のぼやけた</a:t>
            </a:r>
            <a:r>
              <a:rPr kumimoji="1" lang="en-US" altLang="ja-JP" dirty="0" err="1" smtClean="0"/>
              <a:t>bokeh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blur</a:t>
            </a:r>
            <a:r>
              <a:rPr kumimoji="1" lang="ja-JP" altLang="en-US" dirty="0" smtClean="0"/>
              <a:t>じゃない！</a:t>
            </a:r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760854" y="6126163"/>
            <a:ext cx="592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en.wikipedia.org</a:t>
            </a:r>
            <a:r>
              <a:rPr lang="en-US" altLang="ja-JP" dirty="0"/>
              <a:t>/wiki/</a:t>
            </a:r>
            <a:r>
              <a:rPr lang="en-US" altLang="ja-JP" dirty="0" err="1"/>
              <a:t>File:Faux-bokeh-comparison.jpg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225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原理：ピントの前後のすべての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ピクセルが丸く広がる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理想</a:t>
            </a:r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827" b="-8827"/>
          <a:stretch>
            <a:fillRect/>
          </a:stretch>
        </p:blipFill>
        <p:spPr>
          <a:xfrm>
            <a:off x="457200" y="2174875"/>
            <a:ext cx="4040188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高速のため</a:t>
            </a:r>
            <a:r>
              <a:rPr kumimoji="1" lang="en-US" altLang="ja-JP" dirty="0" err="1" smtClean="0"/>
              <a:t>boxFilter</a:t>
            </a:r>
            <a:r>
              <a:rPr kumimoji="1" lang="ja-JP" altLang="en-US" dirty="0" smtClean="0"/>
              <a:t>で近似</a:t>
            </a:r>
            <a:endParaRPr kumimoji="1" lang="ja-JP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804" b="-8804"/>
          <a:stretch>
            <a:fillRect/>
          </a:stretch>
        </p:blipFill>
        <p:spPr>
          <a:xfrm>
            <a:off x="4645025" y="2174875"/>
            <a:ext cx="4041775" cy="3951288"/>
          </a:xfrm>
        </p:spPr>
      </p:pic>
    </p:spTree>
    <p:extLst>
      <p:ext uri="{BB962C8B-B14F-4D97-AF65-F5344CB8AC3E}">
        <p14:creationId xmlns:p14="http://schemas.microsoft.com/office/powerpoint/2010/main" val="270053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338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実際は１００％以上の輝度の部分は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こういうきれいな丸になる</a:t>
            </a:r>
            <a:endParaRPr kumimoji="1" lang="ja-JP" alt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529718" y="1355770"/>
            <a:ext cx="10096533" cy="5552705"/>
          </a:xfrm>
        </p:spPr>
      </p:pic>
      <p:sp>
        <p:nvSpPr>
          <p:cNvPr id="10" name="TextBox 9"/>
          <p:cNvSpPr txBox="1"/>
          <p:nvPr/>
        </p:nvSpPr>
        <p:spPr>
          <a:xfrm>
            <a:off x="738315" y="5871221"/>
            <a:ext cx="801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rgbClr val="FFFFFF"/>
                </a:solidFill>
              </a:rPr>
              <a:t>HDR</a:t>
            </a:r>
            <a:r>
              <a:rPr kumimoji="1" lang="ja-JP" altLang="en-US" sz="2400" dirty="0" smtClean="0">
                <a:solidFill>
                  <a:srgbClr val="FFFFFF"/>
                </a:solidFill>
              </a:rPr>
              <a:t>実装していないので、ほぼ白いピクセルを</a:t>
            </a:r>
            <a:r>
              <a:rPr kumimoji="1" lang="en-US" altLang="ja-JP" sz="2400" dirty="0" smtClean="0">
                <a:solidFill>
                  <a:srgbClr val="FFFFFF"/>
                </a:solidFill>
              </a:rPr>
              <a:t>inflate</a:t>
            </a:r>
            <a:r>
              <a:rPr kumimoji="1" lang="ja-JP" altLang="en-US" sz="2400" dirty="0" smtClean="0">
                <a:solidFill>
                  <a:srgbClr val="FFFFFF"/>
                </a:solidFill>
              </a:rPr>
              <a:t>して近似</a:t>
            </a:r>
            <a:endParaRPr kumimoji="1" lang="ja-JP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これらのエフェクトを</a:t>
            </a:r>
            <a:r>
              <a:rPr kumimoji="1" lang="en-US" altLang="ja-JP" dirty="0" err="1" smtClean="0"/>
              <a:t>openGL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depth buffer</a:t>
            </a:r>
            <a:r>
              <a:rPr lang="ja-JP" altLang="en-US" dirty="0" smtClean="0"/>
              <a:t>で調節</a:t>
            </a:r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188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Depth buffer</a:t>
            </a:r>
            <a:r>
              <a:rPr kumimoji="1" lang="ja-JP" altLang="en-US" dirty="0" smtClean="0"/>
              <a:t>をもとに、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画像を切って、フィルターかける</a:t>
            </a:r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507" r="-1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536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13483" y="69116"/>
            <a:ext cx="7772400" cy="1470025"/>
          </a:xfrm>
        </p:spPr>
        <p:txBody>
          <a:bodyPr/>
          <a:lstStyle/>
          <a:p>
            <a:r>
              <a:rPr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07" y="1344812"/>
            <a:ext cx="6807145" cy="55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Shader</a:t>
            </a:r>
            <a:r>
              <a:rPr kumimoji="1" lang="ja-JP" altLang="en-US" dirty="0" smtClean="0"/>
              <a:t>で実装できそう</a:t>
            </a:r>
            <a:endParaRPr kumimoji="1" lang="en-US" altLang="ja-JP" dirty="0" smtClean="0"/>
          </a:p>
          <a:p>
            <a:r>
              <a:rPr lang="ja-JP" altLang="en-US" dirty="0" smtClean="0"/>
              <a:t>ピント手前と奥を同時にフィルタリング</a:t>
            </a:r>
            <a:endParaRPr lang="en-US" altLang="ja-JP" dirty="0" smtClean="0"/>
          </a:p>
          <a:p>
            <a:r>
              <a:rPr kumimoji="1" lang="en-US" altLang="ja-JP" dirty="0" err="1" smtClean="0"/>
              <a:t>boxFilter</a:t>
            </a:r>
            <a:r>
              <a:rPr lang="ja-JP" altLang="en-US" dirty="0" smtClean="0"/>
              <a:t>の代わりに</a:t>
            </a:r>
            <a:r>
              <a:rPr lang="en-US" altLang="ja-JP" dirty="0" smtClean="0"/>
              <a:t>disk blur</a:t>
            </a:r>
            <a:r>
              <a:rPr lang="ja-JP" altLang="en-US" dirty="0" smtClean="0"/>
              <a:t>の近似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539" y="0"/>
            <a:ext cx="10384047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51775" y="260569"/>
            <a:ext cx="7772400" cy="147002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FFFFFF"/>
                </a:solidFill>
              </a:rPr>
              <a:t>ありがとうございました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103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OpenCVでボケ近似</vt:lpstr>
      <vt:lpstr>写真のぼやけたbokehは、blurじゃない！</vt:lpstr>
      <vt:lpstr>原理：ピントの前後のすべての ピクセルが丸く広がる</vt:lpstr>
      <vt:lpstr>実際は１００％以上の輝度の部分は こういうきれいな丸になる</vt:lpstr>
      <vt:lpstr>これらのエフェクトをopenGLの depth bufferで調節</vt:lpstr>
      <vt:lpstr>Depth bufferをもとに、 画像を切って、フィルターかける</vt:lpstr>
      <vt:lpstr>Demo</vt:lpstr>
      <vt:lpstr>これから</vt:lpstr>
      <vt:lpstr>ありがとうございました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OpenCVでボケ近似</dc:title>
  <dc:creator>Akaki Kuumeri</dc:creator>
  <cp:lastModifiedBy>Akaki Kuumeri</cp:lastModifiedBy>
  <cp:revision>8</cp:revision>
  <dcterms:created xsi:type="dcterms:W3CDTF">2013-10-30T03:33:20Z</dcterms:created>
  <dcterms:modified xsi:type="dcterms:W3CDTF">2013-10-30T07:29:55Z</dcterms:modified>
</cp:coreProperties>
</file>