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2.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2" r:id="rId4"/>
  </p:sldMasterIdLst>
  <p:notesMasterIdLst>
    <p:notesMasterId r:id="rId39"/>
  </p:notesMasterIdLst>
  <p:handoutMasterIdLst>
    <p:handoutMasterId r:id="rId40"/>
  </p:handoutMasterIdLst>
  <p:sldIdLst>
    <p:sldId id="256" r:id="rId5"/>
    <p:sldId id="262" r:id="rId6"/>
    <p:sldId id="263" r:id="rId7"/>
    <p:sldId id="264" r:id="rId8"/>
    <p:sldId id="265" r:id="rId9"/>
    <p:sldId id="277" r:id="rId10"/>
    <p:sldId id="267" r:id="rId11"/>
    <p:sldId id="268" r:id="rId12"/>
    <p:sldId id="299" r:id="rId13"/>
    <p:sldId id="269" r:id="rId14"/>
    <p:sldId id="270" r:id="rId15"/>
    <p:sldId id="280" r:id="rId16"/>
    <p:sldId id="279" r:id="rId17"/>
    <p:sldId id="278" r:id="rId18"/>
    <p:sldId id="272" r:id="rId19"/>
    <p:sldId id="273" r:id="rId20"/>
    <p:sldId id="274" r:id="rId21"/>
    <p:sldId id="282" r:id="rId22"/>
    <p:sldId id="283" r:id="rId23"/>
    <p:sldId id="287" r:id="rId24"/>
    <p:sldId id="284" r:id="rId25"/>
    <p:sldId id="285" r:id="rId26"/>
    <p:sldId id="286" r:id="rId27"/>
    <p:sldId id="297" r:id="rId28"/>
    <p:sldId id="294" r:id="rId29"/>
    <p:sldId id="289" r:id="rId30"/>
    <p:sldId id="291" r:id="rId31"/>
    <p:sldId id="295" r:id="rId32"/>
    <p:sldId id="292" r:id="rId33"/>
    <p:sldId id="293" r:id="rId34"/>
    <p:sldId id="290" r:id="rId35"/>
    <p:sldId id="296" r:id="rId36"/>
    <p:sldId id="298" r:id="rId37"/>
    <p:sldId id="260" r:id="rId3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06" autoAdjust="0"/>
    <p:restoredTop sz="94648" autoAdjust="0"/>
  </p:normalViewPr>
  <p:slideViewPr>
    <p:cSldViewPr snapToGrid="0">
      <p:cViewPr varScale="1">
        <p:scale>
          <a:sx n="83" d="100"/>
          <a:sy n="83" d="100"/>
        </p:scale>
        <p:origin x="390" y="54"/>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8" d="100"/>
          <a:sy n="68" d="100"/>
        </p:scale>
        <p:origin x="3288" y="8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notesMaster" Target="notesMasters/notesMaster1.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ata11.xml.rels><?xml version="1.0" encoding="UTF-8" standalone="yes"?>
<Relationships xmlns="http://schemas.openxmlformats.org/package/2006/relationships"><Relationship Id="rId8" Type="http://schemas.openxmlformats.org/officeDocument/2006/relationships/image" Target="../media/image70.svg"/><Relationship Id="rId3" Type="http://schemas.openxmlformats.org/officeDocument/2006/relationships/image" Target="../media/image65.png"/><Relationship Id="rId7" Type="http://schemas.openxmlformats.org/officeDocument/2006/relationships/image" Target="../media/image69.png"/><Relationship Id="rId2" Type="http://schemas.openxmlformats.org/officeDocument/2006/relationships/image" Target="../media/image64.svg"/><Relationship Id="rId1" Type="http://schemas.openxmlformats.org/officeDocument/2006/relationships/image" Target="../media/image63.png"/><Relationship Id="rId6" Type="http://schemas.openxmlformats.org/officeDocument/2006/relationships/image" Target="../media/image68.svg"/><Relationship Id="rId5" Type="http://schemas.openxmlformats.org/officeDocument/2006/relationships/image" Target="../media/image67.png"/><Relationship Id="rId4" Type="http://schemas.openxmlformats.org/officeDocument/2006/relationships/image" Target="../media/image66.svg"/></Relationships>
</file>

<file path=ppt/diagrams/_rels/data12.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72.svg"/><Relationship Id="rId5" Type="http://schemas.openxmlformats.org/officeDocument/2006/relationships/image" Target="../media/image71.png"/><Relationship Id="rId4" Type="http://schemas.openxmlformats.org/officeDocument/2006/relationships/image" Target="../media/image52.svg"/></Relationships>
</file>

<file path=ppt/diagrams/_rels/data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_rels/data4.xml.rels><?xml version="1.0" encoding="UTF-8" standalone="yes"?>
<Relationships xmlns="http://schemas.openxmlformats.org/package/2006/relationships"><Relationship Id="rId8" Type="http://schemas.openxmlformats.org/officeDocument/2006/relationships/image" Target="../media/image38.svg"/><Relationship Id="rId3" Type="http://schemas.openxmlformats.org/officeDocument/2006/relationships/image" Target="../media/image33.png"/><Relationship Id="rId7" Type="http://schemas.openxmlformats.org/officeDocument/2006/relationships/image" Target="../media/image37.png"/><Relationship Id="rId2" Type="http://schemas.openxmlformats.org/officeDocument/2006/relationships/image" Target="../media/image32.svg"/><Relationship Id="rId1" Type="http://schemas.openxmlformats.org/officeDocument/2006/relationships/image" Target="../media/image31.png"/><Relationship Id="rId6" Type="http://schemas.openxmlformats.org/officeDocument/2006/relationships/image" Target="../media/image36.svg"/><Relationship Id="rId5" Type="http://schemas.openxmlformats.org/officeDocument/2006/relationships/image" Target="../media/image35.png"/><Relationship Id="rId4" Type="http://schemas.openxmlformats.org/officeDocument/2006/relationships/image" Target="../media/image34.svg"/></Relationships>
</file>

<file path=ppt/diagrams/_rels/data7.xml.rels><?xml version="1.0" encoding="UTF-8" standalone="yes"?>
<Relationships xmlns="http://schemas.openxmlformats.org/package/2006/relationships"><Relationship Id="rId8" Type="http://schemas.openxmlformats.org/officeDocument/2006/relationships/image" Target="../media/image46.svg"/><Relationship Id="rId3" Type="http://schemas.openxmlformats.org/officeDocument/2006/relationships/image" Target="../media/image41.png"/><Relationship Id="rId7" Type="http://schemas.openxmlformats.org/officeDocument/2006/relationships/image" Target="../media/image45.png"/><Relationship Id="rId2" Type="http://schemas.openxmlformats.org/officeDocument/2006/relationships/image" Target="../media/image40.svg"/><Relationship Id="rId1" Type="http://schemas.openxmlformats.org/officeDocument/2006/relationships/image" Target="../media/image39.png"/><Relationship Id="rId6" Type="http://schemas.openxmlformats.org/officeDocument/2006/relationships/image" Target="../media/image44.svg"/><Relationship Id="rId5" Type="http://schemas.openxmlformats.org/officeDocument/2006/relationships/image" Target="../media/image43.png"/><Relationship Id="rId10" Type="http://schemas.openxmlformats.org/officeDocument/2006/relationships/image" Target="../media/image48.svg"/><Relationship Id="rId4" Type="http://schemas.openxmlformats.org/officeDocument/2006/relationships/image" Target="../media/image42.svg"/><Relationship Id="rId9" Type="http://schemas.openxmlformats.org/officeDocument/2006/relationships/image" Target="../media/image47.png"/></Relationships>
</file>

<file path=ppt/diagrams/_rels/data8.xml.rels><?xml version="1.0" encoding="UTF-8" standalone="yes"?>
<Relationships xmlns="http://schemas.openxmlformats.org/package/2006/relationships"><Relationship Id="rId8" Type="http://schemas.openxmlformats.org/officeDocument/2006/relationships/image" Target="../media/image56.svg"/><Relationship Id="rId13" Type="http://schemas.openxmlformats.org/officeDocument/2006/relationships/image" Target="../media/image61.png"/><Relationship Id="rId3" Type="http://schemas.openxmlformats.org/officeDocument/2006/relationships/image" Target="../media/image51.png"/><Relationship Id="rId7" Type="http://schemas.openxmlformats.org/officeDocument/2006/relationships/image" Target="../media/image55.png"/><Relationship Id="rId12" Type="http://schemas.openxmlformats.org/officeDocument/2006/relationships/image" Target="../media/image60.svg"/><Relationship Id="rId2" Type="http://schemas.openxmlformats.org/officeDocument/2006/relationships/image" Target="../media/image50.svg"/><Relationship Id="rId1" Type="http://schemas.openxmlformats.org/officeDocument/2006/relationships/image" Target="../media/image49.png"/><Relationship Id="rId6" Type="http://schemas.openxmlformats.org/officeDocument/2006/relationships/image" Target="../media/image54.svg"/><Relationship Id="rId11" Type="http://schemas.openxmlformats.org/officeDocument/2006/relationships/image" Target="../media/image59.png"/><Relationship Id="rId5" Type="http://schemas.openxmlformats.org/officeDocument/2006/relationships/image" Target="../media/image53.png"/><Relationship Id="rId10" Type="http://schemas.openxmlformats.org/officeDocument/2006/relationships/image" Target="../media/image58.svg"/><Relationship Id="rId4" Type="http://schemas.openxmlformats.org/officeDocument/2006/relationships/image" Target="../media/image52.svg"/><Relationship Id="rId9" Type="http://schemas.openxmlformats.org/officeDocument/2006/relationships/image" Target="../media/image57.png"/><Relationship Id="rId14" Type="http://schemas.openxmlformats.org/officeDocument/2006/relationships/image" Target="../media/image62.sv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11.xml.rels><?xml version="1.0" encoding="UTF-8" standalone="yes"?>
<Relationships xmlns="http://schemas.openxmlformats.org/package/2006/relationships"><Relationship Id="rId8" Type="http://schemas.openxmlformats.org/officeDocument/2006/relationships/image" Target="../media/image70.svg"/><Relationship Id="rId3" Type="http://schemas.openxmlformats.org/officeDocument/2006/relationships/image" Target="../media/image65.png"/><Relationship Id="rId7" Type="http://schemas.openxmlformats.org/officeDocument/2006/relationships/image" Target="../media/image69.png"/><Relationship Id="rId2" Type="http://schemas.openxmlformats.org/officeDocument/2006/relationships/image" Target="../media/image64.svg"/><Relationship Id="rId1" Type="http://schemas.openxmlformats.org/officeDocument/2006/relationships/image" Target="../media/image63.png"/><Relationship Id="rId6" Type="http://schemas.openxmlformats.org/officeDocument/2006/relationships/image" Target="../media/image68.svg"/><Relationship Id="rId5" Type="http://schemas.openxmlformats.org/officeDocument/2006/relationships/image" Target="../media/image67.png"/><Relationship Id="rId4" Type="http://schemas.openxmlformats.org/officeDocument/2006/relationships/image" Target="../media/image66.svg"/></Relationships>
</file>

<file path=ppt/diagrams/_rels/drawing12.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72.svg"/><Relationship Id="rId5" Type="http://schemas.openxmlformats.org/officeDocument/2006/relationships/image" Target="../media/image71.png"/><Relationship Id="rId4" Type="http://schemas.openxmlformats.org/officeDocument/2006/relationships/image" Target="../media/image52.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_rels/drawing4.xml.rels><?xml version="1.0" encoding="UTF-8" standalone="yes"?>
<Relationships xmlns="http://schemas.openxmlformats.org/package/2006/relationships"><Relationship Id="rId8" Type="http://schemas.openxmlformats.org/officeDocument/2006/relationships/image" Target="../media/image38.svg"/><Relationship Id="rId3" Type="http://schemas.openxmlformats.org/officeDocument/2006/relationships/image" Target="../media/image33.png"/><Relationship Id="rId7" Type="http://schemas.openxmlformats.org/officeDocument/2006/relationships/image" Target="../media/image37.png"/><Relationship Id="rId2" Type="http://schemas.openxmlformats.org/officeDocument/2006/relationships/image" Target="../media/image32.svg"/><Relationship Id="rId1" Type="http://schemas.openxmlformats.org/officeDocument/2006/relationships/image" Target="../media/image31.png"/><Relationship Id="rId6" Type="http://schemas.openxmlformats.org/officeDocument/2006/relationships/image" Target="../media/image36.svg"/><Relationship Id="rId5" Type="http://schemas.openxmlformats.org/officeDocument/2006/relationships/image" Target="../media/image35.png"/><Relationship Id="rId4" Type="http://schemas.openxmlformats.org/officeDocument/2006/relationships/image" Target="../media/image34.svg"/></Relationships>
</file>

<file path=ppt/diagrams/_rels/drawing7.xml.rels><?xml version="1.0" encoding="UTF-8" standalone="yes"?>
<Relationships xmlns="http://schemas.openxmlformats.org/package/2006/relationships"><Relationship Id="rId8" Type="http://schemas.openxmlformats.org/officeDocument/2006/relationships/image" Target="../media/image46.svg"/><Relationship Id="rId3" Type="http://schemas.openxmlformats.org/officeDocument/2006/relationships/image" Target="../media/image41.png"/><Relationship Id="rId7" Type="http://schemas.openxmlformats.org/officeDocument/2006/relationships/image" Target="../media/image45.png"/><Relationship Id="rId2" Type="http://schemas.openxmlformats.org/officeDocument/2006/relationships/image" Target="../media/image40.svg"/><Relationship Id="rId1" Type="http://schemas.openxmlformats.org/officeDocument/2006/relationships/image" Target="../media/image39.png"/><Relationship Id="rId6" Type="http://schemas.openxmlformats.org/officeDocument/2006/relationships/image" Target="../media/image44.svg"/><Relationship Id="rId5" Type="http://schemas.openxmlformats.org/officeDocument/2006/relationships/image" Target="../media/image43.png"/><Relationship Id="rId10" Type="http://schemas.openxmlformats.org/officeDocument/2006/relationships/image" Target="../media/image48.svg"/><Relationship Id="rId4" Type="http://schemas.openxmlformats.org/officeDocument/2006/relationships/image" Target="../media/image42.svg"/><Relationship Id="rId9" Type="http://schemas.openxmlformats.org/officeDocument/2006/relationships/image" Target="../media/image47.png"/></Relationships>
</file>

<file path=ppt/diagrams/_rels/drawing8.xml.rels><?xml version="1.0" encoding="UTF-8" standalone="yes"?>
<Relationships xmlns="http://schemas.openxmlformats.org/package/2006/relationships"><Relationship Id="rId8" Type="http://schemas.openxmlformats.org/officeDocument/2006/relationships/image" Target="../media/image56.svg"/><Relationship Id="rId13" Type="http://schemas.openxmlformats.org/officeDocument/2006/relationships/image" Target="../media/image61.png"/><Relationship Id="rId3" Type="http://schemas.openxmlformats.org/officeDocument/2006/relationships/image" Target="../media/image51.png"/><Relationship Id="rId7" Type="http://schemas.openxmlformats.org/officeDocument/2006/relationships/image" Target="../media/image55.png"/><Relationship Id="rId12" Type="http://schemas.openxmlformats.org/officeDocument/2006/relationships/image" Target="../media/image60.svg"/><Relationship Id="rId2" Type="http://schemas.openxmlformats.org/officeDocument/2006/relationships/image" Target="../media/image50.svg"/><Relationship Id="rId1" Type="http://schemas.openxmlformats.org/officeDocument/2006/relationships/image" Target="../media/image49.png"/><Relationship Id="rId6" Type="http://schemas.openxmlformats.org/officeDocument/2006/relationships/image" Target="../media/image54.svg"/><Relationship Id="rId11" Type="http://schemas.openxmlformats.org/officeDocument/2006/relationships/image" Target="../media/image59.png"/><Relationship Id="rId5" Type="http://schemas.openxmlformats.org/officeDocument/2006/relationships/image" Target="../media/image53.png"/><Relationship Id="rId10" Type="http://schemas.openxmlformats.org/officeDocument/2006/relationships/image" Target="../media/image58.svg"/><Relationship Id="rId4" Type="http://schemas.openxmlformats.org/officeDocument/2006/relationships/image" Target="../media/image52.svg"/><Relationship Id="rId9" Type="http://schemas.openxmlformats.org/officeDocument/2006/relationships/image" Target="../media/image57.png"/><Relationship Id="rId14" Type="http://schemas.openxmlformats.org/officeDocument/2006/relationships/image" Target="../media/image62.svg"/></Relationships>
</file>

<file path=ppt/diagrams/colors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745DFFD-AE21-44CE-909D-5E3D1CCF2C15}" type="doc">
      <dgm:prSet loTypeId="urn:microsoft.com/office/officeart/2018/5/layout/IconCircleLabelList" loCatId="icon" qsTypeId="urn:microsoft.com/office/officeart/2005/8/quickstyle/simple1" qsCatId="simple" csTypeId="urn:microsoft.com/office/officeart/2005/8/colors/accent3_2" csCatId="accent3" phldr="1"/>
      <dgm:spPr/>
      <dgm:t>
        <a:bodyPr/>
        <a:lstStyle/>
        <a:p>
          <a:endParaRPr lang="en-US"/>
        </a:p>
      </dgm:t>
    </dgm:pt>
    <dgm:pt modelId="{040C65ED-2632-4E72-9736-2AA2681D5BC4}">
      <dgm:prSet/>
      <dgm:spPr/>
      <dgm:t>
        <a:bodyPr/>
        <a:lstStyle/>
        <a:p>
          <a:pPr>
            <a:lnSpc>
              <a:spcPct val="100000"/>
            </a:lnSpc>
            <a:defRPr cap="all"/>
          </a:pPr>
          <a:r>
            <a:rPr lang="en-US" dirty="0"/>
            <a:t>About</a:t>
          </a:r>
        </a:p>
      </dgm:t>
    </dgm:pt>
    <dgm:pt modelId="{E6F4FB0E-3591-483C-B40B-AFB7E31C76F4}" type="parTrans" cxnId="{77F05F55-2513-431B-97D0-4E8B48C46BEE}">
      <dgm:prSet/>
      <dgm:spPr/>
      <dgm:t>
        <a:bodyPr/>
        <a:lstStyle/>
        <a:p>
          <a:endParaRPr lang="en-US"/>
        </a:p>
      </dgm:t>
    </dgm:pt>
    <dgm:pt modelId="{B8DFE4E7-CE99-4867-8CEF-E1309E408B84}" type="sibTrans" cxnId="{77F05F55-2513-431B-97D0-4E8B48C46BEE}">
      <dgm:prSet/>
      <dgm:spPr/>
      <dgm:t>
        <a:bodyPr/>
        <a:lstStyle/>
        <a:p>
          <a:endParaRPr lang="en-US"/>
        </a:p>
      </dgm:t>
    </dgm:pt>
    <dgm:pt modelId="{FBBAEDA6-EBAA-48A9-A2F0-4CFCC40D712B}">
      <dgm:prSet/>
      <dgm:spPr/>
      <dgm:t>
        <a:bodyPr/>
        <a:lstStyle/>
        <a:p>
          <a:pPr>
            <a:lnSpc>
              <a:spcPct val="100000"/>
            </a:lnSpc>
            <a:defRPr cap="all"/>
          </a:pPr>
          <a:r>
            <a:rPr lang="en-IN" dirty="0"/>
            <a:t>Towards Synthetic data</a:t>
          </a:r>
          <a:endParaRPr lang="en-US" dirty="0"/>
        </a:p>
      </dgm:t>
    </dgm:pt>
    <dgm:pt modelId="{A5E1491A-FC02-45CC-B9A3-74CFBBFFCC8F}" type="parTrans" cxnId="{2B6E25BE-DA1C-45D3-802D-412FA8AA3ABD}">
      <dgm:prSet/>
      <dgm:spPr/>
      <dgm:t>
        <a:bodyPr/>
        <a:lstStyle/>
        <a:p>
          <a:endParaRPr lang="en-US"/>
        </a:p>
      </dgm:t>
    </dgm:pt>
    <dgm:pt modelId="{D71BBA2A-FF76-4C5C-A841-7213B7CBEFBF}" type="sibTrans" cxnId="{2B6E25BE-DA1C-45D3-802D-412FA8AA3ABD}">
      <dgm:prSet/>
      <dgm:spPr/>
      <dgm:t>
        <a:bodyPr/>
        <a:lstStyle/>
        <a:p>
          <a:endParaRPr lang="en-US"/>
        </a:p>
      </dgm:t>
    </dgm:pt>
    <dgm:pt modelId="{6DD4166B-109A-4763-BEF6-C771289372B1}">
      <dgm:prSet/>
      <dgm:spPr/>
      <dgm:t>
        <a:bodyPr/>
        <a:lstStyle/>
        <a:p>
          <a:pPr>
            <a:lnSpc>
              <a:spcPct val="100000"/>
            </a:lnSpc>
            <a:defRPr cap="all"/>
          </a:pPr>
          <a:r>
            <a:rPr lang="en-IN" dirty="0"/>
            <a:t>How to use Synthetic data</a:t>
          </a:r>
          <a:endParaRPr lang="en-US" dirty="0"/>
        </a:p>
      </dgm:t>
    </dgm:pt>
    <dgm:pt modelId="{0FE29B6D-74A6-466F-9DA2-E897FF676E41}" type="parTrans" cxnId="{70D36BFD-26A1-452F-93D3-664F80EA9D2A}">
      <dgm:prSet/>
      <dgm:spPr/>
      <dgm:t>
        <a:bodyPr/>
        <a:lstStyle/>
        <a:p>
          <a:endParaRPr lang="en-US"/>
        </a:p>
      </dgm:t>
    </dgm:pt>
    <dgm:pt modelId="{676182EB-82FF-4477-BFD8-343A8A1670B9}" type="sibTrans" cxnId="{70D36BFD-26A1-452F-93D3-664F80EA9D2A}">
      <dgm:prSet/>
      <dgm:spPr/>
      <dgm:t>
        <a:bodyPr/>
        <a:lstStyle/>
        <a:p>
          <a:endParaRPr lang="en-US"/>
        </a:p>
      </dgm:t>
    </dgm:pt>
    <dgm:pt modelId="{2B4793C7-B35A-4A38-ACC3-B563CD5D6CE6}">
      <dgm:prSet/>
      <dgm:spPr/>
      <dgm:t>
        <a:bodyPr/>
        <a:lstStyle/>
        <a:p>
          <a:pPr>
            <a:lnSpc>
              <a:spcPct val="100000"/>
            </a:lnSpc>
            <a:defRPr cap="all"/>
          </a:pPr>
          <a:r>
            <a:rPr lang="en-IN" dirty="0"/>
            <a:t>SOTA Results</a:t>
          </a:r>
          <a:endParaRPr lang="en-US" dirty="0"/>
        </a:p>
      </dgm:t>
    </dgm:pt>
    <dgm:pt modelId="{D7BF10E8-45AA-4FB8-8149-75E22703FBC4}" type="parTrans" cxnId="{C46A562D-9995-4C9E-8803-6F88ECAC5316}">
      <dgm:prSet/>
      <dgm:spPr/>
      <dgm:t>
        <a:bodyPr/>
        <a:lstStyle/>
        <a:p>
          <a:endParaRPr lang="en-US"/>
        </a:p>
      </dgm:t>
    </dgm:pt>
    <dgm:pt modelId="{8EF2066E-04B6-4877-8A9F-8262F4C45355}" type="sibTrans" cxnId="{C46A562D-9995-4C9E-8803-6F88ECAC5316}">
      <dgm:prSet/>
      <dgm:spPr/>
      <dgm:t>
        <a:bodyPr/>
        <a:lstStyle/>
        <a:p>
          <a:endParaRPr lang="en-US"/>
        </a:p>
      </dgm:t>
    </dgm:pt>
    <dgm:pt modelId="{38EA908B-E4F1-4EB3-924F-5AEF5742C5FE}" type="pres">
      <dgm:prSet presAssocID="{3745DFFD-AE21-44CE-909D-5E3D1CCF2C15}" presName="root" presStyleCnt="0">
        <dgm:presLayoutVars>
          <dgm:dir/>
          <dgm:resizeHandles val="exact"/>
        </dgm:presLayoutVars>
      </dgm:prSet>
      <dgm:spPr/>
    </dgm:pt>
    <dgm:pt modelId="{7CB9E554-C1D2-4C57-A711-6158C83F0C8F}" type="pres">
      <dgm:prSet presAssocID="{040C65ED-2632-4E72-9736-2AA2681D5BC4}" presName="compNode" presStyleCnt="0"/>
      <dgm:spPr/>
    </dgm:pt>
    <dgm:pt modelId="{EB0DAA61-03D6-4CDE-B6AC-7156A9298FCD}" type="pres">
      <dgm:prSet presAssocID="{040C65ED-2632-4E72-9736-2AA2681D5BC4}" presName="iconBgRect" presStyleLbl="bgShp" presStyleIdx="0" presStyleCnt="4"/>
      <dgm:spPr/>
    </dgm:pt>
    <dgm:pt modelId="{2A798AF5-1882-4206-B6DB-D45E0C624D51}" type="pres">
      <dgm:prSet presAssocID="{040C65ED-2632-4E72-9736-2AA2681D5BC4}"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aragraphSquiggle3"/>
        </a:ext>
      </dgm:extLst>
    </dgm:pt>
    <dgm:pt modelId="{99124A86-4DE7-4D9E-9896-F0FBDF3892BD}" type="pres">
      <dgm:prSet presAssocID="{040C65ED-2632-4E72-9736-2AA2681D5BC4}" presName="spaceRect" presStyleCnt="0"/>
      <dgm:spPr/>
    </dgm:pt>
    <dgm:pt modelId="{D8014DBD-D60C-4D7E-9A67-BED31A07C2E1}" type="pres">
      <dgm:prSet presAssocID="{040C65ED-2632-4E72-9736-2AA2681D5BC4}" presName="textRect" presStyleLbl="revTx" presStyleIdx="0" presStyleCnt="4">
        <dgm:presLayoutVars>
          <dgm:chMax val="1"/>
          <dgm:chPref val="1"/>
        </dgm:presLayoutVars>
      </dgm:prSet>
      <dgm:spPr/>
    </dgm:pt>
    <dgm:pt modelId="{83359780-6F44-48B1-9CF0-E74D003B659E}" type="pres">
      <dgm:prSet presAssocID="{B8DFE4E7-CE99-4867-8CEF-E1309E408B84}" presName="sibTrans" presStyleCnt="0"/>
      <dgm:spPr/>
    </dgm:pt>
    <dgm:pt modelId="{8DC302AC-4DC0-4ABC-8939-FC28967F4470}" type="pres">
      <dgm:prSet presAssocID="{FBBAEDA6-EBAA-48A9-A2F0-4CFCC40D712B}" presName="compNode" presStyleCnt="0"/>
      <dgm:spPr/>
    </dgm:pt>
    <dgm:pt modelId="{64B7928C-4B48-430E-945E-4F96BCA35810}" type="pres">
      <dgm:prSet presAssocID="{FBBAEDA6-EBAA-48A9-A2F0-4CFCC40D712B}" presName="iconBgRect" presStyleLbl="bgShp" presStyleIdx="1" presStyleCnt="4"/>
      <dgm:spPr/>
    </dgm:pt>
    <dgm:pt modelId="{BABDDD44-63FA-40C5-BE40-347090D08B78}" type="pres">
      <dgm:prSet presAssocID="{FBBAEDA6-EBAA-48A9-A2F0-4CFCC40D712B}"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NA"/>
        </a:ext>
      </dgm:extLst>
    </dgm:pt>
    <dgm:pt modelId="{37040767-3585-4830-8440-83CAF2F53990}" type="pres">
      <dgm:prSet presAssocID="{FBBAEDA6-EBAA-48A9-A2F0-4CFCC40D712B}" presName="spaceRect" presStyleCnt="0"/>
      <dgm:spPr/>
    </dgm:pt>
    <dgm:pt modelId="{E8C5E4BB-730B-4566-89EF-EFCF0B4C4FAD}" type="pres">
      <dgm:prSet presAssocID="{FBBAEDA6-EBAA-48A9-A2F0-4CFCC40D712B}" presName="textRect" presStyleLbl="revTx" presStyleIdx="1" presStyleCnt="4">
        <dgm:presLayoutVars>
          <dgm:chMax val="1"/>
          <dgm:chPref val="1"/>
        </dgm:presLayoutVars>
      </dgm:prSet>
      <dgm:spPr/>
    </dgm:pt>
    <dgm:pt modelId="{E186BCFC-88D5-4034-97DF-4D71DB32F69E}" type="pres">
      <dgm:prSet presAssocID="{D71BBA2A-FF76-4C5C-A841-7213B7CBEFBF}" presName="sibTrans" presStyleCnt="0"/>
      <dgm:spPr/>
    </dgm:pt>
    <dgm:pt modelId="{57CA6254-8368-44A6-84E0-6805609D9A6C}" type="pres">
      <dgm:prSet presAssocID="{6DD4166B-109A-4763-BEF6-C771289372B1}" presName="compNode" presStyleCnt="0"/>
      <dgm:spPr/>
    </dgm:pt>
    <dgm:pt modelId="{5F29C33F-4DDD-46AA-9432-C9AE55B8D48F}" type="pres">
      <dgm:prSet presAssocID="{6DD4166B-109A-4763-BEF6-C771289372B1}" presName="iconBgRect" presStyleLbl="bgShp" presStyleIdx="2" presStyleCnt="4"/>
      <dgm:spPr/>
    </dgm:pt>
    <dgm:pt modelId="{97F37AC0-7A43-4366-BDE6-96F7D5C84E4E}" type="pres">
      <dgm:prSet presAssocID="{6DD4166B-109A-4763-BEF6-C771289372B1}"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icroscope"/>
        </a:ext>
      </dgm:extLst>
    </dgm:pt>
    <dgm:pt modelId="{E63FB440-9F06-407F-B57B-3E3A0969518D}" type="pres">
      <dgm:prSet presAssocID="{6DD4166B-109A-4763-BEF6-C771289372B1}" presName="spaceRect" presStyleCnt="0"/>
      <dgm:spPr/>
    </dgm:pt>
    <dgm:pt modelId="{07D6A3F9-1466-4EB9-8248-9B0C7082F5F7}" type="pres">
      <dgm:prSet presAssocID="{6DD4166B-109A-4763-BEF6-C771289372B1}" presName="textRect" presStyleLbl="revTx" presStyleIdx="2" presStyleCnt="4">
        <dgm:presLayoutVars>
          <dgm:chMax val="1"/>
          <dgm:chPref val="1"/>
        </dgm:presLayoutVars>
      </dgm:prSet>
      <dgm:spPr/>
    </dgm:pt>
    <dgm:pt modelId="{6046DD5A-0566-4B31-9B79-F28FFDB76AFC}" type="pres">
      <dgm:prSet presAssocID="{676182EB-82FF-4477-BFD8-343A8A1670B9}" presName="sibTrans" presStyleCnt="0"/>
      <dgm:spPr/>
    </dgm:pt>
    <dgm:pt modelId="{C14971B9-2DB8-40F1-B7AE-CDC348AA3B14}" type="pres">
      <dgm:prSet presAssocID="{2B4793C7-B35A-4A38-ACC3-B563CD5D6CE6}" presName="compNode" presStyleCnt="0"/>
      <dgm:spPr/>
    </dgm:pt>
    <dgm:pt modelId="{B7AFC218-EF57-4F49-9DC2-329EBED27B39}" type="pres">
      <dgm:prSet presAssocID="{2B4793C7-B35A-4A38-ACC3-B563CD5D6CE6}" presName="iconBgRect" presStyleLbl="bgShp" presStyleIdx="3" presStyleCnt="4"/>
      <dgm:spPr/>
    </dgm:pt>
    <dgm:pt modelId="{65CD4C70-F961-4017-9F04-ABB357987366}" type="pres">
      <dgm:prSet presAssocID="{2B4793C7-B35A-4A38-ACC3-B563CD5D6CE6}"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Bar chart"/>
        </a:ext>
      </dgm:extLst>
    </dgm:pt>
    <dgm:pt modelId="{0E758A07-8C2F-4BE8-96A3-2348CB76DCDC}" type="pres">
      <dgm:prSet presAssocID="{2B4793C7-B35A-4A38-ACC3-B563CD5D6CE6}" presName="spaceRect" presStyleCnt="0"/>
      <dgm:spPr/>
    </dgm:pt>
    <dgm:pt modelId="{B3F44934-3D82-447C-B1E0-AA36BD770759}" type="pres">
      <dgm:prSet presAssocID="{2B4793C7-B35A-4A38-ACC3-B563CD5D6CE6}" presName="textRect" presStyleLbl="revTx" presStyleIdx="3" presStyleCnt="4">
        <dgm:presLayoutVars>
          <dgm:chMax val="1"/>
          <dgm:chPref val="1"/>
        </dgm:presLayoutVars>
      </dgm:prSet>
      <dgm:spPr/>
    </dgm:pt>
  </dgm:ptLst>
  <dgm:cxnLst>
    <dgm:cxn modelId="{E734E11C-2F2E-487B-8DFC-8A97C571447E}" type="presOf" srcId="{6DD4166B-109A-4763-BEF6-C771289372B1}" destId="{07D6A3F9-1466-4EB9-8248-9B0C7082F5F7}" srcOrd="0" destOrd="0" presId="urn:microsoft.com/office/officeart/2018/5/layout/IconCircleLabelList"/>
    <dgm:cxn modelId="{C46A562D-9995-4C9E-8803-6F88ECAC5316}" srcId="{3745DFFD-AE21-44CE-909D-5E3D1CCF2C15}" destId="{2B4793C7-B35A-4A38-ACC3-B563CD5D6CE6}" srcOrd="3" destOrd="0" parTransId="{D7BF10E8-45AA-4FB8-8149-75E22703FBC4}" sibTransId="{8EF2066E-04B6-4877-8A9F-8262F4C45355}"/>
    <dgm:cxn modelId="{C23F823C-994B-47AC-A931-456E9CB5F65B}" type="presOf" srcId="{3745DFFD-AE21-44CE-909D-5E3D1CCF2C15}" destId="{38EA908B-E4F1-4EB3-924F-5AEF5742C5FE}" srcOrd="0" destOrd="0" presId="urn:microsoft.com/office/officeart/2018/5/layout/IconCircleLabelList"/>
    <dgm:cxn modelId="{98BC904F-639B-4817-8926-A06BE0D95508}" type="presOf" srcId="{040C65ED-2632-4E72-9736-2AA2681D5BC4}" destId="{D8014DBD-D60C-4D7E-9A67-BED31A07C2E1}" srcOrd="0" destOrd="0" presId="urn:microsoft.com/office/officeart/2018/5/layout/IconCircleLabelList"/>
    <dgm:cxn modelId="{77F05F55-2513-431B-97D0-4E8B48C46BEE}" srcId="{3745DFFD-AE21-44CE-909D-5E3D1CCF2C15}" destId="{040C65ED-2632-4E72-9736-2AA2681D5BC4}" srcOrd="0" destOrd="0" parTransId="{E6F4FB0E-3591-483C-B40B-AFB7E31C76F4}" sibTransId="{B8DFE4E7-CE99-4867-8CEF-E1309E408B84}"/>
    <dgm:cxn modelId="{8F97708B-4E43-4DBE-A829-7774F4710239}" type="presOf" srcId="{2B4793C7-B35A-4A38-ACC3-B563CD5D6CE6}" destId="{B3F44934-3D82-447C-B1E0-AA36BD770759}" srcOrd="0" destOrd="0" presId="urn:microsoft.com/office/officeart/2018/5/layout/IconCircleLabelList"/>
    <dgm:cxn modelId="{2B6E25BE-DA1C-45D3-802D-412FA8AA3ABD}" srcId="{3745DFFD-AE21-44CE-909D-5E3D1CCF2C15}" destId="{FBBAEDA6-EBAA-48A9-A2F0-4CFCC40D712B}" srcOrd="1" destOrd="0" parTransId="{A5E1491A-FC02-45CC-B9A3-74CFBBFFCC8F}" sibTransId="{D71BBA2A-FF76-4C5C-A841-7213B7CBEFBF}"/>
    <dgm:cxn modelId="{F720D4CD-7674-4BCF-BEB3-82D07FA71563}" type="presOf" srcId="{FBBAEDA6-EBAA-48A9-A2F0-4CFCC40D712B}" destId="{E8C5E4BB-730B-4566-89EF-EFCF0B4C4FAD}" srcOrd="0" destOrd="0" presId="urn:microsoft.com/office/officeart/2018/5/layout/IconCircleLabelList"/>
    <dgm:cxn modelId="{70D36BFD-26A1-452F-93D3-664F80EA9D2A}" srcId="{3745DFFD-AE21-44CE-909D-5E3D1CCF2C15}" destId="{6DD4166B-109A-4763-BEF6-C771289372B1}" srcOrd="2" destOrd="0" parTransId="{0FE29B6D-74A6-466F-9DA2-E897FF676E41}" sibTransId="{676182EB-82FF-4477-BFD8-343A8A1670B9}"/>
    <dgm:cxn modelId="{E9D6373A-E2EA-4360-AA72-95E5DD4EDC03}" type="presParOf" srcId="{38EA908B-E4F1-4EB3-924F-5AEF5742C5FE}" destId="{7CB9E554-C1D2-4C57-A711-6158C83F0C8F}" srcOrd="0" destOrd="0" presId="urn:microsoft.com/office/officeart/2018/5/layout/IconCircleLabelList"/>
    <dgm:cxn modelId="{AA52AC66-DAB1-46A8-802F-42C92F8AEFC1}" type="presParOf" srcId="{7CB9E554-C1D2-4C57-A711-6158C83F0C8F}" destId="{EB0DAA61-03D6-4CDE-B6AC-7156A9298FCD}" srcOrd="0" destOrd="0" presId="urn:microsoft.com/office/officeart/2018/5/layout/IconCircleLabelList"/>
    <dgm:cxn modelId="{6DED762C-A395-40FF-B234-F3B9000C45D5}" type="presParOf" srcId="{7CB9E554-C1D2-4C57-A711-6158C83F0C8F}" destId="{2A798AF5-1882-4206-B6DB-D45E0C624D51}" srcOrd="1" destOrd="0" presId="urn:microsoft.com/office/officeart/2018/5/layout/IconCircleLabelList"/>
    <dgm:cxn modelId="{10B320D9-4F92-42D6-BE75-AC1C2225E606}" type="presParOf" srcId="{7CB9E554-C1D2-4C57-A711-6158C83F0C8F}" destId="{99124A86-4DE7-4D9E-9896-F0FBDF3892BD}" srcOrd="2" destOrd="0" presId="urn:microsoft.com/office/officeart/2018/5/layout/IconCircleLabelList"/>
    <dgm:cxn modelId="{375AB96F-5EC0-409F-953B-C9C04606EB66}" type="presParOf" srcId="{7CB9E554-C1D2-4C57-A711-6158C83F0C8F}" destId="{D8014DBD-D60C-4D7E-9A67-BED31A07C2E1}" srcOrd="3" destOrd="0" presId="urn:microsoft.com/office/officeart/2018/5/layout/IconCircleLabelList"/>
    <dgm:cxn modelId="{3A243E24-22D1-4B24-A7CA-0009D5AC0F5D}" type="presParOf" srcId="{38EA908B-E4F1-4EB3-924F-5AEF5742C5FE}" destId="{83359780-6F44-48B1-9CF0-E74D003B659E}" srcOrd="1" destOrd="0" presId="urn:microsoft.com/office/officeart/2018/5/layout/IconCircleLabelList"/>
    <dgm:cxn modelId="{C85CD9E5-2C21-410F-9EB2-949E6D63425D}" type="presParOf" srcId="{38EA908B-E4F1-4EB3-924F-5AEF5742C5FE}" destId="{8DC302AC-4DC0-4ABC-8939-FC28967F4470}" srcOrd="2" destOrd="0" presId="urn:microsoft.com/office/officeart/2018/5/layout/IconCircleLabelList"/>
    <dgm:cxn modelId="{5FBA05C9-D1D5-4661-B6B7-875B0691FAA2}" type="presParOf" srcId="{8DC302AC-4DC0-4ABC-8939-FC28967F4470}" destId="{64B7928C-4B48-430E-945E-4F96BCA35810}" srcOrd="0" destOrd="0" presId="urn:microsoft.com/office/officeart/2018/5/layout/IconCircleLabelList"/>
    <dgm:cxn modelId="{BB8FD81B-3538-47C5-BBB6-97EE19E07D9F}" type="presParOf" srcId="{8DC302AC-4DC0-4ABC-8939-FC28967F4470}" destId="{BABDDD44-63FA-40C5-BE40-347090D08B78}" srcOrd="1" destOrd="0" presId="urn:microsoft.com/office/officeart/2018/5/layout/IconCircleLabelList"/>
    <dgm:cxn modelId="{6448B790-10B3-42A1-BD79-380F1ED05AA2}" type="presParOf" srcId="{8DC302AC-4DC0-4ABC-8939-FC28967F4470}" destId="{37040767-3585-4830-8440-83CAF2F53990}" srcOrd="2" destOrd="0" presId="urn:microsoft.com/office/officeart/2018/5/layout/IconCircleLabelList"/>
    <dgm:cxn modelId="{D7BB6834-EA7C-4C60-AD7C-2974E4E78F36}" type="presParOf" srcId="{8DC302AC-4DC0-4ABC-8939-FC28967F4470}" destId="{E8C5E4BB-730B-4566-89EF-EFCF0B4C4FAD}" srcOrd="3" destOrd="0" presId="urn:microsoft.com/office/officeart/2018/5/layout/IconCircleLabelList"/>
    <dgm:cxn modelId="{79933867-4E48-4350-9B17-E2DAE4FA1A36}" type="presParOf" srcId="{38EA908B-E4F1-4EB3-924F-5AEF5742C5FE}" destId="{E186BCFC-88D5-4034-97DF-4D71DB32F69E}" srcOrd="3" destOrd="0" presId="urn:microsoft.com/office/officeart/2018/5/layout/IconCircleLabelList"/>
    <dgm:cxn modelId="{7A09E895-078F-476C-BAE5-EDF8399BFC63}" type="presParOf" srcId="{38EA908B-E4F1-4EB3-924F-5AEF5742C5FE}" destId="{57CA6254-8368-44A6-84E0-6805609D9A6C}" srcOrd="4" destOrd="0" presId="urn:microsoft.com/office/officeart/2018/5/layout/IconCircleLabelList"/>
    <dgm:cxn modelId="{2DC3D034-1B83-4F22-8252-2A40F44757DD}" type="presParOf" srcId="{57CA6254-8368-44A6-84E0-6805609D9A6C}" destId="{5F29C33F-4DDD-46AA-9432-C9AE55B8D48F}" srcOrd="0" destOrd="0" presId="urn:microsoft.com/office/officeart/2018/5/layout/IconCircleLabelList"/>
    <dgm:cxn modelId="{9149DDDB-8B4F-42C8-8BEE-DBDAB8CB2F72}" type="presParOf" srcId="{57CA6254-8368-44A6-84E0-6805609D9A6C}" destId="{97F37AC0-7A43-4366-BDE6-96F7D5C84E4E}" srcOrd="1" destOrd="0" presId="urn:microsoft.com/office/officeart/2018/5/layout/IconCircleLabelList"/>
    <dgm:cxn modelId="{74336A97-5497-40DC-832C-1D455EA494A0}" type="presParOf" srcId="{57CA6254-8368-44A6-84E0-6805609D9A6C}" destId="{E63FB440-9F06-407F-B57B-3E3A0969518D}" srcOrd="2" destOrd="0" presId="urn:microsoft.com/office/officeart/2018/5/layout/IconCircleLabelList"/>
    <dgm:cxn modelId="{A02E2662-3DC5-4A3E-9E6A-534021F525C7}" type="presParOf" srcId="{57CA6254-8368-44A6-84E0-6805609D9A6C}" destId="{07D6A3F9-1466-4EB9-8248-9B0C7082F5F7}" srcOrd="3" destOrd="0" presId="urn:microsoft.com/office/officeart/2018/5/layout/IconCircleLabelList"/>
    <dgm:cxn modelId="{CBBAF839-8C0B-4C88-9BDF-8E69EDC9C8A5}" type="presParOf" srcId="{38EA908B-E4F1-4EB3-924F-5AEF5742C5FE}" destId="{6046DD5A-0566-4B31-9B79-F28FFDB76AFC}" srcOrd="5" destOrd="0" presId="urn:microsoft.com/office/officeart/2018/5/layout/IconCircleLabelList"/>
    <dgm:cxn modelId="{430DC5C9-CFD0-46A5-87FD-65BDC38398AB}" type="presParOf" srcId="{38EA908B-E4F1-4EB3-924F-5AEF5742C5FE}" destId="{C14971B9-2DB8-40F1-B7AE-CDC348AA3B14}" srcOrd="6" destOrd="0" presId="urn:microsoft.com/office/officeart/2018/5/layout/IconCircleLabelList"/>
    <dgm:cxn modelId="{EB407C42-6411-45E8-8CB1-A03248DA26C8}" type="presParOf" srcId="{C14971B9-2DB8-40F1-B7AE-CDC348AA3B14}" destId="{B7AFC218-EF57-4F49-9DC2-329EBED27B39}" srcOrd="0" destOrd="0" presId="urn:microsoft.com/office/officeart/2018/5/layout/IconCircleLabelList"/>
    <dgm:cxn modelId="{98F07EC8-CB92-4B78-BD7F-8D1C5FFB4651}" type="presParOf" srcId="{C14971B9-2DB8-40F1-B7AE-CDC348AA3B14}" destId="{65CD4C70-F961-4017-9F04-ABB357987366}" srcOrd="1" destOrd="0" presId="urn:microsoft.com/office/officeart/2018/5/layout/IconCircleLabelList"/>
    <dgm:cxn modelId="{3959530F-B559-479A-A904-46543DFC857F}" type="presParOf" srcId="{C14971B9-2DB8-40F1-B7AE-CDC348AA3B14}" destId="{0E758A07-8C2F-4BE8-96A3-2348CB76DCDC}" srcOrd="2" destOrd="0" presId="urn:microsoft.com/office/officeart/2018/5/layout/IconCircleLabelList"/>
    <dgm:cxn modelId="{F169B747-CFEC-4386-B9C7-ECE70333D482}" type="presParOf" srcId="{C14971B9-2DB8-40F1-B7AE-CDC348AA3B14}" destId="{B3F44934-3D82-447C-B1E0-AA36BD770759}"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65B294FF-A391-4DBE-AC25-33F789C3102B}" type="doc">
      <dgm:prSet loTypeId="urn:microsoft.com/office/officeart/2005/8/layout/hierarchy1" loCatId="hierarchy" qsTypeId="urn:microsoft.com/office/officeart/2005/8/quickstyle/simple2" qsCatId="simple" csTypeId="urn:microsoft.com/office/officeart/2005/8/colors/accent1_2" csCatId="accent1" phldr="1"/>
      <dgm:spPr/>
      <dgm:t>
        <a:bodyPr/>
        <a:lstStyle/>
        <a:p>
          <a:endParaRPr lang="en-US"/>
        </a:p>
      </dgm:t>
    </dgm:pt>
    <dgm:pt modelId="{0AC633FA-9F24-4B9A-B99F-900CC529714D}">
      <dgm:prSet/>
      <dgm:spPr/>
      <dgm:t>
        <a:bodyPr/>
        <a:lstStyle/>
        <a:p>
          <a:r>
            <a:rPr lang="en-US" dirty="0"/>
            <a:t>LFW</a:t>
          </a:r>
        </a:p>
      </dgm:t>
    </dgm:pt>
    <dgm:pt modelId="{E6BCC835-C433-4ED8-97F6-1A19A2FF821F}" type="parTrans" cxnId="{CE7405A1-0626-4DE2-B679-2FBE9EE6B78E}">
      <dgm:prSet/>
      <dgm:spPr/>
      <dgm:t>
        <a:bodyPr/>
        <a:lstStyle/>
        <a:p>
          <a:endParaRPr lang="en-US"/>
        </a:p>
      </dgm:t>
    </dgm:pt>
    <dgm:pt modelId="{80E6DA7A-9D0C-4B3C-9703-CB34D748ECBF}" type="sibTrans" cxnId="{CE7405A1-0626-4DE2-B679-2FBE9EE6B78E}">
      <dgm:prSet/>
      <dgm:spPr/>
      <dgm:t>
        <a:bodyPr/>
        <a:lstStyle/>
        <a:p>
          <a:endParaRPr lang="en-US"/>
        </a:p>
      </dgm:t>
    </dgm:pt>
    <dgm:pt modelId="{C03A39A6-30B4-4DEB-9547-1BA33C85DA12}">
      <dgm:prSet/>
      <dgm:spPr/>
      <dgm:t>
        <a:bodyPr/>
        <a:lstStyle/>
        <a:p>
          <a:r>
            <a:rPr lang="en-US"/>
            <a:t>RFW</a:t>
          </a:r>
          <a:endParaRPr lang="en-US" dirty="0"/>
        </a:p>
      </dgm:t>
    </dgm:pt>
    <dgm:pt modelId="{2E142B58-EF6B-4535-93DD-70D2654E7269}" type="parTrans" cxnId="{E53238FA-5456-4D5B-BB69-B219B5333831}">
      <dgm:prSet/>
      <dgm:spPr/>
      <dgm:t>
        <a:bodyPr/>
        <a:lstStyle/>
        <a:p>
          <a:endParaRPr lang="en-IN"/>
        </a:p>
      </dgm:t>
    </dgm:pt>
    <dgm:pt modelId="{F23F0B97-C587-42E6-927B-52627133E9A8}" type="sibTrans" cxnId="{E53238FA-5456-4D5B-BB69-B219B5333831}">
      <dgm:prSet/>
      <dgm:spPr/>
      <dgm:t>
        <a:bodyPr/>
        <a:lstStyle/>
        <a:p>
          <a:endParaRPr lang="en-IN"/>
        </a:p>
      </dgm:t>
    </dgm:pt>
    <dgm:pt modelId="{7BB2F241-E959-4BB9-A9D4-838E2D709930}">
      <dgm:prSet/>
      <dgm:spPr/>
      <dgm:t>
        <a:bodyPr/>
        <a:lstStyle/>
        <a:p>
          <a:r>
            <a:rPr lang="en-US"/>
            <a:t>MS-Celeb-1M</a:t>
          </a:r>
          <a:endParaRPr lang="en-US" dirty="0"/>
        </a:p>
      </dgm:t>
    </dgm:pt>
    <dgm:pt modelId="{21F65A84-7FB3-479F-B7B0-705E1BB554B9}" type="parTrans" cxnId="{25941521-0ED1-442B-AB8F-5FA4D91817F4}">
      <dgm:prSet/>
      <dgm:spPr/>
      <dgm:t>
        <a:bodyPr/>
        <a:lstStyle/>
        <a:p>
          <a:endParaRPr lang="en-IN"/>
        </a:p>
      </dgm:t>
    </dgm:pt>
    <dgm:pt modelId="{47AD5771-6BF8-4FF0-A635-098C5175A989}" type="sibTrans" cxnId="{25941521-0ED1-442B-AB8F-5FA4D91817F4}">
      <dgm:prSet/>
      <dgm:spPr/>
      <dgm:t>
        <a:bodyPr/>
        <a:lstStyle/>
        <a:p>
          <a:endParaRPr lang="en-IN"/>
        </a:p>
      </dgm:t>
    </dgm:pt>
    <dgm:pt modelId="{C35D7AF3-34B1-4E2F-8B51-5FFA06F45984}">
      <dgm:prSet/>
      <dgm:spPr/>
      <dgm:t>
        <a:bodyPr/>
        <a:lstStyle/>
        <a:p>
          <a:r>
            <a:rPr lang="en-US"/>
            <a:t>IJB</a:t>
          </a:r>
          <a:endParaRPr lang="en-US" dirty="0"/>
        </a:p>
      </dgm:t>
    </dgm:pt>
    <dgm:pt modelId="{BA2BAD34-AC38-4F6A-B2F2-99F3C53A97FA}" type="parTrans" cxnId="{00A4DF99-B7F9-4F76-B982-2BB8858BE534}">
      <dgm:prSet/>
      <dgm:spPr/>
      <dgm:t>
        <a:bodyPr/>
        <a:lstStyle/>
        <a:p>
          <a:endParaRPr lang="en-IN"/>
        </a:p>
      </dgm:t>
    </dgm:pt>
    <dgm:pt modelId="{5226E5DD-F593-4C49-9238-2917B88C9700}" type="sibTrans" cxnId="{00A4DF99-B7F9-4F76-B982-2BB8858BE534}">
      <dgm:prSet/>
      <dgm:spPr/>
      <dgm:t>
        <a:bodyPr/>
        <a:lstStyle/>
        <a:p>
          <a:endParaRPr lang="en-IN"/>
        </a:p>
      </dgm:t>
    </dgm:pt>
    <dgm:pt modelId="{F7BCE425-1374-4765-B358-0983A195871C}">
      <dgm:prSet/>
      <dgm:spPr/>
      <dgm:t>
        <a:bodyPr/>
        <a:lstStyle/>
        <a:p>
          <a:r>
            <a:rPr lang="en-US"/>
            <a:t>VGGFace</a:t>
          </a:r>
          <a:endParaRPr lang="en-US" dirty="0"/>
        </a:p>
      </dgm:t>
    </dgm:pt>
    <dgm:pt modelId="{C4E56A33-2A78-4269-B1AB-C21B7E4D9143}" type="parTrans" cxnId="{2E0CD13A-604E-49CC-B21E-10CF15353D9F}">
      <dgm:prSet/>
      <dgm:spPr/>
      <dgm:t>
        <a:bodyPr/>
        <a:lstStyle/>
        <a:p>
          <a:endParaRPr lang="en-IN"/>
        </a:p>
      </dgm:t>
    </dgm:pt>
    <dgm:pt modelId="{6CF3E424-FA26-41D6-A1BD-DD830DF0DE60}" type="sibTrans" cxnId="{2E0CD13A-604E-49CC-B21E-10CF15353D9F}">
      <dgm:prSet/>
      <dgm:spPr/>
      <dgm:t>
        <a:bodyPr/>
        <a:lstStyle/>
        <a:p>
          <a:endParaRPr lang="en-IN"/>
        </a:p>
      </dgm:t>
    </dgm:pt>
    <dgm:pt modelId="{38692513-23F0-4DEC-ACC8-9FB35AE6D323}">
      <dgm:prSet/>
      <dgm:spPr/>
      <dgm:t>
        <a:bodyPr/>
        <a:lstStyle/>
        <a:p>
          <a:r>
            <a:rPr lang="en-US"/>
            <a:t>CASIA-WebFace</a:t>
          </a:r>
          <a:endParaRPr lang="en-US" dirty="0"/>
        </a:p>
      </dgm:t>
    </dgm:pt>
    <dgm:pt modelId="{BBB5CB37-FDD7-4C0E-B691-D0454122C56E}" type="parTrans" cxnId="{C2EC4C04-495F-436D-8D51-A4E32EBC56D7}">
      <dgm:prSet/>
      <dgm:spPr/>
      <dgm:t>
        <a:bodyPr/>
        <a:lstStyle/>
        <a:p>
          <a:endParaRPr lang="en-IN"/>
        </a:p>
      </dgm:t>
    </dgm:pt>
    <dgm:pt modelId="{81F1C745-97A8-4B6E-8442-5E7F119512E0}" type="sibTrans" cxnId="{C2EC4C04-495F-436D-8D51-A4E32EBC56D7}">
      <dgm:prSet/>
      <dgm:spPr/>
      <dgm:t>
        <a:bodyPr/>
        <a:lstStyle/>
        <a:p>
          <a:endParaRPr lang="en-IN"/>
        </a:p>
      </dgm:t>
    </dgm:pt>
    <dgm:pt modelId="{5C267E22-2994-4481-847C-8ABA174B8371}" type="pres">
      <dgm:prSet presAssocID="{65B294FF-A391-4DBE-AC25-33F789C3102B}" presName="hierChild1" presStyleCnt="0">
        <dgm:presLayoutVars>
          <dgm:chPref val="1"/>
          <dgm:dir/>
          <dgm:animOne val="branch"/>
          <dgm:animLvl val="lvl"/>
          <dgm:resizeHandles/>
        </dgm:presLayoutVars>
      </dgm:prSet>
      <dgm:spPr/>
    </dgm:pt>
    <dgm:pt modelId="{83711EAD-4BD3-427A-9BAA-E074FDA6B4A6}" type="pres">
      <dgm:prSet presAssocID="{0AC633FA-9F24-4B9A-B99F-900CC529714D}" presName="hierRoot1" presStyleCnt="0"/>
      <dgm:spPr/>
    </dgm:pt>
    <dgm:pt modelId="{EF62A4D2-1E7B-409F-8B23-0CF610F1A27F}" type="pres">
      <dgm:prSet presAssocID="{0AC633FA-9F24-4B9A-B99F-900CC529714D}" presName="composite" presStyleCnt="0"/>
      <dgm:spPr/>
    </dgm:pt>
    <dgm:pt modelId="{0469AB9E-F32D-42DD-88AF-1A5D6C51F921}" type="pres">
      <dgm:prSet presAssocID="{0AC633FA-9F24-4B9A-B99F-900CC529714D}" presName="background" presStyleLbl="node0" presStyleIdx="0" presStyleCnt="6"/>
      <dgm:spPr/>
    </dgm:pt>
    <dgm:pt modelId="{00092620-D9EB-4BAD-9694-CD79C861820D}" type="pres">
      <dgm:prSet presAssocID="{0AC633FA-9F24-4B9A-B99F-900CC529714D}" presName="text" presStyleLbl="fgAcc0" presStyleIdx="0" presStyleCnt="6">
        <dgm:presLayoutVars>
          <dgm:chPref val="3"/>
        </dgm:presLayoutVars>
      </dgm:prSet>
      <dgm:spPr/>
    </dgm:pt>
    <dgm:pt modelId="{E1CB1DB2-CC0B-4C85-A047-95C54B5CA6B1}" type="pres">
      <dgm:prSet presAssocID="{0AC633FA-9F24-4B9A-B99F-900CC529714D}" presName="hierChild2" presStyleCnt="0"/>
      <dgm:spPr/>
    </dgm:pt>
    <dgm:pt modelId="{EAA948D6-8DFD-4297-B94E-D1F6F820E108}" type="pres">
      <dgm:prSet presAssocID="{C03A39A6-30B4-4DEB-9547-1BA33C85DA12}" presName="hierRoot1" presStyleCnt="0"/>
      <dgm:spPr/>
    </dgm:pt>
    <dgm:pt modelId="{37F99C65-C735-4B89-9C95-39AB54EE494A}" type="pres">
      <dgm:prSet presAssocID="{C03A39A6-30B4-4DEB-9547-1BA33C85DA12}" presName="composite" presStyleCnt="0"/>
      <dgm:spPr/>
    </dgm:pt>
    <dgm:pt modelId="{23A0F33D-CBEB-4E8C-8D1D-E5DD7991386C}" type="pres">
      <dgm:prSet presAssocID="{C03A39A6-30B4-4DEB-9547-1BA33C85DA12}" presName="background" presStyleLbl="node0" presStyleIdx="1" presStyleCnt="6"/>
      <dgm:spPr/>
    </dgm:pt>
    <dgm:pt modelId="{E48E4C83-DC27-490A-B81C-EDFC4E6C14EB}" type="pres">
      <dgm:prSet presAssocID="{C03A39A6-30B4-4DEB-9547-1BA33C85DA12}" presName="text" presStyleLbl="fgAcc0" presStyleIdx="1" presStyleCnt="6">
        <dgm:presLayoutVars>
          <dgm:chPref val="3"/>
        </dgm:presLayoutVars>
      </dgm:prSet>
      <dgm:spPr/>
    </dgm:pt>
    <dgm:pt modelId="{EDF9F03A-B8D9-4F80-8F71-7316409DA6BB}" type="pres">
      <dgm:prSet presAssocID="{C03A39A6-30B4-4DEB-9547-1BA33C85DA12}" presName="hierChild2" presStyleCnt="0"/>
      <dgm:spPr/>
    </dgm:pt>
    <dgm:pt modelId="{ED0CFCD8-F960-41E3-8138-C9E800DD3CF9}" type="pres">
      <dgm:prSet presAssocID="{7BB2F241-E959-4BB9-A9D4-838E2D709930}" presName="hierRoot1" presStyleCnt="0"/>
      <dgm:spPr/>
    </dgm:pt>
    <dgm:pt modelId="{AD836B0C-89DB-4402-ADDD-9C130B1853B8}" type="pres">
      <dgm:prSet presAssocID="{7BB2F241-E959-4BB9-A9D4-838E2D709930}" presName="composite" presStyleCnt="0"/>
      <dgm:spPr/>
    </dgm:pt>
    <dgm:pt modelId="{C2F55628-B11D-4095-B2A7-FEAD59270B53}" type="pres">
      <dgm:prSet presAssocID="{7BB2F241-E959-4BB9-A9D4-838E2D709930}" presName="background" presStyleLbl="node0" presStyleIdx="2" presStyleCnt="6"/>
      <dgm:spPr/>
    </dgm:pt>
    <dgm:pt modelId="{DC80EE3A-7DA0-4A0B-85E8-E4589B8B794C}" type="pres">
      <dgm:prSet presAssocID="{7BB2F241-E959-4BB9-A9D4-838E2D709930}" presName="text" presStyleLbl="fgAcc0" presStyleIdx="2" presStyleCnt="6">
        <dgm:presLayoutVars>
          <dgm:chPref val="3"/>
        </dgm:presLayoutVars>
      </dgm:prSet>
      <dgm:spPr/>
    </dgm:pt>
    <dgm:pt modelId="{34B4B037-581D-4344-A551-8E2FC98AA156}" type="pres">
      <dgm:prSet presAssocID="{7BB2F241-E959-4BB9-A9D4-838E2D709930}" presName="hierChild2" presStyleCnt="0"/>
      <dgm:spPr/>
    </dgm:pt>
    <dgm:pt modelId="{E0168F44-D7CD-43F3-9F42-A1DC542E61E5}" type="pres">
      <dgm:prSet presAssocID="{C35D7AF3-34B1-4E2F-8B51-5FFA06F45984}" presName="hierRoot1" presStyleCnt="0"/>
      <dgm:spPr/>
    </dgm:pt>
    <dgm:pt modelId="{72D9D82F-30EB-4852-9234-83D4E539DD89}" type="pres">
      <dgm:prSet presAssocID="{C35D7AF3-34B1-4E2F-8B51-5FFA06F45984}" presName="composite" presStyleCnt="0"/>
      <dgm:spPr/>
    </dgm:pt>
    <dgm:pt modelId="{CAA0AED7-1EE1-4B03-8DD0-5E858CFF0F9F}" type="pres">
      <dgm:prSet presAssocID="{C35D7AF3-34B1-4E2F-8B51-5FFA06F45984}" presName="background" presStyleLbl="node0" presStyleIdx="3" presStyleCnt="6"/>
      <dgm:spPr/>
    </dgm:pt>
    <dgm:pt modelId="{0C89B0F6-9535-48EB-9F8E-9CBDC5498928}" type="pres">
      <dgm:prSet presAssocID="{C35D7AF3-34B1-4E2F-8B51-5FFA06F45984}" presName="text" presStyleLbl="fgAcc0" presStyleIdx="3" presStyleCnt="6">
        <dgm:presLayoutVars>
          <dgm:chPref val="3"/>
        </dgm:presLayoutVars>
      </dgm:prSet>
      <dgm:spPr/>
    </dgm:pt>
    <dgm:pt modelId="{8051D7D8-0988-42D2-B5D1-BE0150A316E2}" type="pres">
      <dgm:prSet presAssocID="{C35D7AF3-34B1-4E2F-8B51-5FFA06F45984}" presName="hierChild2" presStyleCnt="0"/>
      <dgm:spPr/>
    </dgm:pt>
    <dgm:pt modelId="{942AC869-5E34-43C3-A0A0-71EB5DD42CC5}" type="pres">
      <dgm:prSet presAssocID="{F7BCE425-1374-4765-B358-0983A195871C}" presName="hierRoot1" presStyleCnt="0"/>
      <dgm:spPr/>
    </dgm:pt>
    <dgm:pt modelId="{38BCC0EB-F5A8-47CE-A162-A0DCB0007E92}" type="pres">
      <dgm:prSet presAssocID="{F7BCE425-1374-4765-B358-0983A195871C}" presName="composite" presStyleCnt="0"/>
      <dgm:spPr/>
    </dgm:pt>
    <dgm:pt modelId="{C94FC125-647B-4115-A6DD-9DE8CA4A53AD}" type="pres">
      <dgm:prSet presAssocID="{F7BCE425-1374-4765-B358-0983A195871C}" presName="background" presStyleLbl="node0" presStyleIdx="4" presStyleCnt="6"/>
      <dgm:spPr/>
    </dgm:pt>
    <dgm:pt modelId="{DE52EE56-63FB-4E02-8BCF-DAC530AD40D6}" type="pres">
      <dgm:prSet presAssocID="{F7BCE425-1374-4765-B358-0983A195871C}" presName="text" presStyleLbl="fgAcc0" presStyleIdx="4" presStyleCnt="6">
        <dgm:presLayoutVars>
          <dgm:chPref val="3"/>
        </dgm:presLayoutVars>
      </dgm:prSet>
      <dgm:spPr/>
    </dgm:pt>
    <dgm:pt modelId="{D0187439-255D-498E-B2B7-4734A90009D6}" type="pres">
      <dgm:prSet presAssocID="{F7BCE425-1374-4765-B358-0983A195871C}" presName="hierChild2" presStyleCnt="0"/>
      <dgm:spPr/>
    </dgm:pt>
    <dgm:pt modelId="{A2E00AD4-D49F-470E-B0C1-52FA9336D0D1}" type="pres">
      <dgm:prSet presAssocID="{38692513-23F0-4DEC-ACC8-9FB35AE6D323}" presName="hierRoot1" presStyleCnt="0"/>
      <dgm:spPr/>
    </dgm:pt>
    <dgm:pt modelId="{07F4041E-0047-4486-AC1D-05683AEF728A}" type="pres">
      <dgm:prSet presAssocID="{38692513-23F0-4DEC-ACC8-9FB35AE6D323}" presName="composite" presStyleCnt="0"/>
      <dgm:spPr/>
    </dgm:pt>
    <dgm:pt modelId="{94AC983C-E3E0-4610-ACB4-67FCA1456EE5}" type="pres">
      <dgm:prSet presAssocID="{38692513-23F0-4DEC-ACC8-9FB35AE6D323}" presName="background" presStyleLbl="node0" presStyleIdx="5" presStyleCnt="6"/>
      <dgm:spPr/>
    </dgm:pt>
    <dgm:pt modelId="{8D9019D1-D8B1-43D1-BA40-05D787B2504A}" type="pres">
      <dgm:prSet presAssocID="{38692513-23F0-4DEC-ACC8-9FB35AE6D323}" presName="text" presStyleLbl="fgAcc0" presStyleIdx="5" presStyleCnt="6">
        <dgm:presLayoutVars>
          <dgm:chPref val="3"/>
        </dgm:presLayoutVars>
      </dgm:prSet>
      <dgm:spPr/>
    </dgm:pt>
    <dgm:pt modelId="{0D71B2E2-2E31-4394-99DC-EA7622671C99}" type="pres">
      <dgm:prSet presAssocID="{38692513-23F0-4DEC-ACC8-9FB35AE6D323}" presName="hierChild2" presStyleCnt="0"/>
      <dgm:spPr/>
    </dgm:pt>
  </dgm:ptLst>
  <dgm:cxnLst>
    <dgm:cxn modelId="{C2EC4C04-495F-436D-8D51-A4E32EBC56D7}" srcId="{65B294FF-A391-4DBE-AC25-33F789C3102B}" destId="{38692513-23F0-4DEC-ACC8-9FB35AE6D323}" srcOrd="5" destOrd="0" parTransId="{BBB5CB37-FDD7-4C0E-B691-D0454122C56E}" sibTransId="{81F1C745-97A8-4B6E-8442-5E7F119512E0}"/>
    <dgm:cxn modelId="{3DAB6B13-F2EC-40BC-A42E-A60F1686EDBE}" type="presOf" srcId="{C35D7AF3-34B1-4E2F-8B51-5FFA06F45984}" destId="{0C89B0F6-9535-48EB-9F8E-9CBDC5498928}" srcOrd="0" destOrd="0" presId="urn:microsoft.com/office/officeart/2005/8/layout/hierarchy1"/>
    <dgm:cxn modelId="{25941521-0ED1-442B-AB8F-5FA4D91817F4}" srcId="{65B294FF-A391-4DBE-AC25-33F789C3102B}" destId="{7BB2F241-E959-4BB9-A9D4-838E2D709930}" srcOrd="2" destOrd="0" parTransId="{21F65A84-7FB3-479F-B7B0-705E1BB554B9}" sibTransId="{47AD5771-6BF8-4FF0-A635-098C5175A989}"/>
    <dgm:cxn modelId="{2E0CD13A-604E-49CC-B21E-10CF15353D9F}" srcId="{65B294FF-A391-4DBE-AC25-33F789C3102B}" destId="{F7BCE425-1374-4765-B358-0983A195871C}" srcOrd="4" destOrd="0" parTransId="{C4E56A33-2A78-4269-B1AB-C21B7E4D9143}" sibTransId="{6CF3E424-FA26-41D6-A1BD-DD830DF0DE60}"/>
    <dgm:cxn modelId="{0B279D86-EDF5-4DF5-9BF7-FD377495E616}" type="presOf" srcId="{38692513-23F0-4DEC-ACC8-9FB35AE6D323}" destId="{8D9019D1-D8B1-43D1-BA40-05D787B2504A}" srcOrd="0" destOrd="0" presId="urn:microsoft.com/office/officeart/2005/8/layout/hierarchy1"/>
    <dgm:cxn modelId="{C6F3A390-17B4-42AA-9E34-FE59B8EA2CCB}" type="presOf" srcId="{F7BCE425-1374-4765-B358-0983A195871C}" destId="{DE52EE56-63FB-4E02-8BCF-DAC530AD40D6}" srcOrd="0" destOrd="0" presId="urn:microsoft.com/office/officeart/2005/8/layout/hierarchy1"/>
    <dgm:cxn modelId="{00A4DF99-B7F9-4F76-B982-2BB8858BE534}" srcId="{65B294FF-A391-4DBE-AC25-33F789C3102B}" destId="{C35D7AF3-34B1-4E2F-8B51-5FFA06F45984}" srcOrd="3" destOrd="0" parTransId="{BA2BAD34-AC38-4F6A-B2F2-99F3C53A97FA}" sibTransId="{5226E5DD-F593-4C49-9238-2917B88C9700}"/>
    <dgm:cxn modelId="{CE7405A1-0626-4DE2-B679-2FBE9EE6B78E}" srcId="{65B294FF-A391-4DBE-AC25-33F789C3102B}" destId="{0AC633FA-9F24-4B9A-B99F-900CC529714D}" srcOrd="0" destOrd="0" parTransId="{E6BCC835-C433-4ED8-97F6-1A19A2FF821F}" sibTransId="{80E6DA7A-9D0C-4B3C-9703-CB34D748ECBF}"/>
    <dgm:cxn modelId="{7C5436A7-7D33-4A34-AC57-2E0DCD22D726}" type="presOf" srcId="{0AC633FA-9F24-4B9A-B99F-900CC529714D}" destId="{00092620-D9EB-4BAD-9694-CD79C861820D}" srcOrd="0" destOrd="0" presId="urn:microsoft.com/office/officeart/2005/8/layout/hierarchy1"/>
    <dgm:cxn modelId="{B1767AC4-064A-45CF-8B01-F9EACEA18953}" type="presOf" srcId="{7BB2F241-E959-4BB9-A9D4-838E2D709930}" destId="{DC80EE3A-7DA0-4A0B-85E8-E4589B8B794C}" srcOrd="0" destOrd="0" presId="urn:microsoft.com/office/officeart/2005/8/layout/hierarchy1"/>
    <dgm:cxn modelId="{96AD77DF-46B2-4DD6-B6F8-7A1F6FAADCE2}" type="presOf" srcId="{C03A39A6-30B4-4DEB-9547-1BA33C85DA12}" destId="{E48E4C83-DC27-490A-B81C-EDFC4E6C14EB}" srcOrd="0" destOrd="0" presId="urn:microsoft.com/office/officeart/2005/8/layout/hierarchy1"/>
    <dgm:cxn modelId="{963A4FF2-2918-46F8-8F33-EF5C09E227D2}" type="presOf" srcId="{65B294FF-A391-4DBE-AC25-33F789C3102B}" destId="{5C267E22-2994-4481-847C-8ABA174B8371}" srcOrd="0" destOrd="0" presId="urn:microsoft.com/office/officeart/2005/8/layout/hierarchy1"/>
    <dgm:cxn modelId="{E53238FA-5456-4D5B-BB69-B219B5333831}" srcId="{65B294FF-A391-4DBE-AC25-33F789C3102B}" destId="{C03A39A6-30B4-4DEB-9547-1BA33C85DA12}" srcOrd="1" destOrd="0" parTransId="{2E142B58-EF6B-4535-93DD-70D2654E7269}" sibTransId="{F23F0B97-C587-42E6-927B-52627133E9A8}"/>
    <dgm:cxn modelId="{34383C4E-0E5D-4F12-9E0F-B2863123A267}" type="presParOf" srcId="{5C267E22-2994-4481-847C-8ABA174B8371}" destId="{83711EAD-4BD3-427A-9BAA-E074FDA6B4A6}" srcOrd="0" destOrd="0" presId="urn:microsoft.com/office/officeart/2005/8/layout/hierarchy1"/>
    <dgm:cxn modelId="{EDA4CC64-2D3D-4FA6-B26D-51441F36274E}" type="presParOf" srcId="{83711EAD-4BD3-427A-9BAA-E074FDA6B4A6}" destId="{EF62A4D2-1E7B-409F-8B23-0CF610F1A27F}" srcOrd="0" destOrd="0" presId="urn:microsoft.com/office/officeart/2005/8/layout/hierarchy1"/>
    <dgm:cxn modelId="{CBA57CD8-2532-49D0-84D7-8E665A5291A8}" type="presParOf" srcId="{EF62A4D2-1E7B-409F-8B23-0CF610F1A27F}" destId="{0469AB9E-F32D-42DD-88AF-1A5D6C51F921}" srcOrd="0" destOrd="0" presId="urn:microsoft.com/office/officeart/2005/8/layout/hierarchy1"/>
    <dgm:cxn modelId="{4B105DB0-9ADE-4845-9CB3-477395FF59D7}" type="presParOf" srcId="{EF62A4D2-1E7B-409F-8B23-0CF610F1A27F}" destId="{00092620-D9EB-4BAD-9694-CD79C861820D}" srcOrd="1" destOrd="0" presId="urn:microsoft.com/office/officeart/2005/8/layout/hierarchy1"/>
    <dgm:cxn modelId="{7344F46E-8C1E-488F-871D-910CB9ABAB84}" type="presParOf" srcId="{83711EAD-4BD3-427A-9BAA-E074FDA6B4A6}" destId="{E1CB1DB2-CC0B-4C85-A047-95C54B5CA6B1}" srcOrd="1" destOrd="0" presId="urn:microsoft.com/office/officeart/2005/8/layout/hierarchy1"/>
    <dgm:cxn modelId="{13E487B9-9490-40DF-8348-B914E19C3693}" type="presParOf" srcId="{5C267E22-2994-4481-847C-8ABA174B8371}" destId="{EAA948D6-8DFD-4297-B94E-D1F6F820E108}" srcOrd="1" destOrd="0" presId="urn:microsoft.com/office/officeart/2005/8/layout/hierarchy1"/>
    <dgm:cxn modelId="{4EAF5718-1064-44C5-B0FB-F2DCF37E889A}" type="presParOf" srcId="{EAA948D6-8DFD-4297-B94E-D1F6F820E108}" destId="{37F99C65-C735-4B89-9C95-39AB54EE494A}" srcOrd="0" destOrd="0" presId="urn:microsoft.com/office/officeart/2005/8/layout/hierarchy1"/>
    <dgm:cxn modelId="{4FA461F2-A3D5-4383-8F00-83ACB261682F}" type="presParOf" srcId="{37F99C65-C735-4B89-9C95-39AB54EE494A}" destId="{23A0F33D-CBEB-4E8C-8D1D-E5DD7991386C}" srcOrd="0" destOrd="0" presId="urn:microsoft.com/office/officeart/2005/8/layout/hierarchy1"/>
    <dgm:cxn modelId="{E481135C-C368-45B6-8769-49EC1E46F7FD}" type="presParOf" srcId="{37F99C65-C735-4B89-9C95-39AB54EE494A}" destId="{E48E4C83-DC27-490A-B81C-EDFC4E6C14EB}" srcOrd="1" destOrd="0" presId="urn:microsoft.com/office/officeart/2005/8/layout/hierarchy1"/>
    <dgm:cxn modelId="{B51916B7-00B2-4D43-B1BA-60E1BDFDFB6D}" type="presParOf" srcId="{EAA948D6-8DFD-4297-B94E-D1F6F820E108}" destId="{EDF9F03A-B8D9-4F80-8F71-7316409DA6BB}" srcOrd="1" destOrd="0" presId="urn:microsoft.com/office/officeart/2005/8/layout/hierarchy1"/>
    <dgm:cxn modelId="{B28F545A-BBCB-4C98-8F62-BD35A1544ED5}" type="presParOf" srcId="{5C267E22-2994-4481-847C-8ABA174B8371}" destId="{ED0CFCD8-F960-41E3-8138-C9E800DD3CF9}" srcOrd="2" destOrd="0" presId="urn:microsoft.com/office/officeart/2005/8/layout/hierarchy1"/>
    <dgm:cxn modelId="{DEA84C28-7AE1-4414-965D-59019CA9A312}" type="presParOf" srcId="{ED0CFCD8-F960-41E3-8138-C9E800DD3CF9}" destId="{AD836B0C-89DB-4402-ADDD-9C130B1853B8}" srcOrd="0" destOrd="0" presId="urn:microsoft.com/office/officeart/2005/8/layout/hierarchy1"/>
    <dgm:cxn modelId="{642B66D6-E863-438A-9E33-1EFC7FE0BF18}" type="presParOf" srcId="{AD836B0C-89DB-4402-ADDD-9C130B1853B8}" destId="{C2F55628-B11D-4095-B2A7-FEAD59270B53}" srcOrd="0" destOrd="0" presId="urn:microsoft.com/office/officeart/2005/8/layout/hierarchy1"/>
    <dgm:cxn modelId="{91020C29-BE0A-4B82-8544-92A9FB83E963}" type="presParOf" srcId="{AD836B0C-89DB-4402-ADDD-9C130B1853B8}" destId="{DC80EE3A-7DA0-4A0B-85E8-E4589B8B794C}" srcOrd="1" destOrd="0" presId="urn:microsoft.com/office/officeart/2005/8/layout/hierarchy1"/>
    <dgm:cxn modelId="{18A5DAA0-B5CE-4A3E-8346-AD51D974F65D}" type="presParOf" srcId="{ED0CFCD8-F960-41E3-8138-C9E800DD3CF9}" destId="{34B4B037-581D-4344-A551-8E2FC98AA156}" srcOrd="1" destOrd="0" presId="urn:microsoft.com/office/officeart/2005/8/layout/hierarchy1"/>
    <dgm:cxn modelId="{D37765A1-4BFA-45DD-B58C-C50A08BDF2BA}" type="presParOf" srcId="{5C267E22-2994-4481-847C-8ABA174B8371}" destId="{E0168F44-D7CD-43F3-9F42-A1DC542E61E5}" srcOrd="3" destOrd="0" presId="urn:microsoft.com/office/officeart/2005/8/layout/hierarchy1"/>
    <dgm:cxn modelId="{B636BFD3-7419-4124-9105-698B2D66E425}" type="presParOf" srcId="{E0168F44-D7CD-43F3-9F42-A1DC542E61E5}" destId="{72D9D82F-30EB-4852-9234-83D4E539DD89}" srcOrd="0" destOrd="0" presId="urn:microsoft.com/office/officeart/2005/8/layout/hierarchy1"/>
    <dgm:cxn modelId="{C45C48D7-7F42-4286-A2AC-015F353F861E}" type="presParOf" srcId="{72D9D82F-30EB-4852-9234-83D4E539DD89}" destId="{CAA0AED7-1EE1-4B03-8DD0-5E858CFF0F9F}" srcOrd="0" destOrd="0" presId="urn:microsoft.com/office/officeart/2005/8/layout/hierarchy1"/>
    <dgm:cxn modelId="{FE63876A-37E2-4186-9C45-8C609E42FCA3}" type="presParOf" srcId="{72D9D82F-30EB-4852-9234-83D4E539DD89}" destId="{0C89B0F6-9535-48EB-9F8E-9CBDC5498928}" srcOrd="1" destOrd="0" presId="urn:microsoft.com/office/officeart/2005/8/layout/hierarchy1"/>
    <dgm:cxn modelId="{705156A0-5F56-42F2-9BFB-8C343413CEDE}" type="presParOf" srcId="{E0168F44-D7CD-43F3-9F42-A1DC542E61E5}" destId="{8051D7D8-0988-42D2-B5D1-BE0150A316E2}" srcOrd="1" destOrd="0" presId="urn:microsoft.com/office/officeart/2005/8/layout/hierarchy1"/>
    <dgm:cxn modelId="{DE00CCBE-51E6-4348-BDED-3D2409BC9032}" type="presParOf" srcId="{5C267E22-2994-4481-847C-8ABA174B8371}" destId="{942AC869-5E34-43C3-A0A0-71EB5DD42CC5}" srcOrd="4" destOrd="0" presId="urn:microsoft.com/office/officeart/2005/8/layout/hierarchy1"/>
    <dgm:cxn modelId="{0F4A95CD-C1CD-4177-A96B-5C7315F81756}" type="presParOf" srcId="{942AC869-5E34-43C3-A0A0-71EB5DD42CC5}" destId="{38BCC0EB-F5A8-47CE-A162-A0DCB0007E92}" srcOrd="0" destOrd="0" presId="urn:microsoft.com/office/officeart/2005/8/layout/hierarchy1"/>
    <dgm:cxn modelId="{1491D86E-F32F-4517-A4D9-F732F0422A8C}" type="presParOf" srcId="{38BCC0EB-F5A8-47CE-A162-A0DCB0007E92}" destId="{C94FC125-647B-4115-A6DD-9DE8CA4A53AD}" srcOrd="0" destOrd="0" presId="urn:microsoft.com/office/officeart/2005/8/layout/hierarchy1"/>
    <dgm:cxn modelId="{93459722-9EAD-44DD-9969-A5DA4AACDFA3}" type="presParOf" srcId="{38BCC0EB-F5A8-47CE-A162-A0DCB0007E92}" destId="{DE52EE56-63FB-4E02-8BCF-DAC530AD40D6}" srcOrd="1" destOrd="0" presId="urn:microsoft.com/office/officeart/2005/8/layout/hierarchy1"/>
    <dgm:cxn modelId="{4AE2D96D-94D4-4584-BE98-0534392F51D4}" type="presParOf" srcId="{942AC869-5E34-43C3-A0A0-71EB5DD42CC5}" destId="{D0187439-255D-498E-B2B7-4734A90009D6}" srcOrd="1" destOrd="0" presId="urn:microsoft.com/office/officeart/2005/8/layout/hierarchy1"/>
    <dgm:cxn modelId="{45E5F280-7E07-4090-8597-CBB4D08030E0}" type="presParOf" srcId="{5C267E22-2994-4481-847C-8ABA174B8371}" destId="{A2E00AD4-D49F-470E-B0C1-52FA9336D0D1}" srcOrd="5" destOrd="0" presId="urn:microsoft.com/office/officeart/2005/8/layout/hierarchy1"/>
    <dgm:cxn modelId="{4F6D42E3-5BE8-42B2-A5A2-71D26E08EE32}" type="presParOf" srcId="{A2E00AD4-D49F-470E-B0C1-52FA9336D0D1}" destId="{07F4041E-0047-4486-AC1D-05683AEF728A}" srcOrd="0" destOrd="0" presId="urn:microsoft.com/office/officeart/2005/8/layout/hierarchy1"/>
    <dgm:cxn modelId="{812CC2EE-703A-4E49-90F4-E02DD2C4DAE4}" type="presParOf" srcId="{07F4041E-0047-4486-AC1D-05683AEF728A}" destId="{94AC983C-E3E0-4610-ACB4-67FCA1456EE5}" srcOrd="0" destOrd="0" presId="urn:microsoft.com/office/officeart/2005/8/layout/hierarchy1"/>
    <dgm:cxn modelId="{F856AD10-B1EE-4C0B-A9A6-021C8FBB4694}" type="presParOf" srcId="{07F4041E-0047-4486-AC1D-05683AEF728A}" destId="{8D9019D1-D8B1-43D1-BA40-05D787B2504A}" srcOrd="1" destOrd="0" presId="urn:microsoft.com/office/officeart/2005/8/layout/hierarchy1"/>
    <dgm:cxn modelId="{89FE0833-9FF0-4C91-A7E2-0F06491EFD7A}" type="presParOf" srcId="{A2E00AD4-D49F-470E-B0C1-52FA9336D0D1}" destId="{0D71B2E2-2E31-4394-99DC-EA7622671C99}"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9DD615E2-9FB6-4F6B-AD3C-D38A46CAF467}" type="doc">
      <dgm:prSet loTypeId="urn:microsoft.com/office/officeart/2018/2/layout/IconVerticalSolidList" loCatId="icon" qsTypeId="urn:microsoft.com/office/officeart/2005/8/quickstyle/simple1" qsCatId="simple" csTypeId="urn:microsoft.com/office/officeart/2005/8/colors/accent2_2" csCatId="accent2" phldr="1"/>
      <dgm:spPr/>
      <dgm:t>
        <a:bodyPr/>
        <a:lstStyle/>
        <a:p>
          <a:endParaRPr lang="en-US"/>
        </a:p>
      </dgm:t>
    </dgm:pt>
    <dgm:pt modelId="{81D4656D-6877-454F-A0B5-C3BC6B68C2ED}">
      <dgm:prSet/>
      <dgm:spPr/>
      <dgm:t>
        <a:bodyPr/>
        <a:lstStyle/>
        <a:p>
          <a:pPr>
            <a:lnSpc>
              <a:spcPct val="100000"/>
            </a:lnSpc>
          </a:pPr>
          <a:r>
            <a:rPr lang="en-US" dirty="0"/>
            <a:t>Loss Functions</a:t>
          </a:r>
        </a:p>
      </dgm:t>
    </dgm:pt>
    <dgm:pt modelId="{23044844-BDDE-4DE5-9B1E-4FA831C22715}" type="parTrans" cxnId="{4F925DBF-05FE-4867-AD4E-C289C4CB4247}">
      <dgm:prSet/>
      <dgm:spPr/>
      <dgm:t>
        <a:bodyPr/>
        <a:lstStyle/>
        <a:p>
          <a:endParaRPr lang="en-US"/>
        </a:p>
      </dgm:t>
    </dgm:pt>
    <dgm:pt modelId="{451A5D55-7396-46D6-9015-A6B5B24A0483}" type="sibTrans" cxnId="{4F925DBF-05FE-4867-AD4E-C289C4CB4247}">
      <dgm:prSet/>
      <dgm:spPr/>
      <dgm:t>
        <a:bodyPr/>
        <a:lstStyle/>
        <a:p>
          <a:endParaRPr lang="en-US"/>
        </a:p>
      </dgm:t>
    </dgm:pt>
    <dgm:pt modelId="{1EC9CAA2-F5A3-411A-853E-3B483093E1D1}">
      <dgm:prSet/>
      <dgm:spPr/>
      <dgm:t>
        <a:bodyPr/>
        <a:lstStyle/>
        <a:p>
          <a:pPr>
            <a:lnSpc>
              <a:spcPct val="100000"/>
            </a:lnSpc>
          </a:pPr>
          <a:r>
            <a:rPr lang="en-US" dirty="0"/>
            <a:t>Adaptation</a:t>
          </a:r>
        </a:p>
      </dgm:t>
    </dgm:pt>
    <dgm:pt modelId="{2FCA8EF1-752B-456C-89AF-80A6D68CCFEA}" type="parTrans" cxnId="{E0E67ABA-10FF-4FA8-8CD5-E38835C2D457}">
      <dgm:prSet/>
      <dgm:spPr/>
      <dgm:t>
        <a:bodyPr/>
        <a:lstStyle/>
        <a:p>
          <a:endParaRPr lang="en-IN"/>
        </a:p>
      </dgm:t>
    </dgm:pt>
    <dgm:pt modelId="{583EFAE7-E12F-4AE3-A6EF-24C39E6F4AD8}" type="sibTrans" cxnId="{E0E67ABA-10FF-4FA8-8CD5-E38835C2D457}">
      <dgm:prSet/>
      <dgm:spPr/>
      <dgm:t>
        <a:bodyPr/>
        <a:lstStyle/>
        <a:p>
          <a:endParaRPr lang="en-IN"/>
        </a:p>
      </dgm:t>
    </dgm:pt>
    <dgm:pt modelId="{A0C231AD-5DF2-4D2D-9431-536232456CF1}">
      <dgm:prSet/>
      <dgm:spPr/>
      <dgm:t>
        <a:bodyPr/>
        <a:lstStyle/>
        <a:p>
          <a:pPr>
            <a:lnSpc>
              <a:spcPct val="100000"/>
            </a:lnSpc>
          </a:pPr>
          <a:r>
            <a:rPr lang="en-US" dirty="0"/>
            <a:t>Characteristics Modification</a:t>
          </a:r>
        </a:p>
      </dgm:t>
    </dgm:pt>
    <dgm:pt modelId="{CB685DAF-F5F7-4086-9072-8786C9B147BE}" type="parTrans" cxnId="{C136D6C3-B1FD-4C62-B58A-6E9C05846240}">
      <dgm:prSet/>
      <dgm:spPr/>
      <dgm:t>
        <a:bodyPr/>
        <a:lstStyle/>
        <a:p>
          <a:endParaRPr lang="en-IN"/>
        </a:p>
      </dgm:t>
    </dgm:pt>
    <dgm:pt modelId="{C467738F-75A1-4F49-9660-87513F3A04ED}" type="sibTrans" cxnId="{C136D6C3-B1FD-4C62-B58A-6E9C05846240}">
      <dgm:prSet/>
      <dgm:spPr/>
      <dgm:t>
        <a:bodyPr/>
        <a:lstStyle/>
        <a:p>
          <a:endParaRPr lang="en-IN"/>
        </a:p>
      </dgm:t>
    </dgm:pt>
    <dgm:pt modelId="{E057FF68-3ABF-44B7-A536-E1B95EA468BB}">
      <dgm:prSet/>
      <dgm:spPr/>
      <dgm:t>
        <a:bodyPr/>
        <a:lstStyle/>
        <a:p>
          <a:pPr>
            <a:lnSpc>
              <a:spcPct val="100000"/>
            </a:lnSpc>
          </a:pPr>
          <a:r>
            <a:rPr lang="en-US" dirty="0"/>
            <a:t>Use with real data</a:t>
          </a:r>
        </a:p>
      </dgm:t>
    </dgm:pt>
    <dgm:pt modelId="{42E6F1BB-7290-4DD9-88B3-C983FDD568A7}" type="parTrans" cxnId="{FB64F500-A0AC-4480-BF9D-2E2DB217FC31}">
      <dgm:prSet/>
      <dgm:spPr/>
    </dgm:pt>
    <dgm:pt modelId="{7962D554-C81F-49B5-AD20-ED3BF038D890}" type="sibTrans" cxnId="{FB64F500-A0AC-4480-BF9D-2E2DB217FC31}">
      <dgm:prSet/>
      <dgm:spPr/>
    </dgm:pt>
    <dgm:pt modelId="{3C6C5C30-001E-49DF-AE12-6FB570202D7A}" type="pres">
      <dgm:prSet presAssocID="{9DD615E2-9FB6-4F6B-AD3C-D38A46CAF467}" presName="root" presStyleCnt="0">
        <dgm:presLayoutVars>
          <dgm:dir/>
          <dgm:resizeHandles val="exact"/>
        </dgm:presLayoutVars>
      </dgm:prSet>
      <dgm:spPr/>
    </dgm:pt>
    <dgm:pt modelId="{B9836015-D0E4-4508-ABA1-0A01FB3DB661}" type="pres">
      <dgm:prSet presAssocID="{E057FF68-3ABF-44B7-A536-E1B95EA468BB}" presName="compNode" presStyleCnt="0"/>
      <dgm:spPr/>
    </dgm:pt>
    <dgm:pt modelId="{19939E0F-D174-4B80-B093-273BC6974FE9}" type="pres">
      <dgm:prSet presAssocID="{E057FF68-3ABF-44B7-A536-E1B95EA468BB}" presName="bgRect" presStyleLbl="bgShp" presStyleIdx="0" presStyleCnt="4"/>
      <dgm:spPr/>
    </dgm:pt>
    <dgm:pt modelId="{100B818D-B767-431A-9524-508352A4A05B}" type="pres">
      <dgm:prSet presAssocID="{E057FF68-3ABF-44B7-A536-E1B95EA468BB}" presName="iconRect" presStyleLbl="node1" presStyleIdx="0" presStyleCnt="4"/>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Presentation with pie chart with solid fill"/>
        </a:ext>
      </dgm:extLst>
    </dgm:pt>
    <dgm:pt modelId="{732DBBFA-D660-4445-A2B9-DC931165D447}" type="pres">
      <dgm:prSet presAssocID="{E057FF68-3ABF-44B7-A536-E1B95EA468BB}" presName="spaceRect" presStyleCnt="0"/>
      <dgm:spPr/>
    </dgm:pt>
    <dgm:pt modelId="{AC4583CC-7ED8-41EE-ABA5-27B7DDF15C6C}" type="pres">
      <dgm:prSet presAssocID="{E057FF68-3ABF-44B7-A536-E1B95EA468BB}" presName="parTx" presStyleLbl="revTx" presStyleIdx="0" presStyleCnt="4">
        <dgm:presLayoutVars>
          <dgm:chMax val="0"/>
          <dgm:chPref val="0"/>
        </dgm:presLayoutVars>
      </dgm:prSet>
      <dgm:spPr/>
    </dgm:pt>
    <dgm:pt modelId="{3B1D2D40-4FE9-411C-B47A-79DA80204F55}" type="pres">
      <dgm:prSet presAssocID="{7962D554-C81F-49B5-AD20-ED3BF038D890}" presName="sibTrans" presStyleCnt="0"/>
      <dgm:spPr/>
    </dgm:pt>
    <dgm:pt modelId="{A0C8E8C0-4271-459A-AC4D-3A3DFABD2D7B}" type="pres">
      <dgm:prSet presAssocID="{81D4656D-6877-454F-A0B5-C3BC6B68C2ED}" presName="compNode" presStyleCnt="0"/>
      <dgm:spPr/>
    </dgm:pt>
    <dgm:pt modelId="{46EB0B81-8147-450C-B8BA-47341D396B11}" type="pres">
      <dgm:prSet presAssocID="{81D4656D-6877-454F-A0B5-C3BC6B68C2ED}" presName="bgRect" presStyleLbl="bgShp" presStyleIdx="1" presStyleCnt="4"/>
      <dgm:spPr/>
    </dgm:pt>
    <dgm:pt modelId="{B4317D9A-3283-4791-AEF5-6123BABAEDD8}" type="pres">
      <dgm:prSet presAssocID="{81D4656D-6877-454F-A0B5-C3BC6B68C2ED}" presName="iconRect" presStyleLbl="node1" presStyleIdx="1" presStyleCnt="4"/>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Remote learning math outline"/>
        </a:ext>
      </dgm:extLst>
    </dgm:pt>
    <dgm:pt modelId="{DA29C345-B3E4-4DBA-8B7E-874A0CAC9FDF}" type="pres">
      <dgm:prSet presAssocID="{81D4656D-6877-454F-A0B5-C3BC6B68C2ED}" presName="spaceRect" presStyleCnt="0"/>
      <dgm:spPr/>
    </dgm:pt>
    <dgm:pt modelId="{74E2D996-4C25-4A4E-BD0E-A396C7828E68}" type="pres">
      <dgm:prSet presAssocID="{81D4656D-6877-454F-A0B5-C3BC6B68C2ED}" presName="parTx" presStyleLbl="revTx" presStyleIdx="1" presStyleCnt="4">
        <dgm:presLayoutVars>
          <dgm:chMax val="0"/>
          <dgm:chPref val="0"/>
        </dgm:presLayoutVars>
      </dgm:prSet>
      <dgm:spPr/>
    </dgm:pt>
    <dgm:pt modelId="{1CA1EBE7-67C6-4D27-85D0-91004795D5A3}" type="pres">
      <dgm:prSet presAssocID="{451A5D55-7396-46D6-9015-A6B5B24A0483}" presName="sibTrans" presStyleCnt="0"/>
      <dgm:spPr/>
    </dgm:pt>
    <dgm:pt modelId="{4D9015C4-AB57-4D64-B22B-AE2C11DEAD18}" type="pres">
      <dgm:prSet presAssocID="{1EC9CAA2-F5A3-411A-853E-3B483093E1D1}" presName="compNode" presStyleCnt="0"/>
      <dgm:spPr/>
    </dgm:pt>
    <dgm:pt modelId="{98143240-67E0-44BE-834A-D45FB918BF49}" type="pres">
      <dgm:prSet presAssocID="{1EC9CAA2-F5A3-411A-853E-3B483093E1D1}" presName="bgRect" presStyleLbl="bgShp" presStyleIdx="2" presStyleCnt="4"/>
      <dgm:spPr/>
    </dgm:pt>
    <dgm:pt modelId="{4CFFADFB-5057-434B-A854-7225768D0FB7}" type="pres">
      <dgm:prSet presAssocID="{1EC9CAA2-F5A3-411A-853E-3B483093E1D1}" presName="iconRect" presStyleLbl="node1" presStyleIdx="2" presStyleCnt="4"/>
      <dgm:spPr>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dgm:spPr>
      <dgm:extLst>
        <a:ext uri="{E40237B7-FDA0-4F09-8148-C483321AD2D9}">
          <dgm14:cNvPr xmlns:dgm14="http://schemas.microsoft.com/office/drawing/2010/diagram" id="0" name="" descr="Shuffle with solid fill"/>
        </a:ext>
      </dgm:extLst>
    </dgm:pt>
    <dgm:pt modelId="{96BEB892-DEB2-49D7-AD46-E3F78D4E50AC}" type="pres">
      <dgm:prSet presAssocID="{1EC9CAA2-F5A3-411A-853E-3B483093E1D1}" presName="spaceRect" presStyleCnt="0"/>
      <dgm:spPr/>
    </dgm:pt>
    <dgm:pt modelId="{AFFB1B1D-9224-4D34-94E6-A728EEFCEE37}" type="pres">
      <dgm:prSet presAssocID="{1EC9CAA2-F5A3-411A-853E-3B483093E1D1}" presName="parTx" presStyleLbl="revTx" presStyleIdx="2" presStyleCnt="4">
        <dgm:presLayoutVars>
          <dgm:chMax val="0"/>
          <dgm:chPref val="0"/>
        </dgm:presLayoutVars>
      </dgm:prSet>
      <dgm:spPr/>
    </dgm:pt>
    <dgm:pt modelId="{CB29EEB5-1A18-47AD-AA2A-53FF3D048716}" type="pres">
      <dgm:prSet presAssocID="{583EFAE7-E12F-4AE3-A6EF-24C39E6F4AD8}" presName="sibTrans" presStyleCnt="0"/>
      <dgm:spPr/>
    </dgm:pt>
    <dgm:pt modelId="{82D1835E-1642-419F-8BE8-22E668813C58}" type="pres">
      <dgm:prSet presAssocID="{A0C231AD-5DF2-4D2D-9431-536232456CF1}" presName="compNode" presStyleCnt="0"/>
      <dgm:spPr/>
    </dgm:pt>
    <dgm:pt modelId="{2F68D9CA-68AA-4375-9BCA-9A88604FED70}" type="pres">
      <dgm:prSet presAssocID="{A0C231AD-5DF2-4D2D-9431-536232456CF1}" presName="bgRect" presStyleLbl="bgShp" presStyleIdx="3" presStyleCnt="4"/>
      <dgm:spPr/>
    </dgm:pt>
    <dgm:pt modelId="{3DC834C3-11EC-4F01-8401-52F3492E394A}" type="pres">
      <dgm:prSet presAssocID="{A0C231AD-5DF2-4D2D-9431-536232456CF1}" presName="iconRect" presStyleLbl="node1" presStyleIdx="3" presStyleCnt="4"/>
      <dgm:spPr>
        <a:blipFill>
          <a:blip xmlns:r="http://schemas.openxmlformats.org/officeDocument/2006/relationships" r:embed="rId7">
            <a:extLst>
              <a:ext uri="{96DAC541-7B7A-43D3-8B79-37D633B846F1}">
                <asvg:svgBlip xmlns:asvg="http://schemas.microsoft.com/office/drawing/2016/SVG/main" r:embed="rId8"/>
              </a:ext>
            </a:extLst>
          </a:blip>
          <a:srcRect/>
          <a:stretch>
            <a:fillRect/>
          </a:stretch>
        </a:blipFill>
      </dgm:spPr>
      <dgm:extLst>
        <a:ext uri="{E40237B7-FDA0-4F09-8148-C483321AD2D9}">
          <dgm14:cNvPr xmlns:dgm14="http://schemas.microsoft.com/office/drawing/2010/diagram" id="0" name="" descr="Tag with solid fill"/>
        </a:ext>
      </dgm:extLst>
    </dgm:pt>
    <dgm:pt modelId="{6238AEFB-4282-4924-9878-60FE9D5A6299}" type="pres">
      <dgm:prSet presAssocID="{A0C231AD-5DF2-4D2D-9431-536232456CF1}" presName="spaceRect" presStyleCnt="0"/>
      <dgm:spPr/>
    </dgm:pt>
    <dgm:pt modelId="{164ABA6C-7918-4CAC-85D7-1D52BF68457A}" type="pres">
      <dgm:prSet presAssocID="{A0C231AD-5DF2-4D2D-9431-536232456CF1}" presName="parTx" presStyleLbl="revTx" presStyleIdx="3" presStyleCnt="4">
        <dgm:presLayoutVars>
          <dgm:chMax val="0"/>
          <dgm:chPref val="0"/>
        </dgm:presLayoutVars>
      </dgm:prSet>
      <dgm:spPr/>
    </dgm:pt>
  </dgm:ptLst>
  <dgm:cxnLst>
    <dgm:cxn modelId="{FB64F500-A0AC-4480-BF9D-2E2DB217FC31}" srcId="{9DD615E2-9FB6-4F6B-AD3C-D38A46CAF467}" destId="{E057FF68-3ABF-44B7-A536-E1B95EA468BB}" srcOrd="0" destOrd="0" parTransId="{42E6F1BB-7290-4DD9-88B3-C983FDD568A7}" sibTransId="{7962D554-C81F-49B5-AD20-ED3BF038D890}"/>
    <dgm:cxn modelId="{1BD45A07-E621-47F4-BBFF-56C10E0BA29F}" type="presOf" srcId="{9DD615E2-9FB6-4F6B-AD3C-D38A46CAF467}" destId="{3C6C5C30-001E-49DF-AE12-6FB570202D7A}" srcOrd="0" destOrd="0" presId="urn:microsoft.com/office/officeart/2018/2/layout/IconVerticalSolidList"/>
    <dgm:cxn modelId="{8A323628-5D11-4713-B91C-5C26A084DCAD}" type="presOf" srcId="{81D4656D-6877-454F-A0B5-C3BC6B68C2ED}" destId="{74E2D996-4C25-4A4E-BD0E-A396C7828E68}" srcOrd="0" destOrd="0" presId="urn:microsoft.com/office/officeart/2018/2/layout/IconVerticalSolidList"/>
    <dgm:cxn modelId="{618CB39B-74A6-4823-A889-7DCB7171892E}" type="presOf" srcId="{E057FF68-3ABF-44B7-A536-E1B95EA468BB}" destId="{AC4583CC-7ED8-41EE-ABA5-27B7DDF15C6C}" srcOrd="0" destOrd="0" presId="urn:microsoft.com/office/officeart/2018/2/layout/IconVerticalSolidList"/>
    <dgm:cxn modelId="{E0E67ABA-10FF-4FA8-8CD5-E38835C2D457}" srcId="{9DD615E2-9FB6-4F6B-AD3C-D38A46CAF467}" destId="{1EC9CAA2-F5A3-411A-853E-3B483093E1D1}" srcOrd="2" destOrd="0" parTransId="{2FCA8EF1-752B-456C-89AF-80A6D68CCFEA}" sibTransId="{583EFAE7-E12F-4AE3-A6EF-24C39E6F4AD8}"/>
    <dgm:cxn modelId="{4F925DBF-05FE-4867-AD4E-C289C4CB4247}" srcId="{9DD615E2-9FB6-4F6B-AD3C-D38A46CAF467}" destId="{81D4656D-6877-454F-A0B5-C3BC6B68C2ED}" srcOrd="1" destOrd="0" parTransId="{23044844-BDDE-4DE5-9B1E-4FA831C22715}" sibTransId="{451A5D55-7396-46D6-9015-A6B5B24A0483}"/>
    <dgm:cxn modelId="{C136D6C3-B1FD-4C62-B58A-6E9C05846240}" srcId="{9DD615E2-9FB6-4F6B-AD3C-D38A46CAF467}" destId="{A0C231AD-5DF2-4D2D-9431-536232456CF1}" srcOrd="3" destOrd="0" parTransId="{CB685DAF-F5F7-4086-9072-8786C9B147BE}" sibTransId="{C467738F-75A1-4F49-9660-87513F3A04ED}"/>
    <dgm:cxn modelId="{83F3ECD2-651A-42D3-908A-88ED83B6D824}" type="presOf" srcId="{A0C231AD-5DF2-4D2D-9431-536232456CF1}" destId="{164ABA6C-7918-4CAC-85D7-1D52BF68457A}" srcOrd="0" destOrd="0" presId="urn:microsoft.com/office/officeart/2018/2/layout/IconVerticalSolidList"/>
    <dgm:cxn modelId="{9608DAD5-2638-4179-BCD2-A5763ED12D25}" type="presOf" srcId="{1EC9CAA2-F5A3-411A-853E-3B483093E1D1}" destId="{AFFB1B1D-9224-4D34-94E6-A728EEFCEE37}" srcOrd="0" destOrd="0" presId="urn:microsoft.com/office/officeart/2018/2/layout/IconVerticalSolidList"/>
    <dgm:cxn modelId="{142DBC2D-3280-4544-8B89-EBDDFC27BA7D}" type="presParOf" srcId="{3C6C5C30-001E-49DF-AE12-6FB570202D7A}" destId="{B9836015-D0E4-4508-ABA1-0A01FB3DB661}" srcOrd="0" destOrd="0" presId="urn:microsoft.com/office/officeart/2018/2/layout/IconVerticalSolidList"/>
    <dgm:cxn modelId="{6E7F1AAF-D071-4FE7-86F2-96D195BC9BD5}" type="presParOf" srcId="{B9836015-D0E4-4508-ABA1-0A01FB3DB661}" destId="{19939E0F-D174-4B80-B093-273BC6974FE9}" srcOrd="0" destOrd="0" presId="urn:microsoft.com/office/officeart/2018/2/layout/IconVerticalSolidList"/>
    <dgm:cxn modelId="{8B124F4E-07A5-4C55-957E-D9F5E76FD45B}" type="presParOf" srcId="{B9836015-D0E4-4508-ABA1-0A01FB3DB661}" destId="{100B818D-B767-431A-9524-508352A4A05B}" srcOrd="1" destOrd="0" presId="urn:microsoft.com/office/officeart/2018/2/layout/IconVerticalSolidList"/>
    <dgm:cxn modelId="{6B86EE5B-C07E-472A-9A09-1A0D7A468063}" type="presParOf" srcId="{B9836015-D0E4-4508-ABA1-0A01FB3DB661}" destId="{732DBBFA-D660-4445-A2B9-DC931165D447}" srcOrd="2" destOrd="0" presId="urn:microsoft.com/office/officeart/2018/2/layout/IconVerticalSolidList"/>
    <dgm:cxn modelId="{E7106F2A-C21E-49C8-B76F-7D09DEE59A0F}" type="presParOf" srcId="{B9836015-D0E4-4508-ABA1-0A01FB3DB661}" destId="{AC4583CC-7ED8-41EE-ABA5-27B7DDF15C6C}" srcOrd="3" destOrd="0" presId="urn:microsoft.com/office/officeart/2018/2/layout/IconVerticalSolidList"/>
    <dgm:cxn modelId="{65251CF4-08D1-415C-B4AB-8E9FF099FD9A}" type="presParOf" srcId="{3C6C5C30-001E-49DF-AE12-6FB570202D7A}" destId="{3B1D2D40-4FE9-411C-B47A-79DA80204F55}" srcOrd="1" destOrd="0" presId="urn:microsoft.com/office/officeart/2018/2/layout/IconVerticalSolidList"/>
    <dgm:cxn modelId="{7DDA9D7E-0496-4934-A670-70368C241168}" type="presParOf" srcId="{3C6C5C30-001E-49DF-AE12-6FB570202D7A}" destId="{A0C8E8C0-4271-459A-AC4D-3A3DFABD2D7B}" srcOrd="2" destOrd="0" presId="urn:microsoft.com/office/officeart/2018/2/layout/IconVerticalSolidList"/>
    <dgm:cxn modelId="{F1FA45A2-84FA-4A54-97AE-930088311890}" type="presParOf" srcId="{A0C8E8C0-4271-459A-AC4D-3A3DFABD2D7B}" destId="{46EB0B81-8147-450C-B8BA-47341D396B11}" srcOrd="0" destOrd="0" presId="urn:microsoft.com/office/officeart/2018/2/layout/IconVerticalSolidList"/>
    <dgm:cxn modelId="{ECC5F1D9-8A1D-42F2-A0F5-8F829054FACD}" type="presParOf" srcId="{A0C8E8C0-4271-459A-AC4D-3A3DFABD2D7B}" destId="{B4317D9A-3283-4791-AEF5-6123BABAEDD8}" srcOrd="1" destOrd="0" presId="urn:microsoft.com/office/officeart/2018/2/layout/IconVerticalSolidList"/>
    <dgm:cxn modelId="{6BD2D484-0BE2-45F8-94A8-ECDA1711D70F}" type="presParOf" srcId="{A0C8E8C0-4271-459A-AC4D-3A3DFABD2D7B}" destId="{DA29C345-B3E4-4DBA-8B7E-874A0CAC9FDF}" srcOrd="2" destOrd="0" presId="urn:microsoft.com/office/officeart/2018/2/layout/IconVerticalSolidList"/>
    <dgm:cxn modelId="{0529476F-F088-40D5-BAE9-BA8E5579320F}" type="presParOf" srcId="{A0C8E8C0-4271-459A-AC4D-3A3DFABD2D7B}" destId="{74E2D996-4C25-4A4E-BD0E-A396C7828E68}" srcOrd="3" destOrd="0" presId="urn:microsoft.com/office/officeart/2018/2/layout/IconVerticalSolidList"/>
    <dgm:cxn modelId="{976567E5-F0BD-4411-BC73-EB556ACE32CE}" type="presParOf" srcId="{3C6C5C30-001E-49DF-AE12-6FB570202D7A}" destId="{1CA1EBE7-67C6-4D27-85D0-91004795D5A3}" srcOrd="3" destOrd="0" presId="urn:microsoft.com/office/officeart/2018/2/layout/IconVerticalSolidList"/>
    <dgm:cxn modelId="{D4E479CD-B705-4CFB-B0A5-4E2F14E98C21}" type="presParOf" srcId="{3C6C5C30-001E-49DF-AE12-6FB570202D7A}" destId="{4D9015C4-AB57-4D64-B22B-AE2C11DEAD18}" srcOrd="4" destOrd="0" presId="urn:microsoft.com/office/officeart/2018/2/layout/IconVerticalSolidList"/>
    <dgm:cxn modelId="{6C98D264-5769-4506-B285-704D4D7CA5AE}" type="presParOf" srcId="{4D9015C4-AB57-4D64-B22B-AE2C11DEAD18}" destId="{98143240-67E0-44BE-834A-D45FB918BF49}" srcOrd="0" destOrd="0" presId="urn:microsoft.com/office/officeart/2018/2/layout/IconVerticalSolidList"/>
    <dgm:cxn modelId="{67267117-80C8-4536-AB25-D1AA72E51252}" type="presParOf" srcId="{4D9015C4-AB57-4D64-B22B-AE2C11DEAD18}" destId="{4CFFADFB-5057-434B-A854-7225768D0FB7}" srcOrd="1" destOrd="0" presId="urn:microsoft.com/office/officeart/2018/2/layout/IconVerticalSolidList"/>
    <dgm:cxn modelId="{CBFC707A-DADE-4C9D-BC20-78ADCFEEFDD0}" type="presParOf" srcId="{4D9015C4-AB57-4D64-B22B-AE2C11DEAD18}" destId="{96BEB892-DEB2-49D7-AD46-E3F78D4E50AC}" srcOrd="2" destOrd="0" presId="urn:microsoft.com/office/officeart/2018/2/layout/IconVerticalSolidList"/>
    <dgm:cxn modelId="{45CBA366-293C-4B62-9D87-22D03285365D}" type="presParOf" srcId="{4D9015C4-AB57-4D64-B22B-AE2C11DEAD18}" destId="{AFFB1B1D-9224-4D34-94E6-A728EEFCEE37}" srcOrd="3" destOrd="0" presId="urn:microsoft.com/office/officeart/2018/2/layout/IconVerticalSolidList"/>
    <dgm:cxn modelId="{85CC2449-C8D0-4843-AE2F-4C538537C957}" type="presParOf" srcId="{3C6C5C30-001E-49DF-AE12-6FB570202D7A}" destId="{CB29EEB5-1A18-47AD-AA2A-53FF3D048716}" srcOrd="5" destOrd="0" presId="urn:microsoft.com/office/officeart/2018/2/layout/IconVerticalSolidList"/>
    <dgm:cxn modelId="{1000D919-98F2-4895-AEB5-75BC9BFDC7A1}" type="presParOf" srcId="{3C6C5C30-001E-49DF-AE12-6FB570202D7A}" destId="{82D1835E-1642-419F-8BE8-22E668813C58}" srcOrd="6" destOrd="0" presId="urn:microsoft.com/office/officeart/2018/2/layout/IconVerticalSolidList"/>
    <dgm:cxn modelId="{19315D72-7A26-48F6-8408-EDF33E6F66E0}" type="presParOf" srcId="{82D1835E-1642-419F-8BE8-22E668813C58}" destId="{2F68D9CA-68AA-4375-9BCA-9A88604FED70}" srcOrd="0" destOrd="0" presId="urn:microsoft.com/office/officeart/2018/2/layout/IconVerticalSolidList"/>
    <dgm:cxn modelId="{DC9BAF5C-532D-4B7A-AEDB-219387CD5333}" type="presParOf" srcId="{82D1835E-1642-419F-8BE8-22E668813C58}" destId="{3DC834C3-11EC-4F01-8401-52F3492E394A}" srcOrd="1" destOrd="0" presId="urn:microsoft.com/office/officeart/2018/2/layout/IconVerticalSolidList"/>
    <dgm:cxn modelId="{DBC13587-15A8-47BF-A4FB-C5A3BD1426FF}" type="presParOf" srcId="{82D1835E-1642-419F-8BE8-22E668813C58}" destId="{6238AEFB-4282-4924-9878-60FE9D5A6299}" srcOrd="2" destOrd="0" presId="urn:microsoft.com/office/officeart/2018/2/layout/IconVerticalSolidList"/>
    <dgm:cxn modelId="{8856688A-094C-460D-80C6-EAC4B91A882F}" type="presParOf" srcId="{82D1835E-1642-419F-8BE8-22E668813C58}" destId="{164ABA6C-7918-4CAC-85D7-1D52BF68457A}"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704DA031-3753-43EF-B511-782C6BFE4187}" type="doc">
      <dgm:prSet loTypeId="urn:microsoft.com/office/officeart/2018/5/layout/IconCircleLabelList" loCatId="icon" qsTypeId="urn:microsoft.com/office/officeart/2005/8/quickstyle/simple1" qsCatId="simple" csTypeId="urn:microsoft.com/office/officeart/2005/8/colors/accent3_2" csCatId="accent3" phldr="1"/>
      <dgm:spPr/>
      <dgm:t>
        <a:bodyPr/>
        <a:lstStyle/>
        <a:p>
          <a:endParaRPr lang="en-US"/>
        </a:p>
      </dgm:t>
    </dgm:pt>
    <dgm:pt modelId="{2F4DF5A9-B954-4140-B259-7D02FB7C026B}">
      <dgm:prSet/>
      <dgm:spPr/>
      <dgm:t>
        <a:bodyPr/>
        <a:lstStyle/>
        <a:p>
          <a:pPr>
            <a:lnSpc>
              <a:spcPct val="100000"/>
            </a:lnSpc>
            <a:defRPr cap="all"/>
          </a:pPr>
          <a:r>
            <a:rPr lang="en-US" dirty="0"/>
            <a:t>Pure synthetic data</a:t>
          </a:r>
        </a:p>
      </dgm:t>
    </dgm:pt>
    <dgm:pt modelId="{9FE766D1-F417-440D-BB7B-A27EF00390EA}" type="parTrans" cxnId="{1187B9C1-A6BC-437C-B057-EC265EB5F85D}">
      <dgm:prSet/>
      <dgm:spPr/>
      <dgm:t>
        <a:bodyPr/>
        <a:lstStyle/>
        <a:p>
          <a:endParaRPr lang="en-US"/>
        </a:p>
      </dgm:t>
    </dgm:pt>
    <dgm:pt modelId="{205A4C6D-E542-4801-A6A7-5362E8D9AFC8}" type="sibTrans" cxnId="{1187B9C1-A6BC-437C-B057-EC265EB5F85D}">
      <dgm:prSet/>
      <dgm:spPr/>
      <dgm:t>
        <a:bodyPr/>
        <a:lstStyle/>
        <a:p>
          <a:endParaRPr lang="en-US"/>
        </a:p>
      </dgm:t>
    </dgm:pt>
    <dgm:pt modelId="{8FA98C84-4A10-42D4-A96A-DD4207AC057F}">
      <dgm:prSet/>
      <dgm:spPr/>
      <dgm:t>
        <a:bodyPr/>
        <a:lstStyle/>
        <a:p>
          <a:pPr>
            <a:lnSpc>
              <a:spcPct val="100000"/>
            </a:lnSpc>
            <a:defRPr cap="all"/>
          </a:pPr>
          <a:r>
            <a:rPr lang="en-US" dirty="0"/>
            <a:t>Synthetic mixed with real</a:t>
          </a:r>
        </a:p>
      </dgm:t>
    </dgm:pt>
    <dgm:pt modelId="{216D6225-8F0A-4E8D-A6E3-7DA69E98413B}" type="parTrans" cxnId="{9AF23F41-2ABE-480E-BA54-50C8A0C85443}">
      <dgm:prSet/>
      <dgm:spPr/>
      <dgm:t>
        <a:bodyPr/>
        <a:lstStyle/>
        <a:p>
          <a:endParaRPr lang="en-US"/>
        </a:p>
      </dgm:t>
    </dgm:pt>
    <dgm:pt modelId="{62C37807-0589-4B18-86DC-AD81580C8DD6}" type="sibTrans" cxnId="{9AF23F41-2ABE-480E-BA54-50C8A0C85443}">
      <dgm:prSet/>
      <dgm:spPr/>
      <dgm:t>
        <a:bodyPr/>
        <a:lstStyle/>
        <a:p>
          <a:endParaRPr lang="en-US"/>
        </a:p>
      </dgm:t>
    </dgm:pt>
    <dgm:pt modelId="{988391CC-9354-4C8D-A40C-F65A9CA7B0D5}">
      <dgm:prSet/>
      <dgm:spPr/>
      <dgm:t>
        <a:bodyPr/>
        <a:lstStyle/>
        <a:p>
          <a:pPr>
            <a:lnSpc>
              <a:spcPct val="100000"/>
            </a:lnSpc>
            <a:defRPr cap="all"/>
          </a:pPr>
          <a:r>
            <a:rPr lang="en-US"/>
            <a:t>Pre-training on synthetic data and fine-tuning on the real data.</a:t>
          </a:r>
        </a:p>
      </dgm:t>
    </dgm:pt>
    <dgm:pt modelId="{D8E0065C-7DA0-4E19-B86E-6BF4DA361F11}" type="parTrans" cxnId="{BF22AB69-841C-4C1C-81DB-0A0FC0443F19}">
      <dgm:prSet/>
      <dgm:spPr/>
      <dgm:t>
        <a:bodyPr/>
        <a:lstStyle/>
        <a:p>
          <a:endParaRPr lang="en-US"/>
        </a:p>
      </dgm:t>
    </dgm:pt>
    <dgm:pt modelId="{7B808835-680A-4BBE-923C-F71AF4EDAD1D}" type="sibTrans" cxnId="{BF22AB69-841C-4C1C-81DB-0A0FC0443F19}">
      <dgm:prSet/>
      <dgm:spPr/>
      <dgm:t>
        <a:bodyPr/>
        <a:lstStyle/>
        <a:p>
          <a:endParaRPr lang="en-US"/>
        </a:p>
      </dgm:t>
    </dgm:pt>
    <dgm:pt modelId="{53511D52-FA99-4721-B696-0F0DA107EC5A}" type="pres">
      <dgm:prSet presAssocID="{704DA031-3753-43EF-B511-782C6BFE4187}" presName="root" presStyleCnt="0">
        <dgm:presLayoutVars>
          <dgm:dir/>
          <dgm:resizeHandles val="exact"/>
        </dgm:presLayoutVars>
      </dgm:prSet>
      <dgm:spPr/>
    </dgm:pt>
    <dgm:pt modelId="{C382507A-6D26-40A0-8FDB-0AB4148E496D}" type="pres">
      <dgm:prSet presAssocID="{2F4DF5A9-B954-4140-B259-7D02FB7C026B}" presName="compNode" presStyleCnt="0"/>
      <dgm:spPr/>
    </dgm:pt>
    <dgm:pt modelId="{7F5B2937-6D59-4884-A81D-82E99746490E}" type="pres">
      <dgm:prSet presAssocID="{2F4DF5A9-B954-4140-B259-7D02FB7C026B}" presName="iconBgRect" presStyleLbl="bgShp" presStyleIdx="0" presStyleCnt="3"/>
      <dgm:spPr/>
    </dgm:pt>
    <dgm:pt modelId="{17C47F77-0BAD-4762-A9B5-E20597FF9A83}" type="pres">
      <dgm:prSet presAssocID="{2F4DF5A9-B954-4140-B259-7D02FB7C026B}"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NA"/>
        </a:ext>
      </dgm:extLst>
    </dgm:pt>
    <dgm:pt modelId="{030F258B-6A4A-453B-BE32-19C0EFB00403}" type="pres">
      <dgm:prSet presAssocID="{2F4DF5A9-B954-4140-B259-7D02FB7C026B}" presName="spaceRect" presStyleCnt="0"/>
      <dgm:spPr/>
    </dgm:pt>
    <dgm:pt modelId="{8493ACA3-85E9-4AB5-85F9-AE858316FAF5}" type="pres">
      <dgm:prSet presAssocID="{2F4DF5A9-B954-4140-B259-7D02FB7C026B}" presName="textRect" presStyleLbl="revTx" presStyleIdx="0" presStyleCnt="3">
        <dgm:presLayoutVars>
          <dgm:chMax val="1"/>
          <dgm:chPref val="1"/>
        </dgm:presLayoutVars>
      </dgm:prSet>
      <dgm:spPr/>
    </dgm:pt>
    <dgm:pt modelId="{75856B17-6281-4250-A750-75FD37C2A468}" type="pres">
      <dgm:prSet presAssocID="{205A4C6D-E542-4801-A6A7-5362E8D9AFC8}" presName="sibTrans" presStyleCnt="0"/>
      <dgm:spPr/>
    </dgm:pt>
    <dgm:pt modelId="{DAB20666-C44F-4757-935A-192DF5E51DC9}" type="pres">
      <dgm:prSet presAssocID="{8FA98C84-4A10-42D4-A96A-DD4207AC057F}" presName="compNode" presStyleCnt="0"/>
      <dgm:spPr/>
    </dgm:pt>
    <dgm:pt modelId="{59B6C829-E9DC-400A-9046-94017E826188}" type="pres">
      <dgm:prSet presAssocID="{8FA98C84-4A10-42D4-A96A-DD4207AC057F}" presName="iconBgRect" presStyleLbl="bgShp" presStyleIdx="1" presStyleCnt="3"/>
      <dgm:spPr/>
    </dgm:pt>
    <dgm:pt modelId="{D7988938-EF8E-43C1-852A-CB92DD116A30}" type="pres">
      <dgm:prSet presAssocID="{8FA98C84-4A10-42D4-A96A-DD4207AC057F}"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atabase"/>
        </a:ext>
      </dgm:extLst>
    </dgm:pt>
    <dgm:pt modelId="{725B6FEA-C347-4BB4-ADE4-6C145EAC3EE0}" type="pres">
      <dgm:prSet presAssocID="{8FA98C84-4A10-42D4-A96A-DD4207AC057F}" presName="spaceRect" presStyleCnt="0"/>
      <dgm:spPr/>
    </dgm:pt>
    <dgm:pt modelId="{3B75BEEC-14F9-4D7D-95B3-7DB0492A88C1}" type="pres">
      <dgm:prSet presAssocID="{8FA98C84-4A10-42D4-A96A-DD4207AC057F}" presName="textRect" presStyleLbl="revTx" presStyleIdx="1" presStyleCnt="3">
        <dgm:presLayoutVars>
          <dgm:chMax val="1"/>
          <dgm:chPref val="1"/>
        </dgm:presLayoutVars>
      </dgm:prSet>
      <dgm:spPr/>
    </dgm:pt>
    <dgm:pt modelId="{0E5FE2E4-C2A8-4DC7-AEDF-0CBD22A97EDD}" type="pres">
      <dgm:prSet presAssocID="{62C37807-0589-4B18-86DC-AD81580C8DD6}" presName="sibTrans" presStyleCnt="0"/>
      <dgm:spPr/>
    </dgm:pt>
    <dgm:pt modelId="{E05C3957-A6A5-4FE2-BE80-14F35FA67AFC}" type="pres">
      <dgm:prSet presAssocID="{988391CC-9354-4C8D-A40C-F65A9CA7B0D5}" presName="compNode" presStyleCnt="0"/>
      <dgm:spPr/>
    </dgm:pt>
    <dgm:pt modelId="{0D4D3150-4621-4B75-8D57-A1F476A16907}" type="pres">
      <dgm:prSet presAssocID="{988391CC-9354-4C8D-A40C-F65A9CA7B0D5}" presName="iconBgRect" presStyleLbl="bgShp" presStyleIdx="2" presStyleCnt="3"/>
      <dgm:spPr/>
    </dgm:pt>
    <dgm:pt modelId="{A88657DF-3357-48CC-95C4-9CEB58F1B394}" type="pres">
      <dgm:prSet presAssocID="{988391CC-9354-4C8D-A40C-F65A9CA7B0D5}"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Robot"/>
        </a:ext>
      </dgm:extLst>
    </dgm:pt>
    <dgm:pt modelId="{5100ADD0-488B-45AE-8FD0-3E35012E3A12}" type="pres">
      <dgm:prSet presAssocID="{988391CC-9354-4C8D-A40C-F65A9CA7B0D5}" presName="spaceRect" presStyleCnt="0"/>
      <dgm:spPr/>
    </dgm:pt>
    <dgm:pt modelId="{0AF98C24-2CA5-428C-AE71-E3A0254C9CA9}" type="pres">
      <dgm:prSet presAssocID="{988391CC-9354-4C8D-A40C-F65A9CA7B0D5}" presName="textRect" presStyleLbl="revTx" presStyleIdx="2" presStyleCnt="3">
        <dgm:presLayoutVars>
          <dgm:chMax val="1"/>
          <dgm:chPref val="1"/>
        </dgm:presLayoutVars>
      </dgm:prSet>
      <dgm:spPr/>
    </dgm:pt>
  </dgm:ptLst>
  <dgm:cxnLst>
    <dgm:cxn modelId="{DB52D35D-D139-468C-9AC6-0631397FFA93}" type="presOf" srcId="{988391CC-9354-4C8D-A40C-F65A9CA7B0D5}" destId="{0AF98C24-2CA5-428C-AE71-E3A0254C9CA9}" srcOrd="0" destOrd="0" presId="urn:microsoft.com/office/officeart/2018/5/layout/IconCircleLabelList"/>
    <dgm:cxn modelId="{9AF23F41-2ABE-480E-BA54-50C8A0C85443}" srcId="{704DA031-3753-43EF-B511-782C6BFE4187}" destId="{8FA98C84-4A10-42D4-A96A-DD4207AC057F}" srcOrd="1" destOrd="0" parTransId="{216D6225-8F0A-4E8D-A6E3-7DA69E98413B}" sibTransId="{62C37807-0589-4B18-86DC-AD81580C8DD6}"/>
    <dgm:cxn modelId="{BF22AB69-841C-4C1C-81DB-0A0FC0443F19}" srcId="{704DA031-3753-43EF-B511-782C6BFE4187}" destId="{988391CC-9354-4C8D-A40C-F65A9CA7B0D5}" srcOrd="2" destOrd="0" parTransId="{D8E0065C-7DA0-4E19-B86E-6BF4DA361F11}" sibTransId="{7B808835-680A-4BBE-923C-F71AF4EDAD1D}"/>
    <dgm:cxn modelId="{EC9F1988-355C-4F5B-8CDB-820EE9A179BF}" type="presOf" srcId="{2F4DF5A9-B954-4140-B259-7D02FB7C026B}" destId="{8493ACA3-85E9-4AB5-85F9-AE858316FAF5}" srcOrd="0" destOrd="0" presId="urn:microsoft.com/office/officeart/2018/5/layout/IconCircleLabelList"/>
    <dgm:cxn modelId="{7E75728A-41A5-4B9F-9776-A4A823C2D6AB}" type="presOf" srcId="{704DA031-3753-43EF-B511-782C6BFE4187}" destId="{53511D52-FA99-4721-B696-0F0DA107EC5A}" srcOrd="0" destOrd="0" presId="urn:microsoft.com/office/officeart/2018/5/layout/IconCircleLabelList"/>
    <dgm:cxn modelId="{7DECC39A-C6B9-4E9F-A956-34911F808D8E}" type="presOf" srcId="{8FA98C84-4A10-42D4-A96A-DD4207AC057F}" destId="{3B75BEEC-14F9-4D7D-95B3-7DB0492A88C1}" srcOrd="0" destOrd="0" presId="urn:microsoft.com/office/officeart/2018/5/layout/IconCircleLabelList"/>
    <dgm:cxn modelId="{1187B9C1-A6BC-437C-B057-EC265EB5F85D}" srcId="{704DA031-3753-43EF-B511-782C6BFE4187}" destId="{2F4DF5A9-B954-4140-B259-7D02FB7C026B}" srcOrd="0" destOrd="0" parTransId="{9FE766D1-F417-440D-BB7B-A27EF00390EA}" sibTransId="{205A4C6D-E542-4801-A6A7-5362E8D9AFC8}"/>
    <dgm:cxn modelId="{614FE032-A5C8-4F57-90BC-6596784DDB24}" type="presParOf" srcId="{53511D52-FA99-4721-B696-0F0DA107EC5A}" destId="{C382507A-6D26-40A0-8FDB-0AB4148E496D}" srcOrd="0" destOrd="0" presId="urn:microsoft.com/office/officeart/2018/5/layout/IconCircleLabelList"/>
    <dgm:cxn modelId="{7202B867-5BAC-4EAB-84F8-F5C4AEBD0226}" type="presParOf" srcId="{C382507A-6D26-40A0-8FDB-0AB4148E496D}" destId="{7F5B2937-6D59-4884-A81D-82E99746490E}" srcOrd="0" destOrd="0" presId="urn:microsoft.com/office/officeart/2018/5/layout/IconCircleLabelList"/>
    <dgm:cxn modelId="{347F4B42-7972-411A-BE2C-ECF0583DF1E7}" type="presParOf" srcId="{C382507A-6D26-40A0-8FDB-0AB4148E496D}" destId="{17C47F77-0BAD-4762-A9B5-E20597FF9A83}" srcOrd="1" destOrd="0" presId="urn:microsoft.com/office/officeart/2018/5/layout/IconCircleLabelList"/>
    <dgm:cxn modelId="{DDDF1998-6FAF-4236-A56A-BA7720CD97AC}" type="presParOf" srcId="{C382507A-6D26-40A0-8FDB-0AB4148E496D}" destId="{030F258B-6A4A-453B-BE32-19C0EFB00403}" srcOrd="2" destOrd="0" presId="urn:microsoft.com/office/officeart/2018/5/layout/IconCircleLabelList"/>
    <dgm:cxn modelId="{D329F3C1-1499-4753-B040-E3A7318350AC}" type="presParOf" srcId="{C382507A-6D26-40A0-8FDB-0AB4148E496D}" destId="{8493ACA3-85E9-4AB5-85F9-AE858316FAF5}" srcOrd="3" destOrd="0" presId="urn:microsoft.com/office/officeart/2018/5/layout/IconCircleLabelList"/>
    <dgm:cxn modelId="{AA263690-ACD1-4E3D-AEAD-A49693F6830F}" type="presParOf" srcId="{53511D52-FA99-4721-B696-0F0DA107EC5A}" destId="{75856B17-6281-4250-A750-75FD37C2A468}" srcOrd="1" destOrd="0" presId="urn:microsoft.com/office/officeart/2018/5/layout/IconCircleLabelList"/>
    <dgm:cxn modelId="{A4473107-9813-48E7-AFE8-B030986E4CFE}" type="presParOf" srcId="{53511D52-FA99-4721-B696-0F0DA107EC5A}" destId="{DAB20666-C44F-4757-935A-192DF5E51DC9}" srcOrd="2" destOrd="0" presId="urn:microsoft.com/office/officeart/2018/5/layout/IconCircleLabelList"/>
    <dgm:cxn modelId="{F7B5DF84-ADF9-4469-933D-9C5B088AD934}" type="presParOf" srcId="{DAB20666-C44F-4757-935A-192DF5E51DC9}" destId="{59B6C829-E9DC-400A-9046-94017E826188}" srcOrd="0" destOrd="0" presId="urn:microsoft.com/office/officeart/2018/5/layout/IconCircleLabelList"/>
    <dgm:cxn modelId="{033C570B-9728-4904-AAA0-49081D5E96A8}" type="presParOf" srcId="{DAB20666-C44F-4757-935A-192DF5E51DC9}" destId="{D7988938-EF8E-43C1-852A-CB92DD116A30}" srcOrd="1" destOrd="0" presId="urn:microsoft.com/office/officeart/2018/5/layout/IconCircleLabelList"/>
    <dgm:cxn modelId="{0EA671DF-81D9-4924-818F-62913BA05B68}" type="presParOf" srcId="{DAB20666-C44F-4757-935A-192DF5E51DC9}" destId="{725B6FEA-C347-4BB4-ADE4-6C145EAC3EE0}" srcOrd="2" destOrd="0" presId="urn:microsoft.com/office/officeart/2018/5/layout/IconCircleLabelList"/>
    <dgm:cxn modelId="{EC6CD9F3-EE91-400C-8BF3-9716FE0A8B1A}" type="presParOf" srcId="{DAB20666-C44F-4757-935A-192DF5E51DC9}" destId="{3B75BEEC-14F9-4D7D-95B3-7DB0492A88C1}" srcOrd="3" destOrd="0" presId="urn:microsoft.com/office/officeart/2018/5/layout/IconCircleLabelList"/>
    <dgm:cxn modelId="{526E72AD-C3A6-499B-8F48-1E977017D462}" type="presParOf" srcId="{53511D52-FA99-4721-B696-0F0DA107EC5A}" destId="{0E5FE2E4-C2A8-4DC7-AEDF-0CBD22A97EDD}" srcOrd="3" destOrd="0" presId="urn:microsoft.com/office/officeart/2018/5/layout/IconCircleLabelList"/>
    <dgm:cxn modelId="{83D0A82E-4D95-4A9C-8FDA-1AB6BF4E0B4A}" type="presParOf" srcId="{53511D52-FA99-4721-B696-0F0DA107EC5A}" destId="{E05C3957-A6A5-4FE2-BE80-14F35FA67AFC}" srcOrd="4" destOrd="0" presId="urn:microsoft.com/office/officeart/2018/5/layout/IconCircleLabelList"/>
    <dgm:cxn modelId="{171BE84C-28BD-4951-9C12-84234D8E64B7}" type="presParOf" srcId="{E05C3957-A6A5-4FE2-BE80-14F35FA67AFC}" destId="{0D4D3150-4621-4B75-8D57-A1F476A16907}" srcOrd="0" destOrd="0" presId="urn:microsoft.com/office/officeart/2018/5/layout/IconCircleLabelList"/>
    <dgm:cxn modelId="{69C7434A-62B0-4DC8-B1F9-77691142BD8F}" type="presParOf" srcId="{E05C3957-A6A5-4FE2-BE80-14F35FA67AFC}" destId="{A88657DF-3357-48CC-95C4-9CEB58F1B394}" srcOrd="1" destOrd="0" presId="urn:microsoft.com/office/officeart/2018/5/layout/IconCircleLabelList"/>
    <dgm:cxn modelId="{B199C52B-C67D-43CB-96C8-7B9910A61A61}" type="presParOf" srcId="{E05C3957-A6A5-4FE2-BE80-14F35FA67AFC}" destId="{5100ADD0-488B-45AE-8FD0-3E35012E3A12}" srcOrd="2" destOrd="0" presId="urn:microsoft.com/office/officeart/2018/5/layout/IconCircleLabelList"/>
    <dgm:cxn modelId="{1F740F67-DDFE-44BA-BCF3-3DB4326CA943}" type="presParOf" srcId="{E05C3957-A6A5-4FE2-BE80-14F35FA67AFC}" destId="{0AF98C24-2CA5-428C-AE71-E3A0254C9CA9}"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DD615E2-9FB6-4F6B-AD3C-D38A46CAF467}" type="doc">
      <dgm:prSet loTypeId="urn:microsoft.com/office/officeart/2018/2/layout/IconVerticalSolidList" loCatId="icon" qsTypeId="urn:microsoft.com/office/officeart/2005/8/quickstyle/simple1" qsCatId="simple" csTypeId="urn:microsoft.com/office/officeart/2005/8/colors/accent2_2" csCatId="accent2" phldr="1"/>
      <dgm:spPr/>
      <dgm:t>
        <a:bodyPr/>
        <a:lstStyle/>
        <a:p>
          <a:endParaRPr lang="en-US"/>
        </a:p>
      </dgm:t>
    </dgm:pt>
    <dgm:pt modelId="{81D4656D-6877-454F-A0B5-C3BC6B68C2ED}">
      <dgm:prSet/>
      <dgm:spPr/>
      <dgm:t>
        <a:bodyPr/>
        <a:lstStyle/>
        <a:p>
          <a:r>
            <a:rPr lang="en-US" dirty="0"/>
            <a:t>What’s FR?</a:t>
          </a:r>
        </a:p>
      </dgm:t>
    </dgm:pt>
    <dgm:pt modelId="{23044844-BDDE-4DE5-9B1E-4FA831C22715}" type="parTrans" cxnId="{4F925DBF-05FE-4867-AD4E-C289C4CB4247}">
      <dgm:prSet/>
      <dgm:spPr/>
      <dgm:t>
        <a:bodyPr/>
        <a:lstStyle/>
        <a:p>
          <a:endParaRPr lang="en-US"/>
        </a:p>
      </dgm:t>
    </dgm:pt>
    <dgm:pt modelId="{451A5D55-7396-46D6-9015-A6B5B24A0483}" type="sibTrans" cxnId="{4F925DBF-05FE-4867-AD4E-C289C4CB4247}">
      <dgm:prSet/>
      <dgm:spPr/>
      <dgm:t>
        <a:bodyPr/>
        <a:lstStyle/>
        <a:p>
          <a:endParaRPr lang="en-US"/>
        </a:p>
      </dgm:t>
    </dgm:pt>
    <dgm:pt modelId="{CECC4865-EB37-43EE-8567-3CC0AD608C73}">
      <dgm:prSet/>
      <dgm:spPr/>
      <dgm:t>
        <a:bodyPr/>
        <a:lstStyle/>
        <a:p>
          <a:r>
            <a:rPr lang="en-US" dirty="0"/>
            <a:t>Need for synthetic data</a:t>
          </a:r>
        </a:p>
      </dgm:t>
    </dgm:pt>
    <dgm:pt modelId="{8C9F1F3E-714D-4948-AC1B-EAAE90C83372}" type="parTrans" cxnId="{877CF3BE-FCEA-4673-832A-48ABC5E9054B}">
      <dgm:prSet/>
      <dgm:spPr/>
      <dgm:t>
        <a:bodyPr/>
        <a:lstStyle/>
        <a:p>
          <a:endParaRPr lang="en-US"/>
        </a:p>
      </dgm:t>
    </dgm:pt>
    <dgm:pt modelId="{33AB9425-F6F1-4508-BBB5-B1ABC256B031}" type="sibTrans" cxnId="{877CF3BE-FCEA-4673-832A-48ABC5E9054B}">
      <dgm:prSet/>
      <dgm:spPr/>
      <dgm:t>
        <a:bodyPr/>
        <a:lstStyle/>
        <a:p>
          <a:endParaRPr lang="en-US"/>
        </a:p>
      </dgm:t>
    </dgm:pt>
    <dgm:pt modelId="{CD75AF9D-ED2B-407E-A9D9-1930CBFA5424}">
      <dgm:prSet/>
      <dgm:spPr/>
      <dgm:t>
        <a:bodyPr/>
        <a:lstStyle/>
        <a:p>
          <a:r>
            <a:rPr lang="en-US" dirty="0"/>
            <a:t>Biases and Concerns</a:t>
          </a:r>
        </a:p>
      </dgm:t>
    </dgm:pt>
    <dgm:pt modelId="{3EE33754-C089-4BC7-A5F2-22C34EAD5C4E}" type="parTrans" cxnId="{AFF390EB-B21F-4453-BAF0-3C688C27A50A}">
      <dgm:prSet/>
      <dgm:spPr/>
      <dgm:t>
        <a:bodyPr/>
        <a:lstStyle/>
        <a:p>
          <a:endParaRPr lang="en-US"/>
        </a:p>
      </dgm:t>
    </dgm:pt>
    <dgm:pt modelId="{88933FA4-0675-4266-8CBF-973944D9B91C}" type="sibTrans" cxnId="{AFF390EB-B21F-4453-BAF0-3C688C27A50A}">
      <dgm:prSet/>
      <dgm:spPr/>
      <dgm:t>
        <a:bodyPr/>
        <a:lstStyle/>
        <a:p>
          <a:endParaRPr lang="en-US"/>
        </a:p>
      </dgm:t>
    </dgm:pt>
    <dgm:pt modelId="{3C6C5C30-001E-49DF-AE12-6FB570202D7A}" type="pres">
      <dgm:prSet presAssocID="{9DD615E2-9FB6-4F6B-AD3C-D38A46CAF467}" presName="root" presStyleCnt="0">
        <dgm:presLayoutVars>
          <dgm:dir/>
          <dgm:resizeHandles val="exact"/>
        </dgm:presLayoutVars>
      </dgm:prSet>
      <dgm:spPr/>
    </dgm:pt>
    <dgm:pt modelId="{A0C8E8C0-4271-459A-AC4D-3A3DFABD2D7B}" type="pres">
      <dgm:prSet presAssocID="{81D4656D-6877-454F-A0B5-C3BC6B68C2ED}" presName="compNode" presStyleCnt="0"/>
      <dgm:spPr/>
    </dgm:pt>
    <dgm:pt modelId="{46EB0B81-8147-450C-B8BA-47341D396B11}" type="pres">
      <dgm:prSet presAssocID="{81D4656D-6877-454F-A0B5-C3BC6B68C2ED}" presName="bgRect" presStyleLbl="bgShp" presStyleIdx="0" presStyleCnt="3"/>
      <dgm:spPr/>
    </dgm:pt>
    <dgm:pt modelId="{B4317D9A-3283-4791-AEF5-6123BABAEDD8}" type="pres">
      <dgm:prSet presAssocID="{81D4656D-6877-454F-A0B5-C3BC6B68C2ED}"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offee"/>
        </a:ext>
      </dgm:extLst>
    </dgm:pt>
    <dgm:pt modelId="{DA29C345-B3E4-4DBA-8B7E-874A0CAC9FDF}" type="pres">
      <dgm:prSet presAssocID="{81D4656D-6877-454F-A0B5-C3BC6B68C2ED}" presName="spaceRect" presStyleCnt="0"/>
      <dgm:spPr/>
    </dgm:pt>
    <dgm:pt modelId="{74E2D996-4C25-4A4E-BD0E-A396C7828E68}" type="pres">
      <dgm:prSet presAssocID="{81D4656D-6877-454F-A0B5-C3BC6B68C2ED}" presName="parTx" presStyleLbl="revTx" presStyleIdx="0" presStyleCnt="3">
        <dgm:presLayoutVars>
          <dgm:chMax val="0"/>
          <dgm:chPref val="0"/>
        </dgm:presLayoutVars>
      </dgm:prSet>
      <dgm:spPr/>
    </dgm:pt>
    <dgm:pt modelId="{1CA1EBE7-67C6-4D27-85D0-91004795D5A3}" type="pres">
      <dgm:prSet presAssocID="{451A5D55-7396-46D6-9015-A6B5B24A0483}" presName="sibTrans" presStyleCnt="0"/>
      <dgm:spPr/>
    </dgm:pt>
    <dgm:pt modelId="{47671F72-F7C1-40DC-8819-B3D050100B2E}" type="pres">
      <dgm:prSet presAssocID="{CECC4865-EB37-43EE-8567-3CC0AD608C73}" presName="compNode" presStyleCnt="0"/>
      <dgm:spPr/>
    </dgm:pt>
    <dgm:pt modelId="{B7CE0876-0DA4-4B2E-91B8-224C5DD4F790}" type="pres">
      <dgm:prSet presAssocID="{CECC4865-EB37-43EE-8567-3CC0AD608C73}" presName="bgRect" presStyleLbl="bgShp" presStyleIdx="1" presStyleCnt="3"/>
      <dgm:spPr/>
    </dgm:pt>
    <dgm:pt modelId="{8C34131E-1888-49B2-943F-A83A16B43262}" type="pres">
      <dgm:prSet presAssocID="{CECC4865-EB37-43EE-8567-3CC0AD608C73}"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Question mark"/>
        </a:ext>
      </dgm:extLst>
    </dgm:pt>
    <dgm:pt modelId="{535542EF-A984-453C-91FE-3BF139C118D0}" type="pres">
      <dgm:prSet presAssocID="{CECC4865-EB37-43EE-8567-3CC0AD608C73}" presName="spaceRect" presStyleCnt="0"/>
      <dgm:spPr/>
    </dgm:pt>
    <dgm:pt modelId="{29ADB98B-026A-4CA9-B36D-EB59BB3C5864}" type="pres">
      <dgm:prSet presAssocID="{CECC4865-EB37-43EE-8567-3CC0AD608C73}" presName="parTx" presStyleLbl="revTx" presStyleIdx="1" presStyleCnt="3">
        <dgm:presLayoutVars>
          <dgm:chMax val="0"/>
          <dgm:chPref val="0"/>
        </dgm:presLayoutVars>
      </dgm:prSet>
      <dgm:spPr/>
    </dgm:pt>
    <dgm:pt modelId="{46E2DBE1-5798-45D6-A5A2-6E7D1DD98FD9}" type="pres">
      <dgm:prSet presAssocID="{33AB9425-F6F1-4508-BBB5-B1ABC256B031}" presName="sibTrans" presStyleCnt="0"/>
      <dgm:spPr/>
    </dgm:pt>
    <dgm:pt modelId="{489BBAD5-6C1F-4B40-95A5-AA4ABC3A5545}" type="pres">
      <dgm:prSet presAssocID="{CD75AF9D-ED2B-407E-A9D9-1930CBFA5424}" presName="compNode" presStyleCnt="0"/>
      <dgm:spPr/>
    </dgm:pt>
    <dgm:pt modelId="{6546110F-C566-4FC2-80DC-3A1E8979323E}" type="pres">
      <dgm:prSet presAssocID="{CD75AF9D-ED2B-407E-A9D9-1930CBFA5424}" presName="bgRect" presStyleLbl="bgShp" presStyleIdx="2" presStyleCnt="3"/>
      <dgm:spPr/>
    </dgm:pt>
    <dgm:pt modelId="{8E1581C2-C299-4842-BD57-764B51AD4FC9}" type="pres">
      <dgm:prSet presAssocID="{CD75AF9D-ED2B-407E-A9D9-1930CBFA5424}"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Questions"/>
        </a:ext>
      </dgm:extLst>
    </dgm:pt>
    <dgm:pt modelId="{2E8ED6F9-C0E0-41FB-B619-E04E689F24B2}" type="pres">
      <dgm:prSet presAssocID="{CD75AF9D-ED2B-407E-A9D9-1930CBFA5424}" presName="spaceRect" presStyleCnt="0"/>
      <dgm:spPr/>
    </dgm:pt>
    <dgm:pt modelId="{C55F2E5C-B40F-4AAB-9733-76F09F1BB287}" type="pres">
      <dgm:prSet presAssocID="{CD75AF9D-ED2B-407E-A9D9-1930CBFA5424}" presName="parTx" presStyleLbl="revTx" presStyleIdx="2" presStyleCnt="3">
        <dgm:presLayoutVars>
          <dgm:chMax val="0"/>
          <dgm:chPref val="0"/>
        </dgm:presLayoutVars>
      </dgm:prSet>
      <dgm:spPr/>
    </dgm:pt>
  </dgm:ptLst>
  <dgm:cxnLst>
    <dgm:cxn modelId="{1BD45A07-E621-47F4-BBFF-56C10E0BA29F}" type="presOf" srcId="{9DD615E2-9FB6-4F6B-AD3C-D38A46CAF467}" destId="{3C6C5C30-001E-49DF-AE12-6FB570202D7A}" srcOrd="0" destOrd="0" presId="urn:microsoft.com/office/officeart/2018/2/layout/IconVerticalSolidList"/>
    <dgm:cxn modelId="{8A323628-5D11-4713-B91C-5C26A084DCAD}" type="presOf" srcId="{81D4656D-6877-454F-A0B5-C3BC6B68C2ED}" destId="{74E2D996-4C25-4A4E-BD0E-A396C7828E68}" srcOrd="0" destOrd="0" presId="urn:microsoft.com/office/officeart/2018/2/layout/IconVerticalSolidList"/>
    <dgm:cxn modelId="{4362CA41-222F-49E7-A65F-AB441F8C67CF}" type="presOf" srcId="{CECC4865-EB37-43EE-8567-3CC0AD608C73}" destId="{29ADB98B-026A-4CA9-B36D-EB59BB3C5864}" srcOrd="0" destOrd="0" presId="urn:microsoft.com/office/officeart/2018/2/layout/IconVerticalSolidList"/>
    <dgm:cxn modelId="{FC756090-C50E-4624-ACBD-EB4B780A0219}" type="presOf" srcId="{CD75AF9D-ED2B-407E-A9D9-1930CBFA5424}" destId="{C55F2E5C-B40F-4AAB-9733-76F09F1BB287}" srcOrd="0" destOrd="0" presId="urn:microsoft.com/office/officeart/2018/2/layout/IconVerticalSolidList"/>
    <dgm:cxn modelId="{877CF3BE-FCEA-4673-832A-48ABC5E9054B}" srcId="{9DD615E2-9FB6-4F6B-AD3C-D38A46CAF467}" destId="{CECC4865-EB37-43EE-8567-3CC0AD608C73}" srcOrd="1" destOrd="0" parTransId="{8C9F1F3E-714D-4948-AC1B-EAAE90C83372}" sibTransId="{33AB9425-F6F1-4508-BBB5-B1ABC256B031}"/>
    <dgm:cxn modelId="{4F925DBF-05FE-4867-AD4E-C289C4CB4247}" srcId="{9DD615E2-9FB6-4F6B-AD3C-D38A46CAF467}" destId="{81D4656D-6877-454F-A0B5-C3BC6B68C2ED}" srcOrd="0" destOrd="0" parTransId="{23044844-BDDE-4DE5-9B1E-4FA831C22715}" sibTransId="{451A5D55-7396-46D6-9015-A6B5B24A0483}"/>
    <dgm:cxn modelId="{AFF390EB-B21F-4453-BAF0-3C688C27A50A}" srcId="{9DD615E2-9FB6-4F6B-AD3C-D38A46CAF467}" destId="{CD75AF9D-ED2B-407E-A9D9-1930CBFA5424}" srcOrd="2" destOrd="0" parTransId="{3EE33754-C089-4BC7-A5F2-22C34EAD5C4E}" sibTransId="{88933FA4-0675-4266-8CBF-973944D9B91C}"/>
    <dgm:cxn modelId="{7DDA9D7E-0496-4934-A670-70368C241168}" type="presParOf" srcId="{3C6C5C30-001E-49DF-AE12-6FB570202D7A}" destId="{A0C8E8C0-4271-459A-AC4D-3A3DFABD2D7B}" srcOrd="0" destOrd="0" presId="urn:microsoft.com/office/officeart/2018/2/layout/IconVerticalSolidList"/>
    <dgm:cxn modelId="{F1FA45A2-84FA-4A54-97AE-930088311890}" type="presParOf" srcId="{A0C8E8C0-4271-459A-AC4D-3A3DFABD2D7B}" destId="{46EB0B81-8147-450C-B8BA-47341D396B11}" srcOrd="0" destOrd="0" presId="urn:microsoft.com/office/officeart/2018/2/layout/IconVerticalSolidList"/>
    <dgm:cxn modelId="{ECC5F1D9-8A1D-42F2-A0F5-8F829054FACD}" type="presParOf" srcId="{A0C8E8C0-4271-459A-AC4D-3A3DFABD2D7B}" destId="{B4317D9A-3283-4791-AEF5-6123BABAEDD8}" srcOrd="1" destOrd="0" presId="urn:microsoft.com/office/officeart/2018/2/layout/IconVerticalSolidList"/>
    <dgm:cxn modelId="{6BD2D484-0BE2-45F8-94A8-ECDA1711D70F}" type="presParOf" srcId="{A0C8E8C0-4271-459A-AC4D-3A3DFABD2D7B}" destId="{DA29C345-B3E4-4DBA-8B7E-874A0CAC9FDF}" srcOrd="2" destOrd="0" presId="urn:microsoft.com/office/officeart/2018/2/layout/IconVerticalSolidList"/>
    <dgm:cxn modelId="{0529476F-F088-40D5-BAE9-BA8E5579320F}" type="presParOf" srcId="{A0C8E8C0-4271-459A-AC4D-3A3DFABD2D7B}" destId="{74E2D996-4C25-4A4E-BD0E-A396C7828E68}" srcOrd="3" destOrd="0" presId="urn:microsoft.com/office/officeart/2018/2/layout/IconVerticalSolidList"/>
    <dgm:cxn modelId="{976567E5-F0BD-4411-BC73-EB556ACE32CE}" type="presParOf" srcId="{3C6C5C30-001E-49DF-AE12-6FB570202D7A}" destId="{1CA1EBE7-67C6-4D27-85D0-91004795D5A3}" srcOrd="1" destOrd="0" presId="urn:microsoft.com/office/officeart/2018/2/layout/IconVerticalSolidList"/>
    <dgm:cxn modelId="{374C99E4-0BB7-44F0-9B07-575076371310}" type="presParOf" srcId="{3C6C5C30-001E-49DF-AE12-6FB570202D7A}" destId="{47671F72-F7C1-40DC-8819-B3D050100B2E}" srcOrd="2" destOrd="0" presId="urn:microsoft.com/office/officeart/2018/2/layout/IconVerticalSolidList"/>
    <dgm:cxn modelId="{8E6C6A47-AF37-43C3-AF04-EAB885197EFE}" type="presParOf" srcId="{47671F72-F7C1-40DC-8819-B3D050100B2E}" destId="{B7CE0876-0DA4-4B2E-91B8-224C5DD4F790}" srcOrd="0" destOrd="0" presId="urn:microsoft.com/office/officeart/2018/2/layout/IconVerticalSolidList"/>
    <dgm:cxn modelId="{C483356C-E1E0-43B6-A784-75A6FD52414C}" type="presParOf" srcId="{47671F72-F7C1-40DC-8819-B3D050100B2E}" destId="{8C34131E-1888-49B2-943F-A83A16B43262}" srcOrd="1" destOrd="0" presId="urn:microsoft.com/office/officeart/2018/2/layout/IconVerticalSolidList"/>
    <dgm:cxn modelId="{51A16FB1-A22C-4F64-BC5F-3F0A381C5BFA}" type="presParOf" srcId="{47671F72-F7C1-40DC-8819-B3D050100B2E}" destId="{535542EF-A984-453C-91FE-3BF139C118D0}" srcOrd="2" destOrd="0" presId="urn:microsoft.com/office/officeart/2018/2/layout/IconVerticalSolidList"/>
    <dgm:cxn modelId="{2C59CDB7-5D48-49EF-B519-F3BCEAF4FD56}" type="presParOf" srcId="{47671F72-F7C1-40DC-8819-B3D050100B2E}" destId="{29ADB98B-026A-4CA9-B36D-EB59BB3C5864}" srcOrd="3" destOrd="0" presId="urn:microsoft.com/office/officeart/2018/2/layout/IconVerticalSolidList"/>
    <dgm:cxn modelId="{BE093727-E610-438D-AB2D-B9F1FB46E638}" type="presParOf" srcId="{3C6C5C30-001E-49DF-AE12-6FB570202D7A}" destId="{46E2DBE1-5798-45D6-A5A2-6E7D1DD98FD9}" srcOrd="3" destOrd="0" presId="urn:microsoft.com/office/officeart/2018/2/layout/IconVerticalSolidList"/>
    <dgm:cxn modelId="{555CAD3E-2629-47A5-B4EB-30987248A31E}" type="presParOf" srcId="{3C6C5C30-001E-49DF-AE12-6FB570202D7A}" destId="{489BBAD5-6C1F-4B40-95A5-AA4ABC3A5545}" srcOrd="4" destOrd="0" presId="urn:microsoft.com/office/officeart/2018/2/layout/IconVerticalSolidList"/>
    <dgm:cxn modelId="{F951F20D-3CFE-423B-B621-2C944A2A4A7C}" type="presParOf" srcId="{489BBAD5-6C1F-4B40-95A5-AA4ABC3A5545}" destId="{6546110F-C566-4FC2-80DC-3A1E8979323E}" srcOrd="0" destOrd="0" presId="urn:microsoft.com/office/officeart/2018/2/layout/IconVerticalSolidList"/>
    <dgm:cxn modelId="{A40E51D1-F198-4ECC-AC22-4B0EEA1558DF}" type="presParOf" srcId="{489BBAD5-6C1F-4B40-95A5-AA4ABC3A5545}" destId="{8E1581C2-C299-4842-BD57-764B51AD4FC9}" srcOrd="1" destOrd="0" presId="urn:microsoft.com/office/officeart/2018/2/layout/IconVerticalSolidList"/>
    <dgm:cxn modelId="{B9B4E64F-00B8-4AD6-938B-EBB978A685F9}" type="presParOf" srcId="{489BBAD5-6C1F-4B40-95A5-AA4ABC3A5545}" destId="{2E8ED6F9-C0E0-41FB-B619-E04E689F24B2}" srcOrd="2" destOrd="0" presId="urn:microsoft.com/office/officeart/2018/2/layout/IconVerticalSolidList"/>
    <dgm:cxn modelId="{D534BA17-23B9-4A0D-A50F-E1F568B6418C}" type="presParOf" srcId="{489BBAD5-6C1F-4B40-95A5-AA4ABC3A5545}" destId="{C55F2E5C-B40F-4AAB-9733-76F09F1BB287}"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825890F-B1A3-42BB-AAA0-DDFD7FC02E07}" type="doc">
      <dgm:prSet loTypeId="urn:microsoft.com/office/officeart/2008/layout/LinedList" loCatId="list" qsTypeId="urn:microsoft.com/office/officeart/2005/8/quickstyle/simple1" qsCatId="simple" csTypeId="urn:microsoft.com/office/officeart/2005/8/colors/accent2_2" csCatId="accent2" phldr="1"/>
      <dgm:spPr/>
      <dgm:t>
        <a:bodyPr/>
        <a:lstStyle/>
        <a:p>
          <a:endParaRPr lang="en-US"/>
        </a:p>
      </dgm:t>
    </dgm:pt>
    <dgm:pt modelId="{42E8262C-5107-4A62-80C1-60C9B53A0DDF}">
      <dgm:prSet/>
      <dgm:spPr/>
      <dgm:t>
        <a:bodyPr/>
        <a:lstStyle/>
        <a:p>
          <a:r>
            <a:rPr lang="en-US" dirty="0"/>
            <a:t>GhostFace</a:t>
          </a:r>
        </a:p>
      </dgm:t>
    </dgm:pt>
    <dgm:pt modelId="{C09B8352-BCBF-4E54-9C6C-A30E544793E5}" type="parTrans" cxnId="{3E5E489F-FDF1-4D39-9EF5-A02172EDCE6F}">
      <dgm:prSet/>
      <dgm:spPr/>
      <dgm:t>
        <a:bodyPr/>
        <a:lstStyle/>
        <a:p>
          <a:endParaRPr lang="en-US"/>
        </a:p>
      </dgm:t>
    </dgm:pt>
    <dgm:pt modelId="{9F2D7991-B103-46A6-9D9E-2F649EE2E3E5}" type="sibTrans" cxnId="{3E5E489F-FDF1-4D39-9EF5-A02172EDCE6F}">
      <dgm:prSet/>
      <dgm:spPr/>
      <dgm:t>
        <a:bodyPr/>
        <a:lstStyle/>
        <a:p>
          <a:endParaRPr lang="en-US"/>
        </a:p>
      </dgm:t>
    </dgm:pt>
    <dgm:pt modelId="{F96160B8-8891-4BE3-ACF3-A2FFE9CAC88F}">
      <dgm:prSet/>
      <dgm:spPr/>
      <dgm:t>
        <a:bodyPr/>
        <a:lstStyle/>
        <a:p>
          <a:r>
            <a:rPr lang="en-US" dirty="0"/>
            <a:t>ElasticFace</a:t>
          </a:r>
        </a:p>
      </dgm:t>
    </dgm:pt>
    <dgm:pt modelId="{DCC647EA-FDB5-40F1-927D-E19F41AC9EC9}" type="parTrans" cxnId="{9CFA2FDE-F5C3-40CA-9488-4BA62A279D9C}">
      <dgm:prSet/>
      <dgm:spPr/>
      <dgm:t>
        <a:bodyPr/>
        <a:lstStyle/>
        <a:p>
          <a:endParaRPr lang="en-US"/>
        </a:p>
      </dgm:t>
    </dgm:pt>
    <dgm:pt modelId="{BAEE80E5-D6DF-4E8E-9357-263CFD6E364A}" type="sibTrans" cxnId="{9CFA2FDE-F5C3-40CA-9488-4BA62A279D9C}">
      <dgm:prSet/>
      <dgm:spPr/>
      <dgm:t>
        <a:bodyPr/>
        <a:lstStyle/>
        <a:p>
          <a:endParaRPr lang="en-US"/>
        </a:p>
      </dgm:t>
    </dgm:pt>
    <dgm:pt modelId="{EA418DF5-7C70-4671-BCC8-47B39ED89B49}">
      <dgm:prSet/>
      <dgm:spPr/>
      <dgm:t>
        <a:bodyPr/>
        <a:lstStyle/>
        <a:p>
          <a:r>
            <a:rPr lang="en-US" dirty="0"/>
            <a:t>ArcFace</a:t>
          </a:r>
        </a:p>
      </dgm:t>
    </dgm:pt>
    <dgm:pt modelId="{DED67F66-3A31-41CA-9FDF-98D8811EB9A6}" type="parTrans" cxnId="{E67ED134-E0C0-408B-BFC4-82581F80DFD4}">
      <dgm:prSet/>
      <dgm:spPr/>
      <dgm:t>
        <a:bodyPr/>
        <a:lstStyle/>
        <a:p>
          <a:endParaRPr lang="en-US"/>
        </a:p>
      </dgm:t>
    </dgm:pt>
    <dgm:pt modelId="{442C3E91-C4BB-457D-BF93-A1C8C3F901A2}" type="sibTrans" cxnId="{E67ED134-E0C0-408B-BFC4-82581F80DFD4}">
      <dgm:prSet/>
      <dgm:spPr/>
      <dgm:t>
        <a:bodyPr/>
        <a:lstStyle/>
        <a:p>
          <a:endParaRPr lang="en-US"/>
        </a:p>
      </dgm:t>
    </dgm:pt>
    <dgm:pt modelId="{4E2C2869-6FBF-4EE7-BB28-2C17E2FB7B9D}">
      <dgm:prSet/>
      <dgm:spPr/>
      <dgm:t>
        <a:bodyPr/>
        <a:lstStyle/>
        <a:p>
          <a:r>
            <a:rPr lang="en-US" dirty="0"/>
            <a:t>CosFace</a:t>
          </a:r>
        </a:p>
      </dgm:t>
    </dgm:pt>
    <dgm:pt modelId="{F49CE016-FA20-4F3F-8272-933CD5D709C5}" type="parTrans" cxnId="{7CDF070B-E770-4392-B04B-12F25A2BA5A7}">
      <dgm:prSet/>
      <dgm:spPr/>
      <dgm:t>
        <a:bodyPr/>
        <a:lstStyle/>
        <a:p>
          <a:endParaRPr lang="en-US"/>
        </a:p>
      </dgm:t>
    </dgm:pt>
    <dgm:pt modelId="{07708868-163C-4E93-8205-BB289C2CA98C}" type="sibTrans" cxnId="{7CDF070B-E770-4392-B04B-12F25A2BA5A7}">
      <dgm:prSet/>
      <dgm:spPr/>
      <dgm:t>
        <a:bodyPr/>
        <a:lstStyle/>
        <a:p>
          <a:endParaRPr lang="en-US"/>
        </a:p>
      </dgm:t>
    </dgm:pt>
    <dgm:pt modelId="{AEC98A6A-9271-4FFD-8A2E-31E8D02EC585}">
      <dgm:prSet/>
      <dgm:spPr/>
      <dgm:t>
        <a:bodyPr/>
        <a:lstStyle/>
        <a:p>
          <a:r>
            <a:rPr lang="en-US" dirty="0"/>
            <a:t>SphereFace</a:t>
          </a:r>
        </a:p>
      </dgm:t>
    </dgm:pt>
    <dgm:pt modelId="{FB143200-8D1F-44A4-AA0F-6FBF12CA1829}" type="parTrans" cxnId="{A61E6011-682E-4714-A3E2-2F62F05D62F4}">
      <dgm:prSet/>
      <dgm:spPr/>
      <dgm:t>
        <a:bodyPr/>
        <a:lstStyle/>
        <a:p>
          <a:endParaRPr lang="en-US"/>
        </a:p>
      </dgm:t>
    </dgm:pt>
    <dgm:pt modelId="{45985703-3D3C-45F1-94E5-8AFB199111C4}" type="sibTrans" cxnId="{A61E6011-682E-4714-A3E2-2F62F05D62F4}">
      <dgm:prSet/>
      <dgm:spPr/>
      <dgm:t>
        <a:bodyPr/>
        <a:lstStyle/>
        <a:p>
          <a:endParaRPr lang="en-US"/>
        </a:p>
      </dgm:t>
    </dgm:pt>
    <dgm:pt modelId="{4E115C74-CCD2-45D6-BEE3-96004B1E3F90}">
      <dgm:prSet/>
      <dgm:spPr/>
      <dgm:t>
        <a:bodyPr/>
        <a:lstStyle/>
        <a:p>
          <a:r>
            <a:rPr lang="en-US" dirty="0"/>
            <a:t>and more…</a:t>
          </a:r>
        </a:p>
      </dgm:t>
    </dgm:pt>
    <dgm:pt modelId="{06571139-C912-4E7D-9AF8-470DFDABCF06}" type="parTrans" cxnId="{C906C9AD-4B86-4FBE-B03D-3DF505966404}">
      <dgm:prSet/>
      <dgm:spPr/>
      <dgm:t>
        <a:bodyPr/>
        <a:lstStyle/>
        <a:p>
          <a:endParaRPr lang="en-US"/>
        </a:p>
      </dgm:t>
    </dgm:pt>
    <dgm:pt modelId="{61569E5C-D307-4481-876A-C1CBEF538EA0}" type="sibTrans" cxnId="{C906C9AD-4B86-4FBE-B03D-3DF505966404}">
      <dgm:prSet/>
      <dgm:spPr/>
      <dgm:t>
        <a:bodyPr/>
        <a:lstStyle/>
        <a:p>
          <a:endParaRPr lang="en-US"/>
        </a:p>
      </dgm:t>
    </dgm:pt>
    <dgm:pt modelId="{276F1204-FC87-4F38-906D-AEE5D5921404}" type="pres">
      <dgm:prSet presAssocID="{B825890F-B1A3-42BB-AAA0-DDFD7FC02E07}" presName="vert0" presStyleCnt="0">
        <dgm:presLayoutVars>
          <dgm:dir/>
          <dgm:animOne val="branch"/>
          <dgm:animLvl val="lvl"/>
        </dgm:presLayoutVars>
      </dgm:prSet>
      <dgm:spPr/>
    </dgm:pt>
    <dgm:pt modelId="{0CE4BE57-6CB9-4FAB-A1E1-39111A0BC79C}" type="pres">
      <dgm:prSet presAssocID="{42E8262C-5107-4A62-80C1-60C9B53A0DDF}" presName="thickLine" presStyleLbl="alignNode1" presStyleIdx="0" presStyleCnt="6"/>
      <dgm:spPr/>
    </dgm:pt>
    <dgm:pt modelId="{EBC5B801-9083-446D-B2A9-33168630B254}" type="pres">
      <dgm:prSet presAssocID="{42E8262C-5107-4A62-80C1-60C9B53A0DDF}" presName="horz1" presStyleCnt="0"/>
      <dgm:spPr/>
    </dgm:pt>
    <dgm:pt modelId="{40B69100-9679-4DF5-A73A-13416030EA44}" type="pres">
      <dgm:prSet presAssocID="{42E8262C-5107-4A62-80C1-60C9B53A0DDF}" presName="tx1" presStyleLbl="revTx" presStyleIdx="0" presStyleCnt="6"/>
      <dgm:spPr/>
    </dgm:pt>
    <dgm:pt modelId="{D74D42B8-23D1-4A83-931D-1CC42C687E01}" type="pres">
      <dgm:prSet presAssocID="{42E8262C-5107-4A62-80C1-60C9B53A0DDF}" presName="vert1" presStyleCnt="0"/>
      <dgm:spPr/>
    </dgm:pt>
    <dgm:pt modelId="{1895171D-73FA-4A5C-9665-7BBA5B25FFEF}" type="pres">
      <dgm:prSet presAssocID="{F96160B8-8891-4BE3-ACF3-A2FFE9CAC88F}" presName="thickLine" presStyleLbl="alignNode1" presStyleIdx="1" presStyleCnt="6"/>
      <dgm:spPr/>
    </dgm:pt>
    <dgm:pt modelId="{33B2D78E-2C76-46E1-8E83-2EAE21F5B0F0}" type="pres">
      <dgm:prSet presAssocID="{F96160B8-8891-4BE3-ACF3-A2FFE9CAC88F}" presName="horz1" presStyleCnt="0"/>
      <dgm:spPr/>
    </dgm:pt>
    <dgm:pt modelId="{DD0C662A-7A4F-4081-834B-061EED66A493}" type="pres">
      <dgm:prSet presAssocID="{F96160B8-8891-4BE3-ACF3-A2FFE9CAC88F}" presName="tx1" presStyleLbl="revTx" presStyleIdx="1" presStyleCnt="6"/>
      <dgm:spPr/>
    </dgm:pt>
    <dgm:pt modelId="{0F93BE18-138D-4DE9-BFD7-F85C09B87315}" type="pres">
      <dgm:prSet presAssocID="{F96160B8-8891-4BE3-ACF3-A2FFE9CAC88F}" presName="vert1" presStyleCnt="0"/>
      <dgm:spPr/>
    </dgm:pt>
    <dgm:pt modelId="{F1F6CE86-DF79-423B-932D-69766E905D89}" type="pres">
      <dgm:prSet presAssocID="{EA418DF5-7C70-4671-BCC8-47B39ED89B49}" presName="thickLine" presStyleLbl="alignNode1" presStyleIdx="2" presStyleCnt="6"/>
      <dgm:spPr/>
    </dgm:pt>
    <dgm:pt modelId="{7EEBDE60-E8D3-4FE7-B3CC-BD0C234B0745}" type="pres">
      <dgm:prSet presAssocID="{EA418DF5-7C70-4671-BCC8-47B39ED89B49}" presName="horz1" presStyleCnt="0"/>
      <dgm:spPr/>
    </dgm:pt>
    <dgm:pt modelId="{3BEE9A12-4932-4CEE-BE2F-6F43C7086D88}" type="pres">
      <dgm:prSet presAssocID="{EA418DF5-7C70-4671-BCC8-47B39ED89B49}" presName="tx1" presStyleLbl="revTx" presStyleIdx="2" presStyleCnt="6"/>
      <dgm:spPr/>
    </dgm:pt>
    <dgm:pt modelId="{5C6A8656-CDBB-456C-A183-588AFDFF7DEF}" type="pres">
      <dgm:prSet presAssocID="{EA418DF5-7C70-4671-BCC8-47B39ED89B49}" presName="vert1" presStyleCnt="0"/>
      <dgm:spPr/>
    </dgm:pt>
    <dgm:pt modelId="{3312F5E0-614B-432E-8C73-48FE664C8339}" type="pres">
      <dgm:prSet presAssocID="{4E2C2869-6FBF-4EE7-BB28-2C17E2FB7B9D}" presName="thickLine" presStyleLbl="alignNode1" presStyleIdx="3" presStyleCnt="6"/>
      <dgm:spPr/>
    </dgm:pt>
    <dgm:pt modelId="{A83F9127-36BC-4D67-A3C2-0786C91566C6}" type="pres">
      <dgm:prSet presAssocID="{4E2C2869-6FBF-4EE7-BB28-2C17E2FB7B9D}" presName="horz1" presStyleCnt="0"/>
      <dgm:spPr/>
    </dgm:pt>
    <dgm:pt modelId="{841E9198-FF87-4F92-B558-50DD7CC5618E}" type="pres">
      <dgm:prSet presAssocID="{4E2C2869-6FBF-4EE7-BB28-2C17E2FB7B9D}" presName="tx1" presStyleLbl="revTx" presStyleIdx="3" presStyleCnt="6"/>
      <dgm:spPr/>
    </dgm:pt>
    <dgm:pt modelId="{B29C39C4-BFDF-4D42-A51F-7993BF707C77}" type="pres">
      <dgm:prSet presAssocID="{4E2C2869-6FBF-4EE7-BB28-2C17E2FB7B9D}" presName="vert1" presStyleCnt="0"/>
      <dgm:spPr/>
    </dgm:pt>
    <dgm:pt modelId="{E957A182-95A2-415E-B6DF-2451BB42B0D8}" type="pres">
      <dgm:prSet presAssocID="{AEC98A6A-9271-4FFD-8A2E-31E8D02EC585}" presName="thickLine" presStyleLbl="alignNode1" presStyleIdx="4" presStyleCnt="6"/>
      <dgm:spPr/>
    </dgm:pt>
    <dgm:pt modelId="{9F8A42A2-C09E-4147-98A3-A77C119C9940}" type="pres">
      <dgm:prSet presAssocID="{AEC98A6A-9271-4FFD-8A2E-31E8D02EC585}" presName="horz1" presStyleCnt="0"/>
      <dgm:spPr/>
    </dgm:pt>
    <dgm:pt modelId="{960C8503-855B-46D5-B2D7-A672809450C5}" type="pres">
      <dgm:prSet presAssocID="{AEC98A6A-9271-4FFD-8A2E-31E8D02EC585}" presName="tx1" presStyleLbl="revTx" presStyleIdx="4" presStyleCnt="6"/>
      <dgm:spPr/>
    </dgm:pt>
    <dgm:pt modelId="{B05BAC7B-08E5-4DED-8E65-643B5EDFD1B7}" type="pres">
      <dgm:prSet presAssocID="{AEC98A6A-9271-4FFD-8A2E-31E8D02EC585}" presName="vert1" presStyleCnt="0"/>
      <dgm:spPr/>
    </dgm:pt>
    <dgm:pt modelId="{C4AF2455-7707-4A17-A3A1-00C14831275B}" type="pres">
      <dgm:prSet presAssocID="{4E115C74-CCD2-45D6-BEE3-96004B1E3F90}" presName="thickLine" presStyleLbl="alignNode1" presStyleIdx="5" presStyleCnt="6"/>
      <dgm:spPr/>
    </dgm:pt>
    <dgm:pt modelId="{CF67DDD9-A9FE-4C80-BB97-0E3BD688A315}" type="pres">
      <dgm:prSet presAssocID="{4E115C74-CCD2-45D6-BEE3-96004B1E3F90}" presName="horz1" presStyleCnt="0"/>
      <dgm:spPr/>
    </dgm:pt>
    <dgm:pt modelId="{2D043841-4013-4B24-8E7D-3B39E039EA97}" type="pres">
      <dgm:prSet presAssocID="{4E115C74-CCD2-45D6-BEE3-96004B1E3F90}" presName="tx1" presStyleLbl="revTx" presStyleIdx="5" presStyleCnt="6"/>
      <dgm:spPr/>
    </dgm:pt>
    <dgm:pt modelId="{09C0DB8F-091C-44D3-9620-D126236CADBA}" type="pres">
      <dgm:prSet presAssocID="{4E115C74-CCD2-45D6-BEE3-96004B1E3F90}" presName="vert1" presStyleCnt="0"/>
      <dgm:spPr/>
    </dgm:pt>
  </dgm:ptLst>
  <dgm:cxnLst>
    <dgm:cxn modelId="{7CDF070B-E770-4392-B04B-12F25A2BA5A7}" srcId="{B825890F-B1A3-42BB-AAA0-DDFD7FC02E07}" destId="{4E2C2869-6FBF-4EE7-BB28-2C17E2FB7B9D}" srcOrd="3" destOrd="0" parTransId="{F49CE016-FA20-4F3F-8272-933CD5D709C5}" sibTransId="{07708868-163C-4E93-8205-BB289C2CA98C}"/>
    <dgm:cxn modelId="{F7804A10-4168-4176-A1C6-16AC25B2BC98}" type="presOf" srcId="{EA418DF5-7C70-4671-BCC8-47B39ED89B49}" destId="{3BEE9A12-4932-4CEE-BE2F-6F43C7086D88}" srcOrd="0" destOrd="0" presId="urn:microsoft.com/office/officeart/2008/layout/LinedList"/>
    <dgm:cxn modelId="{A61E6011-682E-4714-A3E2-2F62F05D62F4}" srcId="{B825890F-B1A3-42BB-AAA0-DDFD7FC02E07}" destId="{AEC98A6A-9271-4FFD-8A2E-31E8D02EC585}" srcOrd="4" destOrd="0" parTransId="{FB143200-8D1F-44A4-AA0F-6FBF12CA1829}" sibTransId="{45985703-3D3C-45F1-94E5-8AFB199111C4}"/>
    <dgm:cxn modelId="{7344F032-A543-4F15-AAA8-4EC03480499F}" type="presOf" srcId="{F96160B8-8891-4BE3-ACF3-A2FFE9CAC88F}" destId="{DD0C662A-7A4F-4081-834B-061EED66A493}" srcOrd="0" destOrd="0" presId="urn:microsoft.com/office/officeart/2008/layout/LinedList"/>
    <dgm:cxn modelId="{E67ED134-E0C0-408B-BFC4-82581F80DFD4}" srcId="{B825890F-B1A3-42BB-AAA0-DDFD7FC02E07}" destId="{EA418DF5-7C70-4671-BCC8-47B39ED89B49}" srcOrd="2" destOrd="0" parTransId="{DED67F66-3A31-41CA-9FDF-98D8811EB9A6}" sibTransId="{442C3E91-C4BB-457D-BF93-A1C8C3F901A2}"/>
    <dgm:cxn modelId="{2CAEE949-6B58-44AE-B513-8627D776AA91}" type="presOf" srcId="{AEC98A6A-9271-4FFD-8A2E-31E8D02EC585}" destId="{960C8503-855B-46D5-B2D7-A672809450C5}" srcOrd="0" destOrd="0" presId="urn:microsoft.com/office/officeart/2008/layout/LinedList"/>
    <dgm:cxn modelId="{DED5C781-BAA6-48E9-A841-BC599E24724F}" type="presOf" srcId="{42E8262C-5107-4A62-80C1-60C9B53A0DDF}" destId="{40B69100-9679-4DF5-A73A-13416030EA44}" srcOrd="0" destOrd="0" presId="urn:microsoft.com/office/officeart/2008/layout/LinedList"/>
    <dgm:cxn modelId="{3E5E489F-FDF1-4D39-9EF5-A02172EDCE6F}" srcId="{B825890F-B1A3-42BB-AAA0-DDFD7FC02E07}" destId="{42E8262C-5107-4A62-80C1-60C9B53A0DDF}" srcOrd="0" destOrd="0" parTransId="{C09B8352-BCBF-4E54-9C6C-A30E544793E5}" sibTransId="{9F2D7991-B103-46A6-9D9E-2F649EE2E3E5}"/>
    <dgm:cxn modelId="{2DF114AA-7CD2-427F-86AE-BC028662D3CD}" type="presOf" srcId="{B825890F-B1A3-42BB-AAA0-DDFD7FC02E07}" destId="{276F1204-FC87-4F38-906D-AEE5D5921404}" srcOrd="0" destOrd="0" presId="urn:microsoft.com/office/officeart/2008/layout/LinedList"/>
    <dgm:cxn modelId="{F430AAAA-5807-4BFB-8211-B269BFE5E829}" type="presOf" srcId="{4E2C2869-6FBF-4EE7-BB28-2C17E2FB7B9D}" destId="{841E9198-FF87-4F92-B558-50DD7CC5618E}" srcOrd="0" destOrd="0" presId="urn:microsoft.com/office/officeart/2008/layout/LinedList"/>
    <dgm:cxn modelId="{C906C9AD-4B86-4FBE-B03D-3DF505966404}" srcId="{B825890F-B1A3-42BB-AAA0-DDFD7FC02E07}" destId="{4E115C74-CCD2-45D6-BEE3-96004B1E3F90}" srcOrd="5" destOrd="0" parTransId="{06571139-C912-4E7D-9AF8-470DFDABCF06}" sibTransId="{61569E5C-D307-4481-876A-C1CBEF538EA0}"/>
    <dgm:cxn modelId="{9CFA2FDE-F5C3-40CA-9488-4BA62A279D9C}" srcId="{B825890F-B1A3-42BB-AAA0-DDFD7FC02E07}" destId="{F96160B8-8891-4BE3-ACF3-A2FFE9CAC88F}" srcOrd="1" destOrd="0" parTransId="{DCC647EA-FDB5-40F1-927D-E19F41AC9EC9}" sibTransId="{BAEE80E5-D6DF-4E8E-9357-263CFD6E364A}"/>
    <dgm:cxn modelId="{8013DFE2-63C8-47BE-8657-7ED370CC45C8}" type="presOf" srcId="{4E115C74-CCD2-45D6-BEE3-96004B1E3F90}" destId="{2D043841-4013-4B24-8E7D-3B39E039EA97}" srcOrd="0" destOrd="0" presId="urn:microsoft.com/office/officeart/2008/layout/LinedList"/>
    <dgm:cxn modelId="{E599A781-79FF-4B55-AC9E-87BEB95ABB40}" type="presParOf" srcId="{276F1204-FC87-4F38-906D-AEE5D5921404}" destId="{0CE4BE57-6CB9-4FAB-A1E1-39111A0BC79C}" srcOrd="0" destOrd="0" presId="urn:microsoft.com/office/officeart/2008/layout/LinedList"/>
    <dgm:cxn modelId="{853E6B98-9A2A-4EE2-ACF7-94C0D019F559}" type="presParOf" srcId="{276F1204-FC87-4F38-906D-AEE5D5921404}" destId="{EBC5B801-9083-446D-B2A9-33168630B254}" srcOrd="1" destOrd="0" presId="urn:microsoft.com/office/officeart/2008/layout/LinedList"/>
    <dgm:cxn modelId="{F9E9C685-B45D-4205-A5EE-7C57A1F0EABF}" type="presParOf" srcId="{EBC5B801-9083-446D-B2A9-33168630B254}" destId="{40B69100-9679-4DF5-A73A-13416030EA44}" srcOrd="0" destOrd="0" presId="urn:microsoft.com/office/officeart/2008/layout/LinedList"/>
    <dgm:cxn modelId="{CE8F83AA-C45E-49D4-8DF6-C0A5E7CA313C}" type="presParOf" srcId="{EBC5B801-9083-446D-B2A9-33168630B254}" destId="{D74D42B8-23D1-4A83-931D-1CC42C687E01}" srcOrd="1" destOrd="0" presId="urn:microsoft.com/office/officeart/2008/layout/LinedList"/>
    <dgm:cxn modelId="{F527FDCF-A544-4F18-92C3-D79BB131404C}" type="presParOf" srcId="{276F1204-FC87-4F38-906D-AEE5D5921404}" destId="{1895171D-73FA-4A5C-9665-7BBA5B25FFEF}" srcOrd="2" destOrd="0" presId="urn:microsoft.com/office/officeart/2008/layout/LinedList"/>
    <dgm:cxn modelId="{A40CC174-7F2D-4E15-949A-9A855377B798}" type="presParOf" srcId="{276F1204-FC87-4F38-906D-AEE5D5921404}" destId="{33B2D78E-2C76-46E1-8E83-2EAE21F5B0F0}" srcOrd="3" destOrd="0" presId="urn:microsoft.com/office/officeart/2008/layout/LinedList"/>
    <dgm:cxn modelId="{2CF5DAA7-4437-4F84-9E53-FA0EF0E728B3}" type="presParOf" srcId="{33B2D78E-2C76-46E1-8E83-2EAE21F5B0F0}" destId="{DD0C662A-7A4F-4081-834B-061EED66A493}" srcOrd="0" destOrd="0" presId="urn:microsoft.com/office/officeart/2008/layout/LinedList"/>
    <dgm:cxn modelId="{753537DD-0BBD-4248-96D4-444036176A0B}" type="presParOf" srcId="{33B2D78E-2C76-46E1-8E83-2EAE21F5B0F0}" destId="{0F93BE18-138D-4DE9-BFD7-F85C09B87315}" srcOrd="1" destOrd="0" presId="urn:microsoft.com/office/officeart/2008/layout/LinedList"/>
    <dgm:cxn modelId="{05DE56C8-3888-44A9-BDF7-9C94F5CDF020}" type="presParOf" srcId="{276F1204-FC87-4F38-906D-AEE5D5921404}" destId="{F1F6CE86-DF79-423B-932D-69766E905D89}" srcOrd="4" destOrd="0" presId="urn:microsoft.com/office/officeart/2008/layout/LinedList"/>
    <dgm:cxn modelId="{40A0D2F6-F16C-48B6-89C5-77D84A4AA5E6}" type="presParOf" srcId="{276F1204-FC87-4F38-906D-AEE5D5921404}" destId="{7EEBDE60-E8D3-4FE7-B3CC-BD0C234B0745}" srcOrd="5" destOrd="0" presId="urn:microsoft.com/office/officeart/2008/layout/LinedList"/>
    <dgm:cxn modelId="{ADD66284-4051-4B73-BBCA-55ED9CE6E598}" type="presParOf" srcId="{7EEBDE60-E8D3-4FE7-B3CC-BD0C234B0745}" destId="{3BEE9A12-4932-4CEE-BE2F-6F43C7086D88}" srcOrd="0" destOrd="0" presId="urn:microsoft.com/office/officeart/2008/layout/LinedList"/>
    <dgm:cxn modelId="{7CAACACA-A237-49F0-8A3F-9552DEF6E13B}" type="presParOf" srcId="{7EEBDE60-E8D3-4FE7-B3CC-BD0C234B0745}" destId="{5C6A8656-CDBB-456C-A183-588AFDFF7DEF}" srcOrd="1" destOrd="0" presId="urn:microsoft.com/office/officeart/2008/layout/LinedList"/>
    <dgm:cxn modelId="{E7A88064-9343-4DAF-840F-CEFB210EE236}" type="presParOf" srcId="{276F1204-FC87-4F38-906D-AEE5D5921404}" destId="{3312F5E0-614B-432E-8C73-48FE664C8339}" srcOrd="6" destOrd="0" presId="urn:microsoft.com/office/officeart/2008/layout/LinedList"/>
    <dgm:cxn modelId="{BA60EC1D-7956-4C4A-8DA4-F149F2C2D5DF}" type="presParOf" srcId="{276F1204-FC87-4F38-906D-AEE5D5921404}" destId="{A83F9127-36BC-4D67-A3C2-0786C91566C6}" srcOrd="7" destOrd="0" presId="urn:microsoft.com/office/officeart/2008/layout/LinedList"/>
    <dgm:cxn modelId="{D54ECE3D-9F38-44A5-9D7C-49D4B189632D}" type="presParOf" srcId="{A83F9127-36BC-4D67-A3C2-0786C91566C6}" destId="{841E9198-FF87-4F92-B558-50DD7CC5618E}" srcOrd="0" destOrd="0" presId="urn:microsoft.com/office/officeart/2008/layout/LinedList"/>
    <dgm:cxn modelId="{FE58D431-FB2E-42AE-B95B-AE856A6C116F}" type="presParOf" srcId="{A83F9127-36BC-4D67-A3C2-0786C91566C6}" destId="{B29C39C4-BFDF-4D42-A51F-7993BF707C77}" srcOrd="1" destOrd="0" presId="urn:microsoft.com/office/officeart/2008/layout/LinedList"/>
    <dgm:cxn modelId="{F36A32F6-66BC-4B1B-A7C9-39A472BB194B}" type="presParOf" srcId="{276F1204-FC87-4F38-906D-AEE5D5921404}" destId="{E957A182-95A2-415E-B6DF-2451BB42B0D8}" srcOrd="8" destOrd="0" presId="urn:microsoft.com/office/officeart/2008/layout/LinedList"/>
    <dgm:cxn modelId="{A3835DCD-FBDD-4DC7-A0C2-42992D619D69}" type="presParOf" srcId="{276F1204-FC87-4F38-906D-AEE5D5921404}" destId="{9F8A42A2-C09E-4147-98A3-A77C119C9940}" srcOrd="9" destOrd="0" presId="urn:microsoft.com/office/officeart/2008/layout/LinedList"/>
    <dgm:cxn modelId="{F5AA6008-10CA-4218-B635-D6F246C57F89}" type="presParOf" srcId="{9F8A42A2-C09E-4147-98A3-A77C119C9940}" destId="{960C8503-855B-46D5-B2D7-A672809450C5}" srcOrd="0" destOrd="0" presId="urn:microsoft.com/office/officeart/2008/layout/LinedList"/>
    <dgm:cxn modelId="{1EE2ED9C-A8BA-4D98-AFF7-E7D9645AF939}" type="presParOf" srcId="{9F8A42A2-C09E-4147-98A3-A77C119C9940}" destId="{B05BAC7B-08E5-4DED-8E65-643B5EDFD1B7}" srcOrd="1" destOrd="0" presId="urn:microsoft.com/office/officeart/2008/layout/LinedList"/>
    <dgm:cxn modelId="{1A1A3770-C2C8-4B08-9937-AE3023FA2566}" type="presParOf" srcId="{276F1204-FC87-4F38-906D-AEE5D5921404}" destId="{C4AF2455-7707-4A17-A3A1-00C14831275B}" srcOrd="10" destOrd="0" presId="urn:microsoft.com/office/officeart/2008/layout/LinedList"/>
    <dgm:cxn modelId="{879171DA-4AA2-48BD-AE5F-03C8432BCA87}" type="presParOf" srcId="{276F1204-FC87-4F38-906D-AEE5D5921404}" destId="{CF67DDD9-A9FE-4C80-BB97-0E3BD688A315}" srcOrd="11" destOrd="0" presId="urn:microsoft.com/office/officeart/2008/layout/LinedList"/>
    <dgm:cxn modelId="{B833F4D2-5B8A-4DC1-9C9F-215AFFA74464}" type="presParOf" srcId="{CF67DDD9-A9FE-4C80-BB97-0E3BD688A315}" destId="{2D043841-4013-4B24-8E7D-3B39E039EA97}" srcOrd="0" destOrd="0" presId="urn:microsoft.com/office/officeart/2008/layout/LinedList"/>
    <dgm:cxn modelId="{5044BDD8-0E32-4FE4-8A46-D77C26D285F3}" type="presParOf" srcId="{CF67DDD9-A9FE-4C80-BB97-0E3BD688A315}" destId="{09C0DB8F-091C-44D3-9620-D126236CADBA}"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7036A29-DAB4-4DD2-9839-C190EBAC241E}" type="doc">
      <dgm:prSet loTypeId="urn:microsoft.com/office/officeart/2018/2/layout/IconVerticalSolidList" loCatId="icon" qsTypeId="urn:microsoft.com/office/officeart/2005/8/quickstyle/simple1" qsCatId="simple" csTypeId="urn:microsoft.com/office/officeart/2005/8/colors/accent2_2" csCatId="accent2" phldr="1"/>
      <dgm:spPr/>
      <dgm:t>
        <a:bodyPr/>
        <a:lstStyle/>
        <a:p>
          <a:endParaRPr lang="en-US"/>
        </a:p>
      </dgm:t>
    </dgm:pt>
    <dgm:pt modelId="{216338D8-DC7C-4D15-A2BB-13C5C5DF174A}">
      <dgm:prSet/>
      <dgm:spPr/>
      <dgm:t>
        <a:bodyPr/>
        <a:lstStyle/>
        <a:p>
          <a:r>
            <a:rPr lang="en-US"/>
            <a:t>What’s needed?</a:t>
          </a:r>
        </a:p>
      </dgm:t>
    </dgm:pt>
    <dgm:pt modelId="{9DACBDF0-29D9-4E43-A202-F4744674F5D4}" type="parTrans" cxnId="{462446AE-7604-4BD6-881B-2EF3A2DBF3AB}">
      <dgm:prSet/>
      <dgm:spPr/>
      <dgm:t>
        <a:bodyPr/>
        <a:lstStyle/>
        <a:p>
          <a:endParaRPr lang="en-US"/>
        </a:p>
      </dgm:t>
    </dgm:pt>
    <dgm:pt modelId="{93B7B5FA-F630-46E8-950F-CE78B04589A9}" type="sibTrans" cxnId="{462446AE-7604-4BD6-881B-2EF3A2DBF3AB}">
      <dgm:prSet/>
      <dgm:spPr/>
      <dgm:t>
        <a:bodyPr/>
        <a:lstStyle/>
        <a:p>
          <a:endParaRPr lang="en-US"/>
        </a:p>
      </dgm:t>
    </dgm:pt>
    <dgm:pt modelId="{2043D0CF-F8C4-47B1-9ABA-DE0E6BAC0BFB}">
      <dgm:prSet/>
      <dgm:spPr/>
      <dgm:t>
        <a:bodyPr/>
        <a:lstStyle/>
        <a:p>
          <a:r>
            <a:rPr lang="en-US"/>
            <a:t>How to generate</a:t>
          </a:r>
          <a:r>
            <a:rPr lang="en-IN"/>
            <a:t>?</a:t>
          </a:r>
          <a:endParaRPr lang="en-US"/>
        </a:p>
      </dgm:t>
    </dgm:pt>
    <dgm:pt modelId="{6CD3890C-0E17-4663-8925-A7D6DFA635DE}" type="parTrans" cxnId="{4B85766F-B013-4FC1-BF3A-692EBC9A5280}">
      <dgm:prSet/>
      <dgm:spPr/>
      <dgm:t>
        <a:bodyPr/>
        <a:lstStyle/>
        <a:p>
          <a:endParaRPr lang="en-US"/>
        </a:p>
      </dgm:t>
    </dgm:pt>
    <dgm:pt modelId="{01C901E3-BA52-4C45-B77F-A334E3B6F25B}" type="sibTrans" cxnId="{4B85766F-B013-4FC1-BF3A-692EBC9A5280}">
      <dgm:prSet/>
      <dgm:spPr/>
      <dgm:t>
        <a:bodyPr/>
        <a:lstStyle/>
        <a:p>
          <a:endParaRPr lang="en-US"/>
        </a:p>
      </dgm:t>
    </dgm:pt>
    <dgm:pt modelId="{A339A194-CC8F-49F6-8ED4-DDA70A34BF31}">
      <dgm:prSet/>
      <dgm:spPr/>
      <dgm:t>
        <a:bodyPr/>
        <a:lstStyle/>
        <a:p>
          <a:r>
            <a:rPr lang="en-IN"/>
            <a:t>More features</a:t>
          </a:r>
          <a:endParaRPr lang="en-US"/>
        </a:p>
      </dgm:t>
    </dgm:pt>
    <dgm:pt modelId="{3C17DE89-3DB9-4668-998F-A76CEB6A9330}" type="parTrans" cxnId="{089E7AF8-EE97-45CA-9A0A-8D742AA8944A}">
      <dgm:prSet/>
      <dgm:spPr/>
      <dgm:t>
        <a:bodyPr/>
        <a:lstStyle/>
        <a:p>
          <a:endParaRPr lang="en-US"/>
        </a:p>
      </dgm:t>
    </dgm:pt>
    <dgm:pt modelId="{92CEEF2F-2804-4105-881C-161443205329}" type="sibTrans" cxnId="{089E7AF8-EE97-45CA-9A0A-8D742AA8944A}">
      <dgm:prSet/>
      <dgm:spPr/>
      <dgm:t>
        <a:bodyPr/>
        <a:lstStyle/>
        <a:p>
          <a:endParaRPr lang="en-US"/>
        </a:p>
      </dgm:t>
    </dgm:pt>
    <dgm:pt modelId="{8EB33E6C-FBBD-4686-81D7-ABC5D7D1AC9F}">
      <dgm:prSet/>
      <dgm:spPr/>
      <dgm:t>
        <a:bodyPr/>
        <a:lstStyle/>
        <a:p>
          <a:r>
            <a:rPr lang="en-IN"/>
            <a:t>Example datasets</a:t>
          </a:r>
          <a:endParaRPr lang="en-US"/>
        </a:p>
      </dgm:t>
    </dgm:pt>
    <dgm:pt modelId="{0FAA8B23-0AD5-44BA-8B86-602D3E1A9330}" type="parTrans" cxnId="{4735498D-F18D-4B59-AA06-381B9B21F577}">
      <dgm:prSet/>
      <dgm:spPr/>
      <dgm:t>
        <a:bodyPr/>
        <a:lstStyle/>
        <a:p>
          <a:endParaRPr lang="en-US"/>
        </a:p>
      </dgm:t>
    </dgm:pt>
    <dgm:pt modelId="{89D7B0E5-7973-414A-B44B-0117CE15B71D}" type="sibTrans" cxnId="{4735498D-F18D-4B59-AA06-381B9B21F577}">
      <dgm:prSet/>
      <dgm:spPr/>
      <dgm:t>
        <a:bodyPr/>
        <a:lstStyle/>
        <a:p>
          <a:endParaRPr lang="en-US"/>
        </a:p>
      </dgm:t>
    </dgm:pt>
    <dgm:pt modelId="{296FB55C-CEC9-4E7A-97F2-6C1A76A78C2C}" type="pres">
      <dgm:prSet presAssocID="{47036A29-DAB4-4DD2-9839-C190EBAC241E}" presName="root" presStyleCnt="0">
        <dgm:presLayoutVars>
          <dgm:dir/>
          <dgm:resizeHandles val="exact"/>
        </dgm:presLayoutVars>
      </dgm:prSet>
      <dgm:spPr/>
    </dgm:pt>
    <dgm:pt modelId="{C54C3800-2CF6-43B2-A347-17B6AB907786}" type="pres">
      <dgm:prSet presAssocID="{216338D8-DC7C-4D15-A2BB-13C5C5DF174A}" presName="compNode" presStyleCnt="0"/>
      <dgm:spPr/>
    </dgm:pt>
    <dgm:pt modelId="{EDE14667-67DD-4141-9210-B7E05D1226D3}" type="pres">
      <dgm:prSet presAssocID="{216338D8-DC7C-4D15-A2BB-13C5C5DF174A}" presName="bgRect" presStyleLbl="bgShp" presStyleIdx="0" presStyleCnt="4"/>
      <dgm:spPr/>
    </dgm:pt>
    <dgm:pt modelId="{F8B84689-8D28-4B1A-B1CA-2AF89031EE9B}" type="pres">
      <dgm:prSet presAssocID="{216338D8-DC7C-4D15-A2BB-13C5C5DF174A}"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ank Check"/>
        </a:ext>
      </dgm:extLst>
    </dgm:pt>
    <dgm:pt modelId="{26250ADE-7F0A-439D-8604-FE52E6D2998E}" type="pres">
      <dgm:prSet presAssocID="{216338D8-DC7C-4D15-A2BB-13C5C5DF174A}" presName="spaceRect" presStyleCnt="0"/>
      <dgm:spPr/>
    </dgm:pt>
    <dgm:pt modelId="{D5CBC224-3579-4A12-92C4-B828C1E428B6}" type="pres">
      <dgm:prSet presAssocID="{216338D8-DC7C-4D15-A2BB-13C5C5DF174A}" presName="parTx" presStyleLbl="revTx" presStyleIdx="0" presStyleCnt="4">
        <dgm:presLayoutVars>
          <dgm:chMax val="0"/>
          <dgm:chPref val="0"/>
        </dgm:presLayoutVars>
      </dgm:prSet>
      <dgm:spPr/>
    </dgm:pt>
    <dgm:pt modelId="{A55A91F3-57C4-452D-AA86-A859EF041277}" type="pres">
      <dgm:prSet presAssocID="{93B7B5FA-F630-46E8-950F-CE78B04589A9}" presName="sibTrans" presStyleCnt="0"/>
      <dgm:spPr/>
    </dgm:pt>
    <dgm:pt modelId="{87B41142-9112-4952-845A-5E4C7B7EAC9E}" type="pres">
      <dgm:prSet presAssocID="{2043D0CF-F8C4-47B1-9ABA-DE0E6BAC0BFB}" presName="compNode" presStyleCnt="0"/>
      <dgm:spPr/>
    </dgm:pt>
    <dgm:pt modelId="{75C71D19-61CD-4DFD-9F4A-79FD48502888}" type="pres">
      <dgm:prSet presAssocID="{2043D0CF-F8C4-47B1-9ABA-DE0E6BAC0BFB}" presName="bgRect" presStyleLbl="bgShp" presStyleIdx="1" presStyleCnt="4"/>
      <dgm:spPr/>
    </dgm:pt>
    <dgm:pt modelId="{93EA40EF-337C-4736-9675-57E68BE659C5}" type="pres">
      <dgm:prSet presAssocID="{2043D0CF-F8C4-47B1-9ABA-DE0E6BAC0BFB}"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uzzle"/>
        </a:ext>
      </dgm:extLst>
    </dgm:pt>
    <dgm:pt modelId="{0EF61B09-5BC3-4EB9-BDD0-9D74407E3910}" type="pres">
      <dgm:prSet presAssocID="{2043D0CF-F8C4-47B1-9ABA-DE0E6BAC0BFB}" presName="spaceRect" presStyleCnt="0"/>
      <dgm:spPr/>
    </dgm:pt>
    <dgm:pt modelId="{61FCC3EA-F798-4B6D-B9BF-21BB9ACBB0A9}" type="pres">
      <dgm:prSet presAssocID="{2043D0CF-F8C4-47B1-9ABA-DE0E6BAC0BFB}" presName="parTx" presStyleLbl="revTx" presStyleIdx="1" presStyleCnt="4">
        <dgm:presLayoutVars>
          <dgm:chMax val="0"/>
          <dgm:chPref val="0"/>
        </dgm:presLayoutVars>
      </dgm:prSet>
      <dgm:spPr/>
    </dgm:pt>
    <dgm:pt modelId="{42C2EE21-BA1C-41B4-B5E6-1D83A294AD47}" type="pres">
      <dgm:prSet presAssocID="{01C901E3-BA52-4C45-B77F-A334E3B6F25B}" presName="sibTrans" presStyleCnt="0"/>
      <dgm:spPr/>
    </dgm:pt>
    <dgm:pt modelId="{F35B1462-A366-475D-B8BE-F178E4584BB2}" type="pres">
      <dgm:prSet presAssocID="{A339A194-CC8F-49F6-8ED4-DDA70A34BF31}" presName="compNode" presStyleCnt="0"/>
      <dgm:spPr/>
    </dgm:pt>
    <dgm:pt modelId="{175CCE79-EDD7-4352-8BF1-AA909AEA2838}" type="pres">
      <dgm:prSet presAssocID="{A339A194-CC8F-49F6-8ED4-DDA70A34BF31}" presName="bgRect" presStyleLbl="bgShp" presStyleIdx="2" presStyleCnt="4"/>
      <dgm:spPr/>
    </dgm:pt>
    <dgm:pt modelId="{673E336F-6839-4431-AFBA-8A359268125B}" type="pres">
      <dgm:prSet presAssocID="{A339A194-CC8F-49F6-8ED4-DDA70A34BF31}"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heckmark"/>
        </a:ext>
      </dgm:extLst>
    </dgm:pt>
    <dgm:pt modelId="{5B8E83B7-75E3-4032-8E11-9AA54B977CE1}" type="pres">
      <dgm:prSet presAssocID="{A339A194-CC8F-49F6-8ED4-DDA70A34BF31}" presName="spaceRect" presStyleCnt="0"/>
      <dgm:spPr/>
    </dgm:pt>
    <dgm:pt modelId="{009DF8B8-B68A-4E74-B375-1AFE5DC30F30}" type="pres">
      <dgm:prSet presAssocID="{A339A194-CC8F-49F6-8ED4-DDA70A34BF31}" presName="parTx" presStyleLbl="revTx" presStyleIdx="2" presStyleCnt="4">
        <dgm:presLayoutVars>
          <dgm:chMax val="0"/>
          <dgm:chPref val="0"/>
        </dgm:presLayoutVars>
      </dgm:prSet>
      <dgm:spPr/>
    </dgm:pt>
    <dgm:pt modelId="{34902C08-B82B-4B8B-8124-45DEDA9F09FE}" type="pres">
      <dgm:prSet presAssocID="{92CEEF2F-2804-4105-881C-161443205329}" presName="sibTrans" presStyleCnt="0"/>
      <dgm:spPr/>
    </dgm:pt>
    <dgm:pt modelId="{5E074A87-0053-40C9-9FC3-0242E9629851}" type="pres">
      <dgm:prSet presAssocID="{8EB33E6C-FBBD-4686-81D7-ABC5D7D1AC9F}" presName="compNode" presStyleCnt="0"/>
      <dgm:spPr/>
    </dgm:pt>
    <dgm:pt modelId="{F7D01332-507E-4D7C-83A8-08FD84E205E5}" type="pres">
      <dgm:prSet presAssocID="{8EB33E6C-FBBD-4686-81D7-ABC5D7D1AC9F}" presName="bgRect" presStyleLbl="bgShp" presStyleIdx="3" presStyleCnt="4"/>
      <dgm:spPr/>
    </dgm:pt>
    <dgm:pt modelId="{57FE573C-E253-449E-AED6-EA2A27673D72}" type="pres">
      <dgm:prSet presAssocID="{8EB33E6C-FBBD-4686-81D7-ABC5D7D1AC9F}"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Database"/>
        </a:ext>
      </dgm:extLst>
    </dgm:pt>
    <dgm:pt modelId="{945C9829-1AD1-47D2-B845-D41A3DF458C8}" type="pres">
      <dgm:prSet presAssocID="{8EB33E6C-FBBD-4686-81D7-ABC5D7D1AC9F}" presName="spaceRect" presStyleCnt="0"/>
      <dgm:spPr/>
    </dgm:pt>
    <dgm:pt modelId="{71050D44-BB36-44A9-956E-4A7ABD625696}" type="pres">
      <dgm:prSet presAssocID="{8EB33E6C-FBBD-4686-81D7-ABC5D7D1AC9F}" presName="parTx" presStyleLbl="revTx" presStyleIdx="3" presStyleCnt="4">
        <dgm:presLayoutVars>
          <dgm:chMax val="0"/>
          <dgm:chPref val="0"/>
        </dgm:presLayoutVars>
      </dgm:prSet>
      <dgm:spPr/>
    </dgm:pt>
  </dgm:ptLst>
  <dgm:cxnLst>
    <dgm:cxn modelId="{59E63219-A24B-4339-86E9-63AA95D611B2}" type="presOf" srcId="{A339A194-CC8F-49F6-8ED4-DDA70A34BF31}" destId="{009DF8B8-B68A-4E74-B375-1AFE5DC30F30}" srcOrd="0" destOrd="0" presId="urn:microsoft.com/office/officeart/2018/2/layout/IconVerticalSolidList"/>
    <dgm:cxn modelId="{FA062527-E9C2-46AE-9DA3-8B3E9D9317A8}" type="presOf" srcId="{2043D0CF-F8C4-47B1-9ABA-DE0E6BAC0BFB}" destId="{61FCC3EA-F798-4B6D-B9BF-21BB9ACBB0A9}" srcOrd="0" destOrd="0" presId="urn:microsoft.com/office/officeart/2018/2/layout/IconVerticalSolidList"/>
    <dgm:cxn modelId="{1923144C-7C7A-4AE9-BC9E-2A0AB8EDAF39}" type="presOf" srcId="{216338D8-DC7C-4D15-A2BB-13C5C5DF174A}" destId="{D5CBC224-3579-4A12-92C4-B828C1E428B6}" srcOrd="0" destOrd="0" presId="urn:microsoft.com/office/officeart/2018/2/layout/IconVerticalSolidList"/>
    <dgm:cxn modelId="{4B85766F-B013-4FC1-BF3A-692EBC9A5280}" srcId="{47036A29-DAB4-4DD2-9839-C190EBAC241E}" destId="{2043D0CF-F8C4-47B1-9ABA-DE0E6BAC0BFB}" srcOrd="1" destOrd="0" parTransId="{6CD3890C-0E17-4663-8925-A7D6DFA635DE}" sibTransId="{01C901E3-BA52-4C45-B77F-A334E3B6F25B}"/>
    <dgm:cxn modelId="{4735498D-F18D-4B59-AA06-381B9B21F577}" srcId="{47036A29-DAB4-4DD2-9839-C190EBAC241E}" destId="{8EB33E6C-FBBD-4686-81D7-ABC5D7D1AC9F}" srcOrd="3" destOrd="0" parTransId="{0FAA8B23-0AD5-44BA-8B86-602D3E1A9330}" sibTransId="{89D7B0E5-7973-414A-B44B-0117CE15B71D}"/>
    <dgm:cxn modelId="{E7944B90-23E3-480C-A353-F7C2D4B2E030}" type="presOf" srcId="{8EB33E6C-FBBD-4686-81D7-ABC5D7D1AC9F}" destId="{71050D44-BB36-44A9-956E-4A7ABD625696}" srcOrd="0" destOrd="0" presId="urn:microsoft.com/office/officeart/2018/2/layout/IconVerticalSolidList"/>
    <dgm:cxn modelId="{462446AE-7604-4BD6-881B-2EF3A2DBF3AB}" srcId="{47036A29-DAB4-4DD2-9839-C190EBAC241E}" destId="{216338D8-DC7C-4D15-A2BB-13C5C5DF174A}" srcOrd="0" destOrd="0" parTransId="{9DACBDF0-29D9-4E43-A202-F4744674F5D4}" sibTransId="{93B7B5FA-F630-46E8-950F-CE78B04589A9}"/>
    <dgm:cxn modelId="{613106DD-4755-44B1-9FAB-3FC69B76CF5C}" type="presOf" srcId="{47036A29-DAB4-4DD2-9839-C190EBAC241E}" destId="{296FB55C-CEC9-4E7A-97F2-6C1A76A78C2C}" srcOrd="0" destOrd="0" presId="urn:microsoft.com/office/officeart/2018/2/layout/IconVerticalSolidList"/>
    <dgm:cxn modelId="{089E7AF8-EE97-45CA-9A0A-8D742AA8944A}" srcId="{47036A29-DAB4-4DD2-9839-C190EBAC241E}" destId="{A339A194-CC8F-49F6-8ED4-DDA70A34BF31}" srcOrd="2" destOrd="0" parTransId="{3C17DE89-3DB9-4668-998F-A76CEB6A9330}" sibTransId="{92CEEF2F-2804-4105-881C-161443205329}"/>
    <dgm:cxn modelId="{EA2492AC-F7A2-4F09-9B53-741D4C6F992B}" type="presParOf" srcId="{296FB55C-CEC9-4E7A-97F2-6C1A76A78C2C}" destId="{C54C3800-2CF6-43B2-A347-17B6AB907786}" srcOrd="0" destOrd="0" presId="urn:microsoft.com/office/officeart/2018/2/layout/IconVerticalSolidList"/>
    <dgm:cxn modelId="{CE5D5A84-E211-448F-B7F5-77BC2AB30E03}" type="presParOf" srcId="{C54C3800-2CF6-43B2-A347-17B6AB907786}" destId="{EDE14667-67DD-4141-9210-B7E05D1226D3}" srcOrd="0" destOrd="0" presId="urn:microsoft.com/office/officeart/2018/2/layout/IconVerticalSolidList"/>
    <dgm:cxn modelId="{8B8CC6E4-F8B1-43CB-9F07-23AC6B750CBC}" type="presParOf" srcId="{C54C3800-2CF6-43B2-A347-17B6AB907786}" destId="{F8B84689-8D28-4B1A-B1CA-2AF89031EE9B}" srcOrd="1" destOrd="0" presId="urn:microsoft.com/office/officeart/2018/2/layout/IconVerticalSolidList"/>
    <dgm:cxn modelId="{3C0C8CF3-CADC-44FC-896F-AF35DA301DDA}" type="presParOf" srcId="{C54C3800-2CF6-43B2-A347-17B6AB907786}" destId="{26250ADE-7F0A-439D-8604-FE52E6D2998E}" srcOrd="2" destOrd="0" presId="urn:microsoft.com/office/officeart/2018/2/layout/IconVerticalSolidList"/>
    <dgm:cxn modelId="{7660C88B-A241-42F1-826C-33FE086D088C}" type="presParOf" srcId="{C54C3800-2CF6-43B2-A347-17B6AB907786}" destId="{D5CBC224-3579-4A12-92C4-B828C1E428B6}" srcOrd="3" destOrd="0" presId="urn:microsoft.com/office/officeart/2018/2/layout/IconVerticalSolidList"/>
    <dgm:cxn modelId="{93BE3591-6FE8-4CEC-8FF1-7B89715FFA0E}" type="presParOf" srcId="{296FB55C-CEC9-4E7A-97F2-6C1A76A78C2C}" destId="{A55A91F3-57C4-452D-AA86-A859EF041277}" srcOrd="1" destOrd="0" presId="urn:microsoft.com/office/officeart/2018/2/layout/IconVerticalSolidList"/>
    <dgm:cxn modelId="{FF7F0E00-9E8A-4D80-9FD6-319065CC51B3}" type="presParOf" srcId="{296FB55C-CEC9-4E7A-97F2-6C1A76A78C2C}" destId="{87B41142-9112-4952-845A-5E4C7B7EAC9E}" srcOrd="2" destOrd="0" presId="urn:microsoft.com/office/officeart/2018/2/layout/IconVerticalSolidList"/>
    <dgm:cxn modelId="{63BDF4B0-1D00-436D-8822-51C32C2F3161}" type="presParOf" srcId="{87B41142-9112-4952-845A-5E4C7B7EAC9E}" destId="{75C71D19-61CD-4DFD-9F4A-79FD48502888}" srcOrd="0" destOrd="0" presId="urn:microsoft.com/office/officeart/2018/2/layout/IconVerticalSolidList"/>
    <dgm:cxn modelId="{7A7CA0B0-1AA8-46C9-ADAA-1C69020ECD9D}" type="presParOf" srcId="{87B41142-9112-4952-845A-5E4C7B7EAC9E}" destId="{93EA40EF-337C-4736-9675-57E68BE659C5}" srcOrd="1" destOrd="0" presId="urn:microsoft.com/office/officeart/2018/2/layout/IconVerticalSolidList"/>
    <dgm:cxn modelId="{932B3673-FD05-42CA-B0C3-B99379050BD2}" type="presParOf" srcId="{87B41142-9112-4952-845A-5E4C7B7EAC9E}" destId="{0EF61B09-5BC3-4EB9-BDD0-9D74407E3910}" srcOrd="2" destOrd="0" presId="urn:microsoft.com/office/officeart/2018/2/layout/IconVerticalSolidList"/>
    <dgm:cxn modelId="{7AD712B2-D772-47F3-8E83-ADEC16E0A1F5}" type="presParOf" srcId="{87B41142-9112-4952-845A-5E4C7B7EAC9E}" destId="{61FCC3EA-F798-4B6D-B9BF-21BB9ACBB0A9}" srcOrd="3" destOrd="0" presId="urn:microsoft.com/office/officeart/2018/2/layout/IconVerticalSolidList"/>
    <dgm:cxn modelId="{BE31BF81-901D-46C2-A704-24A2F073B2AC}" type="presParOf" srcId="{296FB55C-CEC9-4E7A-97F2-6C1A76A78C2C}" destId="{42C2EE21-BA1C-41B4-B5E6-1D83A294AD47}" srcOrd="3" destOrd="0" presId="urn:microsoft.com/office/officeart/2018/2/layout/IconVerticalSolidList"/>
    <dgm:cxn modelId="{7A8004AF-5650-4F45-BEFB-9F229D70A3A4}" type="presParOf" srcId="{296FB55C-CEC9-4E7A-97F2-6C1A76A78C2C}" destId="{F35B1462-A366-475D-B8BE-F178E4584BB2}" srcOrd="4" destOrd="0" presId="urn:microsoft.com/office/officeart/2018/2/layout/IconVerticalSolidList"/>
    <dgm:cxn modelId="{1F2DA9BF-FD69-414E-8CA4-A444F4EEE797}" type="presParOf" srcId="{F35B1462-A366-475D-B8BE-F178E4584BB2}" destId="{175CCE79-EDD7-4352-8BF1-AA909AEA2838}" srcOrd="0" destOrd="0" presId="urn:microsoft.com/office/officeart/2018/2/layout/IconVerticalSolidList"/>
    <dgm:cxn modelId="{ADDC4B77-09F9-450D-86FD-78AD7B02056F}" type="presParOf" srcId="{F35B1462-A366-475D-B8BE-F178E4584BB2}" destId="{673E336F-6839-4431-AFBA-8A359268125B}" srcOrd="1" destOrd="0" presId="urn:microsoft.com/office/officeart/2018/2/layout/IconVerticalSolidList"/>
    <dgm:cxn modelId="{B32ECE89-5254-4DAC-8155-A73745F4423A}" type="presParOf" srcId="{F35B1462-A366-475D-B8BE-F178E4584BB2}" destId="{5B8E83B7-75E3-4032-8E11-9AA54B977CE1}" srcOrd="2" destOrd="0" presId="urn:microsoft.com/office/officeart/2018/2/layout/IconVerticalSolidList"/>
    <dgm:cxn modelId="{4EA2F00D-1146-44FB-B476-ACDD3A0792E3}" type="presParOf" srcId="{F35B1462-A366-475D-B8BE-F178E4584BB2}" destId="{009DF8B8-B68A-4E74-B375-1AFE5DC30F30}" srcOrd="3" destOrd="0" presId="urn:microsoft.com/office/officeart/2018/2/layout/IconVerticalSolidList"/>
    <dgm:cxn modelId="{091F6AD1-1B77-4930-A221-AAA83EDB497B}" type="presParOf" srcId="{296FB55C-CEC9-4E7A-97F2-6C1A76A78C2C}" destId="{34902C08-B82B-4B8B-8124-45DEDA9F09FE}" srcOrd="5" destOrd="0" presId="urn:microsoft.com/office/officeart/2018/2/layout/IconVerticalSolidList"/>
    <dgm:cxn modelId="{EAF3F2F2-AD63-4A98-AD94-F503CB7E2C38}" type="presParOf" srcId="{296FB55C-CEC9-4E7A-97F2-6C1A76A78C2C}" destId="{5E074A87-0053-40C9-9FC3-0242E9629851}" srcOrd="6" destOrd="0" presId="urn:microsoft.com/office/officeart/2018/2/layout/IconVerticalSolidList"/>
    <dgm:cxn modelId="{5F9FEBF8-0C64-468B-961D-635B43ADEA55}" type="presParOf" srcId="{5E074A87-0053-40C9-9FC3-0242E9629851}" destId="{F7D01332-507E-4D7C-83A8-08FD84E205E5}" srcOrd="0" destOrd="0" presId="urn:microsoft.com/office/officeart/2018/2/layout/IconVerticalSolidList"/>
    <dgm:cxn modelId="{081ACE62-DB49-4A51-9637-402712AB66E6}" type="presParOf" srcId="{5E074A87-0053-40C9-9FC3-0242E9629851}" destId="{57FE573C-E253-449E-AED6-EA2A27673D72}" srcOrd="1" destOrd="0" presId="urn:microsoft.com/office/officeart/2018/2/layout/IconVerticalSolidList"/>
    <dgm:cxn modelId="{1513FCC8-DD02-48A6-9480-E414CD8BFD06}" type="presParOf" srcId="{5E074A87-0053-40C9-9FC3-0242E9629851}" destId="{945C9829-1AD1-47D2-B845-D41A3DF458C8}" srcOrd="2" destOrd="0" presId="urn:microsoft.com/office/officeart/2018/2/layout/IconVerticalSolidList"/>
    <dgm:cxn modelId="{183B56A6-D2CE-4091-B2A8-E1BDDA91322C}" type="presParOf" srcId="{5E074A87-0053-40C9-9FC3-0242E9629851}" destId="{71050D44-BB36-44A9-956E-4A7ABD625696}"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310B2723-E252-4039-AB10-598C0DA2171F}" type="doc">
      <dgm:prSet loTypeId="urn:microsoft.com/office/officeart/2005/8/layout/vList5" loCatId="list" qsTypeId="urn:microsoft.com/office/officeart/2005/8/quickstyle/simple1" qsCatId="simple" csTypeId="urn:microsoft.com/office/officeart/2005/8/colors/accent2_2" csCatId="accent2"/>
      <dgm:spPr/>
      <dgm:t>
        <a:bodyPr/>
        <a:lstStyle/>
        <a:p>
          <a:endParaRPr lang="en-US"/>
        </a:p>
      </dgm:t>
    </dgm:pt>
    <dgm:pt modelId="{819F3166-AFC4-4B41-8D4C-61754773CE86}">
      <dgm:prSet/>
      <dgm:spPr/>
      <dgm:t>
        <a:bodyPr/>
        <a:lstStyle/>
        <a:p>
          <a:r>
            <a:rPr lang="en-US" dirty="0"/>
            <a:t>All the above problems can be solved using synthetic data!</a:t>
          </a:r>
        </a:p>
      </dgm:t>
    </dgm:pt>
    <dgm:pt modelId="{320036E6-73C8-4635-905E-6CF62A34E611}" type="parTrans" cxnId="{D2E5E0FD-45C6-49DC-BD63-F0067156BC9D}">
      <dgm:prSet/>
      <dgm:spPr/>
      <dgm:t>
        <a:bodyPr/>
        <a:lstStyle/>
        <a:p>
          <a:endParaRPr lang="en-US"/>
        </a:p>
      </dgm:t>
    </dgm:pt>
    <dgm:pt modelId="{9DD182D3-7C7A-474E-A5E7-65B4E406C02E}" type="sibTrans" cxnId="{D2E5E0FD-45C6-49DC-BD63-F0067156BC9D}">
      <dgm:prSet/>
      <dgm:spPr/>
      <dgm:t>
        <a:bodyPr/>
        <a:lstStyle/>
        <a:p>
          <a:endParaRPr lang="en-US"/>
        </a:p>
      </dgm:t>
    </dgm:pt>
    <dgm:pt modelId="{7C1D23EE-FE87-4125-BBBE-E0F7048757CA}">
      <dgm:prSet/>
      <dgm:spPr/>
      <dgm:t>
        <a:bodyPr/>
        <a:lstStyle/>
        <a:p>
          <a:r>
            <a:rPr lang="en-US" dirty="0"/>
            <a:t>Trainable on small amount of data to produce infinite data</a:t>
          </a:r>
        </a:p>
      </dgm:t>
    </dgm:pt>
    <dgm:pt modelId="{8DEA8DBD-2A61-4A47-9FEC-4BC642403F0D}" type="parTrans" cxnId="{B31A70AD-F96D-427A-9C75-E27E212BD055}">
      <dgm:prSet/>
      <dgm:spPr/>
      <dgm:t>
        <a:bodyPr/>
        <a:lstStyle/>
        <a:p>
          <a:endParaRPr lang="en-US"/>
        </a:p>
      </dgm:t>
    </dgm:pt>
    <dgm:pt modelId="{F7385D7E-2E65-4AEB-A7BC-F9C669E958F4}" type="sibTrans" cxnId="{B31A70AD-F96D-427A-9C75-E27E212BD055}">
      <dgm:prSet/>
      <dgm:spPr/>
      <dgm:t>
        <a:bodyPr/>
        <a:lstStyle/>
        <a:p>
          <a:endParaRPr lang="en-US"/>
        </a:p>
      </dgm:t>
    </dgm:pt>
    <dgm:pt modelId="{FA3DD7B0-A509-4A4C-83FC-024282C63D2E}">
      <dgm:prSet/>
      <dgm:spPr/>
      <dgm:t>
        <a:bodyPr/>
        <a:lstStyle/>
        <a:p>
          <a:r>
            <a:rPr lang="en-IN" dirty="0"/>
            <a:t>Reduced bias as synthetic bias can be added to cancel training data bias</a:t>
          </a:r>
          <a:endParaRPr lang="en-US" dirty="0"/>
        </a:p>
      </dgm:t>
    </dgm:pt>
    <dgm:pt modelId="{D370202A-AAAF-4C59-94DD-25F3CEF0CEEF}" type="parTrans" cxnId="{19D668AF-8DA6-4374-A445-E545FEC8D49A}">
      <dgm:prSet/>
      <dgm:spPr/>
      <dgm:t>
        <a:bodyPr/>
        <a:lstStyle/>
        <a:p>
          <a:endParaRPr lang="en-US"/>
        </a:p>
      </dgm:t>
    </dgm:pt>
    <dgm:pt modelId="{246A5125-D3C4-4A42-95AA-A391274F89C0}" type="sibTrans" cxnId="{19D668AF-8DA6-4374-A445-E545FEC8D49A}">
      <dgm:prSet/>
      <dgm:spPr/>
      <dgm:t>
        <a:bodyPr/>
        <a:lstStyle/>
        <a:p>
          <a:endParaRPr lang="en-US"/>
        </a:p>
      </dgm:t>
    </dgm:pt>
    <dgm:pt modelId="{DAFCE5CF-8F0B-487B-A7B5-A94B3970C9FF}">
      <dgm:prSet/>
      <dgm:spPr/>
      <dgm:t>
        <a:bodyPr/>
        <a:lstStyle/>
        <a:p>
          <a:r>
            <a:rPr lang="en-IN" dirty="0"/>
            <a:t>Customisable for all scenarios</a:t>
          </a:r>
          <a:endParaRPr lang="en-US" dirty="0"/>
        </a:p>
      </dgm:t>
    </dgm:pt>
    <dgm:pt modelId="{5E03B8CE-22EF-45FB-90E6-0982E78395B1}" type="parTrans" cxnId="{9E970E41-7498-405D-B92F-83DBF389192B}">
      <dgm:prSet/>
      <dgm:spPr/>
      <dgm:t>
        <a:bodyPr/>
        <a:lstStyle/>
        <a:p>
          <a:endParaRPr lang="en-US"/>
        </a:p>
      </dgm:t>
    </dgm:pt>
    <dgm:pt modelId="{114DD1D7-D31A-4593-832A-6C1C04C69468}" type="sibTrans" cxnId="{9E970E41-7498-405D-B92F-83DBF389192B}">
      <dgm:prSet/>
      <dgm:spPr/>
      <dgm:t>
        <a:bodyPr/>
        <a:lstStyle/>
        <a:p>
          <a:endParaRPr lang="en-US"/>
        </a:p>
      </dgm:t>
    </dgm:pt>
    <dgm:pt modelId="{026BF60C-93FF-41DE-9CC9-8313A9756CC5}">
      <dgm:prSet/>
      <dgm:spPr/>
      <dgm:t>
        <a:bodyPr/>
        <a:lstStyle/>
        <a:p>
          <a:r>
            <a:rPr lang="en-IN" dirty="0"/>
            <a:t>No privacy concerns</a:t>
          </a:r>
          <a:endParaRPr lang="en-US" dirty="0"/>
        </a:p>
      </dgm:t>
    </dgm:pt>
    <dgm:pt modelId="{BE6A5F5C-13F5-4D1E-9FA9-97A1AE70AE0E}" type="parTrans" cxnId="{505D8CCF-4F6F-471A-93A3-498EE17AA7BA}">
      <dgm:prSet/>
      <dgm:spPr/>
      <dgm:t>
        <a:bodyPr/>
        <a:lstStyle/>
        <a:p>
          <a:endParaRPr lang="en-US"/>
        </a:p>
      </dgm:t>
    </dgm:pt>
    <dgm:pt modelId="{4BE3855E-9E59-4D0F-8B96-7D6D0DA28EBC}" type="sibTrans" cxnId="{505D8CCF-4F6F-471A-93A3-498EE17AA7BA}">
      <dgm:prSet/>
      <dgm:spPr/>
      <dgm:t>
        <a:bodyPr/>
        <a:lstStyle/>
        <a:p>
          <a:endParaRPr lang="en-US"/>
        </a:p>
      </dgm:t>
    </dgm:pt>
    <dgm:pt modelId="{B50C056B-4EA7-4793-9CE2-34DDAA92D533}">
      <dgm:prSet/>
      <dgm:spPr/>
      <dgm:t>
        <a:bodyPr/>
        <a:lstStyle/>
        <a:p>
          <a:r>
            <a:rPr lang="en-IN" dirty="0"/>
            <a:t>Ethical</a:t>
          </a:r>
          <a:endParaRPr lang="en-US" dirty="0"/>
        </a:p>
      </dgm:t>
    </dgm:pt>
    <dgm:pt modelId="{EA12192D-6D94-46E8-A221-B1D4BC480526}" type="parTrans" cxnId="{9C3D4CA2-73CB-4A8E-823D-3718D4CAE328}">
      <dgm:prSet/>
      <dgm:spPr/>
      <dgm:t>
        <a:bodyPr/>
        <a:lstStyle/>
        <a:p>
          <a:endParaRPr lang="en-US"/>
        </a:p>
      </dgm:t>
    </dgm:pt>
    <dgm:pt modelId="{65D10855-4747-426E-B4DD-E8971BB17CA3}" type="sibTrans" cxnId="{9C3D4CA2-73CB-4A8E-823D-3718D4CAE328}">
      <dgm:prSet/>
      <dgm:spPr/>
      <dgm:t>
        <a:bodyPr/>
        <a:lstStyle/>
        <a:p>
          <a:endParaRPr lang="en-US"/>
        </a:p>
      </dgm:t>
    </dgm:pt>
    <dgm:pt modelId="{7ED3414A-5B3F-427D-9E47-726F081326D1}" type="pres">
      <dgm:prSet presAssocID="{310B2723-E252-4039-AB10-598C0DA2171F}" presName="Name0" presStyleCnt="0">
        <dgm:presLayoutVars>
          <dgm:dir/>
          <dgm:animLvl val="lvl"/>
          <dgm:resizeHandles val="exact"/>
        </dgm:presLayoutVars>
      </dgm:prSet>
      <dgm:spPr/>
    </dgm:pt>
    <dgm:pt modelId="{CB9CF756-9A96-4FA5-81BF-61B2497DF02C}" type="pres">
      <dgm:prSet presAssocID="{819F3166-AFC4-4B41-8D4C-61754773CE86}" presName="linNode" presStyleCnt="0"/>
      <dgm:spPr/>
    </dgm:pt>
    <dgm:pt modelId="{1DB5BAE2-4C03-4025-8372-3EC8361E7029}" type="pres">
      <dgm:prSet presAssocID="{819F3166-AFC4-4B41-8D4C-61754773CE86}" presName="parentText" presStyleLbl="node1" presStyleIdx="0" presStyleCnt="1">
        <dgm:presLayoutVars>
          <dgm:chMax val="1"/>
          <dgm:bulletEnabled val="1"/>
        </dgm:presLayoutVars>
      </dgm:prSet>
      <dgm:spPr/>
    </dgm:pt>
    <dgm:pt modelId="{B910CF4E-DA3D-4F9E-8A57-D214221E8D7B}" type="pres">
      <dgm:prSet presAssocID="{819F3166-AFC4-4B41-8D4C-61754773CE86}" presName="descendantText" presStyleLbl="alignAccFollowNode1" presStyleIdx="0" presStyleCnt="1">
        <dgm:presLayoutVars>
          <dgm:bulletEnabled val="1"/>
        </dgm:presLayoutVars>
      </dgm:prSet>
      <dgm:spPr/>
    </dgm:pt>
  </dgm:ptLst>
  <dgm:cxnLst>
    <dgm:cxn modelId="{EA591902-2769-44EA-A020-5D8F2F9662BC}" type="presOf" srcId="{026BF60C-93FF-41DE-9CC9-8313A9756CC5}" destId="{B910CF4E-DA3D-4F9E-8A57-D214221E8D7B}" srcOrd="0" destOrd="3" presId="urn:microsoft.com/office/officeart/2005/8/layout/vList5"/>
    <dgm:cxn modelId="{EF88ED0B-09F3-4927-BB9B-B73EB5B0FB55}" type="presOf" srcId="{310B2723-E252-4039-AB10-598C0DA2171F}" destId="{7ED3414A-5B3F-427D-9E47-726F081326D1}" srcOrd="0" destOrd="0" presId="urn:microsoft.com/office/officeart/2005/8/layout/vList5"/>
    <dgm:cxn modelId="{F2FBD511-EB28-441B-9D7D-CBBDCF13A9B7}" type="presOf" srcId="{7C1D23EE-FE87-4125-BBBE-E0F7048757CA}" destId="{B910CF4E-DA3D-4F9E-8A57-D214221E8D7B}" srcOrd="0" destOrd="0" presId="urn:microsoft.com/office/officeart/2005/8/layout/vList5"/>
    <dgm:cxn modelId="{0A8E8F15-F009-4983-99C5-E7552F42BB7B}" type="presOf" srcId="{DAFCE5CF-8F0B-487B-A7B5-A94B3970C9FF}" destId="{B910CF4E-DA3D-4F9E-8A57-D214221E8D7B}" srcOrd="0" destOrd="2" presId="urn:microsoft.com/office/officeart/2005/8/layout/vList5"/>
    <dgm:cxn modelId="{9E970E41-7498-405D-B92F-83DBF389192B}" srcId="{819F3166-AFC4-4B41-8D4C-61754773CE86}" destId="{DAFCE5CF-8F0B-487B-A7B5-A94B3970C9FF}" srcOrd="2" destOrd="0" parTransId="{5E03B8CE-22EF-45FB-90E6-0982E78395B1}" sibTransId="{114DD1D7-D31A-4593-832A-6C1C04C69468}"/>
    <dgm:cxn modelId="{15382E59-2889-4D56-A4D6-95FA6D73F393}" type="presOf" srcId="{B50C056B-4EA7-4793-9CE2-34DDAA92D533}" destId="{B910CF4E-DA3D-4F9E-8A57-D214221E8D7B}" srcOrd="0" destOrd="4" presId="urn:microsoft.com/office/officeart/2005/8/layout/vList5"/>
    <dgm:cxn modelId="{FC729C5A-211F-49BC-9F3D-DE5BAF9EF9C2}" type="presOf" srcId="{819F3166-AFC4-4B41-8D4C-61754773CE86}" destId="{1DB5BAE2-4C03-4025-8372-3EC8361E7029}" srcOrd="0" destOrd="0" presId="urn:microsoft.com/office/officeart/2005/8/layout/vList5"/>
    <dgm:cxn modelId="{26F8E490-F2DE-4BC4-920E-6BAA8D22F331}" type="presOf" srcId="{FA3DD7B0-A509-4A4C-83FC-024282C63D2E}" destId="{B910CF4E-DA3D-4F9E-8A57-D214221E8D7B}" srcOrd="0" destOrd="1" presId="urn:microsoft.com/office/officeart/2005/8/layout/vList5"/>
    <dgm:cxn modelId="{9C3D4CA2-73CB-4A8E-823D-3718D4CAE328}" srcId="{819F3166-AFC4-4B41-8D4C-61754773CE86}" destId="{B50C056B-4EA7-4793-9CE2-34DDAA92D533}" srcOrd="4" destOrd="0" parTransId="{EA12192D-6D94-46E8-A221-B1D4BC480526}" sibTransId="{65D10855-4747-426E-B4DD-E8971BB17CA3}"/>
    <dgm:cxn modelId="{B31A70AD-F96D-427A-9C75-E27E212BD055}" srcId="{819F3166-AFC4-4B41-8D4C-61754773CE86}" destId="{7C1D23EE-FE87-4125-BBBE-E0F7048757CA}" srcOrd="0" destOrd="0" parTransId="{8DEA8DBD-2A61-4A47-9FEC-4BC642403F0D}" sibTransId="{F7385D7E-2E65-4AEB-A7BC-F9C669E958F4}"/>
    <dgm:cxn modelId="{19D668AF-8DA6-4374-A445-E545FEC8D49A}" srcId="{819F3166-AFC4-4B41-8D4C-61754773CE86}" destId="{FA3DD7B0-A509-4A4C-83FC-024282C63D2E}" srcOrd="1" destOrd="0" parTransId="{D370202A-AAAF-4C59-94DD-25F3CEF0CEEF}" sibTransId="{246A5125-D3C4-4A42-95AA-A391274F89C0}"/>
    <dgm:cxn modelId="{505D8CCF-4F6F-471A-93A3-498EE17AA7BA}" srcId="{819F3166-AFC4-4B41-8D4C-61754773CE86}" destId="{026BF60C-93FF-41DE-9CC9-8313A9756CC5}" srcOrd="3" destOrd="0" parTransId="{BE6A5F5C-13F5-4D1E-9FA9-97A1AE70AE0E}" sibTransId="{4BE3855E-9E59-4D0F-8B96-7D6D0DA28EBC}"/>
    <dgm:cxn modelId="{D2E5E0FD-45C6-49DC-BD63-F0067156BC9D}" srcId="{310B2723-E252-4039-AB10-598C0DA2171F}" destId="{819F3166-AFC4-4B41-8D4C-61754773CE86}" srcOrd="0" destOrd="0" parTransId="{320036E6-73C8-4635-905E-6CF62A34E611}" sibTransId="{9DD182D3-7C7A-474E-A5E7-65B4E406C02E}"/>
    <dgm:cxn modelId="{B9D6F526-C7C8-44B8-B393-2F10C9FEDEDA}" type="presParOf" srcId="{7ED3414A-5B3F-427D-9E47-726F081326D1}" destId="{CB9CF756-9A96-4FA5-81BF-61B2497DF02C}" srcOrd="0" destOrd="0" presId="urn:microsoft.com/office/officeart/2005/8/layout/vList5"/>
    <dgm:cxn modelId="{3CE3225A-AC5A-4C4B-868D-D1A7998DA502}" type="presParOf" srcId="{CB9CF756-9A96-4FA5-81BF-61B2497DF02C}" destId="{1DB5BAE2-4C03-4025-8372-3EC8361E7029}" srcOrd="0" destOrd="0" presId="urn:microsoft.com/office/officeart/2005/8/layout/vList5"/>
    <dgm:cxn modelId="{A58E6D7B-42DD-4736-8653-F785BC480910}" type="presParOf" srcId="{CB9CF756-9A96-4FA5-81BF-61B2497DF02C}" destId="{B910CF4E-DA3D-4F9E-8A57-D214221E8D7B}"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DEB5741F-9178-41E1-B87C-5C46A225BE5B}" type="doc">
      <dgm:prSet loTypeId="urn:microsoft.com/office/officeart/2005/8/layout/list1" loCatId="list" qsTypeId="urn:microsoft.com/office/officeart/2005/8/quickstyle/simple1" qsCatId="simple" csTypeId="urn:microsoft.com/office/officeart/2005/8/colors/accent1_2" csCatId="accent1"/>
      <dgm:spPr/>
      <dgm:t>
        <a:bodyPr/>
        <a:lstStyle/>
        <a:p>
          <a:endParaRPr lang="en-US"/>
        </a:p>
      </dgm:t>
    </dgm:pt>
    <dgm:pt modelId="{EC89BCAF-A877-4291-91C3-60230C2B2097}">
      <dgm:prSet custT="1"/>
      <dgm:spPr/>
      <dgm:t>
        <a:bodyPr/>
        <a:lstStyle/>
        <a:p>
          <a:r>
            <a:rPr lang="en-US" sz="2000"/>
            <a:t>Single faces of random identities</a:t>
          </a:r>
        </a:p>
      </dgm:t>
    </dgm:pt>
    <dgm:pt modelId="{9FDC98D3-5BAC-4C14-88DE-49567AA6D44A}" type="parTrans" cxnId="{20120DEC-3A32-435B-A9D1-8B951D1EF49C}">
      <dgm:prSet/>
      <dgm:spPr/>
      <dgm:t>
        <a:bodyPr/>
        <a:lstStyle/>
        <a:p>
          <a:endParaRPr lang="en-US"/>
        </a:p>
      </dgm:t>
    </dgm:pt>
    <dgm:pt modelId="{921257AA-CF97-48C6-8F42-6356D18FA7D0}" type="sibTrans" cxnId="{20120DEC-3A32-435B-A9D1-8B951D1EF49C}">
      <dgm:prSet/>
      <dgm:spPr/>
      <dgm:t>
        <a:bodyPr/>
        <a:lstStyle/>
        <a:p>
          <a:endParaRPr lang="en-US"/>
        </a:p>
      </dgm:t>
    </dgm:pt>
    <dgm:pt modelId="{2327B65E-BE6D-43C2-8553-B32975CBC0DC}">
      <dgm:prSet custT="1"/>
      <dgm:spPr/>
      <dgm:t>
        <a:bodyPr/>
        <a:lstStyle/>
        <a:p>
          <a:r>
            <a:rPr lang="en-IN" sz="2000"/>
            <a:t>Multiple faces per random identity</a:t>
          </a:r>
          <a:endParaRPr lang="en-US" sz="2000"/>
        </a:p>
      </dgm:t>
    </dgm:pt>
    <dgm:pt modelId="{075683BB-9704-4030-8F41-E4AC387C7653}" type="parTrans" cxnId="{222B5EC6-11B5-4FEF-8F62-C0A722A7CD0B}">
      <dgm:prSet/>
      <dgm:spPr/>
      <dgm:t>
        <a:bodyPr/>
        <a:lstStyle/>
        <a:p>
          <a:endParaRPr lang="en-US"/>
        </a:p>
      </dgm:t>
    </dgm:pt>
    <dgm:pt modelId="{88B66498-B560-4402-8202-BF4A06B8A469}" type="sibTrans" cxnId="{222B5EC6-11B5-4FEF-8F62-C0A722A7CD0B}">
      <dgm:prSet/>
      <dgm:spPr/>
      <dgm:t>
        <a:bodyPr/>
        <a:lstStyle/>
        <a:p>
          <a:endParaRPr lang="en-US"/>
        </a:p>
      </dgm:t>
    </dgm:pt>
    <dgm:pt modelId="{33F4663D-2D98-48B9-9403-F1E35132E748}">
      <dgm:prSet custT="1"/>
      <dgm:spPr/>
      <dgm:t>
        <a:bodyPr/>
        <a:lstStyle/>
        <a:p>
          <a:r>
            <a:rPr lang="en-US" sz="2000"/>
            <a:t>Multiple faces of an existing identity</a:t>
          </a:r>
        </a:p>
      </dgm:t>
    </dgm:pt>
    <dgm:pt modelId="{94CA1CC7-6804-4900-A79B-50063066D041}" type="parTrans" cxnId="{49276A37-C2A1-4251-A251-6D2E0752A600}">
      <dgm:prSet/>
      <dgm:spPr/>
      <dgm:t>
        <a:bodyPr/>
        <a:lstStyle/>
        <a:p>
          <a:endParaRPr lang="en-US"/>
        </a:p>
      </dgm:t>
    </dgm:pt>
    <dgm:pt modelId="{D518C5C1-0E83-46C4-9C72-76E8DE290E24}" type="sibTrans" cxnId="{49276A37-C2A1-4251-A251-6D2E0752A600}">
      <dgm:prSet/>
      <dgm:spPr/>
      <dgm:t>
        <a:bodyPr/>
        <a:lstStyle/>
        <a:p>
          <a:endParaRPr lang="en-US"/>
        </a:p>
      </dgm:t>
    </dgm:pt>
    <dgm:pt modelId="{13A1414C-5670-4A9A-AC97-555D5BAB641A}">
      <dgm:prSet custT="1"/>
      <dgm:spPr/>
      <dgm:t>
        <a:bodyPr/>
        <a:lstStyle/>
        <a:p>
          <a:r>
            <a:rPr lang="en-US" sz="2000"/>
            <a:t>A face of multiple identities</a:t>
          </a:r>
        </a:p>
      </dgm:t>
    </dgm:pt>
    <dgm:pt modelId="{11968D23-0767-4B63-8FCE-7EE783408213}" type="parTrans" cxnId="{C572707E-CB34-449E-B21A-1600B6D74123}">
      <dgm:prSet/>
      <dgm:spPr/>
      <dgm:t>
        <a:bodyPr/>
        <a:lstStyle/>
        <a:p>
          <a:endParaRPr lang="en-US"/>
        </a:p>
      </dgm:t>
    </dgm:pt>
    <dgm:pt modelId="{95497334-031C-4E82-B72B-AB994B890F87}" type="sibTrans" cxnId="{C572707E-CB34-449E-B21A-1600B6D74123}">
      <dgm:prSet/>
      <dgm:spPr/>
      <dgm:t>
        <a:bodyPr/>
        <a:lstStyle/>
        <a:p>
          <a:endParaRPr lang="en-US"/>
        </a:p>
      </dgm:t>
    </dgm:pt>
    <dgm:pt modelId="{0074E3DB-4CFE-45EF-BA0C-75F491A212D4}">
      <dgm:prSet custT="1"/>
      <dgm:spPr/>
      <dgm:t>
        <a:bodyPr/>
        <a:lstStyle/>
        <a:p>
          <a:r>
            <a:rPr lang="en-US" sz="2000"/>
            <a:t>A face of specific authentic identity</a:t>
          </a:r>
        </a:p>
      </dgm:t>
    </dgm:pt>
    <dgm:pt modelId="{5ECCDDFF-096E-43E9-959B-5F2ECFE0F0EA}" type="parTrans" cxnId="{8EEF8423-2A31-463F-8C67-D6FD90A5113E}">
      <dgm:prSet/>
      <dgm:spPr/>
      <dgm:t>
        <a:bodyPr/>
        <a:lstStyle/>
        <a:p>
          <a:endParaRPr lang="en-US"/>
        </a:p>
      </dgm:t>
    </dgm:pt>
    <dgm:pt modelId="{FF750D02-8DC7-4E54-890C-BE7E34E2143A}" type="sibTrans" cxnId="{8EEF8423-2A31-463F-8C67-D6FD90A5113E}">
      <dgm:prSet/>
      <dgm:spPr/>
      <dgm:t>
        <a:bodyPr/>
        <a:lstStyle/>
        <a:p>
          <a:endParaRPr lang="en-US"/>
        </a:p>
      </dgm:t>
    </dgm:pt>
    <dgm:pt modelId="{35BC4C3C-72C5-4F38-9B67-0E86A997EA0D}" type="pres">
      <dgm:prSet presAssocID="{DEB5741F-9178-41E1-B87C-5C46A225BE5B}" presName="linear" presStyleCnt="0">
        <dgm:presLayoutVars>
          <dgm:dir/>
          <dgm:animLvl val="lvl"/>
          <dgm:resizeHandles val="exact"/>
        </dgm:presLayoutVars>
      </dgm:prSet>
      <dgm:spPr/>
    </dgm:pt>
    <dgm:pt modelId="{96199A2F-457E-4F36-B298-EF9ECCAD1400}" type="pres">
      <dgm:prSet presAssocID="{EC89BCAF-A877-4291-91C3-60230C2B2097}" presName="parentLin" presStyleCnt="0"/>
      <dgm:spPr/>
    </dgm:pt>
    <dgm:pt modelId="{4EEB9A22-6C32-4A2E-8727-8754F7CCCB24}" type="pres">
      <dgm:prSet presAssocID="{EC89BCAF-A877-4291-91C3-60230C2B2097}" presName="parentLeftMargin" presStyleLbl="node1" presStyleIdx="0" presStyleCnt="5"/>
      <dgm:spPr/>
    </dgm:pt>
    <dgm:pt modelId="{18B7FB34-4AF9-4C72-8982-65E31F2E0BFC}" type="pres">
      <dgm:prSet presAssocID="{EC89BCAF-A877-4291-91C3-60230C2B2097}" presName="parentText" presStyleLbl="node1" presStyleIdx="0" presStyleCnt="5">
        <dgm:presLayoutVars>
          <dgm:chMax val="0"/>
          <dgm:bulletEnabled val="1"/>
        </dgm:presLayoutVars>
      </dgm:prSet>
      <dgm:spPr/>
    </dgm:pt>
    <dgm:pt modelId="{B842DD5B-DDC2-4A39-9155-B3B3607E0F3B}" type="pres">
      <dgm:prSet presAssocID="{EC89BCAF-A877-4291-91C3-60230C2B2097}" presName="negativeSpace" presStyleCnt="0"/>
      <dgm:spPr/>
    </dgm:pt>
    <dgm:pt modelId="{9E210DF7-D889-4869-AC65-5097D9B25746}" type="pres">
      <dgm:prSet presAssocID="{EC89BCAF-A877-4291-91C3-60230C2B2097}" presName="childText" presStyleLbl="conFgAcc1" presStyleIdx="0" presStyleCnt="5">
        <dgm:presLayoutVars>
          <dgm:bulletEnabled val="1"/>
        </dgm:presLayoutVars>
      </dgm:prSet>
      <dgm:spPr/>
    </dgm:pt>
    <dgm:pt modelId="{2D0F59CC-85F5-4DB1-B173-63F3C86C5BBE}" type="pres">
      <dgm:prSet presAssocID="{921257AA-CF97-48C6-8F42-6356D18FA7D0}" presName="spaceBetweenRectangles" presStyleCnt="0"/>
      <dgm:spPr/>
    </dgm:pt>
    <dgm:pt modelId="{D2D5A56F-DC33-4F23-8C2F-AA73D37281D3}" type="pres">
      <dgm:prSet presAssocID="{2327B65E-BE6D-43C2-8553-B32975CBC0DC}" presName="parentLin" presStyleCnt="0"/>
      <dgm:spPr/>
    </dgm:pt>
    <dgm:pt modelId="{8B588FDA-93E1-4887-A041-BBDFB3CF53A9}" type="pres">
      <dgm:prSet presAssocID="{2327B65E-BE6D-43C2-8553-B32975CBC0DC}" presName="parentLeftMargin" presStyleLbl="node1" presStyleIdx="0" presStyleCnt="5"/>
      <dgm:spPr/>
    </dgm:pt>
    <dgm:pt modelId="{B12EC8EF-BF25-4820-9823-A949C6637230}" type="pres">
      <dgm:prSet presAssocID="{2327B65E-BE6D-43C2-8553-B32975CBC0DC}" presName="parentText" presStyleLbl="node1" presStyleIdx="1" presStyleCnt="5">
        <dgm:presLayoutVars>
          <dgm:chMax val="0"/>
          <dgm:bulletEnabled val="1"/>
        </dgm:presLayoutVars>
      </dgm:prSet>
      <dgm:spPr/>
    </dgm:pt>
    <dgm:pt modelId="{0A8B5AD6-6BE3-4220-B01C-AFFD2A11B3B1}" type="pres">
      <dgm:prSet presAssocID="{2327B65E-BE6D-43C2-8553-B32975CBC0DC}" presName="negativeSpace" presStyleCnt="0"/>
      <dgm:spPr/>
    </dgm:pt>
    <dgm:pt modelId="{F1A7632B-A128-451F-B0AB-6E0C11ED3322}" type="pres">
      <dgm:prSet presAssocID="{2327B65E-BE6D-43C2-8553-B32975CBC0DC}" presName="childText" presStyleLbl="conFgAcc1" presStyleIdx="1" presStyleCnt="5">
        <dgm:presLayoutVars>
          <dgm:bulletEnabled val="1"/>
        </dgm:presLayoutVars>
      </dgm:prSet>
      <dgm:spPr/>
    </dgm:pt>
    <dgm:pt modelId="{CCC0C61B-FFF3-4FA8-8AFB-571548367F6B}" type="pres">
      <dgm:prSet presAssocID="{88B66498-B560-4402-8202-BF4A06B8A469}" presName="spaceBetweenRectangles" presStyleCnt="0"/>
      <dgm:spPr/>
    </dgm:pt>
    <dgm:pt modelId="{C54EF08E-2801-4B37-B2CA-49FDC409A396}" type="pres">
      <dgm:prSet presAssocID="{33F4663D-2D98-48B9-9403-F1E35132E748}" presName="parentLin" presStyleCnt="0"/>
      <dgm:spPr/>
    </dgm:pt>
    <dgm:pt modelId="{04068D94-76B2-41A6-A586-0869F54A0181}" type="pres">
      <dgm:prSet presAssocID="{33F4663D-2D98-48B9-9403-F1E35132E748}" presName="parentLeftMargin" presStyleLbl="node1" presStyleIdx="1" presStyleCnt="5"/>
      <dgm:spPr/>
    </dgm:pt>
    <dgm:pt modelId="{B5C02613-C3E4-432A-8AA0-51E587D3DB40}" type="pres">
      <dgm:prSet presAssocID="{33F4663D-2D98-48B9-9403-F1E35132E748}" presName="parentText" presStyleLbl="node1" presStyleIdx="2" presStyleCnt="5">
        <dgm:presLayoutVars>
          <dgm:chMax val="0"/>
          <dgm:bulletEnabled val="1"/>
        </dgm:presLayoutVars>
      </dgm:prSet>
      <dgm:spPr/>
    </dgm:pt>
    <dgm:pt modelId="{924C3239-1C8F-435D-9810-A8BDA7D10C0A}" type="pres">
      <dgm:prSet presAssocID="{33F4663D-2D98-48B9-9403-F1E35132E748}" presName="negativeSpace" presStyleCnt="0"/>
      <dgm:spPr/>
    </dgm:pt>
    <dgm:pt modelId="{856E4898-1DD5-4B73-98A1-B9496DAAE1BB}" type="pres">
      <dgm:prSet presAssocID="{33F4663D-2D98-48B9-9403-F1E35132E748}" presName="childText" presStyleLbl="conFgAcc1" presStyleIdx="2" presStyleCnt="5">
        <dgm:presLayoutVars>
          <dgm:bulletEnabled val="1"/>
        </dgm:presLayoutVars>
      </dgm:prSet>
      <dgm:spPr/>
    </dgm:pt>
    <dgm:pt modelId="{B3344143-E099-4E4B-97E3-C0FA7DAC2C17}" type="pres">
      <dgm:prSet presAssocID="{D518C5C1-0E83-46C4-9C72-76E8DE290E24}" presName="spaceBetweenRectangles" presStyleCnt="0"/>
      <dgm:spPr/>
    </dgm:pt>
    <dgm:pt modelId="{5B97D5F8-1D67-42F2-B0FC-86848C077659}" type="pres">
      <dgm:prSet presAssocID="{13A1414C-5670-4A9A-AC97-555D5BAB641A}" presName="parentLin" presStyleCnt="0"/>
      <dgm:spPr/>
    </dgm:pt>
    <dgm:pt modelId="{7C1B0257-B656-4F06-88AE-3EED152A727B}" type="pres">
      <dgm:prSet presAssocID="{13A1414C-5670-4A9A-AC97-555D5BAB641A}" presName="parentLeftMargin" presStyleLbl="node1" presStyleIdx="2" presStyleCnt="5"/>
      <dgm:spPr/>
    </dgm:pt>
    <dgm:pt modelId="{C3545C57-FDAF-418B-996B-C8D718CA90DF}" type="pres">
      <dgm:prSet presAssocID="{13A1414C-5670-4A9A-AC97-555D5BAB641A}" presName="parentText" presStyleLbl="node1" presStyleIdx="3" presStyleCnt="5">
        <dgm:presLayoutVars>
          <dgm:chMax val="0"/>
          <dgm:bulletEnabled val="1"/>
        </dgm:presLayoutVars>
      </dgm:prSet>
      <dgm:spPr/>
    </dgm:pt>
    <dgm:pt modelId="{C6FD51F8-FBC6-4D49-B3E4-2BD440B10728}" type="pres">
      <dgm:prSet presAssocID="{13A1414C-5670-4A9A-AC97-555D5BAB641A}" presName="negativeSpace" presStyleCnt="0"/>
      <dgm:spPr/>
    </dgm:pt>
    <dgm:pt modelId="{19519888-BD65-46B8-BE81-865423A4BF98}" type="pres">
      <dgm:prSet presAssocID="{13A1414C-5670-4A9A-AC97-555D5BAB641A}" presName="childText" presStyleLbl="conFgAcc1" presStyleIdx="3" presStyleCnt="5">
        <dgm:presLayoutVars>
          <dgm:bulletEnabled val="1"/>
        </dgm:presLayoutVars>
      </dgm:prSet>
      <dgm:spPr/>
    </dgm:pt>
    <dgm:pt modelId="{04DF5B91-9C7C-4498-9A68-DBA76CE053C9}" type="pres">
      <dgm:prSet presAssocID="{95497334-031C-4E82-B72B-AB994B890F87}" presName="spaceBetweenRectangles" presStyleCnt="0"/>
      <dgm:spPr/>
    </dgm:pt>
    <dgm:pt modelId="{DF961764-0DE1-4340-8F49-85325CC02825}" type="pres">
      <dgm:prSet presAssocID="{0074E3DB-4CFE-45EF-BA0C-75F491A212D4}" presName="parentLin" presStyleCnt="0"/>
      <dgm:spPr/>
    </dgm:pt>
    <dgm:pt modelId="{63860264-15F7-4573-9D7C-1340A4DC2CC0}" type="pres">
      <dgm:prSet presAssocID="{0074E3DB-4CFE-45EF-BA0C-75F491A212D4}" presName="parentLeftMargin" presStyleLbl="node1" presStyleIdx="3" presStyleCnt="5"/>
      <dgm:spPr/>
    </dgm:pt>
    <dgm:pt modelId="{D91CED2A-86C3-4297-8604-341EEA6A2459}" type="pres">
      <dgm:prSet presAssocID="{0074E3DB-4CFE-45EF-BA0C-75F491A212D4}" presName="parentText" presStyleLbl="node1" presStyleIdx="4" presStyleCnt="5">
        <dgm:presLayoutVars>
          <dgm:chMax val="0"/>
          <dgm:bulletEnabled val="1"/>
        </dgm:presLayoutVars>
      </dgm:prSet>
      <dgm:spPr/>
    </dgm:pt>
    <dgm:pt modelId="{9293A0DD-53B1-45B2-8108-0BA1DF687A6A}" type="pres">
      <dgm:prSet presAssocID="{0074E3DB-4CFE-45EF-BA0C-75F491A212D4}" presName="negativeSpace" presStyleCnt="0"/>
      <dgm:spPr/>
    </dgm:pt>
    <dgm:pt modelId="{453E78ED-F592-4509-A6BD-B924A43E9668}" type="pres">
      <dgm:prSet presAssocID="{0074E3DB-4CFE-45EF-BA0C-75F491A212D4}" presName="childText" presStyleLbl="conFgAcc1" presStyleIdx="4" presStyleCnt="5">
        <dgm:presLayoutVars>
          <dgm:bulletEnabled val="1"/>
        </dgm:presLayoutVars>
      </dgm:prSet>
      <dgm:spPr/>
    </dgm:pt>
  </dgm:ptLst>
  <dgm:cxnLst>
    <dgm:cxn modelId="{C1DF1A06-7ED6-4CCD-A5CF-1CE84E39ADD5}" type="presOf" srcId="{0074E3DB-4CFE-45EF-BA0C-75F491A212D4}" destId="{D91CED2A-86C3-4297-8604-341EEA6A2459}" srcOrd="1" destOrd="0" presId="urn:microsoft.com/office/officeart/2005/8/layout/list1"/>
    <dgm:cxn modelId="{2800580C-8859-4AEE-BC7F-43FC0D61F3A6}" type="presOf" srcId="{33F4663D-2D98-48B9-9403-F1E35132E748}" destId="{04068D94-76B2-41A6-A586-0869F54A0181}" srcOrd="0" destOrd="0" presId="urn:microsoft.com/office/officeart/2005/8/layout/list1"/>
    <dgm:cxn modelId="{7692B20D-6868-4081-8AAC-1AC763547D95}" type="presOf" srcId="{2327B65E-BE6D-43C2-8553-B32975CBC0DC}" destId="{8B588FDA-93E1-4887-A041-BBDFB3CF53A9}" srcOrd="0" destOrd="0" presId="urn:microsoft.com/office/officeart/2005/8/layout/list1"/>
    <dgm:cxn modelId="{8EEF8423-2A31-463F-8C67-D6FD90A5113E}" srcId="{DEB5741F-9178-41E1-B87C-5C46A225BE5B}" destId="{0074E3DB-4CFE-45EF-BA0C-75F491A212D4}" srcOrd="4" destOrd="0" parTransId="{5ECCDDFF-096E-43E9-959B-5F2ECFE0F0EA}" sibTransId="{FF750D02-8DC7-4E54-890C-BE7E34E2143A}"/>
    <dgm:cxn modelId="{49276A37-C2A1-4251-A251-6D2E0752A600}" srcId="{DEB5741F-9178-41E1-B87C-5C46A225BE5B}" destId="{33F4663D-2D98-48B9-9403-F1E35132E748}" srcOrd="2" destOrd="0" parTransId="{94CA1CC7-6804-4900-A79B-50063066D041}" sibTransId="{D518C5C1-0E83-46C4-9C72-76E8DE290E24}"/>
    <dgm:cxn modelId="{CEC1EF39-B77E-4F51-9E59-CDB648997BC7}" type="presOf" srcId="{EC89BCAF-A877-4291-91C3-60230C2B2097}" destId="{4EEB9A22-6C32-4A2E-8727-8754F7CCCB24}" srcOrd="0" destOrd="0" presId="urn:microsoft.com/office/officeart/2005/8/layout/list1"/>
    <dgm:cxn modelId="{8280DF4B-E2E3-42F9-B8B5-3165B8326360}" type="presOf" srcId="{13A1414C-5670-4A9A-AC97-555D5BAB641A}" destId="{7C1B0257-B656-4F06-88AE-3EED152A727B}" srcOrd="0" destOrd="0" presId="urn:microsoft.com/office/officeart/2005/8/layout/list1"/>
    <dgm:cxn modelId="{D2D4496D-95BE-423B-A12D-FBC4609619EF}" type="presOf" srcId="{EC89BCAF-A877-4291-91C3-60230C2B2097}" destId="{18B7FB34-4AF9-4C72-8982-65E31F2E0BFC}" srcOrd="1" destOrd="0" presId="urn:microsoft.com/office/officeart/2005/8/layout/list1"/>
    <dgm:cxn modelId="{6137206E-4B0C-4FF3-9478-DCD0BCF8EA15}" type="presOf" srcId="{13A1414C-5670-4A9A-AC97-555D5BAB641A}" destId="{C3545C57-FDAF-418B-996B-C8D718CA90DF}" srcOrd="1" destOrd="0" presId="urn:microsoft.com/office/officeart/2005/8/layout/list1"/>
    <dgm:cxn modelId="{01AD675A-6AFF-4DC5-A9E8-5442881911A0}" type="presOf" srcId="{0074E3DB-4CFE-45EF-BA0C-75F491A212D4}" destId="{63860264-15F7-4573-9D7C-1340A4DC2CC0}" srcOrd="0" destOrd="0" presId="urn:microsoft.com/office/officeart/2005/8/layout/list1"/>
    <dgm:cxn modelId="{C572707E-CB34-449E-B21A-1600B6D74123}" srcId="{DEB5741F-9178-41E1-B87C-5C46A225BE5B}" destId="{13A1414C-5670-4A9A-AC97-555D5BAB641A}" srcOrd="3" destOrd="0" parTransId="{11968D23-0767-4B63-8FCE-7EE783408213}" sibTransId="{95497334-031C-4E82-B72B-AB994B890F87}"/>
    <dgm:cxn modelId="{222B5EC6-11B5-4FEF-8F62-C0A722A7CD0B}" srcId="{DEB5741F-9178-41E1-B87C-5C46A225BE5B}" destId="{2327B65E-BE6D-43C2-8553-B32975CBC0DC}" srcOrd="1" destOrd="0" parTransId="{075683BB-9704-4030-8F41-E4AC387C7653}" sibTransId="{88B66498-B560-4402-8202-BF4A06B8A469}"/>
    <dgm:cxn modelId="{DCC1BDCE-98DD-40E4-AEC2-4B0B2B94EC37}" type="presOf" srcId="{DEB5741F-9178-41E1-B87C-5C46A225BE5B}" destId="{35BC4C3C-72C5-4F38-9B67-0E86A997EA0D}" srcOrd="0" destOrd="0" presId="urn:microsoft.com/office/officeart/2005/8/layout/list1"/>
    <dgm:cxn modelId="{E5C845D4-F28D-4892-B011-C6EE1FBA0188}" type="presOf" srcId="{33F4663D-2D98-48B9-9403-F1E35132E748}" destId="{B5C02613-C3E4-432A-8AA0-51E587D3DB40}" srcOrd="1" destOrd="0" presId="urn:microsoft.com/office/officeart/2005/8/layout/list1"/>
    <dgm:cxn modelId="{20120DEC-3A32-435B-A9D1-8B951D1EF49C}" srcId="{DEB5741F-9178-41E1-B87C-5C46A225BE5B}" destId="{EC89BCAF-A877-4291-91C3-60230C2B2097}" srcOrd="0" destOrd="0" parTransId="{9FDC98D3-5BAC-4C14-88DE-49567AA6D44A}" sibTransId="{921257AA-CF97-48C6-8F42-6356D18FA7D0}"/>
    <dgm:cxn modelId="{A97006F7-A093-4CA6-A9E6-CF76E864C60B}" type="presOf" srcId="{2327B65E-BE6D-43C2-8553-B32975CBC0DC}" destId="{B12EC8EF-BF25-4820-9823-A949C6637230}" srcOrd="1" destOrd="0" presId="urn:microsoft.com/office/officeart/2005/8/layout/list1"/>
    <dgm:cxn modelId="{976217BD-B1FB-4BBF-8509-CC6146655289}" type="presParOf" srcId="{35BC4C3C-72C5-4F38-9B67-0E86A997EA0D}" destId="{96199A2F-457E-4F36-B298-EF9ECCAD1400}" srcOrd="0" destOrd="0" presId="urn:microsoft.com/office/officeart/2005/8/layout/list1"/>
    <dgm:cxn modelId="{46189A6C-F2DE-4036-A91A-F9746B86E015}" type="presParOf" srcId="{96199A2F-457E-4F36-B298-EF9ECCAD1400}" destId="{4EEB9A22-6C32-4A2E-8727-8754F7CCCB24}" srcOrd="0" destOrd="0" presId="urn:microsoft.com/office/officeart/2005/8/layout/list1"/>
    <dgm:cxn modelId="{831A6C6B-F25A-44E0-9EFC-2C9DF553D6FE}" type="presParOf" srcId="{96199A2F-457E-4F36-B298-EF9ECCAD1400}" destId="{18B7FB34-4AF9-4C72-8982-65E31F2E0BFC}" srcOrd="1" destOrd="0" presId="urn:microsoft.com/office/officeart/2005/8/layout/list1"/>
    <dgm:cxn modelId="{F3D38204-E7A9-4769-A5D9-1B60231BE25E}" type="presParOf" srcId="{35BC4C3C-72C5-4F38-9B67-0E86A997EA0D}" destId="{B842DD5B-DDC2-4A39-9155-B3B3607E0F3B}" srcOrd="1" destOrd="0" presId="urn:microsoft.com/office/officeart/2005/8/layout/list1"/>
    <dgm:cxn modelId="{F525FAF2-4959-4007-AFD0-C51EA818302F}" type="presParOf" srcId="{35BC4C3C-72C5-4F38-9B67-0E86A997EA0D}" destId="{9E210DF7-D889-4869-AC65-5097D9B25746}" srcOrd="2" destOrd="0" presId="urn:microsoft.com/office/officeart/2005/8/layout/list1"/>
    <dgm:cxn modelId="{2DB1BC9D-4A49-47FB-8653-F78C3D3014D2}" type="presParOf" srcId="{35BC4C3C-72C5-4F38-9B67-0E86A997EA0D}" destId="{2D0F59CC-85F5-4DB1-B173-63F3C86C5BBE}" srcOrd="3" destOrd="0" presId="urn:microsoft.com/office/officeart/2005/8/layout/list1"/>
    <dgm:cxn modelId="{0AAFC4E3-8D1B-4862-B717-E8D704DC0C89}" type="presParOf" srcId="{35BC4C3C-72C5-4F38-9B67-0E86A997EA0D}" destId="{D2D5A56F-DC33-4F23-8C2F-AA73D37281D3}" srcOrd="4" destOrd="0" presId="urn:microsoft.com/office/officeart/2005/8/layout/list1"/>
    <dgm:cxn modelId="{55CB5505-2BC9-4030-8291-79A679EDF445}" type="presParOf" srcId="{D2D5A56F-DC33-4F23-8C2F-AA73D37281D3}" destId="{8B588FDA-93E1-4887-A041-BBDFB3CF53A9}" srcOrd="0" destOrd="0" presId="urn:microsoft.com/office/officeart/2005/8/layout/list1"/>
    <dgm:cxn modelId="{7A7654FA-82F1-4A7A-90C6-B9701B5485FD}" type="presParOf" srcId="{D2D5A56F-DC33-4F23-8C2F-AA73D37281D3}" destId="{B12EC8EF-BF25-4820-9823-A949C6637230}" srcOrd="1" destOrd="0" presId="urn:microsoft.com/office/officeart/2005/8/layout/list1"/>
    <dgm:cxn modelId="{BC74C0B2-4A0E-4418-A24D-5F176EE3D358}" type="presParOf" srcId="{35BC4C3C-72C5-4F38-9B67-0E86A997EA0D}" destId="{0A8B5AD6-6BE3-4220-B01C-AFFD2A11B3B1}" srcOrd="5" destOrd="0" presId="urn:microsoft.com/office/officeart/2005/8/layout/list1"/>
    <dgm:cxn modelId="{E9392C06-023C-475C-9602-F2810B2D9F4C}" type="presParOf" srcId="{35BC4C3C-72C5-4F38-9B67-0E86A997EA0D}" destId="{F1A7632B-A128-451F-B0AB-6E0C11ED3322}" srcOrd="6" destOrd="0" presId="urn:microsoft.com/office/officeart/2005/8/layout/list1"/>
    <dgm:cxn modelId="{CA067E8A-88FC-44E6-AC82-831D5851ADD1}" type="presParOf" srcId="{35BC4C3C-72C5-4F38-9B67-0E86A997EA0D}" destId="{CCC0C61B-FFF3-4FA8-8AFB-571548367F6B}" srcOrd="7" destOrd="0" presId="urn:microsoft.com/office/officeart/2005/8/layout/list1"/>
    <dgm:cxn modelId="{1A7EE5E9-5F2B-485B-8F64-1C8CDBA89B3E}" type="presParOf" srcId="{35BC4C3C-72C5-4F38-9B67-0E86A997EA0D}" destId="{C54EF08E-2801-4B37-B2CA-49FDC409A396}" srcOrd="8" destOrd="0" presId="urn:microsoft.com/office/officeart/2005/8/layout/list1"/>
    <dgm:cxn modelId="{401CBF17-FCDD-4069-AEC3-8B8F179C0907}" type="presParOf" srcId="{C54EF08E-2801-4B37-B2CA-49FDC409A396}" destId="{04068D94-76B2-41A6-A586-0869F54A0181}" srcOrd="0" destOrd="0" presId="urn:microsoft.com/office/officeart/2005/8/layout/list1"/>
    <dgm:cxn modelId="{BF7FB655-1586-413A-AECE-70F3EB05B1A0}" type="presParOf" srcId="{C54EF08E-2801-4B37-B2CA-49FDC409A396}" destId="{B5C02613-C3E4-432A-8AA0-51E587D3DB40}" srcOrd="1" destOrd="0" presId="urn:microsoft.com/office/officeart/2005/8/layout/list1"/>
    <dgm:cxn modelId="{07DBDC23-0748-4E43-915E-C6F140261DEC}" type="presParOf" srcId="{35BC4C3C-72C5-4F38-9B67-0E86A997EA0D}" destId="{924C3239-1C8F-435D-9810-A8BDA7D10C0A}" srcOrd="9" destOrd="0" presId="urn:microsoft.com/office/officeart/2005/8/layout/list1"/>
    <dgm:cxn modelId="{541DC094-DC2A-4DFF-9E35-4F44FD34B870}" type="presParOf" srcId="{35BC4C3C-72C5-4F38-9B67-0E86A997EA0D}" destId="{856E4898-1DD5-4B73-98A1-B9496DAAE1BB}" srcOrd="10" destOrd="0" presId="urn:microsoft.com/office/officeart/2005/8/layout/list1"/>
    <dgm:cxn modelId="{3C0B18AF-9F9F-4294-8345-FAE408FC7AFF}" type="presParOf" srcId="{35BC4C3C-72C5-4F38-9B67-0E86A997EA0D}" destId="{B3344143-E099-4E4B-97E3-C0FA7DAC2C17}" srcOrd="11" destOrd="0" presId="urn:microsoft.com/office/officeart/2005/8/layout/list1"/>
    <dgm:cxn modelId="{CAC346D7-1690-4A1D-979B-890FAB9405AC}" type="presParOf" srcId="{35BC4C3C-72C5-4F38-9B67-0E86A997EA0D}" destId="{5B97D5F8-1D67-42F2-B0FC-86848C077659}" srcOrd="12" destOrd="0" presId="urn:microsoft.com/office/officeart/2005/8/layout/list1"/>
    <dgm:cxn modelId="{B0C4EB0B-AA13-456A-AFD3-05889710630A}" type="presParOf" srcId="{5B97D5F8-1D67-42F2-B0FC-86848C077659}" destId="{7C1B0257-B656-4F06-88AE-3EED152A727B}" srcOrd="0" destOrd="0" presId="urn:microsoft.com/office/officeart/2005/8/layout/list1"/>
    <dgm:cxn modelId="{1FA8A14E-0D78-48D2-82BF-0982843BA3E1}" type="presParOf" srcId="{5B97D5F8-1D67-42F2-B0FC-86848C077659}" destId="{C3545C57-FDAF-418B-996B-C8D718CA90DF}" srcOrd="1" destOrd="0" presId="urn:microsoft.com/office/officeart/2005/8/layout/list1"/>
    <dgm:cxn modelId="{2362221E-A412-4821-901D-676C18B5CE46}" type="presParOf" srcId="{35BC4C3C-72C5-4F38-9B67-0E86A997EA0D}" destId="{C6FD51F8-FBC6-4D49-B3E4-2BD440B10728}" srcOrd="13" destOrd="0" presId="urn:microsoft.com/office/officeart/2005/8/layout/list1"/>
    <dgm:cxn modelId="{CA725E25-7E38-44C9-97DB-F8DEF0A08216}" type="presParOf" srcId="{35BC4C3C-72C5-4F38-9B67-0E86A997EA0D}" destId="{19519888-BD65-46B8-BE81-865423A4BF98}" srcOrd="14" destOrd="0" presId="urn:microsoft.com/office/officeart/2005/8/layout/list1"/>
    <dgm:cxn modelId="{E00EECEB-69EA-4B31-8B1B-B20B24ED85AE}" type="presParOf" srcId="{35BC4C3C-72C5-4F38-9B67-0E86A997EA0D}" destId="{04DF5B91-9C7C-4498-9A68-DBA76CE053C9}" srcOrd="15" destOrd="0" presId="urn:microsoft.com/office/officeart/2005/8/layout/list1"/>
    <dgm:cxn modelId="{1D93BE77-9232-4971-82A5-FCFCA34B55C3}" type="presParOf" srcId="{35BC4C3C-72C5-4F38-9B67-0E86A997EA0D}" destId="{DF961764-0DE1-4340-8F49-85325CC02825}" srcOrd="16" destOrd="0" presId="urn:microsoft.com/office/officeart/2005/8/layout/list1"/>
    <dgm:cxn modelId="{F903746C-A814-45D0-9567-47F185AB5D1B}" type="presParOf" srcId="{DF961764-0DE1-4340-8F49-85325CC02825}" destId="{63860264-15F7-4573-9D7C-1340A4DC2CC0}" srcOrd="0" destOrd="0" presId="urn:microsoft.com/office/officeart/2005/8/layout/list1"/>
    <dgm:cxn modelId="{7BF83DA8-8865-40E2-9BA3-37D7A5BA35D9}" type="presParOf" srcId="{DF961764-0DE1-4340-8F49-85325CC02825}" destId="{D91CED2A-86C3-4297-8604-341EEA6A2459}" srcOrd="1" destOrd="0" presId="urn:microsoft.com/office/officeart/2005/8/layout/list1"/>
    <dgm:cxn modelId="{BDA5A872-AB8B-4CEA-8619-0C4583CF28A7}" type="presParOf" srcId="{35BC4C3C-72C5-4F38-9B67-0E86A997EA0D}" destId="{9293A0DD-53B1-45B2-8108-0BA1DF687A6A}" srcOrd="17" destOrd="0" presId="urn:microsoft.com/office/officeart/2005/8/layout/list1"/>
    <dgm:cxn modelId="{8D7D6ADC-B7AD-4790-A04C-6CDF258DD746}" type="presParOf" srcId="{35BC4C3C-72C5-4F38-9B67-0E86A997EA0D}" destId="{453E78ED-F592-4509-A6BD-B924A43E9668}" srcOrd="18"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CEA0B305-E09C-49A3-BC7D-DFE0787EE744}" type="doc">
      <dgm:prSet loTypeId="urn:microsoft.com/office/officeart/2018/2/layout/IconLabelList" loCatId="icon" qsTypeId="urn:microsoft.com/office/officeart/2005/8/quickstyle/simple1" qsCatId="simple" csTypeId="urn:microsoft.com/office/officeart/2005/8/colors/accent2_2" csCatId="accent2" phldr="1"/>
      <dgm:spPr/>
      <dgm:t>
        <a:bodyPr/>
        <a:lstStyle/>
        <a:p>
          <a:endParaRPr lang="en-US"/>
        </a:p>
      </dgm:t>
    </dgm:pt>
    <dgm:pt modelId="{D13B34D3-9CDF-4732-8889-E2490C5A7697}">
      <dgm:prSet custT="1"/>
      <dgm:spPr/>
      <dgm:t>
        <a:bodyPr/>
        <a:lstStyle/>
        <a:p>
          <a:r>
            <a:rPr lang="en-US" sz="1600" dirty="0"/>
            <a:t>Collection of some amount of real-world data.</a:t>
          </a:r>
        </a:p>
      </dgm:t>
    </dgm:pt>
    <dgm:pt modelId="{CAD96F58-9745-4454-95E0-A6863826BB1F}" type="parTrans" cxnId="{E442561D-4EBC-412D-AAB6-862D55423651}">
      <dgm:prSet/>
      <dgm:spPr/>
      <dgm:t>
        <a:bodyPr/>
        <a:lstStyle/>
        <a:p>
          <a:endParaRPr lang="en-US" sz="1600"/>
        </a:p>
      </dgm:t>
    </dgm:pt>
    <dgm:pt modelId="{04DB8CA9-5625-4083-A97C-A61171148124}" type="sibTrans" cxnId="{E442561D-4EBC-412D-AAB6-862D55423651}">
      <dgm:prSet/>
      <dgm:spPr/>
      <dgm:t>
        <a:bodyPr/>
        <a:lstStyle/>
        <a:p>
          <a:endParaRPr lang="en-US" sz="1600"/>
        </a:p>
      </dgm:t>
    </dgm:pt>
    <dgm:pt modelId="{E68A6CA5-15ED-4530-84EA-F8359990E087}">
      <dgm:prSet custT="1"/>
      <dgm:spPr/>
      <dgm:t>
        <a:bodyPr/>
        <a:lstStyle/>
        <a:p>
          <a:r>
            <a:rPr lang="en-US" sz="1600" dirty="0"/>
            <a:t>Separate out features like baseline face model, skin textures, skin colors, phenotypes, hairstyle, accessories, etc.</a:t>
          </a:r>
        </a:p>
      </dgm:t>
    </dgm:pt>
    <dgm:pt modelId="{E49A704D-179F-4D35-8A68-C3C16735681A}" type="parTrans" cxnId="{A63993CC-95B8-488F-B48C-6435A8F3440A}">
      <dgm:prSet/>
      <dgm:spPr/>
      <dgm:t>
        <a:bodyPr/>
        <a:lstStyle/>
        <a:p>
          <a:endParaRPr lang="en-US" sz="1600"/>
        </a:p>
      </dgm:t>
    </dgm:pt>
    <dgm:pt modelId="{CF3A256B-564B-4E52-B219-9887CF9C1FB7}" type="sibTrans" cxnId="{A63993CC-95B8-488F-B48C-6435A8F3440A}">
      <dgm:prSet/>
      <dgm:spPr/>
      <dgm:t>
        <a:bodyPr/>
        <a:lstStyle/>
        <a:p>
          <a:endParaRPr lang="en-US" sz="1600"/>
        </a:p>
      </dgm:t>
    </dgm:pt>
    <dgm:pt modelId="{CE044638-FE42-42AC-A903-880A8C945461}">
      <dgm:prSet custT="1"/>
      <dgm:spPr/>
      <dgm:t>
        <a:bodyPr/>
        <a:lstStyle/>
        <a:p>
          <a:r>
            <a:rPr lang="en-US" sz="1600" dirty="0"/>
            <a:t>A Face is sampled by randomly choosing a baseline face, and randomly sampling features to add to it, all sampled randomly from the training images.</a:t>
          </a:r>
        </a:p>
      </dgm:t>
    </dgm:pt>
    <dgm:pt modelId="{F80EE5ED-C21C-4AC9-9A01-22A9032CD9CA}" type="parTrans" cxnId="{C590106C-9903-45B0-92CB-8F3A10216F3F}">
      <dgm:prSet/>
      <dgm:spPr/>
      <dgm:t>
        <a:bodyPr/>
        <a:lstStyle/>
        <a:p>
          <a:endParaRPr lang="en-US" sz="1600"/>
        </a:p>
      </dgm:t>
    </dgm:pt>
    <dgm:pt modelId="{EF77BA85-21D1-41A0-BF86-F3EE9B3BC00E}" type="sibTrans" cxnId="{C590106C-9903-45B0-92CB-8F3A10216F3F}">
      <dgm:prSet/>
      <dgm:spPr/>
      <dgm:t>
        <a:bodyPr/>
        <a:lstStyle/>
        <a:p>
          <a:endParaRPr lang="en-US" sz="1600"/>
        </a:p>
      </dgm:t>
    </dgm:pt>
    <dgm:pt modelId="{66530827-59F6-4134-9AE3-FFBBE002CC5C}">
      <dgm:prSet custT="1"/>
      <dgm:spPr/>
      <dgm:t>
        <a:bodyPr/>
        <a:lstStyle/>
        <a:p>
          <a:r>
            <a:rPr lang="en-US" sz="1600" dirty="0"/>
            <a:t>All of this is done using a 3D mesh-point system. Models like 3DMMs, DCNNs are used for this process.</a:t>
          </a:r>
        </a:p>
      </dgm:t>
    </dgm:pt>
    <dgm:pt modelId="{70859D1F-93F2-451C-9F4A-C82B6E0B411B}" type="parTrans" cxnId="{3CAAFC74-9767-4450-A968-5904350BF72F}">
      <dgm:prSet/>
      <dgm:spPr/>
      <dgm:t>
        <a:bodyPr/>
        <a:lstStyle/>
        <a:p>
          <a:endParaRPr lang="en-US" sz="1600"/>
        </a:p>
      </dgm:t>
    </dgm:pt>
    <dgm:pt modelId="{41BAB7EE-F156-462C-8E10-85F6E3D4FB15}" type="sibTrans" cxnId="{3CAAFC74-9767-4450-A968-5904350BF72F}">
      <dgm:prSet/>
      <dgm:spPr/>
      <dgm:t>
        <a:bodyPr/>
        <a:lstStyle/>
        <a:p>
          <a:endParaRPr lang="en-US" sz="1600"/>
        </a:p>
      </dgm:t>
    </dgm:pt>
    <dgm:pt modelId="{0CE45BEF-A19C-46A0-A609-BFEC3890309F}">
      <dgm:prSet custT="1"/>
      <dgm:spPr/>
      <dgm:t>
        <a:bodyPr/>
        <a:lstStyle/>
        <a:p>
          <a:r>
            <a:rPr lang="en-US" sz="1600" dirty="0"/>
            <a:t>Even with a small amount of real data, billions of virtual data can be generated.</a:t>
          </a:r>
        </a:p>
      </dgm:t>
    </dgm:pt>
    <dgm:pt modelId="{8ADD99DC-8AB2-4CA2-8A77-3AA8509AF4E3}" type="parTrans" cxnId="{C0BBAA14-A21D-4BC8-91D4-363AFDF94C1F}">
      <dgm:prSet/>
      <dgm:spPr/>
      <dgm:t>
        <a:bodyPr/>
        <a:lstStyle/>
        <a:p>
          <a:endParaRPr lang="en-US" sz="1600"/>
        </a:p>
      </dgm:t>
    </dgm:pt>
    <dgm:pt modelId="{D232C060-992B-465C-B116-F7C85816C25C}" type="sibTrans" cxnId="{C0BBAA14-A21D-4BC8-91D4-363AFDF94C1F}">
      <dgm:prSet/>
      <dgm:spPr/>
      <dgm:t>
        <a:bodyPr/>
        <a:lstStyle/>
        <a:p>
          <a:endParaRPr lang="en-US" sz="1600"/>
        </a:p>
      </dgm:t>
    </dgm:pt>
    <dgm:pt modelId="{BEE84E95-04AC-4F17-A773-0E8173977610}" type="pres">
      <dgm:prSet presAssocID="{CEA0B305-E09C-49A3-BC7D-DFE0787EE744}" presName="root" presStyleCnt="0">
        <dgm:presLayoutVars>
          <dgm:dir/>
          <dgm:resizeHandles val="exact"/>
        </dgm:presLayoutVars>
      </dgm:prSet>
      <dgm:spPr/>
    </dgm:pt>
    <dgm:pt modelId="{4A7DF5FA-2D72-4EC8-B722-B1D2771CB3DA}" type="pres">
      <dgm:prSet presAssocID="{D13B34D3-9CDF-4732-8889-E2490C5A7697}" presName="compNode" presStyleCnt="0"/>
      <dgm:spPr/>
    </dgm:pt>
    <dgm:pt modelId="{CFEF98BE-7AC2-44E5-BC80-217DFD48419D}" type="pres">
      <dgm:prSet presAssocID="{D13B34D3-9CDF-4732-8889-E2490C5A7697}"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Earth Globe Americas"/>
        </a:ext>
      </dgm:extLst>
    </dgm:pt>
    <dgm:pt modelId="{0EED61F5-C728-4B07-9B82-EAD394E915E9}" type="pres">
      <dgm:prSet presAssocID="{D13B34D3-9CDF-4732-8889-E2490C5A7697}" presName="spaceRect" presStyleCnt="0"/>
      <dgm:spPr/>
    </dgm:pt>
    <dgm:pt modelId="{E22B8890-B544-4A86-B012-412D384396A4}" type="pres">
      <dgm:prSet presAssocID="{D13B34D3-9CDF-4732-8889-E2490C5A7697}" presName="textRect" presStyleLbl="revTx" presStyleIdx="0" presStyleCnt="5">
        <dgm:presLayoutVars>
          <dgm:chMax val="1"/>
          <dgm:chPref val="1"/>
        </dgm:presLayoutVars>
      </dgm:prSet>
      <dgm:spPr/>
    </dgm:pt>
    <dgm:pt modelId="{3B536A68-91BA-4930-A115-47B74FF801DA}" type="pres">
      <dgm:prSet presAssocID="{04DB8CA9-5625-4083-A97C-A61171148124}" presName="sibTrans" presStyleCnt="0"/>
      <dgm:spPr/>
    </dgm:pt>
    <dgm:pt modelId="{E8441822-BBF9-4450-B11D-31E192D2369B}" type="pres">
      <dgm:prSet presAssocID="{E68A6CA5-15ED-4530-84EA-F8359990E087}" presName="compNode" presStyleCnt="0"/>
      <dgm:spPr/>
    </dgm:pt>
    <dgm:pt modelId="{95327118-9B5E-44D5-8FB6-D38169A7178C}" type="pres">
      <dgm:prSet presAssocID="{E68A6CA5-15ED-4530-84EA-F8359990E087}"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kirt"/>
        </a:ext>
      </dgm:extLst>
    </dgm:pt>
    <dgm:pt modelId="{A174FB24-905D-4613-9022-F22A9F8291A2}" type="pres">
      <dgm:prSet presAssocID="{E68A6CA5-15ED-4530-84EA-F8359990E087}" presName="spaceRect" presStyleCnt="0"/>
      <dgm:spPr/>
    </dgm:pt>
    <dgm:pt modelId="{110EC23A-1048-4DF6-B7FB-B88B3E219B32}" type="pres">
      <dgm:prSet presAssocID="{E68A6CA5-15ED-4530-84EA-F8359990E087}" presName="textRect" presStyleLbl="revTx" presStyleIdx="1" presStyleCnt="5">
        <dgm:presLayoutVars>
          <dgm:chMax val="1"/>
          <dgm:chPref val="1"/>
        </dgm:presLayoutVars>
      </dgm:prSet>
      <dgm:spPr/>
    </dgm:pt>
    <dgm:pt modelId="{4E0E917D-598E-4B9D-BDFF-5EC8D180A63E}" type="pres">
      <dgm:prSet presAssocID="{CF3A256B-564B-4E52-B219-9887CF9C1FB7}" presName="sibTrans" presStyleCnt="0"/>
      <dgm:spPr/>
    </dgm:pt>
    <dgm:pt modelId="{A38EADC5-C486-4BD5-83BF-97680877E59E}" type="pres">
      <dgm:prSet presAssocID="{CE044638-FE42-42AC-A903-880A8C945461}" presName="compNode" presStyleCnt="0"/>
      <dgm:spPr/>
    </dgm:pt>
    <dgm:pt modelId="{2333D505-92D3-4817-804E-91C3D7AA5C25}" type="pres">
      <dgm:prSet presAssocID="{CE044638-FE42-42AC-A903-880A8C945461}"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ants"/>
        </a:ext>
      </dgm:extLst>
    </dgm:pt>
    <dgm:pt modelId="{9AB0155E-DFA4-4476-8D30-B8F3EB01EB98}" type="pres">
      <dgm:prSet presAssocID="{CE044638-FE42-42AC-A903-880A8C945461}" presName="spaceRect" presStyleCnt="0"/>
      <dgm:spPr/>
    </dgm:pt>
    <dgm:pt modelId="{46525AC1-13A3-4613-9C27-605D18BF33FB}" type="pres">
      <dgm:prSet presAssocID="{CE044638-FE42-42AC-A903-880A8C945461}" presName="textRect" presStyleLbl="revTx" presStyleIdx="2" presStyleCnt="5">
        <dgm:presLayoutVars>
          <dgm:chMax val="1"/>
          <dgm:chPref val="1"/>
        </dgm:presLayoutVars>
      </dgm:prSet>
      <dgm:spPr/>
    </dgm:pt>
    <dgm:pt modelId="{893EE4D2-1947-4821-8E0E-83376689F24A}" type="pres">
      <dgm:prSet presAssocID="{EF77BA85-21D1-41A0-BF86-F3EE9B3BC00E}" presName="sibTrans" presStyleCnt="0"/>
      <dgm:spPr/>
    </dgm:pt>
    <dgm:pt modelId="{0904415C-D3CE-4EC7-B33E-5E32EE1E0B2A}" type="pres">
      <dgm:prSet presAssocID="{66530827-59F6-4134-9AE3-FFBBE002CC5C}" presName="compNode" presStyleCnt="0"/>
      <dgm:spPr/>
    </dgm:pt>
    <dgm:pt modelId="{DDF1D46E-F32F-47EF-BD3A-09C9F6419C98}" type="pres">
      <dgm:prSet presAssocID="{66530827-59F6-4134-9AE3-FFBBE002CC5C}"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Decision chart"/>
        </a:ext>
      </dgm:extLst>
    </dgm:pt>
    <dgm:pt modelId="{0A9DD90B-D2DC-4135-89F3-D91F8E995425}" type="pres">
      <dgm:prSet presAssocID="{66530827-59F6-4134-9AE3-FFBBE002CC5C}" presName="spaceRect" presStyleCnt="0"/>
      <dgm:spPr/>
    </dgm:pt>
    <dgm:pt modelId="{C6EDDF1B-5810-4C6C-9131-94345CB66601}" type="pres">
      <dgm:prSet presAssocID="{66530827-59F6-4134-9AE3-FFBBE002CC5C}" presName="textRect" presStyleLbl="revTx" presStyleIdx="3" presStyleCnt="5">
        <dgm:presLayoutVars>
          <dgm:chMax val="1"/>
          <dgm:chPref val="1"/>
        </dgm:presLayoutVars>
      </dgm:prSet>
      <dgm:spPr/>
    </dgm:pt>
    <dgm:pt modelId="{2C5C65AD-A0B0-457D-9326-4823A70C4EDC}" type="pres">
      <dgm:prSet presAssocID="{41BAB7EE-F156-462C-8E10-85F6E3D4FB15}" presName="sibTrans" presStyleCnt="0"/>
      <dgm:spPr/>
    </dgm:pt>
    <dgm:pt modelId="{06B4420F-586E-4D69-959C-A40275932681}" type="pres">
      <dgm:prSet presAssocID="{0CE45BEF-A19C-46A0-A609-BFEC3890309F}" presName="compNode" presStyleCnt="0"/>
      <dgm:spPr/>
    </dgm:pt>
    <dgm:pt modelId="{5ED52BBD-DDEB-4ACE-A0AC-D11BFAD5FA3E}" type="pres">
      <dgm:prSet presAssocID="{0CE45BEF-A19C-46A0-A609-BFEC3890309F}"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Processor"/>
        </a:ext>
      </dgm:extLst>
    </dgm:pt>
    <dgm:pt modelId="{378B0995-D25C-42E3-BABC-250190796D80}" type="pres">
      <dgm:prSet presAssocID="{0CE45BEF-A19C-46A0-A609-BFEC3890309F}" presName="spaceRect" presStyleCnt="0"/>
      <dgm:spPr/>
    </dgm:pt>
    <dgm:pt modelId="{AD6B0086-DC69-42F1-92BD-348CD6344365}" type="pres">
      <dgm:prSet presAssocID="{0CE45BEF-A19C-46A0-A609-BFEC3890309F}" presName="textRect" presStyleLbl="revTx" presStyleIdx="4" presStyleCnt="5">
        <dgm:presLayoutVars>
          <dgm:chMax val="1"/>
          <dgm:chPref val="1"/>
        </dgm:presLayoutVars>
      </dgm:prSet>
      <dgm:spPr/>
    </dgm:pt>
  </dgm:ptLst>
  <dgm:cxnLst>
    <dgm:cxn modelId="{C0BBAA14-A21D-4BC8-91D4-363AFDF94C1F}" srcId="{CEA0B305-E09C-49A3-BC7D-DFE0787EE744}" destId="{0CE45BEF-A19C-46A0-A609-BFEC3890309F}" srcOrd="4" destOrd="0" parTransId="{8ADD99DC-8AB2-4CA2-8A77-3AA8509AF4E3}" sibTransId="{D232C060-992B-465C-B116-F7C85816C25C}"/>
    <dgm:cxn modelId="{C2529118-56B9-4B9F-B247-048CC78767D9}" type="presOf" srcId="{66530827-59F6-4134-9AE3-FFBBE002CC5C}" destId="{C6EDDF1B-5810-4C6C-9131-94345CB66601}" srcOrd="0" destOrd="0" presId="urn:microsoft.com/office/officeart/2018/2/layout/IconLabelList"/>
    <dgm:cxn modelId="{E442561D-4EBC-412D-AAB6-862D55423651}" srcId="{CEA0B305-E09C-49A3-BC7D-DFE0787EE744}" destId="{D13B34D3-9CDF-4732-8889-E2490C5A7697}" srcOrd="0" destOrd="0" parTransId="{CAD96F58-9745-4454-95E0-A6863826BB1F}" sibTransId="{04DB8CA9-5625-4083-A97C-A61171148124}"/>
    <dgm:cxn modelId="{C590106C-9903-45B0-92CB-8F3A10216F3F}" srcId="{CEA0B305-E09C-49A3-BC7D-DFE0787EE744}" destId="{CE044638-FE42-42AC-A903-880A8C945461}" srcOrd="2" destOrd="0" parTransId="{F80EE5ED-C21C-4AC9-9A01-22A9032CD9CA}" sibTransId="{EF77BA85-21D1-41A0-BF86-F3EE9B3BC00E}"/>
    <dgm:cxn modelId="{3CAAFC74-9767-4450-A968-5904350BF72F}" srcId="{CEA0B305-E09C-49A3-BC7D-DFE0787EE744}" destId="{66530827-59F6-4134-9AE3-FFBBE002CC5C}" srcOrd="3" destOrd="0" parTransId="{70859D1F-93F2-451C-9F4A-C82B6E0B411B}" sibTransId="{41BAB7EE-F156-462C-8E10-85F6E3D4FB15}"/>
    <dgm:cxn modelId="{789298BD-0F53-4097-953A-2F2081C0DD8B}" type="presOf" srcId="{0CE45BEF-A19C-46A0-A609-BFEC3890309F}" destId="{AD6B0086-DC69-42F1-92BD-348CD6344365}" srcOrd="0" destOrd="0" presId="urn:microsoft.com/office/officeart/2018/2/layout/IconLabelList"/>
    <dgm:cxn modelId="{0F0913C4-8044-4A5F-8772-C8531E1B504E}" type="presOf" srcId="{D13B34D3-9CDF-4732-8889-E2490C5A7697}" destId="{E22B8890-B544-4A86-B012-412D384396A4}" srcOrd="0" destOrd="0" presId="urn:microsoft.com/office/officeart/2018/2/layout/IconLabelList"/>
    <dgm:cxn modelId="{A63993CC-95B8-488F-B48C-6435A8F3440A}" srcId="{CEA0B305-E09C-49A3-BC7D-DFE0787EE744}" destId="{E68A6CA5-15ED-4530-84EA-F8359990E087}" srcOrd="1" destOrd="0" parTransId="{E49A704D-179F-4D35-8A68-C3C16735681A}" sibTransId="{CF3A256B-564B-4E52-B219-9887CF9C1FB7}"/>
    <dgm:cxn modelId="{CCA773CD-3C44-416B-AA7D-108257CFD857}" type="presOf" srcId="{CEA0B305-E09C-49A3-BC7D-DFE0787EE744}" destId="{BEE84E95-04AC-4F17-A773-0E8173977610}" srcOrd="0" destOrd="0" presId="urn:microsoft.com/office/officeart/2018/2/layout/IconLabelList"/>
    <dgm:cxn modelId="{90D311D5-3678-4846-BCE9-F9880B1FFDE8}" type="presOf" srcId="{E68A6CA5-15ED-4530-84EA-F8359990E087}" destId="{110EC23A-1048-4DF6-B7FB-B88B3E219B32}" srcOrd="0" destOrd="0" presId="urn:microsoft.com/office/officeart/2018/2/layout/IconLabelList"/>
    <dgm:cxn modelId="{A589EBF1-3DDD-4EE8-A399-AB8B0661C017}" type="presOf" srcId="{CE044638-FE42-42AC-A903-880A8C945461}" destId="{46525AC1-13A3-4613-9C27-605D18BF33FB}" srcOrd="0" destOrd="0" presId="urn:microsoft.com/office/officeart/2018/2/layout/IconLabelList"/>
    <dgm:cxn modelId="{1B21112E-9F69-490A-9849-54E59211D6DC}" type="presParOf" srcId="{BEE84E95-04AC-4F17-A773-0E8173977610}" destId="{4A7DF5FA-2D72-4EC8-B722-B1D2771CB3DA}" srcOrd="0" destOrd="0" presId="urn:microsoft.com/office/officeart/2018/2/layout/IconLabelList"/>
    <dgm:cxn modelId="{878FC5E8-A33A-4891-AC60-834482F147D1}" type="presParOf" srcId="{4A7DF5FA-2D72-4EC8-B722-B1D2771CB3DA}" destId="{CFEF98BE-7AC2-44E5-BC80-217DFD48419D}" srcOrd="0" destOrd="0" presId="urn:microsoft.com/office/officeart/2018/2/layout/IconLabelList"/>
    <dgm:cxn modelId="{3E7EC8D3-66DD-4DD3-8400-1CEA73D2C3C2}" type="presParOf" srcId="{4A7DF5FA-2D72-4EC8-B722-B1D2771CB3DA}" destId="{0EED61F5-C728-4B07-9B82-EAD394E915E9}" srcOrd="1" destOrd="0" presId="urn:microsoft.com/office/officeart/2018/2/layout/IconLabelList"/>
    <dgm:cxn modelId="{682A2428-D51B-43F7-920E-400116389144}" type="presParOf" srcId="{4A7DF5FA-2D72-4EC8-B722-B1D2771CB3DA}" destId="{E22B8890-B544-4A86-B012-412D384396A4}" srcOrd="2" destOrd="0" presId="urn:microsoft.com/office/officeart/2018/2/layout/IconLabelList"/>
    <dgm:cxn modelId="{C6C369C5-A845-473F-B1E3-89BAC9F8F74D}" type="presParOf" srcId="{BEE84E95-04AC-4F17-A773-0E8173977610}" destId="{3B536A68-91BA-4930-A115-47B74FF801DA}" srcOrd="1" destOrd="0" presId="urn:microsoft.com/office/officeart/2018/2/layout/IconLabelList"/>
    <dgm:cxn modelId="{D9871245-320F-4BB3-BC52-A788DB4B1425}" type="presParOf" srcId="{BEE84E95-04AC-4F17-A773-0E8173977610}" destId="{E8441822-BBF9-4450-B11D-31E192D2369B}" srcOrd="2" destOrd="0" presId="urn:microsoft.com/office/officeart/2018/2/layout/IconLabelList"/>
    <dgm:cxn modelId="{C893BDF4-518E-4E91-807C-923C89DBBAF0}" type="presParOf" srcId="{E8441822-BBF9-4450-B11D-31E192D2369B}" destId="{95327118-9B5E-44D5-8FB6-D38169A7178C}" srcOrd="0" destOrd="0" presId="urn:microsoft.com/office/officeart/2018/2/layout/IconLabelList"/>
    <dgm:cxn modelId="{E166A830-C614-4C44-B956-7C2D38154C85}" type="presParOf" srcId="{E8441822-BBF9-4450-B11D-31E192D2369B}" destId="{A174FB24-905D-4613-9022-F22A9F8291A2}" srcOrd="1" destOrd="0" presId="urn:microsoft.com/office/officeart/2018/2/layout/IconLabelList"/>
    <dgm:cxn modelId="{38452B74-1D4B-486A-A6C6-02567A50A69B}" type="presParOf" srcId="{E8441822-BBF9-4450-B11D-31E192D2369B}" destId="{110EC23A-1048-4DF6-B7FB-B88B3E219B32}" srcOrd="2" destOrd="0" presId="urn:microsoft.com/office/officeart/2018/2/layout/IconLabelList"/>
    <dgm:cxn modelId="{14D5A4DE-49CA-49BE-B906-839380A5A555}" type="presParOf" srcId="{BEE84E95-04AC-4F17-A773-0E8173977610}" destId="{4E0E917D-598E-4B9D-BDFF-5EC8D180A63E}" srcOrd="3" destOrd="0" presId="urn:microsoft.com/office/officeart/2018/2/layout/IconLabelList"/>
    <dgm:cxn modelId="{71E94D34-EC68-4C3F-9BFC-214568E5621A}" type="presParOf" srcId="{BEE84E95-04AC-4F17-A773-0E8173977610}" destId="{A38EADC5-C486-4BD5-83BF-97680877E59E}" srcOrd="4" destOrd="0" presId="urn:microsoft.com/office/officeart/2018/2/layout/IconLabelList"/>
    <dgm:cxn modelId="{B7FE33F3-90A4-4C6E-971D-EF928A56D71F}" type="presParOf" srcId="{A38EADC5-C486-4BD5-83BF-97680877E59E}" destId="{2333D505-92D3-4817-804E-91C3D7AA5C25}" srcOrd="0" destOrd="0" presId="urn:microsoft.com/office/officeart/2018/2/layout/IconLabelList"/>
    <dgm:cxn modelId="{1882E8A0-8ACB-439D-B7C7-EFC4D60ECDBB}" type="presParOf" srcId="{A38EADC5-C486-4BD5-83BF-97680877E59E}" destId="{9AB0155E-DFA4-4476-8D30-B8F3EB01EB98}" srcOrd="1" destOrd="0" presId="urn:microsoft.com/office/officeart/2018/2/layout/IconLabelList"/>
    <dgm:cxn modelId="{0274B164-D670-4CA6-B9BB-4B01C5E66BBC}" type="presParOf" srcId="{A38EADC5-C486-4BD5-83BF-97680877E59E}" destId="{46525AC1-13A3-4613-9C27-605D18BF33FB}" srcOrd="2" destOrd="0" presId="urn:microsoft.com/office/officeart/2018/2/layout/IconLabelList"/>
    <dgm:cxn modelId="{B00BF60F-240A-4CB2-9510-7E371CB71E85}" type="presParOf" srcId="{BEE84E95-04AC-4F17-A773-0E8173977610}" destId="{893EE4D2-1947-4821-8E0E-83376689F24A}" srcOrd="5" destOrd="0" presId="urn:microsoft.com/office/officeart/2018/2/layout/IconLabelList"/>
    <dgm:cxn modelId="{73B2582C-0868-4ED6-82F6-685C0788B859}" type="presParOf" srcId="{BEE84E95-04AC-4F17-A773-0E8173977610}" destId="{0904415C-D3CE-4EC7-B33E-5E32EE1E0B2A}" srcOrd="6" destOrd="0" presId="urn:microsoft.com/office/officeart/2018/2/layout/IconLabelList"/>
    <dgm:cxn modelId="{A44841C9-0D8B-4E09-9DE0-BBE375995C9C}" type="presParOf" srcId="{0904415C-D3CE-4EC7-B33E-5E32EE1E0B2A}" destId="{DDF1D46E-F32F-47EF-BD3A-09C9F6419C98}" srcOrd="0" destOrd="0" presId="urn:microsoft.com/office/officeart/2018/2/layout/IconLabelList"/>
    <dgm:cxn modelId="{770D76A0-BAED-40F2-8BC9-37E96E1C32FB}" type="presParOf" srcId="{0904415C-D3CE-4EC7-B33E-5E32EE1E0B2A}" destId="{0A9DD90B-D2DC-4135-89F3-D91F8E995425}" srcOrd="1" destOrd="0" presId="urn:microsoft.com/office/officeart/2018/2/layout/IconLabelList"/>
    <dgm:cxn modelId="{0555E870-BEFA-4238-8A73-1BBD61305781}" type="presParOf" srcId="{0904415C-D3CE-4EC7-B33E-5E32EE1E0B2A}" destId="{C6EDDF1B-5810-4C6C-9131-94345CB66601}" srcOrd="2" destOrd="0" presId="urn:microsoft.com/office/officeart/2018/2/layout/IconLabelList"/>
    <dgm:cxn modelId="{9560C36F-F5E5-4C45-9FB6-695AB276E191}" type="presParOf" srcId="{BEE84E95-04AC-4F17-A773-0E8173977610}" destId="{2C5C65AD-A0B0-457D-9326-4823A70C4EDC}" srcOrd="7" destOrd="0" presId="urn:microsoft.com/office/officeart/2018/2/layout/IconLabelList"/>
    <dgm:cxn modelId="{AF600070-D886-4A5D-91FB-4CD958A03C00}" type="presParOf" srcId="{BEE84E95-04AC-4F17-A773-0E8173977610}" destId="{06B4420F-586E-4D69-959C-A40275932681}" srcOrd="8" destOrd="0" presId="urn:microsoft.com/office/officeart/2018/2/layout/IconLabelList"/>
    <dgm:cxn modelId="{C925ED32-3771-484A-A683-61503FD9CC92}" type="presParOf" srcId="{06B4420F-586E-4D69-959C-A40275932681}" destId="{5ED52BBD-DDEB-4ACE-A0AC-D11BFAD5FA3E}" srcOrd="0" destOrd="0" presId="urn:microsoft.com/office/officeart/2018/2/layout/IconLabelList"/>
    <dgm:cxn modelId="{94A0CEA9-BE81-4842-BEF8-B2A3D7A5D304}" type="presParOf" srcId="{06B4420F-586E-4D69-959C-A40275932681}" destId="{378B0995-D25C-42E3-BABC-250190796D80}" srcOrd="1" destOrd="0" presId="urn:microsoft.com/office/officeart/2018/2/layout/IconLabelList"/>
    <dgm:cxn modelId="{21BE504C-838B-4F8A-85C8-0A1CF3B848B3}" type="presParOf" srcId="{06B4420F-586E-4D69-959C-A40275932681}" destId="{AD6B0086-DC69-42F1-92BD-348CD6344365}"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AB3F1B83-F294-402B-88F7-0A69C48A92CF}" type="doc">
      <dgm:prSet loTypeId="urn:microsoft.com/office/officeart/2018/2/layout/IconCircleList" loCatId="icon" qsTypeId="urn:microsoft.com/office/officeart/2005/8/quickstyle/simple1" qsCatId="simple" csTypeId="urn:microsoft.com/office/officeart/2005/8/colors/accent3_2" csCatId="accent3" phldr="1"/>
      <dgm:spPr/>
      <dgm:t>
        <a:bodyPr/>
        <a:lstStyle/>
        <a:p>
          <a:endParaRPr lang="en-US"/>
        </a:p>
      </dgm:t>
    </dgm:pt>
    <dgm:pt modelId="{403930ED-802A-49AE-A28C-0551C49D347D}">
      <dgm:prSet custT="1"/>
      <dgm:spPr/>
      <dgm:t>
        <a:bodyPr/>
        <a:lstStyle/>
        <a:p>
          <a:pPr>
            <a:lnSpc>
              <a:spcPct val="100000"/>
            </a:lnSpc>
          </a:pPr>
          <a:r>
            <a:rPr lang="en-US" sz="1600"/>
            <a:t>To sampling prevent </a:t>
          </a:r>
          <a:r>
            <a:rPr lang="en-US" sz="1600" dirty="0"/>
            <a:t>bias, an additional bias factor for a minority class can be added </a:t>
          </a:r>
        </a:p>
      </dgm:t>
    </dgm:pt>
    <dgm:pt modelId="{BD1590E8-6BAA-411B-B159-FBF546ED2192}" type="parTrans" cxnId="{342EA424-D30E-4D0E-9D90-609EBB66C6F7}">
      <dgm:prSet/>
      <dgm:spPr/>
      <dgm:t>
        <a:bodyPr/>
        <a:lstStyle/>
        <a:p>
          <a:endParaRPr lang="en-US" sz="1600"/>
        </a:p>
      </dgm:t>
    </dgm:pt>
    <dgm:pt modelId="{036FAE48-2E78-4402-A611-D556FF44D5B3}" type="sibTrans" cxnId="{342EA424-D30E-4D0E-9D90-609EBB66C6F7}">
      <dgm:prSet/>
      <dgm:spPr/>
      <dgm:t>
        <a:bodyPr/>
        <a:lstStyle/>
        <a:p>
          <a:pPr>
            <a:lnSpc>
              <a:spcPct val="100000"/>
            </a:lnSpc>
          </a:pPr>
          <a:endParaRPr lang="en-US" sz="1600"/>
        </a:p>
      </dgm:t>
    </dgm:pt>
    <dgm:pt modelId="{DE489A28-986F-4956-92B5-87DA88EAA58B}">
      <dgm:prSet custT="1"/>
      <dgm:spPr/>
      <dgm:t>
        <a:bodyPr/>
        <a:lstStyle/>
        <a:p>
          <a:pPr>
            <a:lnSpc>
              <a:spcPct val="100000"/>
            </a:lnSpc>
          </a:pPr>
          <a:r>
            <a:rPr lang="en-US" sz="1600" dirty="0"/>
            <a:t>For a diverse and hard dataset, the pitch, roll, and yaw angles are changed at the time of sampling to produce rotated faces</a:t>
          </a:r>
        </a:p>
      </dgm:t>
    </dgm:pt>
    <dgm:pt modelId="{F4EDF72B-3B7A-4BEF-88D8-AC4F30C369E5}" type="parTrans" cxnId="{DC294B2B-8973-440E-AD8F-DE3BC8DB4139}">
      <dgm:prSet/>
      <dgm:spPr/>
      <dgm:t>
        <a:bodyPr/>
        <a:lstStyle/>
        <a:p>
          <a:endParaRPr lang="en-US" sz="1600"/>
        </a:p>
      </dgm:t>
    </dgm:pt>
    <dgm:pt modelId="{7C1705A3-D0B5-4303-BB52-5CD8E4C22506}" type="sibTrans" cxnId="{DC294B2B-8973-440E-AD8F-DE3BC8DB4139}">
      <dgm:prSet/>
      <dgm:spPr/>
      <dgm:t>
        <a:bodyPr/>
        <a:lstStyle/>
        <a:p>
          <a:pPr>
            <a:lnSpc>
              <a:spcPct val="100000"/>
            </a:lnSpc>
          </a:pPr>
          <a:endParaRPr lang="en-US" sz="1600"/>
        </a:p>
      </dgm:t>
    </dgm:pt>
    <dgm:pt modelId="{DF62E944-8F05-41E4-A6B2-F2956F696A1D}">
      <dgm:prSet custT="1"/>
      <dgm:spPr/>
      <dgm:t>
        <a:bodyPr/>
        <a:lstStyle/>
        <a:p>
          <a:pPr>
            <a:lnSpc>
              <a:spcPct val="100000"/>
            </a:lnSpc>
          </a:pPr>
          <a:r>
            <a:rPr lang="en-US" sz="1600" dirty="0"/>
            <a:t>In such cases, image alignment and cropping is also performed to improve quality of dataset.</a:t>
          </a:r>
        </a:p>
      </dgm:t>
    </dgm:pt>
    <dgm:pt modelId="{C23B0EAD-15E5-465E-9BBC-A5E846F7B9E6}" type="parTrans" cxnId="{2AC04A3D-BB3A-4384-9CAB-904E3FDEBD7F}">
      <dgm:prSet/>
      <dgm:spPr/>
      <dgm:t>
        <a:bodyPr/>
        <a:lstStyle/>
        <a:p>
          <a:endParaRPr lang="en-US" sz="1600"/>
        </a:p>
      </dgm:t>
    </dgm:pt>
    <dgm:pt modelId="{217F84ED-A229-4A7D-AC4C-5F6FBFFD29FE}" type="sibTrans" cxnId="{2AC04A3D-BB3A-4384-9CAB-904E3FDEBD7F}">
      <dgm:prSet/>
      <dgm:spPr/>
      <dgm:t>
        <a:bodyPr/>
        <a:lstStyle/>
        <a:p>
          <a:pPr>
            <a:lnSpc>
              <a:spcPct val="100000"/>
            </a:lnSpc>
          </a:pPr>
          <a:endParaRPr lang="en-US" sz="1600"/>
        </a:p>
      </dgm:t>
    </dgm:pt>
    <dgm:pt modelId="{B3D398FE-A479-476D-995C-0AACAF2A679F}">
      <dgm:prSet custT="1"/>
      <dgm:spPr/>
      <dgm:t>
        <a:bodyPr/>
        <a:lstStyle/>
        <a:p>
          <a:pPr>
            <a:lnSpc>
              <a:spcPct val="100000"/>
            </a:lnSpc>
          </a:pPr>
          <a:r>
            <a:rPr lang="en-US" sz="1600" dirty="0"/>
            <a:t>For some use cases, synthetic data is used alongside real data. This may create issues as the underlying distributions of both may not be same. Hence domain adaptation is performed.</a:t>
          </a:r>
        </a:p>
      </dgm:t>
    </dgm:pt>
    <dgm:pt modelId="{E471D357-4DFE-43C9-9D66-75C63DEC360E}" type="parTrans" cxnId="{C134F4D5-F30A-467E-B8DA-1D54D08B91F7}">
      <dgm:prSet/>
      <dgm:spPr/>
      <dgm:t>
        <a:bodyPr/>
        <a:lstStyle/>
        <a:p>
          <a:endParaRPr lang="en-US" sz="1600"/>
        </a:p>
      </dgm:t>
    </dgm:pt>
    <dgm:pt modelId="{C55C5FE3-B63E-4FEE-8A83-89855D3C73D3}" type="sibTrans" cxnId="{C134F4D5-F30A-467E-B8DA-1D54D08B91F7}">
      <dgm:prSet/>
      <dgm:spPr/>
      <dgm:t>
        <a:bodyPr/>
        <a:lstStyle/>
        <a:p>
          <a:pPr>
            <a:lnSpc>
              <a:spcPct val="100000"/>
            </a:lnSpc>
          </a:pPr>
          <a:endParaRPr lang="en-US" sz="1600"/>
        </a:p>
      </dgm:t>
    </dgm:pt>
    <dgm:pt modelId="{31569FC0-8186-4EB6-8EB4-60D4CB5A3C6C}">
      <dgm:prSet custT="1"/>
      <dgm:spPr/>
      <dgm:t>
        <a:bodyPr/>
        <a:lstStyle/>
        <a:p>
          <a:pPr>
            <a:lnSpc>
              <a:spcPct val="100000"/>
            </a:lnSpc>
          </a:pPr>
          <a:r>
            <a:rPr lang="en-US" sz="1600" dirty="0"/>
            <a:t>To improve the data, a random lighting condition is also sampled from existing ones and applied to the image.</a:t>
          </a:r>
        </a:p>
      </dgm:t>
    </dgm:pt>
    <dgm:pt modelId="{9DA09879-509F-44AB-84BF-7F2A4577F51C}" type="parTrans" cxnId="{CB8D560A-7D59-4081-9A00-726B1AA68E3F}">
      <dgm:prSet/>
      <dgm:spPr/>
      <dgm:t>
        <a:bodyPr/>
        <a:lstStyle/>
        <a:p>
          <a:endParaRPr lang="en-US" sz="1600"/>
        </a:p>
      </dgm:t>
    </dgm:pt>
    <dgm:pt modelId="{1D79A2B6-0392-4B17-9E12-E7537883A0A6}" type="sibTrans" cxnId="{CB8D560A-7D59-4081-9A00-726B1AA68E3F}">
      <dgm:prSet/>
      <dgm:spPr/>
      <dgm:t>
        <a:bodyPr/>
        <a:lstStyle/>
        <a:p>
          <a:pPr>
            <a:lnSpc>
              <a:spcPct val="100000"/>
            </a:lnSpc>
          </a:pPr>
          <a:endParaRPr lang="en-US" sz="1600"/>
        </a:p>
      </dgm:t>
    </dgm:pt>
    <dgm:pt modelId="{C91EDE04-E988-493E-A744-19D9728D628D}">
      <dgm:prSet custT="1"/>
      <dgm:spPr/>
      <dgm:t>
        <a:bodyPr/>
        <a:lstStyle/>
        <a:p>
          <a:pPr>
            <a:lnSpc>
              <a:spcPct val="100000"/>
            </a:lnSpc>
          </a:pPr>
          <a:r>
            <a:rPr lang="en-US" sz="1600" dirty="0"/>
            <a:t>Furthermore, backgrounds can also be added to get a fairly realistic image of a human face.</a:t>
          </a:r>
        </a:p>
      </dgm:t>
    </dgm:pt>
    <dgm:pt modelId="{C4D4D627-F316-4D68-859A-BFFAF1D7FD22}" type="parTrans" cxnId="{088B15EA-207B-43C3-AC8A-09948C067830}">
      <dgm:prSet/>
      <dgm:spPr/>
      <dgm:t>
        <a:bodyPr/>
        <a:lstStyle/>
        <a:p>
          <a:endParaRPr lang="en-US" sz="1600"/>
        </a:p>
      </dgm:t>
    </dgm:pt>
    <dgm:pt modelId="{6EC0C73A-43F5-4CF6-B1BF-DE6A4C0EC8C2}" type="sibTrans" cxnId="{088B15EA-207B-43C3-AC8A-09948C067830}">
      <dgm:prSet/>
      <dgm:spPr/>
      <dgm:t>
        <a:bodyPr/>
        <a:lstStyle/>
        <a:p>
          <a:pPr>
            <a:lnSpc>
              <a:spcPct val="100000"/>
            </a:lnSpc>
          </a:pPr>
          <a:endParaRPr lang="en-US" sz="1600"/>
        </a:p>
      </dgm:t>
    </dgm:pt>
    <dgm:pt modelId="{2FDE25C8-DB36-40F0-B906-A1BE3CEAD757}">
      <dgm:prSet custT="1"/>
      <dgm:spPr/>
      <dgm:t>
        <a:bodyPr/>
        <a:lstStyle/>
        <a:p>
          <a:pPr>
            <a:lnSpc>
              <a:spcPct val="100000"/>
            </a:lnSpc>
          </a:pPr>
          <a:r>
            <a:rPr lang="en-US" sz="1600" dirty="0"/>
            <a:t>Such models can also be used/trained to generate similar images of a given identity.</a:t>
          </a:r>
        </a:p>
      </dgm:t>
    </dgm:pt>
    <dgm:pt modelId="{F1E9C08F-327F-4EBF-A68D-66712BFCD63D}" type="parTrans" cxnId="{9ACB330D-15A3-4918-BC7F-C2A8ACBF5624}">
      <dgm:prSet/>
      <dgm:spPr/>
      <dgm:t>
        <a:bodyPr/>
        <a:lstStyle/>
        <a:p>
          <a:endParaRPr lang="en-IN"/>
        </a:p>
      </dgm:t>
    </dgm:pt>
    <dgm:pt modelId="{EF6D500B-6DC4-4466-B070-B9B1A4670E83}" type="sibTrans" cxnId="{9ACB330D-15A3-4918-BC7F-C2A8ACBF5624}">
      <dgm:prSet/>
      <dgm:spPr/>
      <dgm:t>
        <a:bodyPr/>
        <a:lstStyle/>
        <a:p>
          <a:endParaRPr lang="en-IN"/>
        </a:p>
      </dgm:t>
    </dgm:pt>
    <dgm:pt modelId="{D3367EA9-EC2E-4635-8A5E-63E1EA21C6EA}" type="pres">
      <dgm:prSet presAssocID="{AB3F1B83-F294-402B-88F7-0A69C48A92CF}" presName="root" presStyleCnt="0">
        <dgm:presLayoutVars>
          <dgm:dir/>
          <dgm:resizeHandles val="exact"/>
        </dgm:presLayoutVars>
      </dgm:prSet>
      <dgm:spPr/>
    </dgm:pt>
    <dgm:pt modelId="{A0B6E1CC-8AC9-475C-9304-19F7BEBED027}" type="pres">
      <dgm:prSet presAssocID="{AB3F1B83-F294-402B-88F7-0A69C48A92CF}" presName="container" presStyleCnt="0">
        <dgm:presLayoutVars>
          <dgm:dir/>
          <dgm:resizeHandles val="exact"/>
        </dgm:presLayoutVars>
      </dgm:prSet>
      <dgm:spPr/>
    </dgm:pt>
    <dgm:pt modelId="{B094E362-3A8C-4EDB-B4AF-DECCF2027083}" type="pres">
      <dgm:prSet presAssocID="{403930ED-802A-49AE-A28C-0551C49D347D}" presName="compNode" presStyleCnt="0"/>
      <dgm:spPr/>
    </dgm:pt>
    <dgm:pt modelId="{6566EA5F-5FC5-4B65-AB8B-58E9C925F1F6}" type="pres">
      <dgm:prSet presAssocID="{403930ED-802A-49AE-A28C-0551C49D347D}" presName="iconBgRect" presStyleLbl="bgShp" presStyleIdx="0" presStyleCnt="7"/>
      <dgm:spPr/>
    </dgm:pt>
    <dgm:pt modelId="{2892B39A-9268-4EFF-A8F2-13A4A6F0D34B}" type="pres">
      <dgm:prSet presAssocID="{403930ED-802A-49AE-A28C-0551C49D347D}" presName="iconRect" presStyleLbl="node1" presStyleIdx="0" presStyleCnt="7"/>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cales of Justice"/>
        </a:ext>
      </dgm:extLst>
    </dgm:pt>
    <dgm:pt modelId="{5BFEC325-1C98-4B32-B2BD-18A886A17F17}" type="pres">
      <dgm:prSet presAssocID="{403930ED-802A-49AE-A28C-0551C49D347D}" presName="spaceRect" presStyleCnt="0"/>
      <dgm:spPr/>
    </dgm:pt>
    <dgm:pt modelId="{D67A3918-A689-46F0-8646-DA5F05479B8E}" type="pres">
      <dgm:prSet presAssocID="{403930ED-802A-49AE-A28C-0551C49D347D}" presName="textRect" presStyleLbl="revTx" presStyleIdx="0" presStyleCnt="7">
        <dgm:presLayoutVars>
          <dgm:chMax val="1"/>
          <dgm:chPref val="1"/>
        </dgm:presLayoutVars>
      </dgm:prSet>
      <dgm:spPr/>
    </dgm:pt>
    <dgm:pt modelId="{87E48464-7A52-43A5-9CE9-E7F7725458BD}" type="pres">
      <dgm:prSet presAssocID="{036FAE48-2E78-4402-A611-D556FF44D5B3}" presName="sibTrans" presStyleLbl="sibTrans2D1" presStyleIdx="0" presStyleCnt="0"/>
      <dgm:spPr/>
    </dgm:pt>
    <dgm:pt modelId="{0E6FF108-CED2-473D-827D-C9527B9BEF10}" type="pres">
      <dgm:prSet presAssocID="{DE489A28-986F-4956-92B5-87DA88EAA58B}" presName="compNode" presStyleCnt="0"/>
      <dgm:spPr/>
    </dgm:pt>
    <dgm:pt modelId="{2D3CB4EE-AD95-4D07-8424-307A002F3ED7}" type="pres">
      <dgm:prSet presAssocID="{DE489A28-986F-4956-92B5-87DA88EAA58B}" presName="iconBgRect" presStyleLbl="bgShp" presStyleIdx="1" presStyleCnt="7"/>
      <dgm:spPr/>
    </dgm:pt>
    <dgm:pt modelId="{CADF0BF9-6CDE-4F8C-8557-660ED7C4AF87}" type="pres">
      <dgm:prSet presAssocID="{DE489A28-986F-4956-92B5-87DA88EAA58B}" presName="iconRect" presStyleLbl="node1" presStyleIdx="1" presStyleCnt="7"/>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atabase"/>
        </a:ext>
      </dgm:extLst>
    </dgm:pt>
    <dgm:pt modelId="{C728FEB3-99A8-4D63-9F8A-56107FE6ABCA}" type="pres">
      <dgm:prSet presAssocID="{DE489A28-986F-4956-92B5-87DA88EAA58B}" presName="spaceRect" presStyleCnt="0"/>
      <dgm:spPr/>
    </dgm:pt>
    <dgm:pt modelId="{4CBFC5CC-E2FA-4198-BFC4-E0E160533E6A}" type="pres">
      <dgm:prSet presAssocID="{DE489A28-986F-4956-92B5-87DA88EAA58B}" presName="textRect" presStyleLbl="revTx" presStyleIdx="1" presStyleCnt="7">
        <dgm:presLayoutVars>
          <dgm:chMax val="1"/>
          <dgm:chPref val="1"/>
        </dgm:presLayoutVars>
      </dgm:prSet>
      <dgm:spPr/>
    </dgm:pt>
    <dgm:pt modelId="{79DA62E9-928F-495E-B2E4-436ADAEFAC33}" type="pres">
      <dgm:prSet presAssocID="{7C1705A3-D0B5-4303-BB52-5CD8E4C22506}" presName="sibTrans" presStyleLbl="sibTrans2D1" presStyleIdx="0" presStyleCnt="0"/>
      <dgm:spPr/>
    </dgm:pt>
    <dgm:pt modelId="{9079B413-5E05-41B5-A2B2-AD7D79BB11CB}" type="pres">
      <dgm:prSet presAssocID="{DF62E944-8F05-41E4-A6B2-F2956F696A1D}" presName="compNode" presStyleCnt="0"/>
      <dgm:spPr/>
    </dgm:pt>
    <dgm:pt modelId="{E15F5B0E-CE31-4F21-B288-A2836D93626D}" type="pres">
      <dgm:prSet presAssocID="{DF62E944-8F05-41E4-A6B2-F2956F696A1D}" presName="iconBgRect" presStyleLbl="bgShp" presStyleIdx="2" presStyleCnt="7"/>
      <dgm:spPr/>
    </dgm:pt>
    <dgm:pt modelId="{D6FBDE6D-9E22-490B-B039-F90C0FD7216C}" type="pres">
      <dgm:prSet presAssocID="{DF62E944-8F05-41E4-A6B2-F2956F696A1D}" presName="iconRect" presStyleLbl="node1" presStyleIdx="2" presStyleCnt="7"/>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tatistics"/>
        </a:ext>
      </dgm:extLst>
    </dgm:pt>
    <dgm:pt modelId="{F8E93B18-E543-4C67-BD1E-DD27F2D6BF29}" type="pres">
      <dgm:prSet presAssocID="{DF62E944-8F05-41E4-A6B2-F2956F696A1D}" presName="spaceRect" presStyleCnt="0"/>
      <dgm:spPr/>
    </dgm:pt>
    <dgm:pt modelId="{AAEE12A3-3B34-46E7-9FF2-81B1F7EEE8B0}" type="pres">
      <dgm:prSet presAssocID="{DF62E944-8F05-41E4-A6B2-F2956F696A1D}" presName="textRect" presStyleLbl="revTx" presStyleIdx="2" presStyleCnt="7">
        <dgm:presLayoutVars>
          <dgm:chMax val="1"/>
          <dgm:chPref val="1"/>
        </dgm:presLayoutVars>
      </dgm:prSet>
      <dgm:spPr/>
    </dgm:pt>
    <dgm:pt modelId="{478D15EF-4E0C-410D-941D-1C65A1AFCA39}" type="pres">
      <dgm:prSet presAssocID="{217F84ED-A229-4A7D-AC4C-5F6FBFFD29FE}" presName="sibTrans" presStyleLbl="sibTrans2D1" presStyleIdx="0" presStyleCnt="0"/>
      <dgm:spPr/>
    </dgm:pt>
    <dgm:pt modelId="{FEF6030D-A560-4B77-B7B4-405D0D404FAB}" type="pres">
      <dgm:prSet presAssocID="{B3D398FE-A479-476D-995C-0AACAF2A679F}" presName="compNode" presStyleCnt="0"/>
      <dgm:spPr/>
    </dgm:pt>
    <dgm:pt modelId="{E951DB98-1636-4B72-A117-99E03BA55C3C}" type="pres">
      <dgm:prSet presAssocID="{B3D398FE-A479-476D-995C-0AACAF2A679F}" presName="iconBgRect" presStyleLbl="bgShp" presStyleIdx="3" presStyleCnt="7"/>
      <dgm:spPr/>
    </dgm:pt>
    <dgm:pt modelId="{CFF7CE91-51B3-441C-B414-4A7EB451F0DE}" type="pres">
      <dgm:prSet presAssocID="{B3D398FE-A479-476D-995C-0AACAF2A679F}" presName="iconRect" presStyleLbl="node1" presStyleIdx="3" presStyleCnt="7"/>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Radioactive Sign"/>
        </a:ext>
      </dgm:extLst>
    </dgm:pt>
    <dgm:pt modelId="{41D3CEC4-5F50-4D99-9BF5-CF906C050027}" type="pres">
      <dgm:prSet presAssocID="{B3D398FE-A479-476D-995C-0AACAF2A679F}" presName="spaceRect" presStyleCnt="0"/>
      <dgm:spPr/>
    </dgm:pt>
    <dgm:pt modelId="{2B8BF31C-7804-4CA9-81AE-0C82C50C1F57}" type="pres">
      <dgm:prSet presAssocID="{B3D398FE-A479-476D-995C-0AACAF2A679F}" presName="textRect" presStyleLbl="revTx" presStyleIdx="3" presStyleCnt="7">
        <dgm:presLayoutVars>
          <dgm:chMax val="1"/>
          <dgm:chPref val="1"/>
        </dgm:presLayoutVars>
      </dgm:prSet>
      <dgm:spPr/>
    </dgm:pt>
    <dgm:pt modelId="{F084A83C-3485-49F6-AF04-9B5139610CC0}" type="pres">
      <dgm:prSet presAssocID="{C55C5FE3-B63E-4FEE-8A83-89855D3C73D3}" presName="sibTrans" presStyleLbl="sibTrans2D1" presStyleIdx="0" presStyleCnt="0"/>
      <dgm:spPr/>
    </dgm:pt>
    <dgm:pt modelId="{A7A800BA-514A-48BF-ABB3-E1F305630E8F}" type="pres">
      <dgm:prSet presAssocID="{31569FC0-8186-4EB6-8EB4-60D4CB5A3C6C}" presName="compNode" presStyleCnt="0"/>
      <dgm:spPr/>
    </dgm:pt>
    <dgm:pt modelId="{711B3942-553F-44E3-934C-6A059634B17E}" type="pres">
      <dgm:prSet presAssocID="{31569FC0-8186-4EB6-8EB4-60D4CB5A3C6C}" presName="iconBgRect" presStyleLbl="bgShp" presStyleIdx="4" presStyleCnt="7"/>
      <dgm:spPr/>
    </dgm:pt>
    <dgm:pt modelId="{AB0CDD5C-B759-4149-8CBA-C131D14ED533}" type="pres">
      <dgm:prSet presAssocID="{31569FC0-8186-4EB6-8EB4-60D4CB5A3C6C}" presName="iconRect" presStyleLbl="node1" presStyleIdx="4" presStyleCnt="7"/>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Target Audience"/>
        </a:ext>
      </dgm:extLst>
    </dgm:pt>
    <dgm:pt modelId="{D4A420BA-20D3-4A58-96D9-FEC7767F6E70}" type="pres">
      <dgm:prSet presAssocID="{31569FC0-8186-4EB6-8EB4-60D4CB5A3C6C}" presName="spaceRect" presStyleCnt="0"/>
      <dgm:spPr/>
    </dgm:pt>
    <dgm:pt modelId="{5694BBD2-D376-445C-86EA-0380821A9146}" type="pres">
      <dgm:prSet presAssocID="{31569FC0-8186-4EB6-8EB4-60D4CB5A3C6C}" presName="textRect" presStyleLbl="revTx" presStyleIdx="4" presStyleCnt="7">
        <dgm:presLayoutVars>
          <dgm:chMax val="1"/>
          <dgm:chPref val="1"/>
        </dgm:presLayoutVars>
      </dgm:prSet>
      <dgm:spPr/>
    </dgm:pt>
    <dgm:pt modelId="{779C5BC2-1579-4F10-A7A5-5BAADC682BE9}" type="pres">
      <dgm:prSet presAssocID="{1D79A2B6-0392-4B17-9E12-E7537883A0A6}" presName="sibTrans" presStyleLbl="sibTrans2D1" presStyleIdx="0" presStyleCnt="0"/>
      <dgm:spPr/>
    </dgm:pt>
    <dgm:pt modelId="{29405F5F-2771-457C-B146-B7FD9C87C930}" type="pres">
      <dgm:prSet presAssocID="{C91EDE04-E988-493E-A744-19D9728D628D}" presName="compNode" presStyleCnt="0"/>
      <dgm:spPr/>
    </dgm:pt>
    <dgm:pt modelId="{F228498F-9EBF-4002-8C40-E2161B88A09A}" type="pres">
      <dgm:prSet presAssocID="{C91EDE04-E988-493E-A744-19D9728D628D}" presName="iconBgRect" presStyleLbl="bgShp" presStyleIdx="5" presStyleCnt="7"/>
      <dgm:spPr/>
    </dgm:pt>
    <dgm:pt modelId="{33F480F3-303F-474D-8EFA-52472C257281}" type="pres">
      <dgm:prSet presAssocID="{C91EDE04-E988-493E-A744-19D9728D628D}" presName="iconRect" presStyleLbl="node1" presStyleIdx="5" presStyleCnt="7"/>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Connections"/>
        </a:ext>
      </dgm:extLst>
    </dgm:pt>
    <dgm:pt modelId="{50625CFD-AAE6-4E40-9BE4-5AFF74BC1713}" type="pres">
      <dgm:prSet presAssocID="{C91EDE04-E988-493E-A744-19D9728D628D}" presName="spaceRect" presStyleCnt="0"/>
      <dgm:spPr/>
    </dgm:pt>
    <dgm:pt modelId="{173C04BA-F056-44E4-86A4-BDA7969537C4}" type="pres">
      <dgm:prSet presAssocID="{C91EDE04-E988-493E-A744-19D9728D628D}" presName="textRect" presStyleLbl="revTx" presStyleIdx="5" presStyleCnt="7">
        <dgm:presLayoutVars>
          <dgm:chMax val="1"/>
          <dgm:chPref val="1"/>
        </dgm:presLayoutVars>
      </dgm:prSet>
      <dgm:spPr/>
    </dgm:pt>
    <dgm:pt modelId="{13352387-3D91-4B1C-A7B2-40533DDC4D12}" type="pres">
      <dgm:prSet presAssocID="{6EC0C73A-43F5-4CF6-B1BF-DE6A4C0EC8C2}" presName="sibTrans" presStyleLbl="sibTrans2D1" presStyleIdx="0" presStyleCnt="0"/>
      <dgm:spPr/>
    </dgm:pt>
    <dgm:pt modelId="{56DA98C3-99BF-48AA-B727-4DF133A017EB}" type="pres">
      <dgm:prSet presAssocID="{2FDE25C8-DB36-40F0-B906-A1BE3CEAD757}" presName="compNode" presStyleCnt="0"/>
      <dgm:spPr/>
    </dgm:pt>
    <dgm:pt modelId="{DB3DB12F-3B50-48A2-8DCD-AA7EF14CE5F1}" type="pres">
      <dgm:prSet presAssocID="{2FDE25C8-DB36-40F0-B906-A1BE3CEAD757}" presName="iconBgRect" presStyleLbl="bgShp" presStyleIdx="6" presStyleCnt="7" custLinFactX="197965" custLinFactNeighborX="200000" custLinFactNeighborY="-19498"/>
      <dgm:spPr/>
    </dgm:pt>
    <dgm:pt modelId="{7EDB1721-CBE8-45E2-853B-085CD5F26ABB}" type="pres">
      <dgm:prSet presAssocID="{2FDE25C8-DB36-40F0-B906-A1BE3CEAD757}" presName="iconRect" presStyleLbl="node1" presStyleIdx="6" presStyleCnt="7" custLinFactX="300000" custLinFactNeighborX="386159" custLinFactNeighborY="-33628"/>
      <dgm:spPr>
        <a:blipFill>
          <a:blip xmlns:r="http://schemas.openxmlformats.org/officeDocument/2006/relationships" r:embed="rId13">
            <a:extLst>
              <a:ext uri="{96DAC541-7B7A-43D3-8B79-37D633B846F1}">
                <asvg:svgBlip xmlns:asvg="http://schemas.microsoft.com/office/drawing/2016/SVG/main" r:embed="rId14"/>
              </a:ext>
            </a:extLst>
          </a:blip>
          <a:srcRect/>
          <a:stretch>
            <a:fillRect/>
          </a:stretch>
        </a:blipFill>
      </dgm:spPr>
      <dgm:extLst>
        <a:ext uri="{E40237B7-FDA0-4F09-8148-C483321AD2D9}">
          <dgm14:cNvPr xmlns:dgm14="http://schemas.microsoft.com/office/drawing/2010/diagram" id="0" name="" descr="Cycle with people with solid fill"/>
        </a:ext>
      </dgm:extLst>
    </dgm:pt>
    <dgm:pt modelId="{E2E3AC0A-1588-467D-A54F-8469763EE16E}" type="pres">
      <dgm:prSet presAssocID="{2FDE25C8-DB36-40F0-B906-A1BE3CEAD757}" presName="spaceRect" presStyleCnt="0"/>
      <dgm:spPr/>
    </dgm:pt>
    <dgm:pt modelId="{FB3D3C8C-02BD-4FE1-BEDB-6E7CD297039D}" type="pres">
      <dgm:prSet presAssocID="{2FDE25C8-DB36-40F0-B906-A1BE3CEAD757}" presName="textRect" presStyleLbl="revTx" presStyleIdx="6" presStyleCnt="7" custLinFactX="68828" custLinFactNeighborX="100000" custLinFactNeighborY="-19498">
        <dgm:presLayoutVars>
          <dgm:chMax val="1"/>
          <dgm:chPref val="1"/>
        </dgm:presLayoutVars>
      </dgm:prSet>
      <dgm:spPr/>
    </dgm:pt>
  </dgm:ptLst>
  <dgm:cxnLst>
    <dgm:cxn modelId="{CB8D560A-7D59-4081-9A00-726B1AA68E3F}" srcId="{AB3F1B83-F294-402B-88F7-0A69C48A92CF}" destId="{31569FC0-8186-4EB6-8EB4-60D4CB5A3C6C}" srcOrd="4" destOrd="0" parTransId="{9DA09879-509F-44AB-84BF-7F2A4577F51C}" sibTransId="{1D79A2B6-0392-4B17-9E12-E7537883A0A6}"/>
    <dgm:cxn modelId="{7A512B0B-0645-4324-A9BA-1D69CF3F5EB8}" type="presOf" srcId="{DF62E944-8F05-41E4-A6B2-F2956F696A1D}" destId="{AAEE12A3-3B34-46E7-9FF2-81B1F7EEE8B0}" srcOrd="0" destOrd="0" presId="urn:microsoft.com/office/officeart/2018/2/layout/IconCircleList"/>
    <dgm:cxn modelId="{9ACB330D-15A3-4918-BC7F-C2A8ACBF5624}" srcId="{AB3F1B83-F294-402B-88F7-0A69C48A92CF}" destId="{2FDE25C8-DB36-40F0-B906-A1BE3CEAD757}" srcOrd="6" destOrd="0" parTransId="{F1E9C08F-327F-4EBF-A68D-66712BFCD63D}" sibTransId="{EF6D500B-6DC4-4466-B070-B9B1A4670E83}"/>
    <dgm:cxn modelId="{1922191C-D8C1-4071-91C4-3A2869940153}" type="presOf" srcId="{7C1705A3-D0B5-4303-BB52-5CD8E4C22506}" destId="{79DA62E9-928F-495E-B2E4-436ADAEFAC33}" srcOrd="0" destOrd="0" presId="urn:microsoft.com/office/officeart/2018/2/layout/IconCircleList"/>
    <dgm:cxn modelId="{A88F7F1F-9A0D-412A-A9B1-71B47B570B00}" type="presOf" srcId="{DE489A28-986F-4956-92B5-87DA88EAA58B}" destId="{4CBFC5CC-E2FA-4198-BFC4-E0E160533E6A}" srcOrd="0" destOrd="0" presId="urn:microsoft.com/office/officeart/2018/2/layout/IconCircleList"/>
    <dgm:cxn modelId="{342EA424-D30E-4D0E-9D90-609EBB66C6F7}" srcId="{AB3F1B83-F294-402B-88F7-0A69C48A92CF}" destId="{403930ED-802A-49AE-A28C-0551C49D347D}" srcOrd="0" destOrd="0" parTransId="{BD1590E8-6BAA-411B-B159-FBF546ED2192}" sibTransId="{036FAE48-2E78-4402-A611-D556FF44D5B3}"/>
    <dgm:cxn modelId="{DC294B2B-8973-440E-AD8F-DE3BC8DB4139}" srcId="{AB3F1B83-F294-402B-88F7-0A69C48A92CF}" destId="{DE489A28-986F-4956-92B5-87DA88EAA58B}" srcOrd="1" destOrd="0" parTransId="{F4EDF72B-3B7A-4BEF-88D8-AC4F30C369E5}" sibTransId="{7C1705A3-D0B5-4303-BB52-5CD8E4C22506}"/>
    <dgm:cxn modelId="{8F85032F-C270-4B1C-AA17-EEEE2E709AE2}" type="presOf" srcId="{C91EDE04-E988-493E-A744-19D9728D628D}" destId="{173C04BA-F056-44E4-86A4-BDA7969537C4}" srcOrd="0" destOrd="0" presId="urn:microsoft.com/office/officeart/2018/2/layout/IconCircleList"/>
    <dgm:cxn modelId="{D00AA931-113C-4FFE-AB26-5BE21CC30928}" type="presOf" srcId="{1D79A2B6-0392-4B17-9E12-E7537883A0A6}" destId="{779C5BC2-1579-4F10-A7A5-5BAADC682BE9}" srcOrd="0" destOrd="0" presId="urn:microsoft.com/office/officeart/2018/2/layout/IconCircleList"/>
    <dgm:cxn modelId="{2AC04A3D-BB3A-4384-9CAB-904E3FDEBD7F}" srcId="{AB3F1B83-F294-402B-88F7-0A69C48A92CF}" destId="{DF62E944-8F05-41E4-A6B2-F2956F696A1D}" srcOrd="2" destOrd="0" parTransId="{C23B0EAD-15E5-465E-9BBC-A5E846F7B9E6}" sibTransId="{217F84ED-A229-4A7D-AC4C-5F6FBFFD29FE}"/>
    <dgm:cxn modelId="{367CE25D-493F-424A-9EA1-C1110F1881D0}" type="presOf" srcId="{403930ED-802A-49AE-A28C-0551C49D347D}" destId="{D67A3918-A689-46F0-8646-DA5F05479B8E}" srcOrd="0" destOrd="0" presId="urn:microsoft.com/office/officeart/2018/2/layout/IconCircleList"/>
    <dgm:cxn modelId="{DF572566-1A28-4EA6-926D-C30AC57CF3A0}" type="presOf" srcId="{AB3F1B83-F294-402B-88F7-0A69C48A92CF}" destId="{D3367EA9-EC2E-4635-8A5E-63E1EA21C6EA}" srcOrd="0" destOrd="0" presId="urn:microsoft.com/office/officeart/2018/2/layout/IconCircleList"/>
    <dgm:cxn modelId="{B0E30848-C90B-4934-8D69-7F63B48C2219}" type="presOf" srcId="{B3D398FE-A479-476D-995C-0AACAF2A679F}" destId="{2B8BF31C-7804-4CA9-81AE-0C82C50C1F57}" srcOrd="0" destOrd="0" presId="urn:microsoft.com/office/officeart/2018/2/layout/IconCircleList"/>
    <dgm:cxn modelId="{D0AD8985-0995-4F10-9DD0-E356DC879FDD}" type="presOf" srcId="{C55C5FE3-B63E-4FEE-8A83-89855D3C73D3}" destId="{F084A83C-3485-49F6-AF04-9B5139610CC0}" srcOrd="0" destOrd="0" presId="urn:microsoft.com/office/officeart/2018/2/layout/IconCircleList"/>
    <dgm:cxn modelId="{92C0D288-29F6-4D8E-A9FC-F9424A1EDCEE}" type="presOf" srcId="{217F84ED-A229-4A7D-AC4C-5F6FBFFD29FE}" destId="{478D15EF-4E0C-410D-941D-1C65A1AFCA39}" srcOrd="0" destOrd="0" presId="urn:microsoft.com/office/officeart/2018/2/layout/IconCircleList"/>
    <dgm:cxn modelId="{8C380E8C-01BB-4F79-B345-2BC9D185E5B7}" type="presOf" srcId="{31569FC0-8186-4EB6-8EB4-60D4CB5A3C6C}" destId="{5694BBD2-D376-445C-86EA-0380821A9146}" srcOrd="0" destOrd="0" presId="urn:microsoft.com/office/officeart/2018/2/layout/IconCircleList"/>
    <dgm:cxn modelId="{0AEA0595-143D-4A68-8D5D-8C4B94C9C581}" type="presOf" srcId="{2FDE25C8-DB36-40F0-B906-A1BE3CEAD757}" destId="{FB3D3C8C-02BD-4FE1-BEDB-6E7CD297039D}" srcOrd="0" destOrd="0" presId="urn:microsoft.com/office/officeart/2018/2/layout/IconCircleList"/>
    <dgm:cxn modelId="{24DBFECF-C794-42C9-8E36-172068C91C70}" type="presOf" srcId="{6EC0C73A-43F5-4CF6-B1BF-DE6A4C0EC8C2}" destId="{13352387-3D91-4B1C-A7B2-40533DDC4D12}" srcOrd="0" destOrd="0" presId="urn:microsoft.com/office/officeart/2018/2/layout/IconCircleList"/>
    <dgm:cxn modelId="{C65511D3-43FC-4B2B-9F20-DFA3E84E0BBD}" type="presOf" srcId="{036FAE48-2E78-4402-A611-D556FF44D5B3}" destId="{87E48464-7A52-43A5-9CE9-E7F7725458BD}" srcOrd="0" destOrd="0" presId="urn:microsoft.com/office/officeart/2018/2/layout/IconCircleList"/>
    <dgm:cxn modelId="{C134F4D5-F30A-467E-B8DA-1D54D08B91F7}" srcId="{AB3F1B83-F294-402B-88F7-0A69C48A92CF}" destId="{B3D398FE-A479-476D-995C-0AACAF2A679F}" srcOrd="3" destOrd="0" parTransId="{E471D357-4DFE-43C9-9D66-75C63DEC360E}" sibTransId="{C55C5FE3-B63E-4FEE-8A83-89855D3C73D3}"/>
    <dgm:cxn modelId="{088B15EA-207B-43C3-AC8A-09948C067830}" srcId="{AB3F1B83-F294-402B-88F7-0A69C48A92CF}" destId="{C91EDE04-E988-493E-A744-19D9728D628D}" srcOrd="5" destOrd="0" parTransId="{C4D4D627-F316-4D68-859A-BFFAF1D7FD22}" sibTransId="{6EC0C73A-43F5-4CF6-B1BF-DE6A4C0EC8C2}"/>
    <dgm:cxn modelId="{B3626463-8154-48DD-9562-C2D8D721781A}" type="presParOf" srcId="{D3367EA9-EC2E-4635-8A5E-63E1EA21C6EA}" destId="{A0B6E1CC-8AC9-475C-9304-19F7BEBED027}" srcOrd="0" destOrd="0" presId="urn:microsoft.com/office/officeart/2018/2/layout/IconCircleList"/>
    <dgm:cxn modelId="{D2C4B241-99AF-4297-93C0-35C71FED9445}" type="presParOf" srcId="{A0B6E1CC-8AC9-475C-9304-19F7BEBED027}" destId="{B094E362-3A8C-4EDB-B4AF-DECCF2027083}" srcOrd="0" destOrd="0" presId="urn:microsoft.com/office/officeart/2018/2/layout/IconCircleList"/>
    <dgm:cxn modelId="{E04BFFEE-9753-4943-BB1B-7C109D8E8049}" type="presParOf" srcId="{B094E362-3A8C-4EDB-B4AF-DECCF2027083}" destId="{6566EA5F-5FC5-4B65-AB8B-58E9C925F1F6}" srcOrd="0" destOrd="0" presId="urn:microsoft.com/office/officeart/2018/2/layout/IconCircleList"/>
    <dgm:cxn modelId="{3A781A99-3429-42B2-A979-46F5550F27A4}" type="presParOf" srcId="{B094E362-3A8C-4EDB-B4AF-DECCF2027083}" destId="{2892B39A-9268-4EFF-A8F2-13A4A6F0D34B}" srcOrd="1" destOrd="0" presId="urn:microsoft.com/office/officeart/2018/2/layout/IconCircleList"/>
    <dgm:cxn modelId="{E7C17A47-40A5-4D10-AD4C-5E708572D58E}" type="presParOf" srcId="{B094E362-3A8C-4EDB-B4AF-DECCF2027083}" destId="{5BFEC325-1C98-4B32-B2BD-18A886A17F17}" srcOrd="2" destOrd="0" presId="urn:microsoft.com/office/officeart/2018/2/layout/IconCircleList"/>
    <dgm:cxn modelId="{C37CD4F1-89D4-420D-8103-7E959A649E64}" type="presParOf" srcId="{B094E362-3A8C-4EDB-B4AF-DECCF2027083}" destId="{D67A3918-A689-46F0-8646-DA5F05479B8E}" srcOrd="3" destOrd="0" presId="urn:microsoft.com/office/officeart/2018/2/layout/IconCircleList"/>
    <dgm:cxn modelId="{E39EAC03-5DB4-4B0F-8F7E-B7E94DF830A4}" type="presParOf" srcId="{A0B6E1CC-8AC9-475C-9304-19F7BEBED027}" destId="{87E48464-7A52-43A5-9CE9-E7F7725458BD}" srcOrd="1" destOrd="0" presId="urn:microsoft.com/office/officeart/2018/2/layout/IconCircleList"/>
    <dgm:cxn modelId="{1EB42559-4567-438D-A516-619F5FA09160}" type="presParOf" srcId="{A0B6E1CC-8AC9-475C-9304-19F7BEBED027}" destId="{0E6FF108-CED2-473D-827D-C9527B9BEF10}" srcOrd="2" destOrd="0" presId="urn:microsoft.com/office/officeart/2018/2/layout/IconCircleList"/>
    <dgm:cxn modelId="{3CAED22F-A747-4889-ABD7-05D38D8952FA}" type="presParOf" srcId="{0E6FF108-CED2-473D-827D-C9527B9BEF10}" destId="{2D3CB4EE-AD95-4D07-8424-307A002F3ED7}" srcOrd="0" destOrd="0" presId="urn:microsoft.com/office/officeart/2018/2/layout/IconCircleList"/>
    <dgm:cxn modelId="{5EA7FFC4-2999-464E-9829-701552FE84FC}" type="presParOf" srcId="{0E6FF108-CED2-473D-827D-C9527B9BEF10}" destId="{CADF0BF9-6CDE-4F8C-8557-660ED7C4AF87}" srcOrd="1" destOrd="0" presId="urn:microsoft.com/office/officeart/2018/2/layout/IconCircleList"/>
    <dgm:cxn modelId="{2E6ABDC8-D46D-4F94-85EB-17255787C552}" type="presParOf" srcId="{0E6FF108-CED2-473D-827D-C9527B9BEF10}" destId="{C728FEB3-99A8-4D63-9F8A-56107FE6ABCA}" srcOrd="2" destOrd="0" presId="urn:microsoft.com/office/officeart/2018/2/layout/IconCircleList"/>
    <dgm:cxn modelId="{CAF5E805-09A4-4B42-BD0E-9828C68A1216}" type="presParOf" srcId="{0E6FF108-CED2-473D-827D-C9527B9BEF10}" destId="{4CBFC5CC-E2FA-4198-BFC4-E0E160533E6A}" srcOrd="3" destOrd="0" presId="urn:microsoft.com/office/officeart/2018/2/layout/IconCircleList"/>
    <dgm:cxn modelId="{7598849A-6E31-4520-B309-998C340C4E4E}" type="presParOf" srcId="{A0B6E1CC-8AC9-475C-9304-19F7BEBED027}" destId="{79DA62E9-928F-495E-B2E4-436ADAEFAC33}" srcOrd="3" destOrd="0" presId="urn:microsoft.com/office/officeart/2018/2/layout/IconCircleList"/>
    <dgm:cxn modelId="{7FC00E55-5950-4284-9A3D-A0DA6E85693E}" type="presParOf" srcId="{A0B6E1CC-8AC9-475C-9304-19F7BEBED027}" destId="{9079B413-5E05-41B5-A2B2-AD7D79BB11CB}" srcOrd="4" destOrd="0" presId="urn:microsoft.com/office/officeart/2018/2/layout/IconCircleList"/>
    <dgm:cxn modelId="{0CC97451-75D0-4D3C-BF82-75E2C982F6CD}" type="presParOf" srcId="{9079B413-5E05-41B5-A2B2-AD7D79BB11CB}" destId="{E15F5B0E-CE31-4F21-B288-A2836D93626D}" srcOrd="0" destOrd="0" presId="urn:microsoft.com/office/officeart/2018/2/layout/IconCircleList"/>
    <dgm:cxn modelId="{DCCA5607-5AA7-4B38-A680-812EA2DE43C9}" type="presParOf" srcId="{9079B413-5E05-41B5-A2B2-AD7D79BB11CB}" destId="{D6FBDE6D-9E22-490B-B039-F90C0FD7216C}" srcOrd="1" destOrd="0" presId="urn:microsoft.com/office/officeart/2018/2/layout/IconCircleList"/>
    <dgm:cxn modelId="{18C1CF65-B59E-4469-975F-41BA16636CA9}" type="presParOf" srcId="{9079B413-5E05-41B5-A2B2-AD7D79BB11CB}" destId="{F8E93B18-E543-4C67-BD1E-DD27F2D6BF29}" srcOrd="2" destOrd="0" presId="urn:microsoft.com/office/officeart/2018/2/layout/IconCircleList"/>
    <dgm:cxn modelId="{15859D6B-4450-4D7D-A153-F75C3339E98C}" type="presParOf" srcId="{9079B413-5E05-41B5-A2B2-AD7D79BB11CB}" destId="{AAEE12A3-3B34-46E7-9FF2-81B1F7EEE8B0}" srcOrd="3" destOrd="0" presId="urn:microsoft.com/office/officeart/2018/2/layout/IconCircleList"/>
    <dgm:cxn modelId="{1C046BE5-D3DE-4C2A-9950-CCCAFBBA4589}" type="presParOf" srcId="{A0B6E1CC-8AC9-475C-9304-19F7BEBED027}" destId="{478D15EF-4E0C-410D-941D-1C65A1AFCA39}" srcOrd="5" destOrd="0" presId="urn:microsoft.com/office/officeart/2018/2/layout/IconCircleList"/>
    <dgm:cxn modelId="{FB8A70EC-D271-41DA-9268-F6CA89FCE5DC}" type="presParOf" srcId="{A0B6E1CC-8AC9-475C-9304-19F7BEBED027}" destId="{FEF6030D-A560-4B77-B7B4-405D0D404FAB}" srcOrd="6" destOrd="0" presId="urn:microsoft.com/office/officeart/2018/2/layout/IconCircleList"/>
    <dgm:cxn modelId="{47C307F8-849E-4D4F-B85C-796E2A215C9E}" type="presParOf" srcId="{FEF6030D-A560-4B77-B7B4-405D0D404FAB}" destId="{E951DB98-1636-4B72-A117-99E03BA55C3C}" srcOrd="0" destOrd="0" presId="urn:microsoft.com/office/officeart/2018/2/layout/IconCircleList"/>
    <dgm:cxn modelId="{84D204BB-6D38-431D-829C-38D30C7871AF}" type="presParOf" srcId="{FEF6030D-A560-4B77-B7B4-405D0D404FAB}" destId="{CFF7CE91-51B3-441C-B414-4A7EB451F0DE}" srcOrd="1" destOrd="0" presId="urn:microsoft.com/office/officeart/2018/2/layout/IconCircleList"/>
    <dgm:cxn modelId="{BF612491-4FA6-4B7F-8912-A2ED7AE42A2A}" type="presParOf" srcId="{FEF6030D-A560-4B77-B7B4-405D0D404FAB}" destId="{41D3CEC4-5F50-4D99-9BF5-CF906C050027}" srcOrd="2" destOrd="0" presId="urn:microsoft.com/office/officeart/2018/2/layout/IconCircleList"/>
    <dgm:cxn modelId="{B0FB5A92-FE5D-426A-9273-23753E699498}" type="presParOf" srcId="{FEF6030D-A560-4B77-B7B4-405D0D404FAB}" destId="{2B8BF31C-7804-4CA9-81AE-0C82C50C1F57}" srcOrd="3" destOrd="0" presId="urn:microsoft.com/office/officeart/2018/2/layout/IconCircleList"/>
    <dgm:cxn modelId="{F413DB2F-676E-4A5C-8F30-9D6701A5EDB0}" type="presParOf" srcId="{A0B6E1CC-8AC9-475C-9304-19F7BEBED027}" destId="{F084A83C-3485-49F6-AF04-9B5139610CC0}" srcOrd="7" destOrd="0" presId="urn:microsoft.com/office/officeart/2018/2/layout/IconCircleList"/>
    <dgm:cxn modelId="{42189BF5-716F-4C08-8120-1273060EE404}" type="presParOf" srcId="{A0B6E1CC-8AC9-475C-9304-19F7BEBED027}" destId="{A7A800BA-514A-48BF-ABB3-E1F305630E8F}" srcOrd="8" destOrd="0" presId="urn:microsoft.com/office/officeart/2018/2/layout/IconCircleList"/>
    <dgm:cxn modelId="{5F90C692-ED01-4546-B4B9-CE704030014D}" type="presParOf" srcId="{A7A800BA-514A-48BF-ABB3-E1F305630E8F}" destId="{711B3942-553F-44E3-934C-6A059634B17E}" srcOrd="0" destOrd="0" presId="urn:microsoft.com/office/officeart/2018/2/layout/IconCircleList"/>
    <dgm:cxn modelId="{82345E13-686C-4ABF-A228-B80C9F87608B}" type="presParOf" srcId="{A7A800BA-514A-48BF-ABB3-E1F305630E8F}" destId="{AB0CDD5C-B759-4149-8CBA-C131D14ED533}" srcOrd="1" destOrd="0" presId="urn:microsoft.com/office/officeart/2018/2/layout/IconCircleList"/>
    <dgm:cxn modelId="{D6344FAE-5C11-4063-AABC-36868F3A3453}" type="presParOf" srcId="{A7A800BA-514A-48BF-ABB3-E1F305630E8F}" destId="{D4A420BA-20D3-4A58-96D9-FEC7767F6E70}" srcOrd="2" destOrd="0" presId="urn:microsoft.com/office/officeart/2018/2/layout/IconCircleList"/>
    <dgm:cxn modelId="{A9BD0A7F-40FB-4F27-8D80-AD277D4C5803}" type="presParOf" srcId="{A7A800BA-514A-48BF-ABB3-E1F305630E8F}" destId="{5694BBD2-D376-445C-86EA-0380821A9146}" srcOrd="3" destOrd="0" presId="urn:microsoft.com/office/officeart/2018/2/layout/IconCircleList"/>
    <dgm:cxn modelId="{4EDF3486-C798-4FB1-8F34-51ED8F9BC3F7}" type="presParOf" srcId="{A0B6E1CC-8AC9-475C-9304-19F7BEBED027}" destId="{779C5BC2-1579-4F10-A7A5-5BAADC682BE9}" srcOrd="9" destOrd="0" presId="urn:microsoft.com/office/officeart/2018/2/layout/IconCircleList"/>
    <dgm:cxn modelId="{110ED9EC-2DF4-4975-A820-77ECB1B9A27E}" type="presParOf" srcId="{A0B6E1CC-8AC9-475C-9304-19F7BEBED027}" destId="{29405F5F-2771-457C-B146-B7FD9C87C930}" srcOrd="10" destOrd="0" presId="urn:microsoft.com/office/officeart/2018/2/layout/IconCircleList"/>
    <dgm:cxn modelId="{C8684A2E-ACBE-41D0-8BC4-52E7FFDCF871}" type="presParOf" srcId="{29405F5F-2771-457C-B146-B7FD9C87C930}" destId="{F228498F-9EBF-4002-8C40-E2161B88A09A}" srcOrd="0" destOrd="0" presId="urn:microsoft.com/office/officeart/2018/2/layout/IconCircleList"/>
    <dgm:cxn modelId="{38025049-A81B-4961-9D32-A9F9728727A8}" type="presParOf" srcId="{29405F5F-2771-457C-B146-B7FD9C87C930}" destId="{33F480F3-303F-474D-8EFA-52472C257281}" srcOrd="1" destOrd="0" presId="urn:microsoft.com/office/officeart/2018/2/layout/IconCircleList"/>
    <dgm:cxn modelId="{5F99551A-3FCF-4ED6-BF3D-435043E65D91}" type="presParOf" srcId="{29405F5F-2771-457C-B146-B7FD9C87C930}" destId="{50625CFD-AAE6-4E40-9BE4-5AFF74BC1713}" srcOrd="2" destOrd="0" presId="urn:microsoft.com/office/officeart/2018/2/layout/IconCircleList"/>
    <dgm:cxn modelId="{6E4D90D9-7FB1-4427-814F-D0FCEE45F781}" type="presParOf" srcId="{29405F5F-2771-457C-B146-B7FD9C87C930}" destId="{173C04BA-F056-44E4-86A4-BDA7969537C4}" srcOrd="3" destOrd="0" presId="urn:microsoft.com/office/officeart/2018/2/layout/IconCircleList"/>
    <dgm:cxn modelId="{4228A8B6-2A48-4699-B263-B6ECBC93A4BE}" type="presParOf" srcId="{A0B6E1CC-8AC9-475C-9304-19F7BEBED027}" destId="{13352387-3D91-4B1C-A7B2-40533DDC4D12}" srcOrd="11" destOrd="0" presId="urn:microsoft.com/office/officeart/2018/2/layout/IconCircleList"/>
    <dgm:cxn modelId="{4BF61E43-E395-45E4-AA88-8E591CDE3A37}" type="presParOf" srcId="{A0B6E1CC-8AC9-475C-9304-19F7BEBED027}" destId="{56DA98C3-99BF-48AA-B727-4DF133A017EB}" srcOrd="12" destOrd="0" presId="urn:microsoft.com/office/officeart/2018/2/layout/IconCircleList"/>
    <dgm:cxn modelId="{73DC8785-3C8F-40FC-94B6-527B46D146BE}" type="presParOf" srcId="{56DA98C3-99BF-48AA-B727-4DF133A017EB}" destId="{DB3DB12F-3B50-48A2-8DCD-AA7EF14CE5F1}" srcOrd="0" destOrd="0" presId="urn:microsoft.com/office/officeart/2018/2/layout/IconCircleList"/>
    <dgm:cxn modelId="{4BFAD64A-33C5-408A-B9FD-3D84068D666E}" type="presParOf" srcId="{56DA98C3-99BF-48AA-B727-4DF133A017EB}" destId="{7EDB1721-CBE8-45E2-853B-085CD5F26ABB}" srcOrd="1" destOrd="0" presId="urn:microsoft.com/office/officeart/2018/2/layout/IconCircleList"/>
    <dgm:cxn modelId="{57D68D08-AACA-4A95-8FF9-380AAC6E3DB1}" type="presParOf" srcId="{56DA98C3-99BF-48AA-B727-4DF133A017EB}" destId="{E2E3AC0A-1588-467D-A54F-8469763EE16E}" srcOrd="2" destOrd="0" presId="urn:microsoft.com/office/officeart/2018/2/layout/IconCircleList"/>
    <dgm:cxn modelId="{2BE81A4E-6EBA-47E9-A44F-C2412D317C2F}" type="presParOf" srcId="{56DA98C3-99BF-48AA-B727-4DF133A017EB}" destId="{FB3D3C8C-02BD-4FE1-BEDB-6E7CD297039D}" srcOrd="3" destOrd="0" presId="urn:microsoft.com/office/officeart/2018/2/layout/IconCircle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65B294FF-A391-4DBE-AC25-33F789C3102B}" type="doc">
      <dgm:prSet loTypeId="urn:microsoft.com/office/officeart/2005/8/layout/hierarchy1" loCatId="hierarchy" qsTypeId="urn:microsoft.com/office/officeart/2005/8/quickstyle/simple2" qsCatId="simple" csTypeId="urn:microsoft.com/office/officeart/2005/8/colors/accent1_2" csCatId="accent1"/>
      <dgm:spPr/>
      <dgm:t>
        <a:bodyPr/>
        <a:lstStyle/>
        <a:p>
          <a:endParaRPr lang="en-US"/>
        </a:p>
      </dgm:t>
    </dgm:pt>
    <dgm:pt modelId="{0AC633FA-9F24-4B9A-B99F-900CC529714D}">
      <dgm:prSet/>
      <dgm:spPr/>
      <dgm:t>
        <a:bodyPr/>
        <a:lstStyle/>
        <a:p>
          <a:r>
            <a:rPr lang="en-US"/>
            <a:t>FaceSynthetics</a:t>
          </a:r>
        </a:p>
      </dgm:t>
    </dgm:pt>
    <dgm:pt modelId="{E6BCC835-C433-4ED8-97F6-1A19A2FF821F}" type="parTrans" cxnId="{CE7405A1-0626-4DE2-B679-2FBE9EE6B78E}">
      <dgm:prSet/>
      <dgm:spPr/>
      <dgm:t>
        <a:bodyPr/>
        <a:lstStyle/>
        <a:p>
          <a:endParaRPr lang="en-US"/>
        </a:p>
      </dgm:t>
    </dgm:pt>
    <dgm:pt modelId="{80E6DA7A-9D0C-4B3C-9703-CB34D748ECBF}" type="sibTrans" cxnId="{CE7405A1-0626-4DE2-B679-2FBE9EE6B78E}">
      <dgm:prSet/>
      <dgm:spPr/>
      <dgm:t>
        <a:bodyPr/>
        <a:lstStyle/>
        <a:p>
          <a:endParaRPr lang="en-US"/>
        </a:p>
      </dgm:t>
    </dgm:pt>
    <dgm:pt modelId="{B310E90B-19D7-4492-9D10-501EC9A5B820}">
      <dgm:prSet/>
      <dgm:spPr/>
      <dgm:t>
        <a:bodyPr/>
        <a:lstStyle/>
        <a:p>
          <a:r>
            <a:rPr lang="en-US"/>
            <a:t>USynthFace</a:t>
          </a:r>
        </a:p>
      </dgm:t>
    </dgm:pt>
    <dgm:pt modelId="{6E7A2490-46AB-4CBB-B5C1-4FF66CAB206B}" type="parTrans" cxnId="{321025C0-1CBA-4C3E-A4B4-52F6A8E39E55}">
      <dgm:prSet/>
      <dgm:spPr/>
      <dgm:t>
        <a:bodyPr/>
        <a:lstStyle/>
        <a:p>
          <a:endParaRPr lang="en-US"/>
        </a:p>
      </dgm:t>
    </dgm:pt>
    <dgm:pt modelId="{1BD1FB74-BCAC-4D60-8616-FD8D643335A5}" type="sibTrans" cxnId="{321025C0-1CBA-4C3E-A4B4-52F6A8E39E55}">
      <dgm:prSet/>
      <dgm:spPr/>
      <dgm:t>
        <a:bodyPr/>
        <a:lstStyle/>
        <a:p>
          <a:endParaRPr lang="en-US"/>
        </a:p>
      </dgm:t>
    </dgm:pt>
    <dgm:pt modelId="{442D5CEE-4F4A-47FB-9416-43E6342255AF}">
      <dgm:prSet/>
      <dgm:spPr/>
      <dgm:t>
        <a:bodyPr/>
        <a:lstStyle/>
        <a:p>
          <a:r>
            <a:rPr lang="en-US"/>
            <a:t>DigiFace-1m</a:t>
          </a:r>
        </a:p>
      </dgm:t>
    </dgm:pt>
    <dgm:pt modelId="{CF8C7EC5-2C0A-46FB-804E-9B24E7B6FD89}" type="parTrans" cxnId="{28209850-B5D4-420E-91BA-4D3F56788107}">
      <dgm:prSet/>
      <dgm:spPr/>
      <dgm:t>
        <a:bodyPr/>
        <a:lstStyle/>
        <a:p>
          <a:endParaRPr lang="en-US"/>
        </a:p>
      </dgm:t>
    </dgm:pt>
    <dgm:pt modelId="{1E5BA9E2-F6FC-4A3C-ADF7-1F117BCAC7DC}" type="sibTrans" cxnId="{28209850-B5D4-420E-91BA-4D3F56788107}">
      <dgm:prSet/>
      <dgm:spPr/>
      <dgm:t>
        <a:bodyPr/>
        <a:lstStyle/>
        <a:p>
          <a:endParaRPr lang="en-US"/>
        </a:p>
      </dgm:t>
    </dgm:pt>
    <dgm:pt modelId="{EC1B03D0-427F-4398-9234-39158ECE09B8}">
      <dgm:prSet/>
      <dgm:spPr/>
      <dgm:t>
        <a:bodyPr/>
        <a:lstStyle/>
        <a:p>
          <a:r>
            <a:rPr lang="en-US"/>
            <a:t>Idiff-Face</a:t>
          </a:r>
        </a:p>
      </dgm:t>
    </dgm:pt>
    <dgm:pt modelId="{B316828B-FC63-44B8-8001-0B474F8F4938}" type="parTrans" cxnId="{0110E8C4-B5B6-43E9-96B0-1B90755CE516}">
      <dgm:prSet/>
      <dgm:spPr/>
      <dgm:t>
        <a:bodyPr/>
        <a:lstStyle/>
        <a:p>
          <a:endParaRPr lang="en-US"/>
        </a:p>
      </dgm:t>
    </dgm:pt>
    <dgm:pt modelId="{A539F0A4-E801-40F1-91E2-B0B3B5B4CE96}" type="sibTrans" cxnId="{0110E8C4-B5B6-43E9-96B0-1B90755CE516}">
      <dgm:prSet/>
      <dgm:spPr/>
      <dgm:t>
        <a:bodyPr/>
        <a:lstStyle/>
        <a:p>
          <a:endParaRPr lang="en-US"/>
        </a:p>
      </dgm:t>
    </dgm:pt>
    <dgm:pt modelId="{5C267E22-2994-4481-847C-8ABA174B8371}" type="pres">
      <dgm:prSet presAssocID="{65B294FF-A391-4DBE-AC25-33F789C3102B}" presName="hierChild1" presStyleCnt="0">
        <dgm:presLayoutVars>
          <dgm:chPref val="1"/>
          <dgm:dir/>
          <dgm:animOne val="branch"/>
          <dgm:animLvl val="lvl"/>
          <dgm:resizeHandles/>
        </dgm:presLayoutVars>
      </dgm:prSet>
      <dgm:spPr/>
    </dgm:pt>
    <dgm:pt modelId="{83711EAD-4BD3-427A-9BAA-E074FDA6B4A6}" type="pres">
      <dgm:prSet presAssocID="{0AC633FA-9F24-4B9A-B99F-900CC529714D}" presName="hierRoot1" presStyleCnt="0"/>
      <dgm:spPr/>
    </dgm:pt>
    <dgm:pt modelId="{EF62A4D2-1E7B-409F-8B23-0CF610F1A27F}" type="pres">
      <dgm:prSet presAssocID="{0AC633FA-9F24-4B9A-B99F-900CC529714D}" presName="composite" presStyleCnt="0"/>
      <dgm:spPr/>
    </dgm:pt>
    <dgm:pt modelId="{0469AB9E-F32D-42DD-88AF-1A5D6C51F921}" type="pres">
      <dgm:prSet presAssocID="{0AC633FA-9F24-4B9A-B99F-900CC529714D}" presName="background" presStyleLbl="node0" presStyleIdx="0" presStyleCnt="4"/>
      <dgm:spPr/>
    </dgm:pt>
    <dgm:pt modelId="{00092620-D9EB-4BAD-9694-CD79C861820D}" type="pres">
      <dgm:prSet presAssocID="{0AC633FA-9F24-4B9A-B99F-900CC529714D}" presName="text" presStyleLbl="fgAcc0" presStyleIdx="0" presStyleCnt="4">
        <dgm:presLayoutVars>
          <dgm:chPref val="3"/>
        </dgm:presLayoutVars>
      </dgm:prSet>
      <dgm:spPr/>
    </dgm:pt>
    <dgm:pt modelId="{E1CB1DB2-CC0B-4C85-A047-95C54B5CA6B1}" type="pres">
      <dgm:prSet presAssocID="{0AC633FA-9F24-4B9A-B99F-900CC529714D}" presName="hierChild2" presStyleCnt="0"/>
      <dgm:spPr/>
    </dgm:pt>
    <dgm:pt modelId="{5B116E96-5FA7-4304-8157-2E1079E6DA78}" type="pres">
      <dgm:prSet presAssocID="{B310E90B-19D7-4492-9D10-501EC9A5B820}" presName="hierRoot1" presStyleCnt="0"/>
      <dgm:spPr/>
    </dgm:pt>
    <dgm:pt modelId="{E43B63E5-1ABC-4F93-9260-BBD2224B98B9}" type="pres">
      <dgm:prSet presAssocID="{B310E90B-19D7-4492-9D10-501EC9A5B820}" presName="composite" presStyleCnt="0"/>
      <dgm:spPr/>
    </dgm:pt>
    <dgm:pt modelId="{99F8DD26-381D-40B1-B490-EB1B906C04DF}" type="pres">
      <dgm:prSet presAssocID="{B310E90B-19D7-4492-9D10-501EC9A5B820}" presName="background" presStyleLbl="node0" presStyleIdx="1" presStyleCnt="4"/>
      <dgm:spPr/>
    </dgm:pt>
    <dgm:pt modelId="{70BC4C9C-E513-4C17-BBAA-1FA1E2CF944C}" type="pres">
      <dgm:prSet presAssocID="{B310E90B-19D7-4492-9D10-501EC9A5B820}" presName="text" presStyleLbl="fgAcc0" presStyleIdx="1" presStyleCnt="4">
        <dgm:presLayoutVars>
          <dgm:chPref val="3"/>
        </dgm:presLayoutVars>
      </dgm:prSet>
      <dgm:spPr/>
    </dgm:pt>
    <dgm:pt modelId="{8CF14CCB-0421-4A63-A4AB-9B8FCA3AC059}" type="pres">
      <dgm:prSet presAssocID="{B310E90B-19D7-4492-9D10-501EC9A5B820}" presName="hierChild2" presStyleCnt="0"/>
      <dgm:spPr/>
    </dgm:pt>
    <dgm:pt modelId="{9A3E5B85-61CE-4DCD-80F5-A6841DFAB26B}" type="pres">
      <dgm:prSet presAssocID="{442D5CEE-4F4A-47FB-9416-43E6342255AF}" presName="hierRoot1" presStyleCnt="0"/>
      <dgm:spPr/>
    </dgm:pt>
    <dgm:pt modelId="{36934B69-A6F5-4475-82EC-69882E3670DB}" type="pres">
      <dgm:prSet presAssocID="{442D5CEE-4F4A-47FB-9416-43E6342255AF}" presName="composite" presStyleCnt="0"/>
      <dgm:spPr/>
    </dgm:pt>
    <dgm:pt modelId="{666219C2-8917-4025-BCD8-610314CA849C}" type="pres">
      <dgm:prSet presAssocID="{442D5CEE-4F4A-47FB-9416-43E6342255AF}" presName="background" presStyleLbl="node0" presStyleIdx="2" presStyleCnt="4"/>
      <dgm:spPr/>
    </dgm:pt>
    <dgm:pt modelId="{32BE6B3C-6254-4AB9-A693-4773F29E7A94}" type="pres">
      <dgm:prSet presAssocID="{442D5CEE-4F4A-47FB-9416-43E6342255AF}" presName="text" presStyleLbl="fgAcc0" presStyleIdx="2" presStyleCnt="4">
        <dgm:presLayoutVars>
          <dgm:chPref val="3"/>
        </dgm:presLayoutVars>
      </dgm:prSet>
      <dgm:spPr/>
    </dgm:pt>
    <dgm:pt modelId="{2ADB94BC-575A-40CD-8BEB-471D48813BA1}" type="pres">
      <dgm:prSet presAssocID="{442D5CEE-4F4A-47FB-9416-43E6342255AF}" presName="hierChild2" presStyleCnt="0"/>
      <dgm:spPr/>
    </dgm:pt>
    <dgm:pt modelId="{2051A8E8-429C-4D5D-B5D7-FDED14363E4D}" type="pres">
      <dgm:prSet presAssocID="{EC1B03D0-427F-4398-9234-39158ECE09B8}" presName="hierRoot1" presStyleCnt="0"/>
      <dgm:spPr/>
    </dgm:pt>
    <dgm:pt modelId="{ACBE0D58-18BE-493F-9631-1E9CB2E43216}" type="pres">
      <dgm:prSet presAssocID="{EC1B03D0-427F-4398-9234-39158ECE09B8}" presName="composite" presStyleCnt="0"/>
      <dgm:spPr/>
    </dgm:pt>
    <dgm:pt modelId="{AF84736F-DD93-4D1A-808D-F45C873BB8BD}" type="pres">
      <dgm:prSet presAssocID="{EC1B03D0-427F-4398-9234-39158ECE09B8}" presName="background" presStyleLbl="node0" presStyleIdx="3" presStyleCnt="4"/>
      <dgm:spPr/>
    </dgm:pt>
    <dgm:pt modelId="{A5DAB5B0-2BEF-4208-9F2A-03EEF1E78D51}" type="pres">
      <dgm:prSet presAssocID="{EC1B03D0-427F-4398-9234-39158ECE09B8}" presName="text" presStyleLbl="fgAcc0" presStyleIdx="3" presStyleCnt="4">
        <dgm:presLayoutVars>
          <dgm:chPref val="3"/>
        </dgm:presLayoutVars>
      </dgm:prSet>
      <dgm:spPr/>
    </dgm:pt>
    <dgm:pt modelId="{974C44C1-9770-4D14-930D-48C95BDDA49A}" type="pres">
      <dgm:prSet presAssocID="{EC1B03D0-427F-4398-9234-39158ECE09B8}" presName="hierChild2" presStyleCnt="0"/>
      <dgm:spPr/>
    </dgm:pt>
  </dgm:ptLst>
  <dgm:cxnLst>
    <dgm:cxn modelId="{A9859224-F4A8-4C33-9AFF-1BEF966A7BAE}" type="presOf" srcId="{EC1B03D0-427F-4398-9234-39158ECE09B8}" destId="{A5DAB5B0-2BEF-4208-9F2A-03EEF1E78D51}" srcOrd="0" destOrd="0" presId="urn:microsoft.com/office/officeart/2005/8/layout/hierarchy1"/>
    <dgm:cxn modelId="{9CA4592C-5D83-4F91-83EE-6521FF63A037}" type="presOf" srcId="{B310E90B-19D7-4492-9D10-501EC9A5B820}" destId="{70BC4C9C-E513-4C17-BBAA-1FA1E2CF944C}" srcOrd="0" destOrd="0" presId="urn:microsoft.com/office/officeart/2005/8/layout/hierarchy1"/>
    <dgm:cxn modelId="{28209850-B5D4-420E-91BA-4D3F56788107}" srcId="{65B294FF-A391-4DBE-AC25-33F789C3102B}" destId="{442D5CEE-4F4A-47FB-9416-43E6342255AF}" srcOrd="2" destOrd="0" parTransId="{CF8C7EC5-2C0A-46FB-804E-9B24E7B6FD89}" sibTransId="{1E5BA9E2-F6FC-4A3C-ADF7-1F117BCAC7DC}"/>
    <dgm:cxn modelId="{CE7405A1-0626-4DE2-B679-2FBE9EE6B78E}" srcId="{65B294FF-A391-4DBE-AC25-33F789C3102B}" destId="{0AC633FA-9F24-4B9A-B99F-900CC529714D}" srcOrd="0" destOrd="0" parTransId="{E6BCC835-C433-4ED8-97F6-1A19A2FF821F}" sibTransId="{80E6DA7A-9D0C-4B3C-9703-CB34D748ECBF}"/>
    <dgm:cxn modelId="{7C5436A7-7D33-4A34-AC57-2E0DCD22D726}" type="presOf" srcId="{0AC633FA-9F24-4B9A-B99F-900CC529714D}" destId="{00092620-D9EB-4BAD-9694-CD79C861820D}" srcOrd="0" destOrd="0" presId="urn:microsoft.com/office/officeart/2005/8/layout/hierarchy1"/>
    <dgm:cxn modelId="{45D531B7-B33C-4A45-BE4A-31C1F104CDC3}" type="presOf" srcId="{442D5CEE-4F4A-47FB-9416-43E6342255AF}" destId="{32BE6B3C-6254-4AB9-A693-4773F29E7A94}" srcOrd="0" destOrd="0" presId="urn:microsoft.com/office/officeart/2005/8/layout/hierarchy1"/>
    <dgm:cxn modelId="{321025C0-1CBA-4C3E-A4B4-52F6A8E39E55}" srcId="{65B294FF-A391-4DBE-AC25-33F789C3102B}" destId="{B310E90B-19D7-4492-9D10-501EC9A5B820}" srcOrd="1" destOrd="0" parTransId="{6E7A2490-46AB-4CBB-B5C1-4FF66CAB206B}" sibTransId="{1BD1FB74-BCAC-4D60-8616-FD8D643335A5}"/>
    <dgm:cxn modelId="{0110E8C4-B5B6-43E9-96B0-1B90755CE516}" srcId="{65B294FF-A391-4DBE-AC25-33F789C3102B}" destId="{EC1B03D0-427F-4398-9234-39158ECE09B8}" srcOrd="3" destOrd="0" parTransId="{B316828B-FC63-44B8-8001-0B474F8F4938}" sibTransId="{A539F0A4-E801-40F1-91E2-B0B3B5B4CE96}"/>
    <dgm:cxn modelId="{963A4FF2-2918-46F8-8F33-EF5C09E227D2}" type="presOf" srcId="{65B294FF-A391-4DBE-AC25-33F789C3102B}" destId="{5C267E22-2994-4481-847C-8ABA174B8371}" srcOrd="0" destOrd="0" presId="urn:microsoft.com/office/officeart/2005/8/layout/hierarchy1"/>
    <dgm:cxn modelId="{34383C4E-0E5D-4F12-9E0F-B2863123A267}" type="presParOf" srcId="{5C267E22-2994-4481-847C-8ABA174B8371}" destId="{83711EAD-4BD3-427A-9BAA-E074FDA6B4A6}" srcOrd="0" destOrd="0" presId="urn:microsoft.com/office/officeart/2005/8/layout/hierarchy1"/>
    <dgm:cxn modelId="{EDA4CC64-2D3D-4FA6-B26D-51441F36274E}" type="presParOf" srcId="{83711EAD-4BD3-427A-9BAA-E074FDA6B4A6}" destId="{EF62A4D2-1E7B-409F-8B23-0CF610F1A27F}" srcOrd="0" destOrd="0" presId="urn:microsoft.com/office/officeart/2005/8/layout/hierarchy1"/>
    <dgm:cxn modelId="{CBA57CD8-2532-49D0-84D7-8E665A5291A8}" type="presParOf" srcId="{EF62A4D2-1E7B-409F-8B23-0CF610F1A27F}" destId="{0469AB9E-F32D-42DD-88AF-1A5D6C51F921}" srcOrd="0" destOrd="0" presId="urn:microsoft.com/office/officeart/2005/8/layout/hierarchy1"/>
    <dgm:cxn modelId="{4B105DB0-9ADE-4845-9CB3-477395FF59D7}" type="presParOf" srcId="{EF62A4D2-1E7B-409F-8B23-0CF610F1A27F}" destId="{00092620-D9EB-4BAD-9694-CD79C861820D}" srcOrd="1" destOrd="0" presId="urn:microsoft.com/office/officeart/2005/8/layout/hierarchy1"/>
    <dgm:cxn modelId="{7344F46E-8C1E-488F-871D-910CB9ABAB84}" type="presParOf" srcId="{83711EAD-4BD3-427A-9BAA-E074FDA6B4A6}" destId="{E1CB1DB2-CC0B-4C85-A047-95C54B5CA6B1}" srcOrd="1" destOrd="0" presId="urn:microsoft.com/office/officeart/2005/8/layout/hierarchy1"/>
    <dgm:cxn modelId="{A365C0B5-2243-4150-86C8-8D83B65492C5}" type="presParOf" srcId="{5C267E22-2994-4481-847C-8ABA174B8371}" destId="{5B116E96-5FA7-4304-8157-2E1079E6DA78}" srcOrd="1" destOrd="0" presId="urn:microsoft.com/office/officeart/2005/8/layout/hierarchy1"/>
    <dgm:cxn modelId="{1DDE2A31-8AE1-46B9-8E6F-241F3C8397CD}" type="presParOf" srcId="{5B116E96-5FA7-4304-8157-2E1079E6DA78}" destId="{E43B63E5-1ABC-4F93-9260-BBD2224B98B9}" srcOrd="0" destOrd="0" presId="urn:microsoft.com/office/officeart/2005/8/layout/hierarchy1"/>
    <dgm:cxn modelId="{D7BFF6E5-4329-4F05-8C58-05B4A8B20C79}" type="presParOf" srcId="{E43B63E5-1ABC-4F93-9260-BBD2224B98B9}" destId="{99F8DD26-381D-40B1-B490-EB1B906C04DF}" srcOrd="0" destOrd="0" presId="urn:microsoft.com/office/officeart/2005/8/layout/hierarchy1"/>
    <dgm:cxn modelId="{6BF53447-BC71-4C88-8AA9-97171DF78253}" type="presParOf" srcId="{E43B63E5-1ABC-4F93-9260-BBD2224B98B9}" destId="{70BC4C9C-E513-4C17-BBAA-1FA1E2CF944C}" srcOrd="1" destOrd="0" presId="urn:microsoft.com/office/officeart/2005/8/layout/hierarchy1"/>
    <dgm:cxn modelId="{4A27EC00-0D14-4501-B873-D6B6F73DF3D2}" type="presParOf" srcId="{5B116E96-5FA7-4304-8157-2E1079E6DA78}" destId="{8CF14CCB-0421-4A63-A4AB-9B8FCA3AC059}" srcOrd="1" destOrd="0" presId="urn:microsoft.com/office/officeart/2005/8/layout/hierarchy1"/>
    <dgm:cxn modelId="{5A8213DD-CEDF-4FB5-8ACD-54BC9FAF3583}" type="presParOf" srcId="{5C267E22-2994-4481-847C-8ABA174B8371}" destId="{9A3E5B85-61CE-4DCD-80F5-A6841DFAB26B}" srcOrd="2" destOrd="0" presId="urn:microsoft.com/office/officeart/2005/8/layout/hierarchy1"/>
    <dgm:cxn modelId="{381C5D51-BC16-42E0-87E2-06F450E85072}" type="presParOf" srcId="{9A3E5B85-61CE-4DCD-80F5-A6841DFAB26B}" destId="{36934B69-A6F5-4475-82EC-69882E3670DB}" srcOrd="0" destOrd="0" presId="urn:microsoft.com/office/officeart/2005/8/layout/hierarchy1"/>
    <dgm:cxn modelId="{A4A509A1-A125-4F9C-BBCA-44A351CEC159}" type="presParOf" srcId="{36934B69-A6F5-4475-82EC-69882E3670DB}" destId="{666219C2-8917-4025-BCD8-610314CA849C}" srcOrd="0" destOrd="0" presId="urn:microsoft.com/office/officeart/2005/8/layout/hierarchy1"/>
    <dgm:cxn modelId="{749B5179-DFF4-422C-B58E-6F6956C9AC82}" type="presParOf" srcId="{36934B69-A6F5-4475-82EC-69882E3670DB}" destId="{32BE6B3C-6254-4AB9-A693-4773F29E7A94}" srcOrd="1" destOrd="0" presId="urn:microsoft.com/office/officeart/2005/8/layout/hierarchy1"/>
    <dgm:cxn modelId="{C4DF27AD-D754-4269-9E1D-297F83F4B95A}" type="presParOf" srcId="{9A3E5B85-61CE-4DCD-80F5-A6841DFAB26B}" destId="{2ADB94BC-575A-40CD-8BEB-471D48813BA1}" srcOrd="1" destOrd="0" presId="urn:microsoft.com/office/officeart/2005/8/layout/hierarchy1"/>
    <dgm:cxn modelId="{B8CD5B1B-E3F3-4E6C-8C5F-1799CBA93928}" type="presParOf" srcId="{5C267E22-2994-4481-847C-8ABA174B8371}" destId="{2051A8E8-429C-4D5D-B5D7-FDED14363E4D}" srcOrd="3" destOrd="0" presId="urn:microsoft.com/office/officeart/2005/8/layout/hierarchy1"/>
    <dgm:cxn modelId="{A980D310-4748-4F51-98FB-9B04CFC77306}" type="presParOf" srcId="{2051A8E8-429C-4D5D-B5D7-FDED14363E4D}" destId="{ACBE0D58-18BE-493F-9631-1E9CB2E43216}" srcOrd="0" destOrd="0" presId="urn:microsoft.com/office/officeart/2005/8/layout/hierarchy1"/>
    <dgm:cxn modelId="{F4703C06-1C5D-42F3-8DB6-64837A2AB46C}" type="presParOf" srcId="{ACBE0D58-18BE-493F-9631-1E9CB2E43216}" destId="{AF84736F-DD93-4D1A-808D-F45C873BB8BD}" srcOrd="0" destOrd="0" presId="urn:microsoft.com/office/officeart/2005/8/layout/hierarchy1"/>
    <dgm:cxn modelId="{1A3C7C29-200D-4CCA-863A-23A6D35F48EA}" type="presParOf" srcId="{ACBE0D58-18BE-493F-9631-1E9CB2E43216}" destId="{A5DAB5B0-2BEF-4208-9F2A-03EEF1E78D51}" srcOrd="1" destOrd="0" presId="urn:microsoft.com/office/officeart/2005/8/layout/hierarchy1"/>
    <dgm:cxn modelId="{511E5880-6351-470D-AAFF-2999323B3A69}" type="presParOf" srcId="{2051A8E8-429C-4D5D-B5D7-FDED14363E4D}" destId="{974C44C1-9770-4D14-930D-48C95BDDA49A}"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B0DAA61-03D6-4CDE-B6AC-7156A9298FCD}">
      <dsp:nvSpPr>
        <dsp:cNvPr id="0" name=""/>
        <dsp:cNvSpPr/>
      </dsp:nvSpPr>
      <dsp:spPr>
        <a:xfrm>
          <a:off x="600668" y="528411"/>
          <a:ext cx="1449879" cy="1449879"/>
        </a:xfrm>
        <a:prstGeom prst="ellipse">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A798AF5-1882-4206-B6DB-D45E0C624D51}">
      <dsp:nvSpPr>
        <dsp:cNvPr id="0" name=""/>
        <dsp:cNvSpPr/>
      </dsp:nvSpPr>
      <dsp:spPr>
        <a:xfrm>
          <a:off x="909658" y="837401"/>
          <a:ext cx="831897" cy="83189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D8014DBD-D60C-4D7E-9A67-BED31A07C2E1}">
      <dsp:nvSpPr>
        <dsp:cNvPr id="0" name=""/>
        <dsp:cNvSpPr/>
      </dsp:nvSpPr>
      <dsp:spPr>
        <a:xfrm>
          <a:off x="137182" y="2429891"/>
          <a:ext cx="23768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defRPr cap="all"/>
          </a:pPr>
          <a:r>
            <a:rPr lang="en-US" sz="2300" kern="1200" dirty="0"/>
            <a:t>About</a:t>
          </a:r>
        </a:p>
      </dsp:txBody>
      <dsp:txXfrm>
        <a:off x="137182" y="2429891"/>
        <a:ext cx="2376850" cy="720000"/>
      </dsp:txXfrm>
    </dsp:sp>
    <dsp:sp modelId="{64B7928C-4B48-430E-945E-4F96BCA35810}">
      <dsp:nvSpPr>
        <dsp:cNvPr id="0" name=""/>
        <dsp:cNvSpPr/>
      </dsp:nvSpPr>
      <dsp:spPr>
        <a:xfrm>
          <a:off x="3393468" y="528411"/>
          <a:ext cx="1449879" cy="1449879"/>
        </a:xfrm>
        <a:prstGeom prst="ellipse">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ABDDD44-63FA-40C5-BE40-347090D08B78}">
      <dsp:nvSpPr>
        <dsp:cNvPr id="0" name=""/>
        <dsp:cNvSpPr/>
      </dsp:nvSpPr>
      <dsp:spPr>
        <a:xfrm>
          <a:off x="3702458" y="837401"/>
          <a:ext cx="831897" cy="83189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E8C5E4BB-730B-4566-89EF-EFCF0B4C4FAD}">
      <dsp:nvSpPr>
        <dsp:cNvPr id="0" name=""/>
        <dsp:cNvSpPr/>
      </dsp:nvSpPr>
      <dsp:spPr>
        <a:xfrm>
          <a:off x="2929982" y="2429891"/>
          <a:ext cx="23768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defRPr cap="all"/>
          </a:pPr>
          <a:r>
            <a:rPr lang="en-IN" sz="2300" kern="1200" dirty="0"/>
            <a:t>Towards Synthetic data</a:t>
          </a:r>
          <a:endParaRPr lang="en-US" sz="2300" kern="1200" dirty="0"/>
        </a:p>
      </dsp:txBody>
      <dsp:txXfrm>
        <a:off x="2929982" y="2429891"/>
        <a:ext cx="2376850" cy="720000"/>
      </dsp:txXfrm>
    </dsp:sp>
    <dsp:sp modelId="{5F29C33F-4DDD-46AA-9432-C9AE55B8D48F}">
      <dsp:nvSpPr>
        <dsp:cNvPr id="0" name=""/>
        <dsp:cNvSpPr/>
      </dsp:nvSpPr>
      <dsp:spPr>
        <a:xfrm>
          <a:off x="6186267" y="528411"/>
          <a:ext cx="1449879" cy="1449879"/>
        </a:xfrm>
        <a:prstGeom prst="ellipse">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7F37AC0-7A43-4366-BDE6-96F7D5C84E4E}">
      <dsp:nvSpPr>
        <dsp:cNvPr id="0" name=""/>
        <dsp:cNvSpPr/>
      </dsp:nvSpPr>
      <dsp:spPr>
        <a:xfrm>
          <a:off x="6495258" y="837401"/>
          <a:ext cx="831897" cy="83189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07D6A3F9-1466-4EB9-8248-9B0C7082F5F7}">
      <dsp:nvSpPr>
        <dsp:cNvPr id="0" name=""/>
        <dsp:cNvSpPr/>
      </dsp:nvSpPr>
      <dsp:spPr>
        <a:xfrm>
          <a:off x="5722781" y="2429891"/>
          <a:ext cx="23768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defRPr cap="all"/>
          </a:pPr>
          <a:r>
            <a:rPr lang="en-IN" sz="2300" kern="1200" dirty="0"/>
            <a:t>How to use Synthetic data</a:t>
          </a:r>
          <a:endParaRPr lang="en-US" sz="2300" kern="1200" dirty="0"/>
        </a:p>
      </dsp:txBody>
      <dsp:txXfrm>
        <a:off x="5722781" y="2429891"/>
        <a:ext cx="2376850" cy="720000"/>
      </dsp:txXfrm>
    </dsp:sp>
    <dsp:sp modelId="{B7AFC218-EF57-4F49-9DC2-329EBED27B39}">
      <dsp:nvSpPr>
        <dsp:cNvPr id="0" name=""/>
        <dsp:cNvSpPr/>
      </dsp:nvSpPr>
      <dsp:spPr>
        <a:xfrm>
          <a:off x="8979067" y="528411"/>
          <a:ext cx="1449879" cy="1449879"/>
        </a:xfrm>
        <a:prstGeom prst="ellipse">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5CD4C70-F961-4017-9F04-ABB357987366}">
      <dsp:nvSpPr>
        <dsp:cNvPr id="0" name=""/>
        <dsp:cNvSpPr/>
      </dsp:nvSpPr>
      <dsp:spPr>
        <a:xfrm>
          <a:off x="9288058" y="837401"/>
          <a:ext cx="831897" cy="83189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B3F44934-3D82-447C-B1E0-AA36BD770759}">
      <dsp:nvSpPr>
        <dsp:cNvPr id="0" name=""/>
        <dsp:cNvSpPr/>
      </dsp:nvSpPr>
      <dsp:spPr>
        <a:xfrm>
          <a:off x="8515581" y="2429891"/>
          <a:ext cx="23768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defRPr cap="all"/>
          </a:pPr>
          <a:r>
            <a:rPr lang="en-IN" sz="2300" kern="1200" dirty="0"/>
            <a:t>SOTA Results</a:t>
          </a:r>
          <a:endParaRPr lang="en-US" sz="2300" kern="1200" dirty="0"/>
        </a:p>
      </dsp:txBody>
      <dsp:txXfrm>
        <a:off x="8515581" y="2429891"/>
        <a:ext cx="2376850" cy="720000"/>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469AB9E-F32D-42DD-88AF-1A5D6C51F921}">
      <dsp:nvSpPr>
        <dsp:cNvPr id="0" name=""/>
        <dsp:cNvSpPr/>
      </dsp:nvSpPr>
      <dsp:spPr>
        <a:xfrm>
          <a:off x="1346" y="1273809"/>
          <a:ext cx="1526804" cy="969520"/>
        </a:xfrm>
        <a:prstGeom prst="roundRect">
          <a:avLst>
            <a:gd name="adj" fmla="val 10000"/>
          </a:avLst>
        </a:prstGeom>
        <a:solidFill>
          <a:schemeClr val="accent1">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00092620-D9EB-4BAD-9694-CD79C861820D}">
      <dsp:nvSpPr>
        <dsp:cNvPr id="0" name=""/>
        <dsp:cNvSpPr/>
      </dsp:nvSpPr>
      <dsp:spPr>
        <a:xfrm>
          <a:off x="170991" y="1434972"/>
          <a:ext cx="1526804" cy="969520"/>
        </a:xfrm>
        <a:prstGeom prst="roundRect">
          <a:avLst>
            <a:gd name="adj" fmla="val 10000"/>
          </a:avLst>
        </a:prstGeom>
        <a:solidFill>
          <a:schemeClr val="lt1">
            <a:alpha val="90000"/>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LFW</a:t>
          </a:r>
        </a:p>
      </dsp:txBody>
      <dsp:txXfrm>
        <a:off x="199387" y="1463368"/>
        <a:ext cx="1470012" cy="912728"/>
      </dsp:txXfrm>
    </dsp:sp>
    <dsp:sp modelId="{23A0F33D-CBEB-4E8C-8D1D-E5DD7991386C}">
      <dsp:nvSpPr>
        <dsp:cNvPr id="0" name=""/>
        <dsp:cNvSpPr/>
      </dsp:nvSpPr>
      <dsp:spPr>
        <a:xfrm>
          <a:off x="1867440" y="1273809"/>
          <a:ext cx="1526804" cy="969520"/>
        </a:xfrm>
        <a:prstGeom prst="roundRect">
          <a:avLst>
            <a:gd name="adj" fmla="val 10000"/>
          </a:avLst>
        </a:prstGeom>
        <a:solidFill>
          <a:schemeClr val="accent1">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E48E4C83-DC27-490A-B81C-EDFC4E6C14EB}">
      <dsp:nvSpPr>
        <dsp:cNvPr id="0" name=""/>
        <dsp:cNvSpPr/>
      </dsp:nvSpPr>
      <dsp:spPr>
        <a:xfrm>
          <a:off x="2037085" y="1434972"/>
          <a:ext cx="1526804" cy="969520"/>
        </a:xfrm>
        <a:prstGeom prst="roundRect">
          <a:avLst>
            <a:gd name="adj" fmla="val 10000"/>
          </a:avLst>
        </a:prstGeom>
        <a:solidFill>
          <a:schemeClr val="lt1">
            <a:alpha val="90000"/>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a:t>RFW</a:t>
          </a:r>
          <a:endParaRPr lang="en-US" sz="2500" kern="1200" dirty="0"/>
        </a:p>
      </dsp:txBody>
      <dsp:txXfrm>
        <a:off x="2065481" y="1463368"/>
        <a:ext cx="1470012" cy="912728"/>
      </dsp:txXfrm>
    </dsp:sp>
    <dsp:sp modelId="{C2F55628-B11D-4095-B2A7-FEAD59270B53}">
      <dsp:nvSpPr>
        <dsp:cNvPr id="0" name=""/>
        <dsp:cNvSpPr/>
      </dsp:nvSpPr>
      <dsp:spPr>
        <a:xfrm>
          <a:off x="3733535" y="1273809"/>
          <a:ext cx="1526804" cy="969520"/>
        </a:xfrm>
        <a:prstGeom prst="roundRect">
          <a:avLst>
            <a:gd name="adj" fmla="val 10000"/>
          </a:avLst>
        </a:prstGeom>
        <a:solidFill>
          <a:schemeClr val="accent1">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DC80EE3A-7DA0-4A0B-85E8-E4589B8B794C}">
      <dsp:nvSpPr>
        <dsp:cNvPr id="0" name=""/>
        <dsp:cNvSpPr/>
      </dsp:nvSpPr>
      <dsp:spPr>
        <a:xfrm>
          <a:off x="3903180" y="1434972"/>
          <a:ext cx="1526804" cy="969520"/>
        </a:xfrm>
        <a:prstGeom prst="roundRect">
          <a:avLst>
            <a:gd name="adj" fmla="val 10000"/>
          </a:avLst>
        </a:prstGeom>
        <a:solidFill>
          <a:schemeClr val="lt1">
            <a:alpha val="90000"/>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a:t>MS-Celeb-1M</a:t>
          </a:r>
          <a:endParaRPr lang="en-US" sz="2500" kern="1200" dirty="0"/>
        </a:p>
      </dsp:txBody>
      <dsp:txXfrm>
        <a:off x="3931576" y="1463368"/>
        <a:ext cx="1470012" cy="912728"/>
      </dsp:txXfrm>
    </dsp:sp>
    <dsp:sp modelId="{CAA0AED7-1EE1-4B03-8DD0-5E858CFF0F9F}">
      <dsp:nvSpPr>
        <dsp:cNvPr id="0" name=""/>
        <dsp:cNvSpPr/>
      </dsp:nvSpPr>
      <dsp:spPr>
        <a:xfrm>
          <a:off x="5599629" y="1273809"/>
          <a:ext cx="1526804" cy="969520"/>
        </a:xfrm>
        <a:prstGeom prst="roundRect">
          <a:avLst>
            <a:gd name="adj" fmla="val 10000"/>
          </a:avLst>
        </a:prstGeom>
        <a:solidFill>
          <a:schemeClr val="accent1">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0C89B0F6-9535-48EB-9F8E-9CBDC5498928}">
      <dsp:nvSpPr>
        <dsp:cNvPr id="0" name=""/>
        <dsp:cNvSpPr/>
      </dsp:nvSpPr>
      <dsp:spPr>
        <a:xfrm>
          <a:off x="5769274" y="1434972"/>
          <a:ext cx="1526804" cy="969520"/>
        </a:xfrm>
        <a:prstGeom prst="roundRect">
          <a:avLst>
            <a:gd name="adj" fmla="val 10000"/>
          </a:avLst>
        </a:prstGeom>
        <a:solidFill>
          <a:schemeClr val="lt1">
            <a:alpha val="90000"/>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a:t>IJB</a:t>
          </a:r>
          <a:endParaRPr lang="en-US" sz="2500" kern="1200" dirty="0"/>
        </a:p>
      </dsp:txBody>
      <dsp:txXfrm>
        <a:off x="5797670" y="1463368"/>
        <a:ext cx="1470012" cy="912728"/>
      </dsp:txXfrm>
    </dsp:sp>
    <dsp:sp modelId="{C94FC125-647B-4115-A6DD-9DE8CA4A53AD}">
      <dsp:nvSpPr>
        <dsp:cNvPr id="0" name=""/>
        <dsp:cNvSpPr/>
      </dsp:nvSpPr>
      <dsp:spPr>
        <a:xfrm>
          <a:off x="7465724" y="1273809"/>
          <a:ext cx="1526804" cy="969520"/>
        </a:xfrm>
        <a:prstGeom prst="roundRect">
          <a:avLst>
            <a:gd name="adj" fmla="val 10000"/>
          </a:avLst>
        </a:prstGeom>
        <a:solidFill>
          <a:schemeClr val="accent1">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DE52EE56-63FB-4E02-8BCF-DAC530AD40D6}">
      <dsp:nvSpPr>
        <dsp:cNvPr id="0" name=""/>
        <dsp:cNvSpPr/>
      </dsp:nvSpPr>
      <dsp:spPr>
        <a:xfrm>
          <a:off x="7635369" y="1434972"/>
          <a:ext cx="1526804" cy="969520"/>
        </a:xfrm>
        <a:prstGeom prst="roundRect">
          <a:avLst>
            <a:gd name="adj" fmla="val 10000"/>
          </a:avLst>
        </a:prstGeom>
        <a:solidFill>
          <a:schemeClr val="lt1">
            <a:alpha val="90000"/>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a:t>VGGFace</a:t>
          </a:r>
          <a:endParaRPr lang="en-US" sz="2500" kern="1200" dirty="0"/>
        </a:p>
      </dsp:txBody>
      <dsp:txXfrm>
        <a:off x="7663765" y="1463368"/>
        <a:ext cx="1470012" cy="912728"/>
      </dsp:txXfrm>
    </dsp:sp>
    <dsp:sp modelId="{94AC983C-E3E0-4610-ACB4-67FCA1456EE5}">
      <dsp:nvSpPr>
        <dsp:cNvPr id="0" name=""/>
        <dsp:cNvSpPr/>
      </dsp:nvSpPr>
      <dsp:spPr>
        <a:xfrm>
          <a:off x="9331819" y="1273809"/>
          <a:ext cx="1526804" cy="969520"/>
        </a:xfrm>
        <a:prstGeom prst="roundRect">
          <a:avLst>
            <a:gd name="adj" fmla="val 10000"/>
          </a:avLst>
        </a:prstGeom>
        <a:solidFill>
          <a:schemeClr val="accent1">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8D9019D1-D8B1-43D1-BA40-05D787B2504A}">
      <dsp:nvSpPr>
        <dsp:cNvPr id="0" name=""/>
        <dsp:cNvSpPr/>
      </dsp:nvSpPr>
      <dsp:spPr>
        <a:xfrm>
          <a:off x="9501463" y="1434972"/>
          <a:ext cx="1526804" cy="969520"/>
        </a:xfrm>
        <a:prstGeom prst="roundRect">
          <a:avLst>
            <a:gd name="adj" fmla="val 10000"/>
          </a:avLst>
        </a:prstGeom>
        <a:solidFill>
          <a:schemeClr val="lt1">
            <a:alpha val="90000"/>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a:t>CASIA-WebFace</a:t>
          </a:r>
          <a:endParaRPr lang="en-US" sz="2500" kern="1200" dirty="0"/>
        </a:p>
      </dsp:txBody>
      <dsp:txXfrm>
        <a:off x="9529859" y="1463368"/>
        <a:ext cx="1470012" cy="912728"/>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9939E0F-D174-4B80-B093-273BC6974FE9}">
      <dsp:nvSpPr>
        <dsp:cNvPr id="0" name=""/>
        <dsp:cNvSpPr/>
      </dsp:nvSpPr>
      <dsp:spPr>
        <a:xfrm>
          <a:off x="0" y="1526"/>
          <a:ext cx="11029615" cy="773736"/>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00B818D-B767-431A-9524-508352A4A05B}">
      <dsp:nvSpPr>
        <dsp:cNvPr id="0" name=""/>
        <dsp:cNvSpPr/>
      </dsp:nvSpPr>
      <dsp:spPr>
        <a:xfrm>
          <a:off x="234055" y="175617"/>
          <a:ext cx="425555" cy="425555"/>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C4583CC-7ED8-41EE-ABA5-27B7DDF15C6C}">
      <dsp:nvSpPr>
        <dsp:cNvPr id="0" name=""/>
        <dsp:cNvSpPr/>
      </dsp:nvSpPr>
      <dsp:spPr>
        <a:xfrm>
          <a:off x="893665" y="1526"/>
          <a:ext cx="10135949" cy="7737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1887" tIns="81887" rIns="81887" bIns="81887" numCol="1" spcCol="1270" anchor="ctr" anchorCtr="0">
          <a:noAutofit/>
        </a:bodyPr>
        <a:lstStyle/>
        <a:p>
          <a:pPr marL="0" lvl="0" indent="0" algn="l" defTabSz="977900">
            <a:lnSpc>
              <a:spcPct val="100000"/>
            </a:lnSpc>
            <a:spcBef>
              <a:spcPct val="0"/>
            </a:spcBef>
            <a:spcAft>
              <a:spcPct val="35000"/>
            </a:spcAft>
            <a:buNone/>
          </a:pPr>
          <a:r>
            <a:rPr lang="en-US" sz="2200" kern="1200" dirty="0"/>
            <a:t>Use with real data</a:t>
          </a:r>
        </a:p>
      </dsp:txBody>
      <dsp:txXfrm>
        <a:off x="893665" y="1526"/>
        <a:ext cx="10135949" cy="773736"/>
      </dsp:txXfrm>
    </dsp:sp>
    <dsp:sp modelId="{46EB0B81-8147-450C-B8BA-47341D396B11}">
      <dsp:nvSpPr>
        <dsp:cNvPr id="0" name=""/>
        <dsp:cNvSpPr/>
      </dsp:nvSpPr>
      <dsp:spPr>
        <a:xfrm>
          <a:off x="0" y="968697"/>
          <a:ext cx="11029615" cy="773736"/>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4317D9A-3283-4791-AEF5-6123BABAEDD8}">
      <dsp:nvSpPr>
        <dsp:cNvPr id="0" name=""/>
        <dsp:cNvSpPr/>
      </dsp:nvSpPr>
      <dsp:spPr>
        <a:xfrm>
          <a:off x="234055" y="1142788"/>
          <a:ext cx="425555" cy="425555"/>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74E2D996-4C25-4A4E-BD0E-A396C7828E68}">
      <dsp:nvSpPr>
        <dsp:cNvPr id="0" name=""/>
        <dsp:cNvSpPr/>
      </dsp:nvSpPr>
      <dsp:spPr>
        <a:xfrm>
          <a:off x="893665" y="968697"/>
          <a:ext cx="10135949" cy="7737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1887" tIns="81887" rIns="81887" bIns="81887" numCol="1" spcCol="1270" anchor="ctr" anchorCtr="0">
          <a:noAutofit/>
        </a:bodyPr>
        <a:lstStyle/>
        <a:p>
          <a:pPr marL="0" lvl="0" indent="0" algn="l" defTabSz="977900">
            <a:lnSpc>
              <a:spcPct val="100000"/>
            </a:lnSpc>
            <a:spcBef>
              <a:spcPct val="0"/>
            </a:spcBef>
            <a:spcAft>
              <a:spcPct val="35000"/>
            </a:spcAft>
            <a:buNone/>
          </a:pPr>
          <a:r>
            <a:rPr lang="en-US" sz="2200" kern="1200" dirty="0"/>
            <a:t>Loss Functions</a:t>
          </a:r>
        </a:p>
      </dsp:txBody>
      <dsp:txXfrm>
        <a:off x="893665" y="968697"/>
        <a:ext cx="10135949" cy="773736"/>
      </dsp:txXfrm>
    </dsp:sp>
    <dsp:sp modelId="{98143240-67E0-44BE-834A-D45FB918BF49}">
      <dsp:nvSpPr>
        <dsp:cNvPr id="0" name=""/>
        <dsp:cNvSpPr/>
      </dsp:nvSpPr>
      <dsp:spPr>
        <a:xfrm>
          <a:off x="0" y="1935868"/>
          <a:ext cx="11029615" cy="773736"/>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CFFADFB-5057-434B-A854-7225768D0FB7}">
      <dsp:nvSpPr>
        <dsp:cNvPr id="0" name=""/>
        <dsp:cNvSpPr/>
      </dsp:nvSpPr>
      <dsp:spPr>
        <a:xfrm>
          <a:off x="234055" y="2109959"/>
          <a:ext cx="425555" cy="425555"/>
        </a:xfrm>
        <a:prstGeom prst="rect">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FFB1B1D-9224-4D34-94E6-A728EEFCEE37}">
      <dsp:nvSpPr>
        <dsp:cNvPr id="0" name=""/>
        <dsp:cNvSpPr/>
      </dsp:nvSpPr>
      <dsp:spPr>
        <a:xfrm>
          <a:off x="893665" y="1935868"/>
          <a:ext cx="10135949" cy="7737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1887" tIns="81887" rIns="81887" bIns="81887" numCol="1" spcCol="1270" anchor="ctr" anchorCtr="0">
          <a:noAutofit/>
        </a:bodyPr>
        <a:lstStyle/>
        <a:p>
          <a:pPr marL="0" lvl="0" indent="0" algn="l" defTabSz="977900">
            <a:lnSpc>
              <a:spcPct val="100000"/>
            </a:lnSpc>
            <a:spcBef>
              <a:spcPct val="0"/>
            </a:spcBef>
            <a:spcAft>
              <a:spcPct val="35000"/>
            </a:spcAft>
            <a:buNone/>
          </a:pPr>
          <a:r>
            <a:rPr lang="en-US" sz="2200" kern="1200" dirty="0"/>
            <a:t>Adaptation</a:t>
          </a:r>
        </a:p>
      </dsp:txBody>
      <dsp:txXfrm>
        <a:off x="893665" y="1935868"/>
        <a:ext cx="10135949" cy="773736"/>
      </dsp:txXfrm>
    </dsp:sp>
    <dsp:sp modelId="{2F68D9CA-68AA-4375-9BCA-9A88604FED70}">
      <dsp:nvSpPr>
        <dsp:cNvPr id="0" name=""/>
        <dsp:cNvSpPr/>
      </dsp:nvSpPr>
      <dsp:spPr>
        <a:xfrm>
          <a:off x="0" y="2903039"/>
          <a:ext cx="11029615" cy="773736"/>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DC834C3-11EC-4F01-8401-52F3492E394A}">
      <dsp:nvSpPr>
        <dsp:cNvPr id="0" name=""/>
        <dsp:cNvSpPr/>
      </dsp:nvSpPr>
      <dsp:spPr>
        <a:xfrm>
          <a:off x="234055" y="3077130"/>
          <a:ext cx="425555" cy="425555"/>
        </a:xfrm>
        <a:prstGeom prst="rect">
          <a:avLst/>
        </a:prstGeom>
        <a:blipFill>
          <a:blip xmlns:r="http://schemas.openxmlformats.org/officeDocument/2006/relationships" r:embed="rId7">
            <a:extLst>
              <a:ext uri="{96DAC541-7B7A-43D3-8B79-37D633B846F1}">
                <asvg:svgBlip xmlns:asvg="http://schemas.microsoft.com/office/drawing/2016/SVG/main" r:embed="rId8"/>
              </a:ext>
            </a:extLst>
          </a:blip>
          <a:srcRect/>
          <a:stretch>
            <a:fillRect/>
          </a:stretch>
        </a:blip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64ABA6C-7918-4CAC-85D7-1D52BF68457A}">
      <dsp:nvSpPr>
        <dsp:cNvPr id="0" name=""/>
        <dsp:cNvSpPr/>
      </dsp:nvSpPr>
      <dsp:spPr>
        <a:xfrm>
          <a:off x="893665" y="2903039"/>
          <a:ext cx="10135949" cy="7737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1887" tIns="81887" rIns="81887" bIns="81887" numCol="1" spcCol="1270" anchor="ctr" anchorCtr="0">
          <a:noAutofit/>
        </a:bodyPr>
        <a:lstStyle/>
        <a:p>
          <a:pPr marL="0" lvl="0" indent="0" algn="l" defTabSz="977900">
            <a:lnSpc>
              <a:spcPct val="100000"/>
            </a:lnSpc>
            <a:spcBef>
              <a:spcPct val="0"/>
            </a:spcBef>
            <a:spcAft>
              <a:spcPct val="35000"/>
            </a:spcAft>
            <a:buNone/>
          </a:pPr>
          <a:r>
            <a:rPr lang="en-US" sz="2200" kern="1200" dirty="0"/>
            <a:t>Characteristics Modification</a:t>
          </a:r>
        </a:p>
      </dsp:txBody>
      <dsp:txXfrm>
        <a:off x="893665" y="2903039"/>
        <a:ext cx="10135949" cy="773736"/>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F5B2937-6D59-4884-A81D-82E99746490E}">
      <dsp:nvSpPr>
        <dsp:cNvPr id="0" name=""/>
        <dsp:cNvSpPr/>
      </dsp:nvSpPr>
      <dsp:spPr>
        <a:xfrm>
          <a:off x="686307" y="174151"/>
          <a:ext cx="1990125" cy="1990125"/>
        </a:xfrm>
        <a:prstGeom prst="ellipse">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7C47F77-0BAD-4762-A9B5-E20597FF9A83}">
      <dsp:nvSpPr>
        <dsp:cNvPr id="0" name=""/>
        <dsp:cNvSpPr/>
      </dsp:nvSpPr>
      <dsp:spPr>
        <a:xfrm>
          <a:off x="1110432" y="598276"/>
          <a:ext cx="1141875" cy="114187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8493ACA3-85E9-4AB5-85F9-AE858316FAF5}">
      <dsp:nvSpPr>
        <dsp:cNvPr id="0" name=""/>
        <dsp:cNvSpPr/>
      </dsp:nvSpPr>
      <dsp:spPr>
        <a:xfrm>
          <a:off x="50119" y="2784151"/>
          <a:ext cx="3262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defRPr cap="all"/>
          </a:pPr>
          <a:r>
            <a:rPr lang="en-US" sz="1600" kern="1200" dirty="0"/>
            <a:t>Pure synthetic data</a:t>
          </a:r>
        </a:p>
      </dsp:txBody>
      <dsp:txXfrm>
        <a:off x="50119" y="2784151"/>
        <a:ext cx="3262500" cy="720000"/>
      </dsp:txXfrm>
    </dsp:sp>
    <dsp:sp modelId="{59B6C829-E9DC-400A-9046-94017E826188}">
      <dsp:nvSpPr>
        <dsp:cNvPr id="0" name=""/>
        <dsp:cNvSpPr/>
      </dsp:nvSpPr>
      <dsp:spPr>
        <a:xfrm>
          <a:off x="4519745" y="174151"/>
          <a:ext cx="1990125" cy="1990125"/>
        </a:xfrm>
        <a:prstGeom prst="ellipse">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7988938-EF8E-43C1-852A-CB92DD116A30}">
      <dsp:nvSpPr>
        <dsp:cNvPr id="0" name=""/>
        <dsp:cNvSpPr/>
      </dsp:nvSpPr>
      <dsp:spPr>
        <a:xfrm>
          <a:off x="4943870" y="598276"/>
          <a:ext cx="1141875" cy="114187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3B75BEEC-14F9-4D7D-95B3-7DB0492A88C1}">
      <dsp:nvSpPr>
        <dsp:cNvPr id="0" name=""/>
        <dsp:cNvSpPr/>
      </dsp:nvSpPr>
      <dsp:spPr>
        <a:xfrm>
          <a:off x="3883557" y="2784151"/>
          <a:ext cx="3262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defRPr cap="all"/>
          </a:pPr>
          <a:r>
            <a:rPr lang="en-US" sz="1600" kern="1200" dirty="0"/>
            <a:t>Synthetic mixed with real</a:t>
          </a:r>
        </a:p>
      </dsp:txBody>
      <dsp:txXfrm>
        <a:off x="3883557" y="2784151"/>
        <a:ext cx="3262500" cy="720000"/>
      </dsp:txXfrm>
    </dsp:sp>
    <dsp:sp modelId="{0D4D3150-4621-4B75-8D57-A1F476A16907}">
      <dsp:nvSpPr>
        <dsp:cNvPr id="0" name=""/>
        <dsp:cNvSpPr/>
      </dsp:nvSpPr>
      <dsp:spPr>
        <a:xfrm>
          <a:off x="8353182" y="174151"/>
          <a:ext cx="1990125" cy="1990125"/>
        </a:xfrm>
        <a:prstGeom prst="ellipse">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88657DF-3357-48CC-95C4-9CEB58F1B394}">
      <dsp:nvSpPr>
        <dsp:cNvPr id="0" name=""/>
        <dsp:cNvSpPr/>
      </dsp:nvSpPr>
      <dsp:spPr>
        <a:xfrm>
          <a:off x="8777307" y="598276"/>
          <a:ext cx="1141875" cy="114187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0AF98C24-2CA5-428C-AE71-E3A0254C9CA9}">
      <dsp:nvSpPr>
        <dsp:cNvPr id="0" name=""/>
        <dsp:cNvSpPr/>
      </dsp:nvSpPr>
      <dsp:spPr>
        <a:xfrm>
          <a:off x="7716995" y="2784151"/>
          <a:ext cx="3262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defRPr cap="all"/>
          </a:pPr>
          <a:r>
            <a:rPr lang="en-US" sz="1600" kern="1200"/>
            <a:t>Pre-training on synthetic data and fine-tuning on the real data.</a:t>
          </a:r>
        </a:p>
      </dsp:txBody>
      <dsp:txXfrm>
        <a:off x="7716995" y="2784151"/>
        <a:ext cx="3262500"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6EB0B81-8147-450C-B8BA-47341D396B11}">
      <dsp:nvSpPr>
        <dsp:cNvPr id="0" name=""/>
        <dsp:cNvSpPr/>
      </dsp:nvSpPr>
      <dsp:spPr>
        <a:xfrm>
          <a:off x="0" y="449"/>
          <a:ext cx="11029615" cy="1050687"/>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4317D9A-3283-4791-AEF5-6123BABAEDD8}">
      <dsp:nvSpPr>
        <dsp:cNvPr id="0" name=""/>
        <dsp:cNvSpPr/>
      </dsp:nvSpPr>
      <dsp:spPr>
        <a:xfrm>
          <a:off x="317832" y="236853"/>
          <a:ext cx="577877" cy="57787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74E2D996-4C25-4A4E-BD0E-A396C7828E68}">
      <dsp:nvSpPr>
        <dsp:cNvPr id="0" name=""/>
        <dsp:cNvSpPr/>
      </dsp:nvSpPr>
      <dsp:spPr>
        <a:xfrm>
          <a:off x="1213543" y="449"/>
          <a:ext cx="9816071" cy="10506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1198" tIns="111198" rIns="111198" bIns="111198" numCol="1" spcCol="1270" anchor="ctr" anchorCtr="0">
          <a:noAutofit/>
        </a:bodyPr>
        <a:lstStyle/>
        <a:p>
          <a:pPr marL="0" lvl="0" indent="0" algn="l" defTabSz="1111250">
            <a:lnSpc>
              <a:spcPct val="90000"/>
            </a:lnSpc>
            <a:spcBef>
              <a:spcPct val="0"/>
            </a:spcBef>
            <a:spcAft>
              <a:spcPct val="35000"/>
            </a:spcAft>
            <a:buNone/>
          </a:pPr>
          <a:r>
            <a:rPr lang="en-US" sz="2500" kern="1200" dirty="0"/>
            <a:t>What’s FR?</a:t>
          </a:r>
        </a:p>
      </dsp:txBody>
      <dsp:txXfrm>
        <a:off x="1213543" y="449"/>
        <a:ext cx="9816071" cy="1050687"/>
      </dsp:txXfrm>
    </dsp:sp>
    <dsp:sp modelId="{B7CE0876-0DA4-4B2E-91B8-224C5DD4F790}">
      <dsp:nvSpPr>
        <dsp:cNvPr id="0" name=""/>
        <dsp:cNvSpPr/>
      </dsp:nvSpPr>
      <dsp:spPr>
        <a:xfrm>
          <a:off x="0" y="1313807"/>
          <a:ext cx="11029615" cy="1050687"/>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C34131E-1888-49B2-943F-A83A16B43262}">
      <dsp:nvSpPr>
        <dsp:cNvPr id="0" name=""/>
        <dsp:cNvSpPr/>
      </dsp:nvSpPr>
      <dsp:spPr>
        <a:xfrm>
          <a:off x="317832" y="1550212"/>
          <a:ext cx="577877" cy="57787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29ADB98B-026A-4CA9-B36D-EB59BB3C5864}">
      <dsp:nvSpPr>
        <dsp:cNvPr id="0" name=""/>
        <dsp:cNvSpPr/>
      </dsp:nvSpPr>
      <dsp:spPr>
        <a:xfrm>
          <a:off x="1213543" y="1313807"/>
          <a:ext cx="9816071" cy="10506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1198" tIns="111198" rIns="111198" bIns="111198" numCol="1" spcCol="1270" anchor="ctr" anchorCtr="0">
          <a:noAutofit/>
        </a:bodyPr>
        <a:lstStyle/>
        <a:p>
          <a:pPr marL="0" lvl="0" indent="0" algn="l" defTabSz="1111250">
            <a:lnSpc>
              <a:spcPct val="90000"/>
            </a:lnSpc>
            <a:spcBef>
              <a:spcPct val="0"/>
            </a:spcBef>
            <a:spcAft>
              <a:spcPct val="35000"/>
            </a:spcAft>
            <a:buNone/>
          </a:pPr>
          <a:r>
            <a:rPr lang="en-US" sz="2500" kern="1200" dirty="0"/>
            <a:t>Need for synthetic data</a:t>
          </a:r>
        </a:p>
      </dsp:txBody>
      <dsp:txXfrm>
        <a:off x="1213543" y="1313807"/>
        <a:ext cx="9816071" cy="1050687"/>
      </dsp:txXfrm>
    </dsp:sp>
    <dsp:sp modelId="{6546110F-C566-4FC2-80DC-3A1E8979323E}">
      <dsp:nvSpPr>
        <dsp:cNvPr id="0" name=""/>
        <dsp:cNvSpPr/>
      </dsp:nvSpPr>
      <dsp:spPr>
        <a:xfrm>
          <a:off x="0" y="2627166"/>
          <a:ext cx="11029615" cy="1050687"/>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E1581C2-C299-4842-BD57-764B51AD4FC9}">
      <dsp:nvSpPr>
        <dsp:cNvPr id="0" name=""/>
        <dsp:cNvSpPr/>
      </dsp:nvSpPr>
      <dsp:spPr>
        <a:xfrm>
          <a:off x="317832" y="2863571"/>
          <a:ext cx="577877" cy="57787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C55F2E5C-B40F-4AAB-9733-76F09F1BB287}">
      <dsp:nvSpPr>
        <dsp:cNvPr id="0" name=""/>
        <dsp:cNvSpPr/>
      </dsp:nvSpPr>
      <dsp:spPr>
        <a:xfrm>
          <a:off x="1213543" y="2627166"/>
          <a:ext cx="9816071" cy="10506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1198" tIns="111198" rIns="111198" bIns="111198" numCol="1" spcCol="1270" anchor="ctr" anchorCtr="0">
          <a:noAutofit/>
        </a:bodyPr>
        <a:lstStyle/>
        <a:p>
          <a:pPr marL="0" lvl="0" indent="0" algn="l" defTabSz="1111250">
            <a:lnSpc>
              <a:spcPct val="90000"/>
            </a:lnSpc>
            <a:spcBef>
              <a:spcPct val="0"/>
            </a:spcBef>
            <a:spcAft>
              <a:spcPct val="35000"/>
            </a:spcAft>
            <a:buNone/>
          </a:pPr>
          <a:r>
            <a:rPr lang="en-US" sz="2500" kern="1200" dirty="0"/>
            <a:t>Biases and Concerns</a:t>
          </a:r>
        </a:p>
      </dsp:txBody>
      <dsp:txXfrm>
        <a:off x="1213543" y="2627166"/>
        <a:ext cx="9816071" cy="105068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E4BE57-6CB9-4FAB-A1E1-39111A0BC79C}">
      <dsp:nvSpPr>
        <dsp:cNvPr id="0" name=""/>
        <dsp:cNvSpPr/>
      </dsp:nvSpPr>
      <dsp:spPr>
        <a:xfrm>
          <a:off x="0" y="1796"/>
          <a:ext cx="11029615" cy="0"/>
        </a:xfrm>
        <a:prstGeom prst="line">
          <a:avLst/>
        </a:prstGeom>
        <a:solidFill>
          <a:schemeClr val="accent2">
            <a:hueOff val="0"/>
            <a:satOff val="0"/>
            <a:lumOff val="0"/>
            <a:alphaOff val="0"/>
          </a:schemeClr>
        </a:solidFill>
        <a:ln w="22225"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0B69100-9679-4DF5-A73A-13416030EA44}">
      <dsp:nvSpPr>
        <dsp:cNvPr id="0" name=""/>
        <dsp:cNvSpPr/>
      </dsp:nvSpPr>
      <dsp:spPr>
        <a:xfrm>
          <a:off x="0" y="1796"/>
          <a:ext cx="11029615" cy="6124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a:lnSpc>
              <a:spcPct val="90000"/>
            </a:lnSpc>
            <a:spcBef>
              <a:spcPct val="0"/>
            </a:spcBef>
            <a:spcAft>
              <a:spcPct val="35000"/>
            </a:spcAft>
            <a:buNone/>
          </a:pPr>
          <a:r>
            <a:rPr lang="en-US" sz="2900" kern="1200" dirty="0"/>
            <a:t>GhostFace</a:t>
          </a:r>
        </a:p>
      </dsp:txBody>
      <dsp:txXfrm>
        <a:off x="0" y="1796"/>
        <a:ext cx="11029615" cy="612451"/>
      </dsp:txXfrm>
    </dsp:sp>
    <dsp:sp modelId="{1895171D-73FA-4A5C-9665-7BBA5B25FFEF}">
      <dsp:nvSpPr>
        <dsp:cNvPr id="0" name=""/>
        <dsp:cNvSpPr/>
      </dsp:nvSpPr>
      <dsp:spPr>
        <a:xfrm>
          <a:off x="0" y="614247"/>
          <a:ext cx="11029615" cy="0"/>
        </a:xfrm>
        <a:prstGeom prst="line">
          <a:avLst/>
        </a:prstGeom>
        <a:solidFill>
          <a:schemeClr val="accent2">
            <a:hueOff val="0"/>
            <a:satOff val="0"/>
            <a:lumOff val="0"/>
            <a:alphaOff val="0"/>
          </a:schemeClr>
        </a:solidFill>
        <a:ln w="22225"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D0C662A-7A4F-4081-834B-061EED66A493}">
      <dsp:nvSpPr>
        <dsp:cNvPr id="0" name=""/>
        <dsp:cNvSpPr/>
      </dsp:nvSpPr>
      <dsp:spPr>
        <a:xfrm>
          <a:off x="0" y="614247"/>
          <a:ext cx="11029615" cy="6124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a:lnSpc>
              <a:spcPct val="90000"/>
            </a:lnSpc>
            <a:spcBef>
              <a:spcPct val="0"/>
            </a:spcBef>
            <a:spcAft>
              <a:spcPct val="35000"/>
            </a:spcAft>
            <a:buNone/>
          </a:pPr>
          <a:r>
            <a:rPr lang="en-US" sz="2900" kern="1200" dirty="0"/>
            <a:t>ElasticFace</a:t>
          </a:r>
        </a:p>
      </dsp:txBody>
      <dsp:txXfrm>
        <a:off x="0" y="614247"/>
        <a:ext cx="11029615" cy="612451"/>
      </dsp:txXfrm>
    </dsp:sp>
    <dsp:sp modelId="{F1F6CE86-DF79-423B-932D-69766E905D89}">
      <dsp:nvSpPr>
        <dsp:cNvPr id="0" name=""/>
        <dsp:cNvSpPr/>
      </dsp:nvSpPr>
      <dsp:spPr>
        <a:xfrm>
          <a:off x="0" y="1226699"/>
          <a:ext cx="11029615" cy="0"/>
        </a:xfrm>
        <a:prstGeom prst="line">
          <a:avLst/>
        </a:prstGeom>
        <a:solidFill>
          <a:schemeClr val="accent2">
            <a:hueOff val="0"/>
            <a:satOff val="0"/>
            <a:lumOff val="0"/>
            <a:alphaOff val="0"/>
          </a:schemeClr>
        </a:solidFill>
        <a:ln w="22225"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BEE9A12-4932-4CEE-BE2F-6F43C7086D88}">
      <dsp:nvSpPr>
        <dsp:cNvPr id="0" name=""/>
        <dsp:cNvSpPr/>
      </dsp:nvSpPr>
      <dsp:spPr>
        <a:xfrm>
          <a:off x="0" y="1226699"/>
          <a:ext cx="11029615" cy="6124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a:lnSpc>
              <a:spcPct val="90000"/>
            </a:lnSpc>
            <a:spcBef>
              <a:spcPct val="0"/>
            </a:spcBef>
            <a:spcAft>
              <a:spcPct val="35000"/>
            </a:spcAft>
            <a:buNone/>
          </a:pPr>
          <a:r>
            <a:rPr lang="en-US" sz="2900" kern="1200" dirty="0"/>
            <a:t>ArcFace</a:t>
          </a:r>
        </a:p>
      </dsp:txBody>
      <dsp:txXfrm>
        <a:off x="0" y="1226699"/>
        <a:ext cx="11029615" cy="612451"/>
      </dsp:txXfrm>
    </dsp:sp>
    <dsp:sp modelId="{3312F5E0-614B-432E-8C73-48FE664C8339}">
      <dsp:nvSpPr>
        <dsp:cNvPr id="0" name=""/>
        <dsp:cNvSpPr/>
      </dsp:nvSpPr>
      <dsp:spPr>
        <a:xfrm>
          <a:off x="0" y="1839151"/>
          <a:ext cx="11029615" cy="0"/>
        </a:xfrm>
        <a:prstGeom prst="line">
          <a:avLst/>
        </a:prstGeom>
        <a:solidFill>
          <a:schemeClr val="accent2">
            <a:hueOff val="0"/>
            <a:satOff val="0"/>
            <a:lumOff val="0"/>
            <a:alphaOff val="0"/>
          </a:schemeClr>
        </a:solidFill>
        <a:ln w="22225"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41E9198-FF87-4F92-B558-50DD7CC5618E}">
      <dsp:nvSpPr>
        <dsp:cNvPr id="0" name=""/>
        <dsp:cNvSpPr/>
      </dsp:nvSpPr>
      <dsp:spPr>
        <a:xfrm>
          <a:off x="0" y="1839151"/>
          <a:ext cx="11029615" cy="6124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a:lnSpc>
              <a:spcPct val="90000"/>
            </a:lnSpc>
            <a:spcBef>
              <a:spcPct val="0"/>
            </a:spcBef>
            <a:spcAft>
              <a:spcPct val="35000"/>
            </a:spcAft>
            <a:buNone/>
          </a:pPr>
          <a:r>
            <a:rPr lang="en-US" sz="2900" kern="1200" dirty="0"/>
            <a:t>CosFace</a:t>
          </a:r>
        </a:p>
      </dsp:txBody>
      <dsp:txXfrm>
        <a:off x="0" y="1839151"/>
        <a:ext cx="11029615" cy="612451"/>
      </dsp:txXfrm>
    </dsp:sp>
    <dsp:sp modelId="{E957A182-95A2-415E-B6DF-2451BB42B0D8}">
      <dsp:nvSpPr>
        <dsp:cNvPr id="0" name=""/>
        <dsp:cNvSpPr/>
      </dsp:nvSpPr>
      <dsp:spPr>
        <a:xfrm>
          <a:off x="0" y="2451603"/>
          <a:ext cx="11029615" cy="0"/>
        </a:xfrm>
        <a:prstGeom prst="line">
          <a:avLst/>
        </a:prstGeom>
        <a:solidFill>
          <a:schemeClr val="accent2">
            <a:hueOff val="0"/>
            <a:satOff val="0"/>
            <a:lumOff val="0"/>
            <a:alphaOff val="0"/>
          </a:schemeClr>
        </a:solidFill>
        <a:ln w="22225"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60C8503-855B-46D5-B2D7-A672809450C5}">
      <dsp:nvSpPr>
        <dsp:cNvPr id="0" name=""/>
        <dsp:cNvSpPr/>
      </dsp:nvSpPr>
      <dsp:spPr>
        <a:xfrm>
          <a:off x="0" y="2451603"/>
          <a:ext cx="11029615" cy="6124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a:lnSpc>
              <a:spcPct val="90000"/>
            </a:lnSpc>
            <a:spcBef>
              <a:spcPct val="0"/>
            </a:spcBef>
            <a:spcAft>
              <a:spcPct val="35000"/>
            </a:spcAft>
            <a:buNone/>
          </a:pPr>
          <a:r>
            <a:rPr lang="en-US" sz="2900" kern="1200" dirty="0"/>
            <a:t>SphereFace</a:t>
          </a:r>
        </a:p>
      </dsp:txBody>
      <dsp:txXfrm>
        <a:off x="0" y="2451603"/>
        <a:ext cx="11029615" cy="612451"/>
      </dsp:txXfrm>
    </dsp:sp>
    <dsp:sp modelId="{C4AF2455-7707-4A17-A3A1-00C14831275B}">
      <dsp:nvSpPr>
        <dsp:cNvPr id="0" name=""/>
        <dsp:cNvSpPr/>
      </dsp:nvSpPr>
      <dsp:spPr>
        <a:xfrm>
          <a:off x="0" y="3064055"/>
          <a:ext cx="11029615" cy="0"/>
        </a:xfrm>
        <a:prstGeom prst="line">
          <a:avLst/>
        </a:prstGeom>
        <a:solidFill>
          <a:schemeClr val="accent2">
            <a:hueOff val="0"/>
            <a:satOff val="0"/>
            <a:lumOff val="0"/>
            <a:alphaOff val="0"/>
          </a:schemeClr>
        </a:solidFill>
        <a:ln w="22225"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D043841-4013-4B24-8E7D-3B39E039EA97}">
      <dsp:nvSpPr>
        <dsp:cNvPr id="0" name=""/>
        <dsp:cNvSpPr/>
      </dsp:nvSpPr>
      <dsp:spPr>
        <a:xfrm>
          <a:off x="0" y="3064055"/>
          <a:ext cx="11029615" cy="6124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a:lnSpc>
              <a:spcPct val="90000"/>
            </a:lnSpc>
            <a:spcBef>
              <a:spcPct val="0"/>
            </a:spcBef>
            <a:spcAft>
              <a:spcPct val="35000"/>
            </a:spcAft>
            <a:buNone/>
          </a:pPr>
          <a:r>
            <a:rPr lang="en-US" sz="2900" kern="1200" dirty="0"/>
            <a:t>and more…</a:t>
          </a:r>
        </a:p>
      </dsp:txBody>
      <dsp:txXfrm>
        <a:off x="0" y="3064055"/>
        <a:ext cx="11029615" cy="61245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E14667-67DD-4141-9210-B7E05D1226D3}">
      <dsp:nvSpPr>
        <dsp:cNvPr id="0" name=""/>
        <dsp:cNvSpPr/>
      </dsp:nvSpPr>
      <dsp:spPr>
        <a:xfrm>
          <a:off x="0" y="1526"/>
          <a:ext cx="11029615" cy="773736"/>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8B84689-8D28-4B1A-B1CA-2AF89031EE9B}">
      <dsp:nvSpPr>
        <dsp:cNvPr id="0" name=""/>
        <dsp:cNvSpPr/>
      </dsp:nvSpPr>
      <dsp:spPr>
        <a:xfrm>
          <a:off x="234055" y="175617"/>
          <a:ext cx="425555" cy="42555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D5CBC224-3579-4A12-92C4-B828C1E428B6}">
      <dsp:nvSpPr>
        <dsp:cNvPr id="0" name=""/>
        <dsp:cNvSpPr/>
      </dsp:nvSpPr>
      <dsp:spPr>
        <a:xfrm>
          <a:off x="893665" y="1526"/>
          <a:ext cx="10135949" cy="7737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1887" tIns="81887" rIns="81887" bIns="81887" numCol="1" spcCol="1270" anchor="ctr" anchorCtr="0">
          <a:noAutofit/>
        </a:bodyPr>
        <a:lstStyle/>
        <a:p>
          <a:pPr marL="0" lvl="0" indent="0" algn="l" defTabSz="977900">
            <a:lnSpc>
              <a:spcPct val="90000"/>
            </a:lnSpc>
            <a:spcBef>
              <a:spcPct val="0"/>
            </a:spcBef>
            <a:spcAft>
              <a:spcPct val="35000"/>
            </a:spcAft>
            <a:buNone/>
          </a:pPr>
          <a:r>
            <a:rPr lang="en-US" sz="2200" kern="1200"/>
            <a:t>What’s needed?</a:t>
          </a:r>
        </a:p>
      </dsp:txBody>
      <dsp:txXfrm>
        <a:off x="893665" y="1526"/>
        <a:ext cx="10135949" cy="773736"/>
      </dsp:txXfrm>
    </dsp:sp>
    <dsp:sp modelId="{75C71D19-61CD-4DFD-9F4A-79FD48502888}">
      <dsp:nvSpPr>
        <dsp:cNvPr id="0" name=""/>
        <dsp:cNvSpPr/>
      </dsp:nvSpPr>
      <dsp:spPr>
        <a:xfrm>
          <a:off x="0" y="968697"/>
          <a:ext cx="11029615" cy="773736"/>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3EA40EF-337C-4736-9675-57E68BE659C5}">
      <dsp:nvSpPr>
        <dsp:cNvPr id="0" name=""/>
        <dsp:cNvSpPr/>
      </dsp:nvSpPr>
      <dsp:spPr>
        <a:xfrm>
          <a:off x="234055" y="1142788"/>
          <a:ext cx="425555" cy="42555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61FCC3EA-F798-4B6D-B9BF-21BB9ACBB0A9}">
      <dsp:nvSpPr>
        <dsp:cNvPr id="0" name=""/>
        <dsp:cNvSpPr/>
      </dsp:nvSpPr>
      <dsp:spPr>
        <a:xfrm>
          <a:off x="893665" y="968697"/>
          <a:ext cx="10135949" cy="7737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1887" tIns="81887" rIns="81887" bIns="81887" numCol="1" spcCol="1270" anchor="ctr" anchorCtr="0">
          <a:noAutofit/>
        </a:bodyPr>
        <a:lstStyle/>
        <a:p>
          <a:pPr marL="0" lvl="0" indent="0" algn="l" defTabSz="977900">
            <a:lnSpc>
              <a:spcPct val="90000"/>
            </a:lnSpc>
            <a:spcBef>
              <a:spcPct val="0"/>
            </a:spcBef>
            <a:spcAft>
              <a:spcPct val="35000"/>
            </a:spcAft>
            <a:buNone/>
          </a:pPr>
          <a:r>
            <a:rPr lang="en-US" sz="2200" kern="1200"/>
            <a:t>How to generate</a:t>
          </a:r>
          <a:r>
            <a:rPr lang="en-IN" sz="2200" kern="1200"/>
            <a:t>?</a:t>
          </a:r>
          <a:endParaRPr lang="en-US" sz="2200" kern="1200"/>
        </a:p>
      </dsp:txBody>
      <dsp:txXfrm>
        <a:off x="893665" y="968697"/>
        <a:ext cx="10135949" cy="773736"/>
      </dsp:txXfrm>
    </dsp:sp>
    <dsp:sp modelId="{175CCE79-EDD7-4352-8BF1-AA909AEA2838}">
      <dsp:nvSpPr>
        <dsp:cNvPr id="0" name=""/>
        <dsp:cNvSpPr/>
      </dsp:nvSpPr>
      <dsp:spPr>
        <a:xfrm>
          <a:off x="0" y="1935868"/>
          <a:ext cx="11029615" cy="773736"/>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73E336F-6839-4431-AFBA-8A359268125B}">
      <dsp:nvSpPr>
        <dsp:cNvPr id="0" name=""/>
        <dsp:cNvSpPr/>
      </dsp:nvSpPr>
      <dsp:spPr>
        <a:xfrm>
          <a:off x="234055" y="2109959"/>
          <a:ext cx="425555" cy="42555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009DF8B8-B68A-4E74-B375-1AFE5DC30F30}">
      <dsp:nvSpPr>
        <dsp:cNvPr id="0" name=""/>
        <dsp:cNvSpPr/>
      </dsp:nvSpPr>
      <dsp:spPr>
        <a:xfrm>
          <a:off x="893665" y="1935868"/>
          <a:ext cx="10135949" cy="7737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1887" tIns="81887" rIns="81887" bIns="81887" numCol="1" spcCol="1270" anchor="ctr" anchorCtr="0">
          <a:noAutofit/>
        </a:bodyPr>
        <a:lstStyle/>
        <a:p>
          <a:pPr marL="0" lvl="0" indent="0" algn="l" defTabSz="977900">
            <a:lnSpc>
              <a:spcPct val="90000"/>
            </a:lnSpc>
            <a:spcBef>
              <a:spcPct val="0"/>
            </a:spcBef>
            <a:spcAft>
              <a:spcPct val="35000"/>
            </a:spcAft>
            <a:buNone/>
          </a:pPr>
          <a:r>
            <a:rPr lang="en-IN" sz="2200" kern="1200"/>
            <a:t>More features</a:t>
          </a:r>
          <a:endParaRPr lang="en-US" sz="2200" kern="1200"/>
        </a:p>
      </dsp:txBody>
      <dsp:txXfrm>
        <a:off x="893665" y="1935868"/>
        <a:ext cx="10135949" cy="773736"/>
      </dsp:txXfrm>
    </dsp:sp>
    <dsp:sp modelId="{F7D01332-507E-4D7C-83A8-08FD84E205E5}">
      <dsp:nvSpPr>
        <dsp:cNvPr id="0" name=""/>
        <dsp:cNvSpPr/>
      </dsp:nvSpPr>
      <dsp:spPr>
        <a:xfrm>
          <a:off x="0" y="2903039"/>
          <a:ext cx="11029615" cy="773736"/>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7FE573C-E253-449E-AED6-EA2A27673D72}">
      <dsp:nvSpPr>
        <dsp:cNvPr id="0" name=""/>
        <dsp:cNvSpPr/>
      </dsp:nvSpPr>
      <dsp:spPr>
        <a:xfrm>
          <a:off x="234055" y="3077130"/>
          <a:ext cx="425555" cy="42555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71050D44-BB36-44A9-956E-4A7ABD625696}">
      <dsp:nvSpPr>
        <dsp:cNvPr id="0" name=""/>
        <dsp:cNvSpPr/>
      </dsp:nvSpPr>
      <dsp:spPr>
        <a:xfrm>
          <a:off x="893665" y="2903039"/>
          <a:ext cx="10135949" cy="7737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1887" tIns="81887" rIns="81887" bIns="81887" numCol="1" spcCol="1270" anchor="ctr" anchorCtr="0">
          <a:noAutofit/>
        </a:bodyPr>
        <a:lstStyle/>
        <a:p>
          <a:pPr marL="0" lvl="0" indent="0" algn="l" defTabSz="977900">
            <a:lnSpc>
              <a:spcPct val="90000"/>
            </a:lnSpc>
            <a:spcBef>
              <a:spcPct val="0"/>
            </a:spcBef>
            <a:spcAft>
              <a:spcPct val="35000"/>
            </a:spcAft>
            <a:buNone/>
          </a:pPr>
          <a:r>
            <a:rPr lang="en-IN" sz="2200" kern="1200"/>
            <a:t>Example datasets</a:t>
          </a:r>
          <a:endParaRPr lang="en-US" sz="2200" kern="1200"/>
        </a:p>
      </dsp:txBody>
      <dsp:txXfrm>
        <a:off x="893665" y="2903039"/>
        <a:ext cx="10135949" cy="77373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10CF4E-DA3D-4F9E-8A57-D214221E8D7B}">
      <dsp:nvSpPr>
        <dsp:cNvPr id="0" name=""/>
        <dsp:cNvSpPr/>
      </dsp:nvSpPr>
      <dsp:spPr>
        <a:xfrm rot="5400000">
          <a:off x="5997211" y="-1511308"/>
          <a:ext cx="3363840" cy="7227417"/>
        </a:xfrm>
        <a:prstGeom prst="round2SameRect">
          <a:avLst/>
        </a:prstGeom>
        <a:solidFill>
          <a:schemeClr val="accent2">
            <a:alpha val="90000"/>
            <a:tint val="40000"/>
            <a:hueOff val="0"/>
            <a:satOff val="0"/>
            <a:lumOff val="0"/>
            <a:alphaOff val="0"/>
          </a:schemeClr>
        </a:solidFill>
        <a:ln w="22225" cap="rnd" cmpd="sng" algn="ctr">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53340" rIns="106680" bIns="53340" numCol="1" spcCol="1270" anchor="ctr" anchorCtr="0">
          <a:noAutofit/>
        </a:bodyPr>
        <a:lstStyle/>
        <a:p>
          <a:pPr marL="285750" lvl="1" indent="-285750" algn="l" defTabSz="1244600">
            <a:lnSpc>
              <a:spcPct val="90000"/>
            </a:lnSpc>
            <a:spcBef>
              <a:spcPct val="0"/>
            </a:spcBef>
            <a:spcAft>
              <a:spcPct val="15000"/>
            </a:spcAft>
            <a:buChar char="•"/>
          </a:pPr>
          <a:r>
            <a:rPr lang="en-US" sz="2800" kern="1200" dirty="0"/>
            <a:t>Trainable on small amount of data to produce infinite data</a:t>
          </a:r>
        </a:p>
        <a:p>
          <a:pPr marL="285750" lvl="1" indent="-285750" algn="l" defTabSz="1244600">
            <a:lnSpc>
              <a:spcPct val="90000"/>
            </a:lnSpc>
            <a:spcBef>
              <a:spcPct val="0"/>
            </a:spcBef>
            <a:spcAft>
              <a:spcPct val="15000"/>
            </a:spcAft>
            <a:buChar char="•"/>
          </a:pPr>
          <a:r>
            <a:rPr lang="en-IN" sz="2800" kern="1200" dirty="0"/>
            <a:t>Reduced bias as synthetic bias can be added to cancel training data bias</a:t>
          </a:r>
          <a:endParaRPr lang="en-US" sz="2800" kern="1200" dirty="0"/>
        </a:p>
        <a:p>
          <a:pPr marL="285750" lvl="1" indent="-285750" algn="l" defTabSz="1244600">
            <a:lnSpc>
              <a:spcPct val="90000"/>
            </a:lnSpc>
            <a:spcBef>
              <a:spcPct val="0"/>
            </a:spcBef>
            <a:spcAft>
              <a:spcPct val="15000"/>
            </a:spcAft>
            <a:buChar char="•"/>
          </a:pPr>
          <a:r>
            <a:rPr lang="en-IN" sz="2800" kern="1200" dirty="0"/>
            <a:t>Customisable for all scenarios</a:t>
          </a:r>
          <a:endParaRPr lang="en-US" sz="2800" kern="1200" dirty="0"/>
        </a:p>
        <a:p>
          <a:pPr marL="285750" lvl="1" indent="-285750" algn="l" defTabSz="1244600">
            <a:lnSpc>
              <a:spcPct val="90000"/>
            </a:lnSpc>
            <a:spcBef>
              <a:spcPct val="0"/>
            </a:spcBef>
            <a:spcAft>
              <a:spcPct val="15000"/>
            </a:spcAft>
            <a:buChar char="•"/>
          </a:pPr>
          <a:r>
            <a:rPr lang="en-IN" sz="2800" kern="1200" dirty="0"/>
            <a:t>No privacy concerns</a:t>
          </a:r>
          <a:endParaRPr lang="en-US" sz="2800" kern="1200" dirty="0"/>
        </a:p>
        <a:p>
          <a:pPr marL="285750" lvl="1" indent="-285750" algn="l" defTabSz="1244600">
            <a:lnSpc>
              <a:spcPct val="90000"/>
            </a:lnSpc>
            <a:spcBef>
              <a:spcPct val="0"/>
            </a:spcBef>
            <a:spcAft>
              <a:spcPct val="15000"/>
            </a:spcAft>
            <a:buChar char="•"/>
          </a:pPr>
          <a:r>
            <a:rPr lang="en-IN" sz="2800" kern="1200" dirty="0"/>
            <a:t>Ethical</a:t>
          </a:r>
          <a:endParaRPr lang="en-US" sz="2800" kern="1200" dirty="0"/>
        </a:p>
      </dsp:txBody>
      <dsp:txXfrm rot="-5400000">
        <a:off x="4065423" y="584689"/>
        <a:ext cx="7063208" cy="3035422"/>
      </dsp:txXfrm>
    </dsp:sp>
    <dsp:sp modelId="{1DB5BAE2-4C03-4025-8372-3EC8361E7029}">
      <dsp:nvSpPr>
        <dsp:cNvPr id="0" name=""/>
        <dsp:cNvSpPr/>
      </dsp:nvSpPr>
      <dsp:spPr>
        <a:xfrm>
          <a:off x="0" y="0"/>
          <a:ext cx="4065422" cy="4204800"/>
        </a:xfrm>
        <a:prstGeom prst="roundRect">
          <a:avLst/>
        </a:prstGeom>
        <a:solidFill>
          <a:schemeClr val="accent2">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1450" tIns="85725" rIns="171450" bIns="85725" numCol="1" spcCol="1270" anchor="ctr" anchorCtr="0">
          <a:noAutofit/>
        </a:bodyPr>
        <a:lstStyle/>
        <a:p>
          <a:pPr marL="0" lvl="0" indent="0" algn="ctr" defTabSz="2000250">
            <a:lnSpc>
              <a:spcPct val="90000"/>
            </a:lnSpc>
            <a:spcBef>
              <a:spcPct val="0"/>
            </a:spcBef>
            <a:spcAft>
              <a:spcPct val="35000"/>
            </a:spcAft>
            <a:buNone/>
          </a:pPr>
          <a:r>
            <a:rPr lang="en-US" sz="4500" kern="1200" dirty="0"/>
            <a:t>All the above problems can be solved using synthetic data!</a:t>
          </a:r>
        </a:p>
      </dsp:txBody>
      <dsp:txXfrm>
        <a:off x="198458" y="198458"/>
        <a:ext cx="3668506" cy="3807884"/>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210DF7-D889-4869-AC65-5097D9B25746}">
      <dsp:nvSpPr>
        <dsp:cNvPr id="0" name=""/>
        <dsp:cNvSpPr/>
      </dsp:nvSpPr>
      <dsp:spPr>
        <a:xfrm>
          <a:off x="0" y="304111"/>
          <a:ext cx="11029615" cy="403200"/>
        </a:xfrm>
        <a:prstGeom prst="rect">
          <a:avLst/>
        </a:prstGeom>
        <a:solidFill>
          <a:schemeClr val="lt1">
            <a:alpha val="90000"/>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8B7FB34-4AF9-4C72-8982-65E31F2E0BFC}">
      <dsp:nvSpPr>
        <dsp:cNvPr id="0" name=""/>
        <dsp:cNvSpPr/>
      </dsp:nvSpPr>
      <dsp:spPr>
        <a:xfrm>
          <a:off x="551480" y="67951"/>
          <a:ext cx="7720730" cy="472320"/>
        </a:xfrm>
        <a:prstGeom prst="round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1825" tIns="0" rIns="291825" bIns="0" numCol="1" spcCol="1270" anchor="ctr" anchorCtr="0">
          <a:noAutofit/>
        </a:bodyPr>
        <a:lstStyle/>
        <a:p>
          <a:pPr marL="0" lvl="0" indent="0" algn="l" defTabSz="889000">
            <a:lnSpc>
              <a:spcPct val="90000"/>
            </a:lnSpc>
            <a:spcBef>
              <a:spcPct val="0"/>
            </a:spcBef>
            <a:spcAft>
              <a:spcPct val="35000"/>
            </a:spcAft>
            <a:buNone/>
          </a:pPr>
          <a:r>
            <a:rPr lang="en-US" sz="2000" kern="1200"/>
            <a:t>Single faces of random identities</a:t>
          </a:r>
        </a:p>
      </dsp:txBody>
      <dsp:txXfrm>
        <a:off x="574537" y="91008"/>
        <a:ext cx="7674616" cy="426206"/>
      </dsp:txXfrm>
    </dsp:sp>
    <dsp:sp modelId="{F1A7632B-A128-451F-B0AB-6E0C11ED3322}">
      <dsp:nvSpPr>
        <dsp:cNvPr id="0" name=""/>
        <dsp:cNvSpPr/>
      </dsp:nvSpPr>
      <dsp:spPr>
        <a:xfrm>
          <a:off x="0" y="1029871"/>
          <a:ext cx="11029615" cy="403200"/>
        </a:xfrm>
        <a:prstGeom prst="rect">
          <a:avLst/>
        </a:prstGeom>
        <a:solidFill>
          <a:schemeClr val="lt1">
            <a:alpha val="90000"/>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12EC8EF-BF25-4820-9823-A949C6637230}">
      <dsp:nvSpPr>
        <dsp:cNvPr id="0" name=""/>
        <dsp:cNvSpPr/>
      </dsp:nvSpPr>
      <dsp:spPr>
        <a:xfrm>
          <a:off x="551480" y="793711"/>
          <a:ext cx="7720730" cy="472320"/>
        </a:xfrm>
        <a:prstGeom prst="round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1825" tIns="0" rIns="291825" bIns="0" numCol="1" spcCol="1270" anchor="ctr" anchorCtr="0">
          <a:noAutofit/>
        </a:bodyPr>
        <a:lstStyle/>
        <a:p>
          <a:pPr marL="0" lvl="0" indent="0" algn="l" defTabSz="889000">
            <a:lnSpc>
              <a:spcPct val="90000"/>
            </a:lnSpc>
            <a:spcBef>
              <a:spcPct val="0"/>
            </a:spcBef>
            <a:spcAft>
              <a:spcPct val="35000"/>
            </a:spcAft>
            <a:buNone/>
          </a:pPr>
          <a:r>
            <a:rPr lang="en-IN" sz="2000" kern="1200"/>
            <a:t>Multiple faces per random identity</a:t>
          </a:r>
          <a:endParaRPr lang="en-US" sz="2000" kern="1200"/>
        </a:p>
      </dsp:txBody>
      <dsp:txXfrm>
        <a:off x="574537" y="816768"/>
        <a:ext cx="7674616" cy="426206"/>
      </dsp:txXfrm>
    </dsp:sp>
    <dsp:sp modelId="{856E4898-1DD5-4B73-98A1-B9496DAAE1BB}">
      <dsp:nvSpPr>
        <dsp:cNvPr id="0" name=""/>
        <dsp:cNvSpPr/>
      </dsp:nvSpPr>
      <dsp:spPr>
        <a:xfrm>
          <a:off x="0" y="1755631"/>
          <a:ext cx="11029615" cy="403200"/>
        </a:xfrm>
        <a:prstGeom prst="rect">
          <a:avLst/>
        </a:prstGeom>
        <a:solidFill>
          <a:schemeClr val="lt1">
            <a:alpha val="90000"/>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5C02613-C3E4-432A-8AA0-51E587D3DB40}">
      <dsp:nvSpPr>
        <dsp:cNvPr id="0" name=""/>
        <dsp:cNvSpPr/>
      </dsp:nvSpPr>
      <dsp:spPr>
        <a:xfrm>
          <a:off x="551480" y="1519471"/>
          <a:ext cx="7720730" cy="472320"/>
        </a:xfrm>
        <a:prstGeom prst="round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1825" tIns="0" rIns="291825" bIns="0" numCol="1" spcCol="1270" anchor="ctr" anchorCtr="0">
          <a:noAutofit/>
        </a:bodyPr>
        <a:lstStyle/>
        <a:p>
          <a:pPr marL="0" lvl="0" indent="0" algn="l" defTabSz="889000">
            <a:lnSpc>
              <a:spcPct val="90000"/>
            </a:lnSpc>
            <a:spcBef>
              <a:spcPct val="0"/>
            </a:spcBef>
            <a:spcAft>
              <a:spcPct val="35000"/>
            </a:spcAft>
            <a:buNone/>
          </a:pPr>
          <a:r>
            <a:rPr lang="en-US" sz="2000" kern="1200"/>
            <a:t>Multiple faces of an existing identity</a:t>
          </a:r>
        </a:p>
      </dsp:txBody>
      <dsp:txXfrm>
        <a:off x="574537" y="1542528"/>
        <a:ext cx="7674616" cy="426206"/>
      </dsp:txXfrm>
    </dsp:sp>
    <dsp:sp modelId="{19519888-BD65-46B8-BE81-865423A4BF98}">
      <dsp:nvSpPr>
        <dsp:cNvPr id="0" name=""/>
        <dsp:cNvSpPr/>
      </dsp:nvSpPr>
      <dsp:spPr>
        <a:xfrm>
          <a:off x="0" y="2481391"/>
          <a:ext cx="11029615" cy="403200"/>
        </a:xfrm>
        <a:prstGeom prst="rect">
          <a:avLst/>
        </a:prstGeom>
        <a:solidFill>
          <a:schemeClr val="lt1">
            <a:alpha val="90000"/>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3545C57-FDAF-418B-996B-C8D718CA90DF}">
      <dsp:nvSpPr>
        <dsp:cNvPr id="0" name=""/>
        <dsp:cNvSpPr/>
      </dsp:nvSpPr>
      <dsp:spPr>
        <a:xfrm>
          <a:off x="551480" y="2245231"/>
          <a:ext cx="7720730" cy="472320"/>
        </a:xfrm>
        <a:prstGeom prst="round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1825" tIns="0" rIns="291825" bIns="0" numCol="1" spcCol="1270" anchor="ctr" anchorCtr="0">
          <a:noAutofit/>
        </a:bodyPr>
        <a:lstStyle/>
        <a:p>
          <a:pPr marL="0" lvl="0" indent="0" algn="l" defTabSz="889000">
            <a:lnSpc>
              <a:spcPct val="90000"/>
            </a:lnSpc>
            <a:spcBef>
              <a:spcPct val="0"/>
            </a:spcBef>
            <a:spcAft>
              <a:spcPct val="35000"/>
            </a:spcAft>
            <a:buNone/>
          </a:pPr>
          <a:r>
            <a:rPr lang="en-US" sz="2000" kern="1200"/>
            <a:t>A face of multiple identities</a:t>
          </a:r>
        </a:p>
      </dsp:txBody>
      <dsp:txXfrm>
        <a:off x="574537" y="2268288"/>
        <a:ext cx="7674616" cy="426206"/>
      </dsp:txXfrm>
    </dsp:sp>
    <dsp:sp modelId="{453E78ED-F592-4509-A6BD-B924A43E9668}">
      <dsp:nvSpPr>
        <dsp:cNvPr id="0" name=""/>
        <dsp:cNvSpPr/>
      </dsp:nvSpPr>
      <dsp:spPr>
        <a:xfrm>
          <a:off x="0" y="3207151"/>
          <a:ext cx="11029615" cy="403200"/>
        </a:xfrm>
        <a:prstGeom prst="rect">
          <a:avLst/>
        </a:prstGeom>
        <a:solidFill>
          <a:schemeClr val="lt1">
            <a:alpha val="90000"/>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91CED2A-86C3-4297-8604-341EEA6A2459}">
      <dsp:nvSpPr>
        <dsp:cNvPr id="0" name=""/>
        <dsp:cNvSpPr/>
      </dsp:nvSpPr>
      <dsp:spPr>
        <a:xfrm>
          <a:off x="551480" y="2970991"/>
          <a:ext cx="7720730" cy="472320"/>
        </a:xfrm>
        <a:prstGeom prst="round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1825" tIns="0" rIns="291825" bIns="0" numCol="1" spcCol="1270" anchor="ctr" anchorCtr="0">
          <a:noAutofit/>
        </a:bodyPr>
        <a:lstStyle/>
        <a:p>
          <a:pPr marL="0" lvl="0" indent="0" algn="l" defTabSz="889000">
            <a:lnSpc>
              <a:spcPct val="90000"/>
            </a:lnSpc>
            <a:spcBef>
              <a:spcPct val="0"/>
            </a:spcBef>
            <a:spcAft>
              <a:spcPct val="35000"/>
            </a:spcAft>
            <a:buNone/>
          </a:pPr>
          <a:r>
            <a:rPr lang="en-US" sz="2000" kern="1200"/>
            <a:t>A face of specific authentic identity</a:t>
          </a:r>
        </a:p>
      </dsp:txBody>
      <dsp:txXfrm>
        <a:off x="574537" y="2994048"/>
        <a:ext cx="7674616" cy="426206"/>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FEF98BE-7AC2-44E5-BC80-217DFD48419D}">
      <dsp:nvSpPr>
        <dsp:cNvPr id="0" name=""/>
        <dsp:cNvSpPr/>
      </dsp:nvSpPr>
      <dsp:spPr>
        <a:xfrm>
          <a:off x="1223691" y="1033387"/>
          <a:ext cx="810000" cy="81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E22B8890-B544-4A86-B012-412D384396A4}">
      <dsp:nvSpPr>
        <dsp:cNvPr id="0" name=""/>
        <dsp:cNvSpPr/>
      </dsp:nvSpPr>
      <dsp:spPr>
        <a:xfrm>
          <a:off x="728691" y="2288039"/>
          <a:ext cx="1800000" cy="17095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pPr>
          <a:r>
            <a:rPr lang="en-US" sz="1600" kern="1200" dirty="0"/>
            <a:t>Collection of some amount of real-world data.</a:t>
          </a:r>
        </a:p>
      </dsp:txBody>
      <dsp:txXfrm>
        <a:off x="728691" y="2288039"/>
        <a:ext cx="1800000" cy="1709582"/>
      </dsp:txXfrm>
    </dsp:sp>
    <dsp:sp modelId="{95327118-9B5E-44D5-8FB6-D38169A7178C}">
      <dsp:nvSpPr>
        <dsp:cNvPr id="0" name=""/>
        <dsp:cNvSpPr/>
      </dsp:nvSpPr>
      <dsp:spPr>
        <a:xfrm>
          <a:off x="3338691" y="1033387"/>
          <a:ext cx="810000" cy="81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10EC23A-1048-4DF6-B7FB-B88B3E219B32}">
      <dsp:nvSpPr>
        <dsp:cNvPr id="0" name=""/>
        <dsp:cNvSpPr/>
      </dsp:nvSpPr>
      <dsp:spPr>
        <a:xfrm>
          <a:off x="2843691" y="2288039"/>
          <a:ext cx="1800000" cy="17095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pPr>
          <a:r>
            <a:rPr lang="en-US" sz="1600" kern="1200" dirty="0"/>
            <a:t>Separate out features like baseline face model, skin textures, skin colors, phenotypes, hairstyle, accessories, etc.</a:t>
          </a:r>
        </a:p>
      </dsp:txBody>
      <dsp:txXfrm>
        <a:off x="2843691" y="2288039"/>
        <a:ext cx="1800000" cy="1709582"/>
      </dsp:txXfrm>
    </dsp:sp>
    <dsp:sp modelId="{2333D505-92D3-4817-804E-91C3D7AA5C25}">
      <dsp:nvSpPr>
        <dsp:cNvPr id="0" name=""/>
        <dsp:cNvSpPr/>
      </dsp:nvSpPr>
      <dsp:spPr>
        <a:xfrm>
          <a:off x="5453691" y="1033387"/>
          <a:ext cx="810000" cy="8100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46525AC1-13A3-4613-9C27-605D18BF33FB}">
      <dsp:nvSpPr>
        <dsp:cNvPr id="0" name=""/>
        <dsp:cNvSpPr/>
      </dsp:nvSpPr>
      <dsp:spPr>
        <a:xfrm>
          <a:off x="4958691" y="2288039"/>
          <a:ext cx="1800000" cy="17095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pPr>
          <a:r>
            <a:rPr lang="en-US" sz="1600" kern="1200" dirty="0"/>
            <a:t>A Face is sampled by randomly choosing a baseline face, and randomly sampling features to add to it, all sampled randomly from the training images.</a:t>
          </a:r>
        </a:p>
      </dsp:txBody>
      <dsp:txXfrm>
        <a:off x="4958691" y="2288039"/>
        <a:ext cx="1800000" cy="1709582"/>
      </dsp:txXfrm>
    </dsp:sp>
    <dsp:sp modelId="{DDF1D46E-F32F-47EF-BD3A-09C9F6419C98}">
      <dsp:nvSpPr>
        <dsp:cNvPr id="0" name=""/>
        <dsp:cNvSpPr/>
      </dsp:nvSpPr>
      <dsp:spPr>
        <a:xfrm>
          <a:off x="7568691" y="1033387"/>
          <a:ext cx="810000" cy="81000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C6EDDF1B-5810-4C6C-9131-94345CB66601}">
      <dsp:nvSpPr>
        <dsp:cNvPr id="0" name=""/>
        <dsp:cNvSpPr/>
      </dsp:nvSpPr>
      <dsp:spPr>
        <a:xfrm>
          <a:off x="7073691" y="2288039"/>
          <a:ext cx="1800000" cy="17095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pPr>
          <a:r>
            <a:rPr lang="en-US" sz="1600" kern="1200" dirty="0"/>
            <a:t>All of this is done using a 3D mesh-point system. Models like 3DMMs, DCNNs are used for this process.</a:t>
          </a:r>
        </a:p>
      </dsp:txBody>
      <dsp:txXfrm>
        <a:off x="7073691" y="2288039"/>
        <a:ext cx="1800000" cy="1709582"/>
      </dsp:txXfrm>
    </dsp:sp>
    <dsp:sp modelId="{5ED52BBD-DDEB-4ACE-A0AC-D11BFAD5FA3E}">
      <dsp:nvSpPr>
        <dsp:cNvPr id="0" name=""/>
        <dsp:cNvSpPr/>
      </dsp:nvSpPr>
      <dsp:spPr>
        <a:xfrm>
          <a:off x="9683691" y="1033387"/>
          <a:ext cx="810000" cy="81000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D6B0086-DC69-42F1-92BD-348CD6344365}">
      <dsp:nvSpPr>
        <dsp:cNvPr id="0" name=""/>
        <dsp:cNvSpPr/>
      </dsp:nvSpPr>
      <dsp:spPr>
        <a:xfrm>
          <a:off x="9188691" y="2288039"/>
          <a:ext cx="1800000" cy="17095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pPr>
          <a:r>
            <a:rPr lang="en-US" sz="1600" kern="1200" dirty="0"/>
            <a:t>Even with a small amount of real data, billions of virtual data can be generated.</a:t>
          </a:r>
        </a:p>
      </dsp:txBody>
      <dsp:txXfrm>
        <a:off x="9188691" y="2288039"/>
        <a:ext cx="1800000" cy="1709582"/>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566EA5F-5FC5-4B65-AB8B-58E9C925F1F6}">
      <dsp:nvSpPr>
        <dsp:cNvPr id="0" name=""/>
        <dsp:cNvSpPr/>
      </dsp:nvSpPr>
      <dsp:spPr>
        <a:xfrm>
          <a:off x="477805" y="216654"/>
          <a:ext cx="943641" cy="943641"/>
        </a:xfrm>
        <a:prstGeom prst="ellipse">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892B39A-9268-4EFF-A8F2-13A4A6F0D34B}">
      <dsp:nvSpPr>
        <dsp:cNvPr id="0" name=""/>
        <dsp:cNvSpPr/>
      </dsp:nvSpPr>
      <dsp:spPr>
        <a:xfrm>
          <a:off x="675970" y="414819"/>
          <a:ext cx="547312" cy="54731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D67A3918-A689-46F0-8646-DA5F05479B8E}">
      <dsp:nvSpPr>
        <dsp:cNvPr id="0" name=""/>
        <dsp:cNvSpPr/>
      </dsp:nvSpPr>
      <dsp:spPr>
        <a:xfrm>
          <a:off x="1623656" y="216654"/>
          <a:ext cx="2224298" cy="9436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100000"/>
            </a:lnSpc>
            <a:spcBef>
              <a:spcPct val="0"/>
            </a:spcBef>
            <a:spcAft>
              <a:spcPct val="35000"/>
            </a:spcAft>
            <a:buNone/>
          </a:pPr>
          <a:r>
            <a:rPr lang="en-US" sz="1600" kern="1200"/>
            <a:t>To sampling prevent </a:t>
          </a:r>
          <a:r>
            <a:rPr lang="en-US" sz="1600" kern="1200" dirty="0"/>
            <a:t>bias, an additional bias factor for a minority class can be added </a:t>
          </a:r>
        </a:p>
      </dsp:txBody>
      <dsp:txXfrm>
        <a:off x="1623656" y="216654"/>
        <a:ext cx="2224298" cy="943641"/>
      </dsp:txXfrm>
    </dsp:sp>
    <dsp:sp modelId="{2D3CB4EE-AD95-4D07-8424-307A002F3ED7}">
      <dsp:nvSpPr>
        <dsp:cNvPr id="0" name=""/>
        <dsp:cNvSpPr/>
      </dsp:nvSpPr>
      <dsp:spPr>
        <a:xfrm>
          <a:off x="4235521" y="216654"/>
          <a:ext cx="943641" cy="943641"/>
        </a:xfrm>
        <a:prstGeom prst="ellipse">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ADF0BF9-6CDE-4F8C-8557-660ED7C4AF87}">
      <dsp:nvSpPr>
        <dsp:cNvPr id="0" name=""/>
        <dsp:cNvSpPr/>
      </dsp:nvSpPr>
      <dsp:spPr>
        <a:xfrm>
          <a:off x="4433686" y="414819"/>
          <a:ext cx="547312" cy="54731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4CBFC5CC-E2FA-4198-BFC4-E0E160533E6A}">
      <dsp:nvSpPr>
        <dsp:cNvPr id="0" name=""/>
        <dsp:cNvSpPr/>
      </dsp:nvSpPr>
      <dsp:spPr>
        <a:xfrm>
          <a:off x="5381372" y="216654"/>
          <a:ext cx="2224298" cy="9436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100000"/>
            </a:lnSpc>
            <a:spcBef>
              <a:spcPct val="0"/>
            </a:spcBef>
            <a:spcAft>
              <a:spcPct val="35000"/>
            </a:spcAft>
            <a:buNone/>
          </a:pPr>
          <a:r>
            <a:rPr lang="en-US" sz="1600" kern="1200" dirty="0"/>
            <a:t>For a diverse and hard dataset, the pitch, roll, and yaw angles are changed at the time of sampling to produce rotated faces</a:t>
          </a:r>
        </a:p>
      </dsp:txBody>
      <dsp:txXfrm>
        <a:off x="5381372" y="216654"/>
        <a:ext cx="2224298" cy="943641"/>
      </dsp:txXfrm>
    </dsp:sp>
    <dsp:sp modelId="{E15F5B0E-CE31-4F21-B288-A2836D93626D}">
      <dsp:nvSpPr>
        <dsp:cNvPr id="0" name=""/>
        <dsp:cNvSpPr/>
      </dsp:nvSpPr>
      <dsp:spPr>
        <a:xfrm>
          <a:off x="7993237" y="216654"/>
          <a:ext cx="943641" cy="943641"/>
        </a:xfrm>
        <a:prstGeom prst="ellipse">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6FBDE6D-9E22-490B-B039-F90C0FD7216C}">
      <dsp:nvSpPr>
        <dsp:cNvPr id="0" name=""/>
        <dsp:cNvSpPr/>
      </dsp:nvSpPr>
      <dsp:spPr>
        <a:xfrm>
          <a:off x="8191402" y="414819"/>
          <a:ext cx="547312" cy="54731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AEE12A3-3B34-46E7-9FF2-81B1F7EEE8B0}">
      <dsp:nvSpPr>
        <dsp:cNvPr id="0" name=""/>
        <dsp:cNvSpPr/>
      </dsp:nvSpPr>
      <dsp:spPr>
        <a:xfrm>
          <a:off x="9139088" y="216654"/>
          <a:ext cx="2224298" cy="9436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100000"/>
            </a:lnSpc>
            <a:spcBef>
              <a:spcPct val="0"/>
            </a:spcBef>
            <a:spcAft>
              <a:spcPct val="35000"/>
            </a:spcAft>
            <a:buNone/>
          </a:pPr>
          <a:r>
            <a:rPr lang="en-US" sz="1600" kern="1200" dirty="0"/>
            <a:t>In such cases, image alignment and cropping is also performed to improve quality of dataset.</a:t>
          </a:r>
        </a:p>
      </dsp:txBody>
      <dsp:txXfrm>
        <a:off x="9139088" y="216654"/>
        <a:ext cx="2224298" cy="943641"/>
      </dsp:txXfrm>
    </dsp:sp>
    <dsp:sp modelId="{E951DB98-1636-4B72-A117-99E03BA55C3C}">
      <dsp:nvSpPr>
        <dsp:cNvPr id="0" name=""/>
        <dsp:cNvSpPr/>
      </dsp:nvSpPr>
      <dsp:spPr>
        <a:xfrm>
          <a:off x="477805" y="2001084"/>
          <a:ext cx="943641" cy="943641"/>
        </a:xfrm>
        <a:prstGeom prst="ellipse">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FF7CE91-51B3-441C-B414-4A7EB451F0DE}">
      <dsp:nvSpPr>
        <dsp:cNvPr id="0" name=""/>
        <dsp:cNvSpPr/>
      </dsp:nvSpPr>
      <dsp:spPr>
        <a:xfrm>
          <a:off x="675970" y="2199248"/>
          <a:ext cx="547312" cy="54731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2B8BF31C-7804-4CA9-81AE-0C82C50C1F57}">
      <dsp:nvSpPr>
        <dsp:cNvPr id="0" name=""/>
        <dsp:cNvSpPr/>
      </dsp:nvSpPr>
      <dsp:spPr>
        <a:xfrm>
          <a:off x="1623656" y="2001084"/>
          <a:ext cx="2224298" cy="9436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100000"/>
            </a:lnSpc>
            <a:spcBef>
              <a:spcPct val="0"/>
            </a:spcBef>
            <a:spcAft>
              <a:spcPct val="35000"/>
            </a:spcAft>
            <a:buNone/>
          </a:pPr>
          <a:r>
            <a:rPr lang="en-US" sz="1600" kern="1200" dirty="0"/>
            <a:t>For some use cases, synthetic data is used alongside real data. This may create issues as the underlying distributions of both may not be same. Hence domain adaptation is performed.</a:t>
          </a:r>
        </a:p>
      </dsp:txBody>
      <dsp:txXfrm>
        <a:off x="1623656" y="2001084"/>
        <a:ext cx="2224298" cy="943641"/>
      </dsp:txXfrm>
    </dsp:sp>
    <dsp:sp modelId="{711B3942-553F-44E3-934C-6A059634B17E}">
      <dsp:nvSpPr>
        <dsp:cNvPr id="0" name=""/>
        <dsp:cNvSpPr/>
      </dsp:nvSpPr>
      <dsp:spPr>
        <a:xfrm>
          <a:off x="4235521" y="2001084"/>
          <a:ext cx="943641" cy="943641"/>
        </a:xfrm>
        <a:prstGeom prst="ellipse">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B0CDD5C-B759-4149-8CBA-C131D14ED533}">
      <dsp:nvSpPr>
        <dsp:cNvPr id="0" name=""/>
        <dsp:cNvSpPr/>
      </dsp:nvSpPr>
      <dsp:spPr>
        <a:xfrm>
          <a:off x="4433686" y="2199248"/>
          <a:ext cx="547312" cy="547312"/>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694BBD2-D376-445C-86EA-0380821A9146}">
      <dsp:nvSpPr>
        <dsp:cNvPr id="0" name=""/>
        <dsp:cNvSpPr/>
      </dsp:nvSpPr>
      <dsp:spPr>
        <a:xfrm>
          <a:off x="5381372" y="2001084"/>
          <a:ext cx="2224298" cy="9436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100000"/>
            </a:lnSpc>
            <a:spcBef>
              <a:spcPct val="0"/>
            </a:spcBef>
            <a:spcAft>
              <a:spcPct val="35000"/>
            </a:spcAft>
            <a:buNone/>
          </a:pPr>
          <a:r>
            <a:rPr lang="en-US" sz="1600" kern="1200" dirty="0"/>
            <a:t>To improve the data, a random lighting condition is also sampled from existing ones and applied to the image.</a:t>
          </a:r>
        </a:p>
      </dsp:txBody>
      <dsp:txXfrm>
        <a:off x="5381372" y="2001084"/>
        <a:ext cx="2224298" cy="943641"/>
      </dsp:txXfrm>
    </dsp:sp>
    <dsp:sp modelId="{F228498F-9EBF-4002-8C40-E2161B88A09A}">
      <dsp:nvSpPr>
        <dsp:cNvPr id="0" name=""/>
        <dsp:cNvSpPr/>
      </dsp:nvSpPr>
      <dsp:spPr>
        <a:xfrm>
          <a:off x="7993237" y="2001084"/>
          <a:ext cx="943641" cy="943641"/>
        </a:xfrm>
        <a:prstGeom prst="ellipse">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3F480F3-303F-474D-8EFA-52472C257281}">
      <dsp:nvSpPr>
        <dsp:cNvPr id="0" name=""/>
        <dsp:cNvSpPr/>
      </dsp:nvSpPr>
      <dsp:spPr>
        <a:xfrm>
          <a:off x="8191402" y="2199248"/>
          <a:ext cx="547312" cy="547312"/>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73C04BA-F056-44E4-86A4-BDA7969537C4}">
      <dsp:nvSpPr>
        <dsp:cNvPr id="0" name=""/>
        <dsp:cNvSpPr/>
      </dsp:nvSpPr>
      <dsp:spPr>
        <a:xfrm>
          <a:off x="9139088" y="2001084"/>
          <a:ext cx="2224298" cy="9436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100000"/>
            </a:lnSpc>
            <a:spcBef>
              <a:spcPct val="0"/>
            </a:spcBef>
            <a:spcAft>
              <a:spcPct val="35000"/>
            </a:spcAft>
            <a:buNone/>
          </a:pPr>
          <a:r>
            <a:rPr lang="en-US" sz="1600" kern="1200" dirty="0"/>
            <a:t>Furthermore, backgrounds can also be added to get a fairly realistic image of a human face.</a:t>
          </a:r>
        </a:p>
      </dsp:txBody>
      <dsp:txXfrm>
        <a:off x="9139088" y="2001084"/>
        <a:ext cx="2224298" cy="943641"/>
      </dsp:txXfrm>
    </dsp:sp>
    <dsp:sp modelId="{DB3DB12F-3B50-48A2-8DCD-AA7EF14CE5F1}">
      <dsp:nvSpPr>
        <dsp:cNvPr id="0" name=""/>
        <dsp:cNvSpPr/>
      </dsp:nvSpPr>
      <dsp:spPr>
        <a:xfrm>
          <a:off x="4233169" y="3601522"/>
          <a:ext cx="943641" cy="943641"/>
        </a:xfrm>
        <a:prstGeom prst="ellipse">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EDB1721-CBE8-45E2-853B-085CD5F26ABB}">
      <dsp:nvSpPr>
        <dsp:cNvPr id="0" name=""/>
        <dsp:cNvSpPr/>
      </dsp:nvSpPr>
      <dsp:spPr>
        <a:xfrm>
          <a:off x="4431402" y="3799628"/>
          <a:ext cx="547312" cy="547312"/>
        </a:xfrm>
        <a:prstGeom prst="rect">
          <a:avLst/>
        </a:prstGeom>
        <a:blipFill>
          <a:blip xmlns:r="http://schemas.openxmlformats.org/officeDocument/2006/relationships" r:embed="rId13">
            <a:extLst>
              <a:ext uri="{96DAC541-7B7A-43D3-8B79-37D633B846F1}">
                <asvg:svgBlip xmlns:asvg="http://schemas.microsoft.com/office/drawing/2016/SVG/main" r:embed="rId14"/>
              </a:ext>
            </a:extLst>
          </a:blip>
          <a:srcRect/>
          <a:stretch>
            <a:fillRect/>
          </a:stretch>
        </a:blip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B3D3C8C-02BD-4FE1-BEDB-6E7CD297039D}">
      <dsp:nvSpPr>
        <dsp:cNvPr id="0" name=""/>
        <dsp:cNvSpPr/>
      </dsp:nvSpPr>
      <dsp:spPr>
        <a:xfrm>
          <a:off x="5378894" y="3601522"/>
          <a:ext cx="2224298" cy="9436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100000"/>
            </a:lnSpc>
            <a:spcBef>
              <a:spcPct val="0"/>
            </a:spcBef>
            <a:spcAft>
              <a:spcPct val="35000"/>
            </a:spcAft>
            <a:buNone/>
          </a:pPr>
          <a:r>
            <a:rPr lang="en-US" sz="1600" kern="1200" dirty="0"/>
            <a:t>Such models can also be used/trained to generate similar images of a given identity.</a:t>
          </a:r>
        </a:p>
      </dsp:txBody>
      <dsp:txXfrm>
        <a:off x="5378894" y="3601522"/>
        <a:ext cx="2224298" cy="943641"/>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469AB9E-F32D-42DD-88AF-1A5D6C51F921}">
      <dsp:nvSpPr>
        <dsp:cNvPr id="0" name=""/>
        <dsp:cNvSpPr/>
      </dsp:nvSpPr>
      <dsp:spPr>
        <a:xfrm>
          <a:off x="3231" y="984857"/>
          <a:ext cx="2307171" cy="1465053"/>
        </a:xfrm>
        <a:prstGeom prst="roundRect">
          <a:avLst>
            <a:gd name="adj" fmla="val 10000"/>
          </a:avLst>
        </a:prstGeom>
        <a:solidFill>
          <a:schemeClr val="accent1">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00092620-D9EB-4BAD-9694-CD79C861820D}">
      <dsp:nvSpPr>
        <dsp:cNvPr id="0" name=""/>
        <dsp:cNvSpPr/>
      </dsp:nvSpPr>
      <dsp:spPr>
        <a:xfrm>
          <a:off x="259583" y="1228391"/>
          <a:ext cx="2307171" cy="1465053"/>
        </a:xfrm>
        <a:prstGeom prst="roundRect">
          <a:avLst>
            <a:gd name="adj" fmla="val 10000"/>
          </a:avLst>
        </a:prstGeom>
        <a:solidFill>
          <a:schemeClr val="lt1">
            <a:alpha val="90000"/>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a:t>FaceSynthetics</a:t>
          </a:r>
        </a:p>
      </dsp:txBody>
      <dsp:txXfrm>
        <a:off x="302493" y="1271301"/>
        <a:ext cx="2221351" cy="1379233"/>
      </dsp:txXfrm>
    </dsp:sp>
    <dsp:sp modelId="{99F8DD26-381D-40B1-B490-EB1B906C04DF}">
      <dsp:nvSpPr>
        <dsp:cNvPr id="0" name=""/>
        <dsp:cNvSpPr/>
      </dsp:nvSpPr>
      <dsp:spPr>
        <a:xfrm>
          <a:off x="2823107" y="984857"/>
          <a:ext cx="2307171" cy="1465053"/>
        </a:xfrm>
        <a:prstGeom prst="roundRect">
          <a:avLst>
            <a:gd name="adj" fmla="val 10000"/>
          </a:avLst>
        </a:prstGeom>
        <a:solidFill>
          <a:schemeClr val="accent1">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70BC4C9C-E513-4C17-BBAA-1FA1E2CF944C}">
      <dsp:nvSpPr>
        <dsp:cNvPr id="0" name=""/>
        <dsp:cNvSpPr/>
      </dsp:nvSpPr>
      <dsp:spPr>
        <a:xfrm>
          <a:off x="3079459" y="1228391"/>
          <a:ext cx="2307171" cy="1465053"/>
        </a:xfrm>
        <a:prstGeom prst="roundRect">
          <a:avLst>
            <a:gd name="adj" fmla="val 10000"/>
          </a:avLst>
        </a:prstGeom>
        <a:solidFill>
          <a:schemeClr val="lt1">
            <a:alpha val="90000"/>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a:t>USynthFace</a:t>
          </a:r>
        </a:p>
      </dsp:txBody>
      <dsp:txXfrm>
        <a:off x="3122369" y="1271301"/>
        <a:ext cx="2221351" cy="1379233"/>
      </dsp:txXfrm>
    </dsp:sp>
    <dsp:sp modelId="{666219C2-8917-4025-BCD8-610314CA849C}">
      <dsp:nvSpPr>
        <dsp:cNvPr id="0" name=""/>
        <dsp:cNvSpPr/>
      </dsp:nvSpPr>
      <dsp:spPr>
        <a:xfrm>
          <a:off x="5642983" y="984857"/>
          <a:ext cx="2307171" cy="1465053"/>
        </a:xfrm>
        <a:prstGeom prst="roundRect">
          <a:avLst>
            <a:gd name="adj" fmla="val 10000"/>
          </a:avLst>
        </a:prstGeom>
        <a:solidFill>
          <a:schemeClr val="accent1">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32BE6B3C-6254-4AB9-A693-4773F29E7A94}">
      <dsp:nvSpPr>
        <dsp:cNvPr id="0" name=""/>
        <dsp:cNvSpPr/>
      </dsp:nvSpPr>
      <dsp:spPr>
        <a:xfrm>
          <a:off x="5899336" y="1228391"/>
          <a:ext cx="2307171" cy="1465053"/>
        </a:xfrm>
        <a:prstGeom prst="roundRect">
          <a:avLst>
            <a:gd name="adj" fmla="val 10000"/>
          </a:avLst>
        </a:prstGeom>
        <a:solidFill>
          <a:schemeClr val="lt1">
            <a:alpha val="90000"/>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a:t>DigiFace-1m</a:t>
          </a:r>
        </a:p>
      </dsp:txBody>
      <dsp:txXfrm>
        <a:off x="5942246" y="1271301"/>
        <a:ext cx="2221351" cy="1379233"/>
      </dsp:txXfrm>
    </dsp:sp>
    <dsp:sp modelId="{AF84736F-DD93-4D1A-808D-F45C873BB8BD}">
      <dsp:nvSpPr>
        <dsp:cNvPr id="0" name=""/>
        <dsp:cNvSpPr/>
      </dsp:nvSpPr>
      <dsp:spPr>
        <a:xfrm>
          <a:off x="8462859" y="984857"/>
          <a:ext cx="2307171" cy="1465053"/>
        </a:xfrm>
        <a:prstGeom prst="roundRect">
          <a:avLst>
            <a:gd name="adj" fmla="val 10000"/>
          </a:avLst>
        </a:prstGeom>
        <a:solidFill>
          <a:schemeClr val="accent1">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A5DAB5B0-2BEF-4208-9F2A-03EEF1E78D51}">
      <dsp:nvSpPr>
        <dsp:cNvPr id="0" name=""/>
        <dsp:cNvSpPr/>
      </dsp:nvSpPr>
      <dsp:spPr>
        <a:xfrm>
          <a:off x="8719212" y="1228391"/>
          <a:ext cx="2307171" cy="1465053"/>
        </a:xfrm>
        <a:prstGeom prst="roundRect">
          <a:avLst>
            <a:gd name="adj" fmla="val 10000"/>
          </a:avLst>
        </a:prstGeom>
        <a:solidFill>
          <a:schemeClr val="lt1">
            <a:alpha val="90000"/>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a:t>Idiff-Face</a:t>
          </a:r>
        </a:p>
      </dsp:txBody>
      <dsp:txXfrm>
        <a:off x="8762122" y="1271301"/>
        <a:ext cx="2221351" cy="1379233"/>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10.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2.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8.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9.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F81CEA5-62FD-4C83-BDE3-91DFB9827D8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3FA1CBFD-6AD0-48C4-B91B-58830F6F4C3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F869721-F543-4A6C-BF9D-65D7CC540427}" type="datetimeFigureOut">
              <a:rPr lang="en-US" smtClean="0"/>
              <a:t>7/12/2024</a:t>
            </a:fld>
            <a:endParaRPr lang="en-US" dirty="0"/>
          </a:p>
        </p:txBody>
      </p:sp>
      <p:sp>
        <p:nvSpPr>
          <p:cNvPr id="4" name="Footer Placeholder 3">
            <a:extLst>
              <a:ext uri="{FF2B5EF4-FFF2-40B4-BE49-F238E27FC236}">
                <a16:creationId xmlns:a16="http://schemas.microsoft.com/office/drawing/2014/main" id="{A9E55D22-46A3-4B8C-AD40-252FE7896C3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E70DCEF-9071-4B17-801B-37B4465C8E1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90168E-626C-4E60-93C0-A00D25609468}" type="slidenum">
              <a:rPr lang="en-US" smtClean="0"/>
              <a:t>‹#›</a:t>
            </a:fld>
            <a:endParaRPr lang="en-US" dirty="0"/>
          </a:p>
        </p:txBody>
      </p:sp>
    </p:spTree>
    <p:extLst>
      <p:ext uri="{BB962C8B-B14F-4D97-AF65-F5344CB8AC3E}">
        <p14:creationId xmlns:p14="http://schemas.microsoft.com/office/powerpoint/2010/main" val="37493477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32326A-4C88-4AFB-AA5B-5919D81DFF5B}" type="datetimeFigureOut">
              <a:rPr lang="en-US" smtClean="0"/>
              <a:t>7/12/2024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B3AB32-59DF-41F1-9618-EDFBF5049629}" type="slidenum">
              <a:rPr lang="en-US" smtClean="0"/>
              <a:t>‹#›</a:t>
            </a:fld>
            <a:endParaRPr lang="en-US" dirty="0"/>
          </a:p>
        </p:txBody>
      </p:sp>
    </p:spTree>
    <p:extLst>
      <p:ext uri="{BB962C8B-B14F-4D97-AF65-F5344CB8AC3E}">
        <p14:creationId xmlns:p14="http://schemas.microsoft.com/office/powerpoint/2010/main" val="36618056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1</a:t>
            </a:fld>
            <a:endParaRPr lang="en-US" dirty="0"/>
          </a:p>
        </p:txBody>
      </p:sp>
    </p:spTree>
    <p:extLst>
      <p:ext uri="{BB962C8B-B14F-4D97-AF65-F5344CB8AC3E}">
        <p14:creationId xmlns:p14="http://schemas.microsoft.com/office/powerpoint/2010/main" val="13900470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6B3AB32-59DF-41F1-9618-EDFBF5049629}" type="slidenum">
              <a:rPr lang="en-US" smtClean="0"/>
              <a:t>16</a:t>
            </a:fld>
            <a:endParaRPr lang="en-US" dirty="0"/>
          </a:p>
        </p:txBody>
      </p:sp>
    </p:spTree>
    <p:extLst>
      <p:ext uri="{BB962C8B-B14F-4D97-AF65-F5344CB8AC3E}">
        <p14:creationId xmlns:p14="http://schemas.microsoft.com/office/powerpoint/2010/main" val="37142858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34</a:t>
            </a:fld>
            <a:endParaRPr lang="en-US" dirty="0"/>
          </a:p>
        </p:txBody>
      </p:sp>
    </p:spTree>
    <p:extLst>
      <p:ext uri="{BB962C8B-B14F-4D97-AF65-F5344CB8AC3E}">
        <p14:creationId xmlns:p14="http://schemas.microsoft.com/office/powerpoint/2010/main" val="10467141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smtClean="0"/>
              <a:pPr/>
              <a:t>7/12/2024</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03018600"/>
      </p:ext>
    </p:extLst>
  </p:cSld>
  <p:clrMapOvr>
    <a:masterClrMapping/>
  </p:clrMapOvr>
  <mc:AlternateContent xmlns:mc="http://schemas.openxmlformats.org/markup-compatibility/2006" xmlns:p14="http://schemas.microsoft.com/office/powerpoint/2010/main">
    <mc:Choice Requires="p14">
      <p:transition spd="slow">
        <p14:prism isContent="1"/>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54701141"/>
      </p:ext>
    </p:extLst>
  </p:cSld>
  <p:clrMapOvr>
    <a:masterClrMapping/>
  </p:clrMapOvr>
  <mc:AlternateContent xmlns:mc="http://schemas.openxmlformats.org/markup-compatibility/2006" xmlns:p14="http://schemas.microsoft.com/office/powerpoint/2010/main">
    <mc:Choice Requires="p14">
      <p:transition spd="slow">
        <p14:prism isContent="1"/>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smtClean="0"/>
              <a:pPr/>
              <a:t>7/12/2024</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91526879"/>
      </p:ext>
    </p:extLst>
  </p:cSld>
  <p:clrMapOvr>
    <a:masterClrMapping/>
  </p:clrMapOvr>
  <mc:AlternateContent xmlns:mc="http://schemas.openxmlformats.org/markup-compatibility/2006" xmlns:p14="http://schemas.microsoft.com/office/powerpoint/2010/main">
    <mc:Choice Requires="p14">
      <p:transition spd="slow">
        <p14:prism isContent="1"/>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39981630"/>
      </p:ext>
    </p:extLst>
  </p:cSld>
  <p:clrMapOvr>
    <a:masterClrMapping/>
  </p:clrMapOvr>
  <mc:AlternateContent xmlns:mc="http://schemas.openxmlformats.org/markup-compatibility/2006" xmlns:p14="http://schemas.microsoft.com/office/powerpoint/2010/main">
    <mc:Choice Requires="p14">
      <p:transition spd="slow">
        <p14:prism isContent="1"/>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7/12/2024</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09290883"/>
      </p:ext>
    </p:extLst>
  </p:cSld>
  <p:clrMapOvr>
    <a:masterClrMapping/>
  </p:clrMapOvr>
  <mc:AlternateContent xmlns:mc="http://schemas.openxmlformats.org/markup-compatibility/2006" xmlns:p14="http://schemas.microsoft.com/office/powerpoint/2010/main">
    <mc:Choice Requires="p14">
      <p:transition spd="slow">
        <p14:prism isContent="1"/>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7/12/2024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87167401"/>
      </p:ext>
    </p:extLst>
  </p:cSld>
  <p:clrMapOvr>
    <a:masterClrMapping/>
  </p:clrMapOvr>
  <mc:AlternateContent xmlns:mc="http://schemas.openxmlformats.org/markup-compatibility/2006" xmlns:p14="http://schemas.microsoft.com/office/powerpoint/2010/main">
    <mc:Choice Requires="p14">
      <p:transition spd="slow">
        <p14:prism isContent="1"/>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7/12/2024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28574024"/>
      </p:ext>
    </p:extLst>
  </p:cSld>
  <p:clrMapOvr>
    <a:masterClrMapping/>
  </p:clrMapOvr>
  <mc:AlternateContent xmlns:mc="http://schemas.openxmlformats.org/markup-compatibility/2006" xmlns:p14="http://schemas.microsoft.com/office/powerpoint/2010/main">
    <mc:Choice Requires="p14">
      <p:transition spd="slow">
        <p14:prism isContent="1"/>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61BEF0D-F0BB-DE4B-95CE-6DB70DBA9567}" type="datetimeFigureOut">
              <a:rPr lang="en-US" smtClean="0"/>
              <a:pPr/>
              <a:t>7/12/2024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Tree>
    <p:extLst>
      <p:ext uri="{BB962C8B-B14F-4D97-AF65-F5344CB8AC3E}">
        <p14:creationId xmlns:p14="http://schemas.microsoft.com/office/powerpoint/2010/main" val="1164318277"/>
      </p:ext>
    </p:extLst>
  </p:cSld>
  <p:clrMapOvr>
    <a:masterClrMapping/>
  </p:clrMapOvr>
  <mc:AlternateContent xmlns:mc="http://schemas.openxmlformats.org/markup-compatibility/2006" xmlns:p14="http://schemas.microsoft.com/office/powerpoint/2010/main">
    <mc:Choice Requires="p14">
      <p:transition spd="slow">
        <p14:prism isContent="1"/>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7/12/2024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12690406"/>
      </p:ext>
    </p:extLst>
  </p:cSld>
  <p:clrMapOvr>
    <a:masterClrMapping/>
  </p:clrMapOvr>
  <mc:AlternateContent xmlns:mc="http://schemas.openxmlformats.org/markup-compatibility/2006" xmlns:p14="http://schemas.microsoft.com/office/powerpoint/2010/main">
    <mc:Choice Requires="p14">
      <p:transition spd="slow">
        <p14:prism isContent="1"/>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7/12/2024</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3296207"/>
      </p:ext>
    </p:extLst>
  </p:cSld>
  <p:clrMapOvr>
    <a:masterClrMapping/>
  </p:clrMapOvr>
  <mc:AlternateContent xmlns:mc="http://schemas.openxmlformats.org/markup-compatibility/2006" xmlns:p14="http://schemas.microsoft.com/office/powerpoint/2010/main">
    <mc:Choice Requires="p14">
      <p:transition spd="slow">
        <p14:prism isContent="1"/>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7/12/2024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80803729"/>
      </p:ext>
    </p:extLst>
  </p:cSld>
  <p:clrMapOvr>
    <a:masterClrMapping/>
  </p:clrMapOvr>
  <mc:AlternateContent xmlns:mc="http://schemas.openxmlformats.org/markup-compatibility/2006" xmlns:p14="http://schemas.microsoft.com/office/powerpoint/2010/main">
    <mc:Choice Requires="p14">
      <p:transition spd="slow">
        <p14:prism isContent="1"/>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smtClean="0"/>
              <a:pPr/>
              <a:t>7/12/2024</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smtClean="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8285554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mc:AlternateContent xmlns:mc="http://schemas.openxmlformats.org/markup-compatibility/2006" xmlns:p14="http://schemas.microsoft.com/office/powerpoint/2010/main">
    <mc:Choice Requires="p14">
      <p:transition spd="slow">
        <p14:prism isContent="1"/>
      </p:transition>
    </mc:Choice>
    <mc:Fallback xmlns="">
      <p:transition spd="slow">
        <p:fade/>
      </p:transition>
    </mc:Fallback>
  </mc:AlternateConten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21.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image" Target="../media/image7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7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0.xml.rels><?xml version="1.0" encoding="UTF-8" standalone="yes"?>
<Relationships xmlns="http://schemas.openxmlformats.org/package/2006/relationships"><Relationship Id="rId2" Type="http://schemas.openxmlformats.org/officeDocument/2006/relationships/image" Target="../media/image8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image" Target="../media/image8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8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85.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8" Type="http://schemas.openxmlformats.org/officeDocument/2006/relationships/image" Target="../media/image23.png"/><Relationship Id="rId13" Type="http://schemas.openxmlformats.org/officeDocument/2006/relationships/image" Target="../media/image28.svg"/><Relationship Id="rId3" Type="http://schemas.openxmlformats.org/officeDocument/2006/relationships/image" Target="../media/image17.svg"/><Relationship Id="rId7" Type="http://schemas.openxmlformats.org/officeDocument/2006/relationships/image" Target="../media/image22.svg"/><Relationship Id="rId12" Type="http://schemas.openxmlformats.org/officeDocument/2006/relationships/image" Target="../media/image27.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1.png"/><Relationship Id="rId11" Type="http://schemas.openxmlformats.org/officeDocument/2006/relationships/image" Target="../media/image26.svg"/><Relationship Id="rId5" Type="http://schemas.openxmlformats.org/officeDocument/2006/relationships/image" Target="../media/image20.svg"/><Relationship Id="rId15" Type="http://schemas.openxmlformats.org/officeDocument/2006/relationships/image" Target="../media/image30.svg"/><Relationship Id="rId10" Type="http://schemas.openxmlformats.org/officeDocument/2006/relationships/image" Target="../media/image25.png"/><Relationship Id="rId4" Type="http://schemas.openxmlformats.org/officeDocument/2006/relationships/image" Target="../media/image19.png"/><Relationship Id="rId9" Type="http://schemas.openxmlformats.org/officeDocument/2006/relationships/image" Target="../media/image24.svg"/><Relationship Id="rId14" Type="http://schemas.openxmlformats.org/officeDocument/2006/relationships/image" Target="../media/image2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493D4EDA-58E0-40CC-B3CA-14CDEB349D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descr="Digital Connections">
            <a:extLst>
              <a:ext uri="{FF2B5EF4-FFF2-40B4-BE49-F238E27FC236}">
                <a16:creationId xmlns:a16="http://schemas.microsoft.com/office/drawing/2014/main" id="{3840F91C-EDD0-4D4E-A4AB-E6C77856C88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3265" t="9091" r="3502" b="-1"/>
          <a:stretch/>
        </p:blipFill>
        <p:spPr>
          <a:xfrm>
            <a:off x="20" y="10"/>
            <a:ext cx="12191980" cy="6857990"/>
          </a:xfrm>
          <a:prstGeom prst="rect">
            <a:avLst/>
          </a:prstGeom>
        </p:spPr>
      </p:pic>
      <p:grpSp>
        <p:nvGrpSpPr>
          <p:cNvPr id="17" name="Group 16">
            <a:extLst>
              <a:ext uri="{FF2B5EF4-FFF2-40B4-BE49-F238E27FC236}">
                <a16:creationId xmlns:a16="http://schemas.microsoft.com/office/drawing/2014/main" id="{AA9EB0BC-A85E-4C26-B355-5DFCEF6CCB4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8" name="Rectangle 17">
              <a:extLst>
                <a:ext uri="{FF2B5EF4-FFF2-40B4-BE49-F238E27FC236}">
                  <a16:creationId xmlns:a16="http://schemas.microsoft.com/office/drawing/2014/main" id="{3643E56B-BD42-413D-B17D-7958270F5D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dirty="0"/>
            </a:p>
          </p:txBody>
        </p:sp>
        <p:sp>
          <p:nvSpPr>
            <p:cNvPr id="19" name="Rectangle 18">
              <a:extLst>
                <a:ext uri="{FF2B5EF4-FFF2-40B4-BE49-F238E27FC236}">
                  <a16:creationId xmlns:a16="http://schemas.microsoft.com/office/drawing/2014/main" id="{96C04F74-9467-4FA5-95DC-8D481A2974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dirty="0"/>
            </a:p>
          </p:txBody>
        </p:sp>
        <p:sp>
          <p:nvSpPr>
            <p:cNvPr id="20" name="Rectangle 19">
              <a:extLst>
                <a:ext uri="{FF2B5EF4-FFF2-40B4-BE49-F238E27FC236}">
                  <a16:creationId xmlns:a16="http://schemas.microsoft.com/office/drawing/2014/main" id="{D73DE1C3-5C37-42E9-A3F0-256F193832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dirty="0"/>
            </a:p>
          </p:txBody>
        </p:sp>
      </p:grpSp>
      <p:sp>
        <p:nvSpPr>
          <p:cNvPr id="22" name="Rectangle 21">
            <a:extLst>
              <a:ext uri="{FF2B5EF4-FFF2-40B4-BE49-F238E27FC236}">
                <a16:creationId xmlns:a16="http://schemas.microsoft.com/office/drawing/2014/main" id="{4A2E7EC3-E07C-46CE-9B25-41865A506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732" y="4428067"/>
            <a:ext cx="11260667" cy="1962497"/>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txBody>
          <a:bodyPr/>
          <a:lstStyle/>
          <a:p>
            <a:endParaRPr lang="en-IN" dirty="0"/>
          </a:p>
        </p:txBody>
      </p:sp>
      <p:sp>
        <p:nvSpPr>
          <p:cNvPr id="2" name="Title 1">
            <a:extLst>
              <a:ext uri="{FF2B5EF4-FFF2-40B4-BE49-F238E27FC236}">
                <a16:creationId xmlns:a16="http://schemas.microsoft.com/office/drawing/2014/main" id="{C02C5318-1A1E-49D0-B2E2-A4B0FA9E8A40}"/>
              </a:ext>
            </a:extLst>
          </p:cNvPr>
          <p:cNvSpPr>
            <a:spLocks noGrp="1"/>
          </p:cNvSpPr>
          <p:nvPr>
            <p:ph type="ctrTitle"/>
          </p:nvPr>
        </p:nvSpPr>
        <p:spPr>
          <a:xfrm>
            <a:off x="581191" y="4572000"/>
            <a:ext cx="10993549" cy="895244"/>
          </a:xfrm>
        </p:spPr>
        <p:txBody>
          <a:bodyPr>
            <a:noAutofit/>
          </a:bodyPr>
          <a:lstStyle/>
          <a:p>
            <a:r>
              <a:rPr lang="en-US" sz="3200" dirty="0">
                <a:solidFill>
                  <a:schemeClr val="bg1"/>
                </a:solidFill>
              </a:rPr>
              <a:t>Synthetic data for Facial Recognition systems</a:t>
            </a:r>
          </a:p>
        </p:txBody>
      </p:sp>
      <p:sp>
        <p:nvSpPr>
          <p:cNvPr id="3" name="Subtitle 2">
            <a:extLst>
              <a:ext uri="{FF2B5EF4-FFF2-40B4-BE49-F238E27FC236}">
                <a16:creationId xmlns:a16="http://schemas.microsoft.com/office/drawing/2014/main" id="{48B6CF59-4E5B-494D-A2F7-97ADD01E6497}"/>
              </a:ext>
            </a:extLst>
          </p:cNvPr>
          <p:cNvSpPr>
            <a:spLocks noGrp="1"/>
          </p:cNvSpPr>
          <p:nvPr>
            <p:ph type="subTitle" idx="1"/>
          </p:nvPr>
        </p:nvSpPr>
        <p:spPr>
          <a:xfrm>
            <a:off x="581194" y="5467246"/>
            <a:ext cx="10993546" cy="484822"/>
          </a:xfrm>
        </p:spPr>
        <p:txBody>
          <a:bodyPr>
            <a:normAutofit/>
          </a:bodyPr>
          <a:lstStyle/>
          <a:p>
            <a:r>
              <a:rPr lang="en-US" dirty="0">
                <a:solidFill>
                  <a:srgbClr val="7CEBFF"/>
                </a:solidFill>
              </a:rPr>
              <a:t>Armaan khetarpaul</a:t>
            </a:r>
          </a:p>
        </p:txBody>
      </p:sp>
    </p:spTree>
    <p:extLst>
      <p:ext uri="{BB962C8B-B14F-4D97-AF65-F5344CB8AC3E}">
        <p14:creationId xmlns:p14="http://schemas.microsoft.com/office/powerpoint/2010/main" val="1487700712"/>
      </p:ext>
    </p:extLst>
  </p:cSld>
  <p:clrMapOvr>
    <a:masterClrMapping/>
  </p:clrMapOvr>
  <mc:AlternateContent xmlns:mc="http://schemas.openxmlformats.org/markup-compatibility/2006" xmlns:p14="http://schemas.microsoft.com/office/powerpoint/2010/main">
    <mc:Choice Requires="p14">
      <p:transition spd="slow">
        <p14:prism isContent="1"/>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180757-DE10-FF64-B007-07BD01BD39CB}"/>
              </a:ext>
            </a:extLst>
          </p:cNvPr>
          <p:cNvSpPr>
            <a:spLocks noGrp="1"/>
          </p:cNvSpPr>
          <p:nvPr>
            <p:ph type="title"/>
          </p:nvPr>
        </p:nvSpPr>
        <p:spPr/>
        <p:txBody>
          <a:bodyPr/>
          <a:lstStyle/>
          <a:p>
            <a:r>
              <a:rPr lang="en-US" dirty="0"/>
              <a:t>Biases and Concerns</a:t>
            </a:r>
            <a:endParaRPr lang="en-IN" dirty="0"/>
          </a:p>
        </p:txBody>
      </p:sp>
      <p:sp>
        <p:nvSpPr>
          <p:cNvPr id="3" name="Content Placeholder 2">
            <a:extLst>
              <a:ext uri="{FF2B5EF4-FFF2-40B4-BE49-F238E27FC236}">
                <a16:creationId xmlns:a16="http://schemas.microsoft.com/office/drawing/2014/main" id="{27B9AD27-DA28-50B3-88CA-516D36863DD5}"/>
              </a:ext>
            </a:extLst>
          </p:cNvPr>
          <p:cNvSpPr>
            <a:spLocks noGrp="1"/>
          </p:cNvSpPr>
          <p:nvPr>
            <p:ph idx="1"/>
          </p:nvPr>
        </p:nvSpPr>
        <p:spPr/>
        <p:txBody>
          <a:bodyPr/>
          <a:lstStyle/>
          <a:p>
            <a:pPr marL="0" indent="0">
              <a:buNone/>
            </a:pPr>
            <a:r>
              <a:rPr lang="en-US" sz="2000" dirty="0"/>
              <a:t>Representation Concerns:</a:t>
            </a:r>
          </a:p>
          <a:p>
            <a:r>
              <a:rPr lang="en-US" sz="2000" dirty="0"/>
              <a:t>Choice of backbone architectures: DCNNs? </a:t>
            </a:r>
            <a:r>
              <a:rPr lang="en-US" sz="2000" dirty="0" err="1"/>
              <a:t>ResNets</a:t>
            </a:r>
            <a:r>
              <a:rPr lang="en-US" sz="2000" dirty="0"/>
              <a:t>?</a:t>
            </a:r>
          </a:p>
          <a:p>
            <a:r>
              <a:rPr lang="en-US" sz="2000" dirty="0"/>
              <a:t>Mutual Information Mitigation</a:t>
            </a:r>
          </a:p>
          <a:p>
            <a:r>
              <a:rPr lang="en-IN" sz="2000" dirty="0"/>
              <a:t>Loss Function Based Mitigation</a:t>
            </a:r>
          </a:p>
          <a:p>
            <a:r>
              <a:rPr lang="en-IN" sz="2000" dirty="0"/>
              <a:t>Domain Adaptation Based Mitigation</a:t>
            </a:r>
            <a:endParaRPr lang="en-US" sz="2000" dirty="0"/>
          </a:p>
          <a:p>
            <a:endParaRPr lang="en-IN" dirty="0"/>
          </a:p>
        </p:txBody>
      </p:sp>
    </p:spTree>
    <p:extLst>
      <p:ext uri="{BB962C8B-B14F-4D97-AF65-F5344CB8AC3E}">
        <p14:creationId xmlns:p14="http://schemas.microsoft.com/office/powerpoint/2010/main" val="393863913"/>
      </p:ext>
    </p:extLst>
  </p:cSld>
  <p:clrMapOvr>
    <a:masterClrMapping/>
  </p:clrMapOvr>
  <mc:AlternateContent xmlns:mc="http://schemas.openxmlformats.org/markup-compatibility/2006" xmlns:p14="http://schemas.microsoft.com/office/powerpoint/2010/main">
    <mc:Choice Requires="p14">
      <p:transition spd="slow">
        <p14:prism isContent="1"/>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C018AA-530D-8E9D-283E-DBFF788541A4}"/>
              </a:ext>
            </a:extLst>
          </p:cNvPr>
          <p:cNvSpPr>
            <a:spLocks noGrp="1"/>
          </p:cNvSpPr>
          <p:nvPr>
            <p:ph type="title"/>
          </p:nvPr>
        </p:nvSpPr>
        <p:spPr/>
        <p:txBody>
          <a:bodyPr/>
          <a:lstStyle/>
          <a:p>
            <a:r>
              <a:rPr lang="en-US" dirty="0"/>
              <a:t>Biases and concerns </a:t>
            </a:r>
            <a:endParaRPr lang="en-IN" dirty="0"/>
          </a:p>
        </p:txBody>
      </p:sp>
      <p:sp>
        <p:nvSpPr>
          <p:cNvPr id="3" name="Content Placeholder 2">
            <a:extLst>
              <a:ext uri="{FF2B5EF4-FFF2-40B4-BE49-F238E27FC236}">
                <a16:creationId xmlns:a16="http://schemas.microsoft.com/office/drawing/2014/main" id="{71547496-5F0F-32AE-B530-104A88045B78}"/>
              </a:ext>
            </a:extLst>
          </p:cNvPr>
          <p:cNvSpPr>
            <a:spLocks noGrp="1"/>
          </p:cNvSpPr>
          <p:nvPr>
            <p:ph idx="1"/>
          </p:nvPr>
        </p:nvSpPr>
        <p:spPr/>
        <p:txBody>
          <a:bodyPr/>
          <a:lstStyle/>
          <a:p>
            <a:pPr marL="0" indent="0">
              <a:buNone/>
            </a:pPr>
            <a:r>
              <a:rPr lang="en-US" dirty="0"/>
              <a:t>Other Concerns:</a:t>
            </a:r>
          </a:p>
          <a:p>
            <a:r>
              <a:rPr lang="en-US" dirty="0"/>
              <a:t>Disregard for privacy</a:t>
            </a:r>
          </a:p>
          <a:p>
            <a:r>
              <a:rPr lang="en-US" dirty="0"/>
              <a:t>Hard to collect data</a:t>
            </a:r>
          </a:p>
          <a:p>
            <a:r>
              <a:rPr lang="en-US" dirty="0"/>
              <a:t>Labeling may be bad</a:t>
            </a:r>
          </a:p>
          <a:p>
            <a:r>
              <a:rPr lang="en-US" dirty="0"/>
              <a:t>Collected data may not be sufficient for training</a:t>
            </a:r>
          </a:p>
          <a:p>
            <a:endParaRPr lang="en-IN" dirty="0"/>
          </a:p>
        </p:txBody>
      </p:sp>
    </p:spTree>
    <p:extLst>
      <p:ext uri="{BB962C8B-B14F-4D97-AF65-F5344CB8AC3E}">
        <p14:creationId xmlns:p14="http://schemas.microsoft.com/office/powerpoint/2010/main" val="4162885608"/>
      </p:ext>
    </p:extLst>
  </p:cSld>
  <p:clrMapOvr>
    <a:masterClrMapping/>
  </p:clrMapOvr>
  <mc:AlternateContent xmlns:mc="http://schemas.openxmlformats.org/markup-compatibility/2006" xmlns:p14="http://schemas.microsoft.com/office/powerpoint/2010/main">
    <mc:Choice Requires="p14">
      <p:transition spd="slow">
        <p14:prism isContent="1"/>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67F71-0F7B-EC25-1C6C-D721F1531D3B}"/>
              </a:ext>
            </a:extLst>
          </p:cNvPr>
          <p:cNvSpPr>
            <a:spLocks noGrp="1"/>
          </p:cNvSpPr>
          <p:nvPr>
            <p:ph type="title"/>
          </p:nvPr>
        </p:nvSpPr>
        <p:spPr>
          <a:xfrm>
            <a:off x="581192" y="702156"/>
            <a:ext cx="11029616" cy="1013800"/>
          </a:xfrm>
        </p:spPr>
        <p:txBody>
          <a:bodyPr anchor="b">
            <a:normAutofit/>
          </a:bodyPr>
          <a:lstStyle/>
          <a:p>
            <a:r>
              <a:rPr lang="en-US" dirty="0"/>
              <a:t>Towards synthetic data</a:t>
            </a:r>
            <a:endParaRPr lang="en-IN" dirty="0"/>
          </a:p>
        </p:txBody>
      </p:sp>
      <p:graphicFrame>
        <p:nvGraphicFramePr>
          <p:cNvPr id="5" name="Content Placeholder 2">
            <a:extLst>
              <a:ext uri="{FF2B5EF4-FFF2-40B4-BE49-F238E27FC236}">
                <a16:creationId xmlns:a16="http://schemas.microsoft.com/office/drawing/2014/main" id="{6BD08398-5442-0831-05D9-B93536AE0DAD}"/>
              </a:ext>
            </a:extLst>
          </p:cNvPr>
          <p:cNvGraphicFramePr>
            <a:graphicFrameLocks noGrp="1"/>
          </p:cNvGraphicFramePr>
          <p:nvPr>
            <p:ph idx="1"/>
            <p:extLst>
              <p:ext uri="{D42A27DB-BD31-4B8C-83A1-F6EECF244321}">
                <p14:modId xmlns:p14="http://schemas.microsoft.com/office/powerpoint/2010/main" val="3656447541"/>
              </p:ext>
            </p:extLst>
          </p:nvPr>
        </p:nvGraphicFramePr>
        <p:xfrm>
          <a:off x="581192" y="2180496"/>
          <a:ext cx="11029615" cy="367830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77035313"/>
      </p:ext>
    </p:extLst>
  </p:cSld>
  <p:clrMapOvr>
    <a:masterClrMapping/>
  </p:clrMapOvr>
  <mc:AlternateContent xmlns:mc="http://schemas.openxmlformats.org/markup-compatibility/2006" xmlns:p14="http://schemas.microsoft.com/office/powerpoint/2010/main">
    <mc:Choice Requires="p14">
      <p:transition spd="slow">
        <p14:prism isContent="1"/>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B8D96C-FD07-33A0-7ED8-C9C3C26B0869}"/>
              </a:ext>
            </a:extLst>
          </p:cNvPr>
          <p:cNvSpPr>
            <a:spLocks noGrp="1"/>
          </p:cNvSpPr>
          <p:nvPr>
            <p:ph type="title"/>
          </p:nvPr>
        </p:nvSpPr>
        <p:spPr/>
        <p:txBody>
          <a:bodyPr/>
          <a:lstStyle/>
          <a:p>
            <a:r>
              <a:rPr lang="en-US" sz="2800" dirty="0">
                <a:solidFill>
                  <a:schemeClr val="bg1"/>
                </a:solidFill>
              </a:rPr>
              <a:t>Towards Synthetic data</a:t>
            </a:r>
            <a:endParaRPr lang="en-IN" dirty="0"/>
          </a:p>
        </p:txBody>
      </p:sp>
      <p:graphicFrame>
        <p:nvGraphicFramePr>
          <p:cNvPr id="5" name="Content Placeholder 2">
            <a:extLst>
              <a:ext uri="{FF2B5EF4-FFF2-40B4-BE49-F238E27FC236}">
                <a16:creationId xmlns:a16="http://schemas.microsoft.com/office/drawing/2014/main" id="{6C4F51B0-E668-53CA-88A6-0FBE5D3370AC}"/>
              </a:ext>
            </a:extLst>
          </p:cNvPr>
          <p:cNvGraphicFramePr>
            <a:graphicFrameLocks noGrp="1"/>
          </p:cNvGraphicFramePr>
          <p:nvPr>
            <p:ph idx="1"/>
            <p:extLst>
              <p:ext uri="{D42A27DB-BD31-4B8C-83A1-F6EECF244321}">
                <p14:modId xmlns:p14="http://schemas.microsoft.com/office/powerpoint/2010/main" val="285079903"/>
              </p:ext>
            </p:extLst>
          </p:nvPr>
        </p:nvGraphicFramePr>
        <p:xfrm>
          <a:off x="447816" y="2130942"/>
          <a:ext cx="11292840" cy="4204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93337143"/>
      </p:ext>
    </p:extLst>
  </p:cSld>
  <p:clrMapOvr>
    <a:masterClrMapping/>
  </p:clrMapOvr>
  <mc:AlternateContent xmlns:mc="http://schemas.openxmlformats.org/markup-compatibility/2006" xmlns:p14="http://schemas.microsoft.com/office/powerpoint/2010/main">
    <mc:Choice Requires="p14">
      <p:transition spd="slow">
        <p14:prism isContent="1"/>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14FE6D-08A6-8C82-2C6E-4E43FE8DD27E}"/>
              </a:ext>
            </a:extLst>
          </p:cNvPr>
          <p:cNvSpPr>
            <a:spLocks noGrp="1"/>
          </p:cNvSpPr>
          <p:nvPr>
            <p:ph type="title"/>
          </p:nvPr>
        </p:nvSpPr>
        <p:spPr>
          <a:xfrm>
            <a:off x="581192" y="702156"/>
            <a:ext cx="11029616" cy="1013800"/>
          </a:xfrm>
        </p:spPr>
        <p:txBody>
          <a:bodyPr anchor="b">
            <a:normAutofit/>
          </a:bodyPr>
          <a:lstStyle/>
          <a:p>
            <a:r>
              <a:rPr lang="en-US" dirty="0"/>
              <a:t>What type of data is required?</a:t>
            </a:r>
            <a:endParaRPr lang="en-IN" dirty="0"/>
          </a:p>
        </p:txBody>
      </p:sp>
      <p:graphicFrame>
        <p:nvGraphicFramePr>
          <p:cNvPr id="5" name="Content Placeholder 2">
            <a:extLst>
              <a:ext uri="{FF2B5EF4-FFF2-40B4-BE49-F238E27FC236}">
                <a16:creationId xmlns:a16="http://schemas.microsoft.com/office/drawing/2014/main" id="{2BBCD236-36CF-2BF8-F556-9E6F833A047A}"/>
              </a:ext>
            </a:extLst>
          </p:cNvPr>
          <p:cNvGraphicFramePr>
            <a:graphicFrameLocks noGrp="1"/>
          </p:cNvGraphicFramePr>
          <p:nvPr>
            <p:ph idx="1"/>
            <p:extLst>
              <p:ext uri="{D42A27DB-BD31-4B8C-83A1-F6EECF244321}">
                <p14:modId xmlns:p14="http://schemas.microsoft.com/office/powerpoint/2010/main" val="809642520"/>
              </p:ext>
            </p:extLst>
          </p:nvPr>
        </p:nvGraphicFramePr>
        <p:xfrm>
          <a:off x="581192" y="2180496"/>
          <a:ext cx="11029615" cy="367830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28553046"/>
      </p:ext>
    </p:extLst>
  </p:cSld>
  <p:clrMapOvr>
    <a:masterClrMapping/>
  </p:clrMapOvr>
  <mc:AlternateContent xmlns:mc="http://schemas.openxmlformats.org/markup-compatibility/2006" xmlns:p14="http://schemas.microsoft.com/office/powerpoint/2010/main">
    <mc:Choice Requires="p14">
      <p:transition spd="slow">
        <p14:prism isContent="1"/>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EB7BD7-F343-9931-8A2F-ED8283DEED88}"/>
              </a:ext>
            </a:extLst>
          </p:cNvPr>
          <p:cNvSpPr>
            <a:spLocks noGrp="1"/>
          </p:cNvSpPr>
          <p:nvPr>
            <p:ph type="title"/>
          </p:nvPr>
        </p:nvSpPr>
        <p:spPr>
          <a:xfrm>
            <a:off x="581192" y="702156"/>
            <a:ext cx="11029616" cy="1013800"/>
          </a:xfrm>
        </p:spPr>
        <p:txBody>
          <a:bodyPr anchor="b">
            <a:normAutofit/>
          </a:bodyPr>
          <a:lstStyle/>
          <a:p>
            <a:r>
              <a:rPr lang="en-US" dirty="0"/>
              <a:t>Generation of  Synthetic data</a:t>
            </a:r>
            <a:endParaRPr lang="en-IN" dirty="0"/>
          </a:p>
        </p:txBody>
      </p:sp>
      <p:graphicFrame>
        <p:nvGraphicFramePr>
          <p:cNvPr id="5" name="Content Placeholder 2">
            <a:extLst>
              <a:ext uri="{FF2B5EF4-FFF2-40B4-BE49-F238E27FC236}">
                <a16:creationId xmlns:a16="http://schemas.microsoft.com/office/drawing/2014/main" id="{2AB1466D-A97F-CFA9-4B96-98F85DD00901}"/>
              </a:ext>
            </a:extLst>
          </p:cNvPr>
          <p:cNvGraphicFramePr>
            <a:graphicFrameLocks noGrp="1"/>
          </p:cNvGraphicFramePr>
          <p:nvPr>
            <p:ph idx="1"/>
            <p:extLst>
              <p:ext uri="{D42A27DB-BD31-4B8C-83A1-F6EECF244321}">
                <p14:modId xmlns:p14="http://schemas.microsoft.com/office/powerpoint/2010/main" val="1094451271"/>
              </p:ext>
            </p:extLst>
          </p:nvPr>
        </p:nvGraphicFramePr>
        <p:xfrm>
          <a:off x="195943" y="1715956"/>
          <a:ext cx="11717383" cy="503101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66134462"/>
      </p:ext>
    </p:extLst>
  </p:cSld>
  <p:clrMapOvr>
    <a:masterClrMapping/>
  </p:clrMapOvr>
  <mc:AlternateContent xmlns:mc="http://schemas.openxmlformats.org/markup-compatibility/2006" xmlns:p14="http://schemas.microsoft.com/office/powerpoint/2010/main">
    <mc:Choice Requires="p14">
      <p:transition spd="slow">
        <p14:prism isContent="1"/>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2ACC96-D45D-7665-17C3-E022F8DC769E}"/>
              </a:ext>
            </a:extLst>
          </p:cNvPr>
          <p:cNvSpPr>
            <a:spLocks noGrp="1"/>
          </p:cNvSpPr>
          <p:nvPr>
            <p:ph type="title"/>
          </p:nvPr>
        </p:nvSpPr>
        <p:spPr>
          <a:xfrm>
            <a:off x="581192" y="702156"/>
            <a:ext cx="11029616" cy="1013800"/>
          </a:xfrm>
        </p:spPr>
        <p:txBody>
          <a:bodyPr anchor="b">
            <a:normAutofit/>
          </a:bodyPr>
          <a:lstStyle/>
          <a:p>
            <a:r>
              <a:rPr lang="en-US" dirty="0"/>
              <a:t>Generation of  Synthetic data</a:t>
            </a:r>
            <a:endParaRPr lang="en-IN" dirty="0"/>
          </a:p>
        </p:txBody>
      </p:sp>
      <p:graphicFrame>
        <p:nvGraphicFramePr>
          <p:cNvPr id="18" name="Content Placeholder 2">
            <a:extLst>
              <a:ext uri="{FF2B5EF4-FFF2-40B4-BE49-F238E27FC236}">
                <a16:creationId xmlns:a16="http://schemas.microsoft.com/office/drawing/2014/main" id="{BD73A777-D606-C894-B40D-0ABEF7B078FA}"/>
              </a:ext>
            </a:extLst>
          </p:cNvPr>
          <p:cNvGraphicFramePr>
            <a:graphicFrameLocks noGrp="1"/>
          </p:cNvGraphicFramePr>
          <p:nvPr>
            <p:ph idx="1"/>
            <p:extLst>
              <p:ext uri="{D42A27DB-BD31-4B8C-83A1-F6EECF244321}">
                <p14:modId xmlns:p14="http://schemas.microsoft.com/office/powerpoint/2010/main" val="2190930871"/>
              </p:ext>
            </p:extLst>
          </p:nvPr>
        </p:nvGraphicFramePr>
        <p:xfrm>
          <a:off x="218536" y="1811548"/>
          <a:ext cx="11841192" cy="494581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724128884"/>
      </p:ext>
    </p:extLst>
  </p:cSld>
  <p:clrMapOvr>
    <a:masterClrMapping/>
  </p:clrMapOvr>
  <mc:AlternateContent xmlns:mc="http://schemas.openxmlformats.org/markup-compatibility/2006" xmlns:p14="http://schemas.microsoft.com/office/powerpoint/2010/main">
    <mc:Choice Requires="p14">
      <p:transition spd="slow">
        <p14:prism isContent="1"/>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1CD530-EF66-ABC6-ECCD-A4DA49438152}"/>
              </a:ext>
            </a:extLst>
          </p:cNvPr>
          <p:cNvSpPr>
            <a:spLocks noGrp="1"/>
          </p:cNvSpPr>
          <p:nvPr>
            <p:ph type="title"/>
          </p:nvPr>
        </p:nvSpPr>
        <p:spPr>
          <a:xfrm>
            <a:off x="581192" y="702156"/>
            <a:ext cx="11029616" cy="1013800"/>
          </a:xfrm>
        </p:spPr>
        <p:txBody>
          <a:bodyPr anchor="b">
            <a:normAutofit/>
          </a:bodyPr>
          <a:lstStyle/>
          <a:p>
            <a:r>
              <a:rPr lang="en-US" dirty="0"/>
              <a:t>Some synthetically generated datasets</a:t>
            </a:r>
            <a:endParaRPr lang="en-IN" dirty="0"/>
          </a:p>
        </p:txBody>
      </p:sp>
      <p:graphicFrame>
        <p:nvGraphicFramePr>
          <p:cNvPr id="5" name="Content Placeholder 2">
            <a:extLst>
              <a:ext uri="{FF2B5EF4-FFF2-40B4-BE49-F238E27FC236}">
                <a16:creationId xmlns:a16="http://schemas.microsoft.com/office/drawing/2014/main" id="{6E6C708E-DBE7-5F6F-BB58-76FF372E223A}"/>
              </a:ext>
            </a:extLst>
          </p:cNvPr>
          <p:cNvGraphicFramePr>
            <a:graphicFrameLocks noGrp="1"/>
          </p:cNvGraphicFramePr>
          <p:nvPr>
            <p:ph idx="1"/>
            <p:extLst>
              <p:ext uri="{D42A27DB-BD31-4B8C-83A1-F6EECF244321}">
                <p14:modId xmlns:p14="http://schemas.microsoft.com/office/powerpoint/2010/main" val="447714933"/>
              </p:ext>
            </p:extLst>
          </p:nvPr>
        </p:nvGraphicFramePr>
        <p:xfrm>
          <a:off x="581192" y="2180496"/>
          <a:ext cx="11029615" cy="367830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61926653"/>
      </p:ext>
    </p:extLst>
  </p:cSld>
  <p:clrMapOvr>
    <a:masterClrMapping/>
  </p:clrMapOvr>
  <mc:AlternateContent xmlns:mc="http://schemas.openxmlformats.org/markup-compatibility/2006" xmlns:p14="http://schemas.microsoft.com/office/powerpoint/2010/main">
    <mc:Choice Requires="p14">
      <p:transition spd="slow">
        <p14:prism isContent="1"/>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1CD530-EF66-ABC6-ECCD-A4DA49438152}"/>
              </a:ext>
            </a:extLst>
          </p:cNvPr>
          <p:cNvSpPr>
            <a:spLocks noGrp="1"/>
          </p:cNvSpPr>
          <p:nvPr>
            <p:ph type="title"/>
          </p:nvPr>
        </p:nvSpPr>
        <p:spPr>
          <a:xfrm>
            <a:off x="581192" y="702156"/>
            <a:ext cx="11029616" cy="1013800"/>
          </a:xfrm>
        </p:spPr>
        <p:txBody>
          <a:bodyPr anchor="b">
            <a:normAutofit/>
          </a:bodyPr>
          <a:lstStyle/>
          <a:p>
            <a:r>
              <a:rPr lang="en-US" dirty="0"/>
              <a:t>Some synthetically generated datasets</a:t>
            </a:r>
            <a:endParaRPr lang="en-IN" dirty="0"/>
          </a:p>
        </p:txBody>
      </p:sp>
      <p:graphicFrame>
        <p:nvGraphicFramePr>
          <p:cNvPr id="5" name="Content Placeholder 2">
            <a:extLst>
              <a:ext uri="{FF2B5EF4-FFF2-40B4-BE49-F238E27FC236}">
                <a16:creationId xmlns:a16="http://schemas.microsoft.com/office/drawing/2014/main" id="{6E6C708E-DBE7-5F6F-BB58-76FF372E223A}"/>
              </a:ext>
            </a:extLst>
          </p:cNvPr>
          <p:cNvGraphicFramePr>
            <a:graphicFrameLocks noGrp="1"/>
          </p:cNvGraphicFramePr>
          <p:nvPr>
            <p:ph idx="1"/>
            <p:extLst>
              <p:ext uri="{D42A27DB-BD31-4B8C-83A1-F6EECF244321}">
                <p14:modId xmlns:p14="http://schemas.microsoft.com/office/powerpoint/2010/main" val="122439951"/>
              </p:ext>
            </p:extLst>
          </p:nvPr>
        </p:nvGraphicFramePr>
        <p:xfrm>
          <a:off x="581192" y="2180496"/>
          <a:ext cx="11029615" cy="367830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35886887"/>
      </p:ext>
    </p:extLst>
  </p:cSld>
  <p:clrMapOvr>
    <a:masterClrMapping/>
  </p:clrMapOvr>
  <mc:AlternateContent xmlns:mc="http://schemas.openxmlformats.org/markup-compatibility/2006" xmlns:p14="http://schemas.microsoft.com/office/powerpoint/2010/main">
    <mc:Choice Requires="p14">
      <p:transition spd="slow">
        <p14:prism isContent="1"/>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D31FCB-9F76-5642-CEB7-E20AFAE86A8D}"/>
              </a:ext>
            </a:extLst>
          </p:cNvPr>
          <p:cNvSpPr>
            <a:spLocks noGrp="1"/>
          </p:cNvSpPr>
          <p:nvPr>
            <p:ph type="title"/>
          </p:nvPr>
        </p:nvSpPr>
        <p:spPr>
          <a:xfrm>
            <a:off x="581192" y="702156"/>
            <a:ext cx="11029616" cy="1013800"/>
          </a:xfrm>
        </p:spPr>
        <p:txBody>
          <a:bodyPr anchor="b">
            <a:normAutofit/>
          </a:bodyPr>
          <a:lstStyle/>
          <a:p>
            <a:r>
              <a:rPr lang="en-US" dirty="0"/>
              <a:t>How to use synthetic data?</a:t>
            </a:r>
            <a:endParaRPr lang="en-IN" dirty="0"/>
          </a:p>
        </p:txBody>
      </p:sp>
      <p:graphicFrame>
        <p:nvGraphicFramePr>
          <p:cNvPr id="5" name="Content Placeholder 2">
            <a:extLst>
              <a:ext uri="{FF2B5EF4-FFF2-40B4-BE49-F238E27FC236}">
                <a16:creationId xmlns:a16="http://schemas.microsoft.com/office/drawing/2014/main" id="{8DB4D4BC-DEF8-44E4-37E9-562873765890}"/>
              </a:ext>
            </a:extLst>
          </p:cNvPr>
          <p:cNvGraphicFramePr>
            <a:graphicFrameLocks noGrp="1"/>
          </p:cNvGraphicFramePr>
          <p:nvPr>
            <p:ph idx="1"/>
            <p:extLst>
              <p:ext uri="{D42A27DB-BD31-4B8C-83A1-F6EECF244321}">
                <p14:modId xmlns:p14="http://schemas.microsoft.com/office/powerpoint/2010/main" val="1050728236"/>
              </p:ext>
            </p:extLst>
          </p:nvPr>
        </p:nvGraphicFramePr>
        <p:xfrm>
          <a:off x="581192" y="2180496"/>
          <a:ext cx="11029615" cy="367830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59627389"/>
      </p:ext>
    </p:extLst>
  </p:cSld>
  <p:clrMapOvr>
    <a:masterClrMapping/>
  </p:clrMapOvr>
  <mc:AlternateContent xmlns:mc="http://schemas.openxmlformats.org/markup-compatibility/2006" xmlns:p14="http://schemas.microsoft.com/office/powerpoint/2010/main">
    <mc:Choice Requires="p14">
      <p:transition spd="slow">
        <p14:prism isContent="1"/>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FCE254-D6E0-BF6A-9CDA-B86C7E095264}"/>
              </a:ext>
            </a:extLst>
          </p:cNvPr>
          <p:cNvSpPr>
            <a:spLocks noGrp="1"/>
          </p:cNvSpPr>
          <p:nvPr>
            <p:ph type="title"/>
          </p:nvPr>
        </p:nvSpPr>
        <p:spPr>
          <a:xfrm>
            <a:off x="581192" y="702156"/>
            <a:ext cx="11029616" cy="1013800"/>
          </a:xfrm>
        </p:spPr>
        <p:txBody>
          <a:bodyPr anchor="b">
            <a:normAutofit/>
          </a:bodyPr>
          <a:lstStyle/>
          <a:p>
            <a:r>
              <a:rPr lang="en-US" dirty="0"/>
              <a:t>Topics</a:t>
            </a:r>
            <a:endParaRPr lang="en-IN" dirty="0"/>
          </a:p>
        </p:txBody>
      </p:sp>
      <p:graphicFrame>
        <p:nvGraphicFramePr>
          <p:cNvPr id="6" name="Content Placeholder 2">
            <a:extLst>
              <a:ext uri="{FF2B5EF4-FFF2-40B4-BE49-F238E27FC236}">
                <a16:creationId xmlns:a16="http://schemas.microsoft.com/office/drawing/2014/main" id="{6CC53920-316D-C773-C3AE-09BCAE05C506}"/>
              </a:ext>
            </a:extLst>
          </p:cNvPr>
          <p:cNvGraphicFramePr>
            <a:graphicFrameLocks noGrp="1"/>
          </p:cNvGraphicFramePr>
          <p:nvPr>
            <p:ph idx="1"/>
            <p:extLst>
              <p:ext uri="{D42A27DB-BD31-4B8C-83A1-F6EECF244321}">
                <p14:modId xmlns:p14="http://schemas.microsoft.com/office/powerpoint/2010/main" val="222771997"/>
              </p:ext>
            </p:extLst>
          </p:nvPr>
        </p:nvGraphicFramePr>
        <p:xfrm>
          <a:off x="581192" y="2180496"/>
          <a:ext cx="11029615" cy="367830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76662161"/>
      </p:ext>
    </p:extLst>
  </p:cSld>
  <p:clrMapOvr>
    <a:masterClrMapping/>
  </p:clrMapOvr>
  <mc:AlternateContent xmlns:mc="http://schemas.openxmlformats.org/markup-compatibility/2006" xmlns:p14="http://schemas.microsoft.com/office/powerpoint/2010/main">
    <mc:Choice Requires="p14">
      <p:transition spd="slow">
        <p14:prism isContent="1"/>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6D5812-EAF2-27C5-C8CA-9A6C4B6F8CAC}"/>
              </a:ext>
            </a:extLst>
          </p:cNvPr>
          <p:cNvSpPr>
            <a:spLocks noGrp="1"/>
          </p:cNvSpPr>
          <p:nvPr>
            <p:ph type="title"/>
          </p:nvPr>
        </p:nvSpPr>
        <p:spPr>
          <a:xfrm>
            <a:off x="581192" y="702156"/>
            <a:ext cx="11029616" cy="1013800"/>
          </a:xfrm>
        </p:spPr>
        <p:txBody>
          <a:bodyPr anchor="b">
            <a:normAutofit/>
          </a:bodyPr>
          <a:lstStyle/>
          <a:p>
            <a:r>
              <a:rPr lang="en-US" dirty="0"/>
              <a:t>Use with real data</a:t>
            </a:r>
            <a:endParaRPr lang="en-IN" dirty="0"/>
          </a:p>
        </p:txBody>
      </p:sp>
      <p:graphicFrame>
        <p:nvGraphicFramePr>
          <p:cNvPr id="5" name="Content Placeholder 2">
            <a:extLst>
              <a:ext uri="{FF2B5EF4-FFF2-40B4-BE49-F238E27FC236}">
                <a16:creationId xmlns:a16="http://schemas.microsoft.com/office/drawing/2014/main" id="{F7C9707E-6099-43A4-1124-5E94AF89F082}"/>
              </a:ext>
            </a:extLst>
          </p:cNvPr>
          <p:cNvGraphicFramePr>
            <a:graphicFrameLocks noGrp="1"/>
          </p:cNvGraphicFramePr>
          <p:nvPr>
            <p:ph idx="1"/>
            <p:extLst>
              <p:ext uri="{D42A27DB-BD31-4B8C-83A1-F6EECF244321}">
                <p14:modId xmlns:p14="http://schemas.microsoft.com/office/powerpoint/2010/main" val="1285059672"/>
              </p:ext>
            </p:extLst>
          </p:nvPr>
        </p:nvGraphicFramePr>
        <p:xfrm>
          <a:off x="581192" y="2790094"/>
          <a:ext cx="11029615" cy="367830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Box 3">
            <a:extLst>
              <a:ext uri="{FF2B5EF4-FFF2-40B4-BE49-F238E27FC236}">
                <a16:creationId xmlns:a16="http://schemas.microsoft.com/office/drawing/2014/main" id="{6E7B3E04-23C7-C511-05DC-71C47CB43BF6}"/>
              </a:ext>
            </a:extLst>
          </p:cNvPr>
          <p:cNvSpPr txBox="1"/>
          <p:nvPr/>
        </p:nvSpPr>
        <p:spPr>
          <a:xfrm>
            <a:off x="581192" y="2143763"/>
            <a:ext cx="6187143" cy="646331"/>
          </a:xfrm>
          <a:prstGeom prst="rect">
            <a:avLst/>
          </a:prstGeom>
          <a:noFill/>
        </p:spPr>
        <p:txBody>
          <a:bodyPr wrap="none" rtlCol="0">
            <a:spAutoFit/>
          </a:bodyPr>
          <a:lstStyle/>
          <a:p>
            <a:r>
              <a:rPr lang="en-US" dirty="0"/>
              <a:t>Synthetic data can be used with real data in a few different ways:</a:t>
            </a:r>
          </a:p>
          <a:p>
            <a:endParaRPr lang="en-IN" dirty="0"/>
          </a:p>
        </p:txBody>
      </p:sp>
    </p:spTree>
    <p:extLst>
      <p:ext uri="{BB962C8B-B14F-4D97-AF65-F5344CB8AC3E}">
        <p14:creationId xmlns:p14="http://schemas.microsoft.com/office/powerpoint/2010/main" val="2035290753"/>
      </p:ext>
    </p:extLst>
  </p:cSld>
  <p:clrMapOvr>
    <a:masterClrMapping/>
  </p:clrMapOvr>
  <mc:AlternateContent xmlns:mc="http://schemas.openxmlformats.org/markup-compatibility/2006" xmlns:p14="http://schemas.microsoft.com/office/powerpoint/2010/main">
    <mc:Choice Requires="p14">
      <p:transition spd="slow">
        <p14:prism isContent="1"/>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297FAB-C62A-3053-5BA4-3B0E7C20843A}"/>
              </a:ext>
            </a:extLst>
          </p:cNvPr>
          <p:cNvSpPr>
            <a:spLocks noGrp="1"/>
          </p:cNvSpPr>
          <p:nvPr>
            <p:ph type="title"/>
          </p:nvPr>
        </p:nvSpPr>
        <p:spPr/>
        <p:txBody>
          <a:bodyPr/>
          <a:lstStyle/>
          <a:p>
            <a:r>
              <a:rPr lang="en-US" dirty="0"/>
              <a:t>Loss Functions</a:t>
            </a:r>
            <a:endParaRPr lang="en-I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906EAFE-6DD1-410D-DA4A-A1DD8214AE18}"/>
                  </a:ext>
                </a:extLst>
              </p:cNvPr>
              <p:cNvSpPr>
                <a:spLocks noGrp="1"/>
              </p:cNvSpPr>
              <p:nvPr>
                <p:ph idx="1"/>
              </p:nvPr>
            </p:nvSpPr>
            <p:spPr>
              <a:xfrm>
                <a:off x="581192" y="2180496"/>
                <a:ext cx="11029615" cy="4507851"/>
              </a:xfrm>
            </p:spPr>
            <p:txBody>
              <a:bodyPr>
                <a:normAutofit/>
              </a:bodyPr>
              <a:lstStyle/>
              <a:p>
                <a:pPr marL="0" indent="0">
                  <a:buNone/>
                </a:pPr>
                <a:r>
                  <a:rPr lang="en-US" sz="2000" dirty="0"/>
                  <a:t>Changing the loss function to discard some common biases/some use case is essential to a good model. Commonly used loss functions are:</a:t>
                </a:r>
              </a:p>
              <a:p>
                <a:r>
                  <a:rPr lang="en-US" sz="2000" dirty="0"/>
                  <a:t>CosFace</a:t>
                </a:r>
              </a:p>
              <a:p>
                <a:pPr marL="0" indent="0">
                  <a:buNone/>
                </a:pPr>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ea typeface="Cambria Math" panose="02040503050406030204" pitchFamily="18" charset="0"/>
                            </a:rPr>
                          </m:ctrlPr>
                        </m:sSubPr>
                        <m:e>
                          <m:r>
                            <a:rPr lang="en-US" sz="2000" i="1" smtClean="0">
                              <a:latin typeface="Cambria Math" panose="02040503050406030204" pitchFamily="18" charset="0"/>
                              <a:ea typeface="Cambria Math" panose="02040503050406030204" pitchFamily="18" charset="0"/>
                            </a:rPr>
                            <m:t>ℒ</m:t>
                          </m:r>
                        </m:e>
                        <m:sub>
                          <m:r>
                            <a:rPr lang="en-US" sz="2000" b="0" i="1" smtClean="0">
                              <a:latin typeface="Cambria Math" panose="02040503050406030204" pitchFamily="18" charset="0"/>
                              <a:ea typeface="Cambria Math" panose="02040503050406030204" pitchFamily="18" charset="0"/>
                            </a:rPr>
                            <m:t>𝐶𝑜𝑠𝐹𝑎𝑐𝑒</m:t>
                          </m:r>
                        </m:sub>
                      </m:sSub>
                      <m:r>
                        <a:rPr lang="en-US" sz="2000" b="0" i="1" smtClean="0">
                          <a:latin typeface="Cambria Math" panose="02040503050406030204" pitchFamily="18" charset="0"/>
                          <a:ea typeface="Cambria Math" panose="02040503050406030204" pitchFamily="18" charset="0"/>
                        </a:rPr>
                        <m:t>=−</m:t>
                      </m:r>
                      <m:f>
                        <m:fPr>
                          <m:ctrlPr>
                            <a:rPr lang="en-US" sz="2000" b="0" i="1" smtClean="0">
                              <a:latin typeface="Cambria Math" panose="02040503050406030204" pitchFamily="18" charset="0"/>
                              <a:ea typeface="Cambria Math" panose="02040503050406030204" pitchFamily="18" charset="0"/>
                            </a:rPr>
                          </m:ctrlPr>
                        </m:fPr>
                        <m:num>
                          <m:r>
                            <a:rPr lang="en-US" sz="2000" b="0" i="1" smtClean="0">
                              <a:latin typeface="Cambria Math" panose="02040503050406030204" pitchFamily="18" charset="0"/>
                              <a:ea typeface="Cambria Math" panose="02040503050406030204" pitchFamily="18" charset="0"/>
                            </a:rPr>
                            <m:t>1</m:t>
                          </m:r>
                        </m:num>
                        <m:den>
                          <m:r>
                            <a:rPr lang="en-US" sz="2000" b="0" i="1" smtClean="0">
                              <a:latin typeface="Cambria Math" panose="02040503050406030204" pitchFamily="18" charset="0"/>
                              <a:ea typeface="Cambria Math" panose="02040503050406030204" pitchFamily="18" charset="0"/>
                            </a:rPr>
                            <m:t>𝑁</m:t>
                          </m:r>
                        </m:den>
                      </m:f>
                      <m:nary>
                        <m:naryPr>
                          <m:chr m:val="∑"/>
                          <m:ctrlPr>
                            <a:rPr lang="en-US" sz="2000" b="0" i="1" smtClean="0">
                              <a:latin typeface="Cambria Math" panose="02040503050406030204" pitchFamily="18" charset="0"/>
                              <a:ea typeface="Cambria Math" panose="02040503050406030204" pitchFamily="18" charset="0"/>
                            </a:rPr>
                          </m:ctrlPr>
                        </m:naryPr>
                        <m:sub>
                          <m:r>
                            <m:rPr>
                              <m:brk m:alnAt="23"/>
                            </m:rPr>
                            <a:rPr lang="en-US" sz="2000" b="0" i="1" smtClean="0">
                              <a:latin typeface="Cambria Math" panose="02040503050406030204" pitchFamily="18" charset="0"/>
                              <a:ea typeface="Cambria Math" panose="02040503050406030204" pitchFamily="18" charset="0"/>
                            </a:rPr>
                            <m:t>𝑖</m:t>
                          </m:r>
                          <m:r>
                            <a:rPr lang="en-US" sz="2000" b="0" i="1" smtClean="0">
                              <a:latin typeface="Cambria Math" panose="02040503050406030204" pitchFamily="18" charset="0"/>
                              <a:ea typeface="Cambria Math" panose="02040503050406030204" pitchFamily="18" charset="0"/>
                            </a:rPr>
                            <m:t>=1</m:t>
                          </m:r>
                        </m:sub>
                        <m:sup>
                          <m:r>
                            <a:rPr lang="en-US" sz="2000" b="0" i="1" smtClean="0">
                              <a:latin typeface="Cambria Math" panose="02040503050406030204" pitchFamily="18" charset="0"/>
                              <a:ea typeface="Cambria Math" panose="02040503050406030204" pitchFamily="18" charset="0"/>
                            </a:rPr>
                            <m:t>𝑁</m:t>
                          </m:r>
                        </m:sup>
                        <m:e>
                          <m:func>
                            <m:funcPr>
                              <m:ctrlPr>
                                <a:rPr lang="en-US" sz="2000" b="0" i="1" smtClean="0">
                                  <a:latin typeface="Cambria Math" panose="02040503050406030204" pitchFamily="18" charset="0"/>
                                  <a:ea typeface="Cambria Math" panose="02040503050406030204" pitchFamily="18" charset="0"/>
                                </a:rPr>
                              </m:ctrlPr>
                            </m:funcPr>
                            <m:fName>
                              <m:r>
                                <m:rPr>
                                  <m:sty m:val="p"/>
                                </m:rPr>
                                <a:rPr lang="en-US" sz="2000" b="0" i="0" smtClean="0">
                                  <a:latin typeface="Cambria Math" panose="02040503050406030204" pitchFamily="18" charset="0"/>
                                  <a:ea typeface="Cambria Math" panose="02040503050406030204" pitchFamily="18" charset="0"/>
                                </a:rPr>
                                <m:t>log</m:t>
                              </m:r>
                            </m:fName>
                            <m:e>
                              <m:f>
                                <m:fPr>
                                  <m:ctrlPr>
                                    <a:rPr lang="en-US" sz="2000" b="0" i="1" smtClean="0">
                                      <a:latin typeface="Cambria Math" panose="02040503050406030204" pitchFamily="18" charset="0"/>
                                      <a:ea typeface="Cambria Math" panose="02040503050406030204" pitchFamily="18" charset="0"/>
                                    </a:rPr>
                                  </m:ctrlPr>
                                </m:fPr>
                                <m:num>
                                  <m:sSup>
                                    <m:sSupPr>
                                      <m:ctrlPr>
                                        <a:rPr lang="en-US" sz="2000" b="0" i="1" smtClean="0">
                                          <a:latin typeface="Cambria Math" panose="02040503050406030204" pitchFamily="18" charset="0"/>
                                          <a:ea typeface="Cambria Math" panose="02040503050406030204" pitchFamily="18" charset="0"/>
                                        </a:rPr>
                                      </m:ctrlPr>
                                    </m:sSupPr>
                                    <m:e>
                                      <m:r>
                                        <a:rPr lang="en-US" sz="2000" b="0" i="1" smtClean="0">
                                          <a:latin typeface="Cambria Math" panose="02040503050406030204" pitchFamily="18" charset="0"/>
                                          <a:ea typeface="Cambria Math" panose="02040503050406030204" pitchFamily="18" charset="0"/>
                                        </a:rPr>
                                        <m:t>𝑒</m:t>
                                      </m:r>
                                    </m:e>
                                    <m:sup>
                                      <m:r>
                                        <a:rPr lang="en-US" sz="2000" b="0" i="1" smtClean="0">
                                          <a:latin typeface="Cambria Math" panose="02040503050406030204" pitchFamily="18" charset="0"/>
                                          <a:ea typeface="Cambria Math" panose="02040503050406030204" pitchFamily="18" charset="0"/>
                                        </a:rPr>
                                        <m:t>|</m:t>
                                      </m:r>
                                      <m:d>
                                        <m:dPr>
                                          <m:begChr m:val="|"/>
                                          <m:endChr m:val="|"/>
                                          <m:ctrlPr>
                                            <a:rPr lang="en-US" sz="2000" b="0" i="1" smtClean="0">
                                              <a:latin typeface="Cambria Math" panose="02040503050406030204" pitchFamily="18" charset="0"/>
                                              <a:ea typeface="Cambria Math" panose="02040503050406030204" pitchFamily="18" charset="0"/>
                                            </a:rPr>
                                          </m:ctrlPr>
                                        </m:dPr>
                                        <m:e>
                                          <m:r>
                                            <a:rPr lang="en-US" sz="2000" b="0" i="1" smtClean="0">
                                              <a:latin typeface="Cambria Math" panose="02040503050406030204" pitchFamily="18" charset="0"/>
                                              <a:ea typeface="Cambria Math" panose="02040503050406030204" pitchFamily="18" charset="0"/>
                                            </a:rPr>
                                            <m:t>𝑧</m:t>
                                          </m:r>
                                        </m:e>
                                      </m:d>
                                      <m:r>
                                        <a:rPr lang="en-US" sz="2000" b="0" i="1" smtClean="0">
                                          <a:latin typeface="Cambria Math" panose="02040503050406030204" pitchFamily="18" charset="0"/>
                                          <a:ea typeface="Cambria Math" panose="02040503050406030204" pitchFamily="18" charset="0"/>
                                        </a:rPr>
                                        <m:t>|(</m:t>
                                      </m:r>
                                      <m:sSubSup>
                                        <m:sSubSupPr>
                                          <m:ctrlPr>
                                            <a:rPr lang="en-US" sz="2000" b="0" i="1" smtClean="0">
                                              <a:latin typeface="Cambria Math" panose="02040503050406030204" pitchFamily="18" charset="0"/>
                                              <a:ea typeface="Cambria Math" panose="02040503050406030204" pitchFamily="18" charset="0"/>
                                            </a:rPr>
                                          </m:ctrlPr>
                                        </m:sSubSupPr>
                                        <m:e>
                                          <m:r>
                                            <a:rPr lang="en-US" sz="2000" b="0" i="1" smtClean="0">
                                              <a:latin typeface="Cambria Math" panose="02040503050406030204" pitchFamily="18" charset="0"/>
                                              <a:ea typeface="Cambria Math" panose="02040503050406030204" pitchFamily="18" charset="0"/>
                                            </a:rPr>
                                            <m:t>𝑤</m:t>
                                          </m:r>
                                        </m:e>
                                        <m:sub>
                                          <m:r>
                                            <a:rPr lang="en-US" sz="2000" b="0" i="1" smtClean="0">
                                              <a:latin typeface="Cambria Math" panose="02040503050406030204" pitchFamily="18" charset="0"/>
                                              <a:ea typeface="Cambria Math" panose="02040503050406030204" pitchFamily="18" charset="0"/>
                                            </a:rPr>
                                            <m:t>𝑗</m:t>
                                          </m:r>
                                        </m:sub>
                                        <m:sup>
                                          <m:r>
                                            <a:rPr lang="en-US" sz="2000" b="0" i="1" smtClean="0">
                                              <a:latin typeface="Cambria Math" panose="02040503050406030204" pitchFamily="18" charset="0"/>
                                              <a:ea typeface="Cambria Math" panose="02040503050406030204" pitchFamily="18" charset="0"/>
                                            </a:rPr>
                                            <m:t>𝑇</m:t>
                                          </m:r>
                                        </m:sup>
                                      </m:sSubSup>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𝑧</m:t>
                                          </m:r>
                                        </m:e>
                                        <m:sub>
                                          <m:r>
                                            <a:rPr lang="en-US" sz="2000" b="0" i="1" smtClean="0">
                                              <a:latin typeface="Cambria Math" panose="02040503050406030204" pitchFamily="18" charset="0"/>
                                              <a:ea typeface="Cambria Math" panose="02040503050406030204" pitchFamily="18" charset="0"/>
                                            </a:rPr>
                                            <m:t>𝑖</m:t>
                                          </m:r>
                                        </m:sub>
                                      </m:sSub>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𝑚</m:t>
                                      </m:r>
                                      <m:r>
                                        <a:rPr lang="en-US" sz="2000" b="0" i="1" smtClean="0">
                                          <a:latin typeface="Cambria Math" panose="02040503050406030204" pitchFamily="18" charset="0"/>
                                          <a:ea typeface="Cambria Math" panose="02040503050406030204" pitchFamily="18" charset="0"/>
                                        </a:rPr>
                                        <m:t>)</m:t>
                                      </m:r>
                                    </m:sup>
                                  </m:sSup>
                                </m:num>
                                <m:den>
                                  <m:sSup>
                                    <m:sSupPr>
                                      <m:ctrlPr>
                                        <a:rPr lang="en-US" sz="2000" i="1">
                                          <a:latin typeface="Cambria Math" panose="02040503050406030204" pitchFamily="18" charset="0"/>
                                          <a:ea typeface="Cambria Math" panose="02040503050406030204" pitchFamily="18" charset="0"/>
                                        </a:rPr>
                                      </m:ctrlPr>
                                    </m:sSupPr>
                                    <m:e>
                                      <m:r>
                                        <a:rPr lang="en-US" sz="2000" i="1">
                                          <a:latin typeface="Cambria Math" panose="02040503050406030204" pitchFamily="18" charset="0"/>
                                          <a:ea typeface="Cambria Math" panose="02040503050406030204" pitchFamily="18" charset="0"/>
                                        </a:rPr>
                                        <m:t>𝑒</m:t>
                                      </m:r>
                                    </m:e>
                                    <m:sup>
                                      <m:r>
                                        <a:rPr lang="en-US" sz="2000" i="1">
                                          <a:latin typeface="Cambria Math" panose="02040503050406030204" pitchFamily="18" charset="0"/>
                                          <a:ea typeface="Cambria Math" panose="02040503050406030204" pitchFamily="18" charset="0"/>
                                        </a:rPr>
                                        <m:t>|</m:t>
                                      </m:r>
                                      <m:d>
                                        <m:dPr>
                                          <m:begChr m:val="|"/>
                                          <m:endChr m:val="|"/>
                                          <m:ctrlPr>
                                            <a:rPr lang="en-US" sz="2000" i="1">
                                              <a:latin typeface="Cambria Math" panose="02040503050406030204" pitchFamily="18" charset="0"/>
                                              <a:ea typeface="Cambria Math" panose="02040503050406030204" pitchFamily="18" charset="0"/>
                                            </a:rPr>
                                          </m:ctrlPr>
                                        </m:dPr>
                                        <m:e>
                                          <m:r>
                                            <a:rPr lang="en-US" sz="2000" i="1">
                                              <a:latin typeface="Cambria Math" panose="02040503050406030204" pitchFamily="18" charset="0"/>
                                              <a:ea typeface="Cambria Math" panose="02040503050406030204" pitchFamily="18" charset="0"/>
                                            </a:rPr>
                                            <m:t>𝑧</m:t>
                                          </m:r>
                                        </m:e>
                                      </m:d>
                                      <m:r>
                                        <a:rPr lang="en-US" sz="2000" i="1">
                                          <a:latin typeface="Cambria Math" panose="02040503050406030204" pitchFamily="18" charset="0"/>
                                          <a:ea typeface="Cambria Math" panose="02040503050406030204" pitchFamily="18" charset="0"/>
                                        </a:rPr>
                                        <m:t>|(</m:t>
                                      </m:r>
                                      <m:sSubSup>
                                        <m:sSubSupPr>
                                          <m:ctrlPr>
                                            <a:rPr lang="en-US" sz="2000" b="0" i="1" smtClean="0">
                                              <a:latin typeface="Cambria Math" panose="02040503050406030204" pitchFamily="18" charset="0"/>
                                              <a:ea typeface="Cambria Math" panose="02040503050406030204" pitchFamily="18" charset="0"/>
                                            </a:rPr>
                                          </m:ctrlPr>
                                        </m:sSubSupPr>
                                        <m:e>
                                          <m:r>
                                            <a:rPr lang="en-US" sz="2000" i="1">
                                              <a:latin typeface="Cambria Math" panose="02040503050406030204" pitchFamily="18" charset="0"/>
                                              <a:ea typeface="Cambria Math" panose="02040503050406030204" pitchFamily="18" charset="0"/>
                                            </a:rPr>
                                            <m:t>𝑤</m:t>
                                          </m:r>
                                        </m:e>
                                        <m:sub>
                                          <m:r>
                                            <a:rPr lang="en-US" sz="2000" b="0" i="1" smtClean="0">
                                              <a:latin typeface="Cambria Math" panose="02040503050406030204" pitchFamily="18" charset="0"/>
                                              <a:ea typeface="Cambria Math" panose="02040503050406030204" pitchFamily="18" charset="0"/>
                                            </a:rPr>
                                            <m:t>𝑗</m:t>
                                          </m:r>
                                        </m:sub>
                                        <m:sup>
                                          <m:r>
                                            <a:rPr lang="en-US" sz="2000" i="1">
                                              <a:latin typeface="Cambria Math" panose="02040503050406030204" pitchFamily="18" charset="0"/>
                                              <a:ea typeface="Cambria Math" panose="02040503050406030204" pitchFamily="18" charset="0"/>
                                            </a:rPr>
                                            <m:t>𝑇</m:t>
                                          </m:r>
                                        </m:sup>
                                      </m:sSubSup>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𝑧</m:t>
                                          </m:r>
                                        </m:e>
                                        <m:sub>
                                          <m:r>
                                            <a:rPr lang="en-US" sz="2000" i="1">
                                              <a:latin typeface="Cambria Math" panose="02040503050406030204" pitchFamily="18" charset="0"/>
                                              <a:ea typeface="Cambria Math" panose="02040503050406030204" pitchFamily="18" charset="0"/>
                                            </a:rPr>
                                            <m:t>𝑖</m:t>
                                          </m:r>
                                        </m:sub>
                                      </m:sSub>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𝑚</m:t>
                                      </m:r>
                                      <m:r>
                                        <a:rPr lang="en-US" sz="2000" i="1">
                                          <a:latin typeface="Cambria Math" panose="02040503050406030204" pitchFamily="18" charset="0"/>
                                          <a:ea typeface="Cambria Math" panose="02040503050406030204" pitchFamily="18" charset="0"/>
                                        </a:rPr>
                                        <m:t>)</m:t>
                                      </m:r>
                                    </m:sup>
                                  </m:sSup>
                                  <m:r>
                                    <a:rPr lang="en-US" sz="2000" b="0" i="1" smtClean="0">
                                      <a:latin typeface="Cambria Math" panose="02040503050406030204" pitchFamily="18" charset="0"/>
                                      <a:ea typeface="Cambria Math" panose="02040503050406030204" pitchFamily="18" charset="0"/>
                                    </a:rPr>
                                    <m:t>+</m:t>
                                  </m:r>
                                  <m:nary>
                                    <m:naryPr>
                                      <m:chr m:val="∑"/>
                                      <m:ctrlPr>
                                        <a:rPr lang="en-US" sz="2000" b="0" i="1" smtClean="0">
                                          <a:latin typeface="Cambria Math" panose="02040503050406030204" pitchFamily="18" charset="0"/>
                                          <a:ea typeface="Cambria Math" panose="02040503050406030204" pitchFamily="18" charset="0"/>
                                        </a:rPr>
                                      </m:ctrlPr>
                                    </m:naryPr>
                                    <m:sub>
                                      <m:r>
                                        <m:rPr>
                                          <m:brk m:alnAt="23"/>
                                        </m:rPr>
                                        <a:rPr lang="en-US" sz="2000" b="0" i="1" smtClean="0">
                                          <a:latin typeface="Cambria Math" panose="02040503050406030204" pitchFamily="18" charset="0"/>
                                          <a:ea typeface="Cambria Math" panose="02040503050406030204" pitchFamily="18" charset="0"/>
                                        </a:rPr>
                                        <m:t>𝑗</m:t>
                                      </m:r>
                                      <m:r>
                                        <a:rPr lang="en-US" sz="2000" b="0" i="1" smtClean="0">
                                          <a:latin typeface="Cambria Math" panose="02040503050406030204" pitchFamily="18" charset="0"/>
                                          <a:ea typeface="Cambria Math" panose="02040503050406030204" pitchFamily="18" charset="0"/>
                                        </a:rPr>
                                        <m:t>≠</m:t>
                                      </m:r>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𝑦</m:t>
                                          </m:r>
                                        </m:e>
                                        <m:sub>
                                          <m:r>
                                            <a:rPr lang="en-US" sz="2000" b="0" i="1" smtClean="0">
                                              <a:latin typeface="Cambria Math" panose="02040503050406030204" pitchFamily="18" charset="0"/>
                                              <a:ea typeface="Cambria Math" panose="02040503050406030204" pitchFamily="18" charset="0"/>
                                            </a:rPr>
                                            <m:t>𝑖</m:t>
                                          </m:r>
                                        </m:sub>
                                      </m:sSub>
                                    </m:sub>
                                    <m:sup>
                                      <m:r>
                                        <a:rPr lang="en-US" sz="2000" b="0" i="1" smtClean="0">
                                          <a:latin typeface="Cambria Math" panose="02040503050406030204" pitchFamily="18" charset="0"/>
                                          <a:ea typeface="Cambria Math" panose="02040503050406030204" pitchFamily="18" charset="0"/>
                                        </a:rPr>
                                        <m:t>𝑛</m:t>
                                      </m:r>
                                    </m:sup>
                                    <m:e>
                                      <m:sSup>
                                        <m:sSupPr>
                                          <m:ctrlPr>
                                            <a:rPr lang="en-US" sz="2000" i="1">
                                              <a:latin typeface="Cambria Math" panose="02040503050406030204" pitchFamily="18" charset="0"/>
                                              <a:ea typeface="Cambria Math" panose="02040503050406030204" pitchFamily="18" charset="0"/>
                                            </a:rPr>
                                          </m:ctrlPr>
                                        </m:sSupPr>
                                        <m:e>
                                          <m:r>
                                            <a:rPr lang="en-US" sz="2000" i="1">
                                              <a:latin typeface="Cambria Math" panose="02040503050406030204" pitchFamily="18" charset="0"/>
                                              <a:ea typeface="Cambria Math" panose="02040503050406030204" pitchFamily="18" charset="0"/>
                                            </a:rPr>
                                            <m:t>𝑒</m:t>
                                          </m:r>
                                        </m:e>
                                        <m:sup>
                                          <m:r>
                                            <a:rPr lang="en-US" sz="2000" i="1">
                                              <a:latin typeface="Cambria Math" panose="02040503050406030204" pitchFamily="18" charset="0"/>
                                              <a:ea typeface="Cambria Math" panose="02040503050406030204" pitchFamily="18" charset="0"/>
                                            </a:rPr>
                                            <m:t>|</m:t>
                                          </m:r>
                                          <m:d>
                                            <m:dPr>
                                              <m:begChr m:val="|"/>
                                              <m:endChr m:val="|"/>
                                              <m:ctrlPr>
                                                <a:rPr lang="en-US" sz="2000" i="1">
                                                  <a:latin typeface="Cambria Math" panose="02040503050406030204" pitchFamily="18" charset="0"/>
                                                  <a:ea typeface="Cambria Math" panose="02040503050406030204" pitchFamily="18" charset="0"/>
                                                </a:rPr>
                                              </m:ctrlPr>
                                            </m:dPr>
                                            <m:e>
                                              <m:r>
                                                <a:rPr lang="en-US" sz="2000" i="1">
                                                  <a:latin typeface="Cambria Math" panose="02040503050406030204" pitchFamily="18" charset="0"/>
                                                  <a:ea typeface="Cambria Math" panose="02040503050406030204" pitchFamily="18" charset="0"/>
                                                </a:rPr>
                                                <m:t>𝑧</m:t>
                                              </m:r>
                                            </m:e>
                                          </m:d>
                                          <m:r>
                                            <a:rPr lang="en-US" sz="2000" i="1">
                                              <a:latin typeface="Cambria Math" panose="02040503050406030204" pitchFamily="18" charset="0"/>
                                              <a:ea typeface="Cambria Math" panose="02040503050406030204" pitchFamily="18" charset="0"/>
                                            </a:rPr>
                                            <m:t>|(</m:t>
                                          </m:r>
                                          <m:sSubSup>
                                            <m:sSubSupPr>
                                              <m:ctrlPr>
                                                <a:rPr lang="en-US" sz="2000" b="0" i="1" smtClean="0">
                                                  <a:latin typeface="Cambria Math" panose="02040503050406030204" pitchFamily="18" charset="0"/>
                                                  <a:ea typeface="Cambria Math" panose="02040503050406030204" pitchFamily="18" charset="0"/>
                                                </a:rPr>
                                              </m:ctrlPr>
                                            </m:sSubSupPr>
                                            <m:e>
                                              <m:r>
                                                <a:rPr lang="en-US" sz="2000" i="1">
                                                  <a:latin typeface="Cambria Math" panose="02040503050406030204" pitchFamily="18" charset="0"/>
                                                  <a:ea typeface="Cambria Math" panose="02040503050406030204" pitchFamily="18" charset="0"/>
                                                </a:rPr>
                                                <m:t>𝑤</m:t>
                                              </m:r>
                                            </m:e>
                                            <m:sub>
                                              <m:r>
                                                <a:rPr lang="en-US" sz="2000" b="0" i="1" smtClean="0">
                                                  <a:latin typeface="Cambria Math" panose="02040503050406030204" pitchFamily="18" charset="0"/>
                                                  <a:ea typeface="Cambria Math" panose="02040503050406030204" pitchFamily="18" charset="0"/>
                                                </a:rPr>
                                                <m:t>𝑗</m:t>
                                              </m:r>
                                            </m:sub>
                                            <m:sup>
                                              <m:r>
                                                <a:rPr lang="en-US" sz="2000" i="1">
                                                  <a:latin typeface="Cambria Math" panose="02040503050406030204" pitchFamily="18" charset="0"/>
                                                  <a:ea typeface="Cambria Math" panose="02040503050406030204" pitchFamily="18" charset="0"/>
                                                </a:rPr>
                                                <m:t>𝑇</m:t>
                                              </m:r>
                                            </m:sup>
                                          </m:sSubSup>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𝑧</m:t>
                                              </m:r>
                                            </m:e>
                                            <m:sub>
                                              <m:r>
                                                <a:rPr lang="en-US" sz="2000" i="1">
                                                  <a:latin typeface="Cambria Math" panose="02040503050406030204" pitchFamily="18" charset="0"/>
                                                  <a:ea typeface="Cambria Math" panose="02040503050406030204" pitchFamily="18" charset="0"/>
                                                </a:rPr>
                                                <m:t>𝑖</m:t>
                                              </m:r>
                                            </m:sub>
                                          </m:sSub>
                                          <m:r>
                                            <a:rPr lang="en-US" sz="2000" i="1">
                                              <a:latin typeface="Cambria Math" panose="02040503050406030204" pitchFamily="18" charset="0"/>
                                              <a:ea typeface="Cambria Math" panose="02040503050406030204" pitchFamily="18" charset="0"/>
                                            </a:rPr>
                                            <m:t>)</m:t>
                                          </m:r>
                                        </m:sup>
                                      </m:sSup>
                                    </m:e>
                                  </m:nary>
                                </m:den>
                              </m:f>
                            </m:e>
                          </m:func>
                        </m:e>
                      </m:nary>
                    </m:oMath>
                  </m:oMathPara>
                </a14:m>
                <a:endParaRPr lang="en-US" sz="2000" dirty="0"/>
              </a:p>
              <a:p>
                <a:r>
                  <a:rPr lang="en-US" sz="2000" dirty="0"/>
                  <a:t>ArcFace</a:t>
                </a:r>
              </a:p>
              <a:p>
                <a:pPr marL="0" indent="0">
                  <a:buNone/>
                </a:pPr>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ea typeface="Cambria Math" panose="02040503050406030204" pitchFamily="18" charset="0"/>
                            </a:rPr>
                          </m:ctrlPr>
                        </m:sSubPr>
                        <m:e>
                          <m:r>
                            <a:rPr lang="en-US" sz="2000" i="1" smtClean="0">
                              <a:latin typeface="Cambria Math" panose="02040503050406030204" pitchFamily="18" charset="0"/>
                              <a:ea typeface="Cambria Math" panose="02040503050406030204" pitchFamily="18" charset="0"/>
                            </a:rPr>
                            <m:t>ℒ</m:t>
                          </m:r>
                        </m:e>
                        <m:sub>
                          <m:r>
                            <a:rPr lang="en-US" sz="2000" b="0" i="1" smtClean="0">
                              <a:latin typeface="Cambria Math" panose="02040503050406030204" pitchFamily="18" charset="0"/>
                              <a:ea typeface="Cambria Math" panose="02040503050406030204" pitchFamily="18" charset="0"/>
                            </a:rPr>
                            <m:t>𝐴𝑟𝑐𝐹𝑎𝑐𝑒</m:t>
                          </m:r>
                        </m:sub>
                      </m:sSub>
                      <m:r>
                        <a:rPr lang="en-US" sz="2000" b="0" i="1" smtClean="0">
                          <a:latin typeface="Cambria Math" panose="02040503050406030204" pitchFamily="18" charset="0"/>
                          <a:ea typeface="Cambria Math" panose="02040503050406030204" pitchFamily="18" charset="0"/>
                        </a:rPr>
                        <m:t>=−</m:t>
                      </m:r>
                      <m:f>
                        <m:fPr>
                          <m:ctrlPr>
                            <a:rPr lang="en-US" sz="2000" b="0" i="1" smtClean="0">
                              <a:latin typeface="Cambria Math" panose="02040503050406030204" pitchFamily="18" charset="0"/>
                              <a:ea typeface="Cambria Math" panose="02040503050406030204" pitchFamily="18" charset="0"/>
                            </a:rPr>
                          </m:ctrlPr>
                        </m:fPr>
                        <m:num>
                          <m:r>
                            <a:rPr lang="en-US" sz="2000" b="0" i="1" smtClean="0">
                              <a:latin typeface="Cambria Math" panose="02040503050406030204" pitchFamily="18" charset="0"/>
                              <a:ea typeface="Cambria Math" panose="02040503050406030204" pitchFamily="18" charset="0"/>
                            </a:rPr>
                            <m:t>1</m:t>
                          </m:r>
                        </m:num>
                        <m:den>
                          <m:r>
                            <a:rPr lang="en-US" sz="2000" b="0" i="1" smtClean="0">
                              <a:latin typeface="Cambria Math" panose="02040503050406030204" pitchFamily="18" charset="0"/>
                              <a:ea typeface="Cambria Math" panose="02040503050406030204" pitchFamily="18" charset="0"/>
                            </a:rPr>
                            <m:t>𝑁</m:t>
                          </m:r>
                        </m:den>
                      </m:f>
                      <m:nary>
                        <m:naryPr>
                          <m:chr m:val="∑"/>
                          <m:ctrlPr>
                            <a:rPr lang="en-US" sz="2000" b="0" i="1" smtClean="0">
                              <a:latin typeface="Cambria Math" panose="02040503050406030204" pitchFamily="18" charset="0"/>
                              <a:ea typeface="Cambria Math" panose="02040503050406030204" pitchFamily="18" charset="0"/>
                            </a:rPr>
                          </m:ctrlPr>
                        </m:naryPr>
                        <m:sub>
                          <m:r>
                            <m:rPr>
                              <m:brk m:alnAt="23"/>
                            </m:rPr>
                            <a:rPr lang="en-US" sz="2000" b="0" i="1" smtClean="0">
                              <a:latin typeface="Cambria Math" panose="02040503050406030204" pitchFamily="18" charset="0"/>
                              <a:ea typeface="Cambria Math" panose="02040503050406030204" pitchFamily="18" charset="0"/>
                            </a:rPr>
                            <m:t>𝑖</m:t>
                          </m:r>
                          <m:r>
                            <a:rPr lang="en-US" sz="2000" b="0" i="1" smtClean="0">
                              <a:latin typeface="Cambria Math" panose="02040503050406030204" pitchFamily="18" charset="0"/>
                              <a:ea typeface="Cambria Math" panose="02040503050406030204" pitchFamily="18" charset="0"/>
                            </a:rPr>
                            <m:t>=1</m:t>
                          </m:r>
                        </m:sub>
                        <m:sup>
                          <m:r>
                            <a:rPr lang="en-US" sz="2000" b="0" i="1" smtClean="0">
                              <a:latin typeface="Cambria Math" panose="02040503050406030204" pitchFamily="18" charset="0"/>
                              <a:ea typeface="Cambria Math" panose="02040503050406030204" pitchFamily="18" charset="0"/>
                            </a:rPr>
                            <m:t>𝑁</m:t>
                          </m:r>
                        </m:sup>
                        <m:e>
                          <m:func>
                            <m:funcPr>
                              <m:ctrlPr>
                                <a:rPr lang="en-US" sz="2000" b="0" i="1" smtClean="0">
                                  <a:latin typeface="Cambria Math" panose="02040503050406030204" pitchFamily="18" charset="0"/>
                                  <a:ea typeface="Cambria Math" panose="02040503050406030204" pitchFamily="18" charset="0"/>
                                </a:rPr>
                              </m:ctrlPr>
                            </m:funcPr>
                            <m:fName>
                              <m:r>
                                <m:rPr>
                                  <m:sty m:val="p"/>
                                </m:rPr>
                                <a:rPr lang="en-US" sz="2000" b="0" i="0" smtClean="0">
                                  <a:latin typeface="Cambria Math" panose="02040503050406030204" pitchFamily="18" charset="0"/>
                                  <a:ea typeface="Cambria Math" panose="02040503050406030204" pitchFamily="18" charset="0"/>
                                </a:rPr>
                                <m:t>log</m:t>
                              </m:r>
                            </m:fName>
                            <m:e>
                              <m:f>
                                <m:fPr>
                                  <m:ctrlPr>
                                    <a:rPr lang="en-US" sz="2000" b="0" i="1" smtClean="0">
                                      <a:latin typeface="Cambria Math" panose="02040503050406030204" pitchFamily="18" charset="0"/>
                                      <a:ea typeface="Cambria Math" panose="02040503050406030204" pitchFamily="18" charset="0"/>
                                    </a:rPr>
                                  </m:ctrlPr>
                                </m:fPr>
                                <m:num>
                                  <m:sSup>
                                    <m:sSupPr>
                                      <m:ctrlPr>
                                        <a:rPr lang="en-US" sz="2000" b="0" i="1" smtClean="0">
                                          <a:latin typeface="Cambria Math" panose="02040503050406030204" pitchFamily="18" charset="0"/>
                                          <a:ea typeface="Cambria Math" panose="02040503050406030204" pitchFamily="18" charset="0"/>
                                        </a:rPr>
                                      </m:ctrlPr>
                                    </m:sSupPr>
                                    <m:e>
                                      <m:r>
                                        <a:rPr lang="en-US" sz="2000" b="0" i="1" smtClean="0">
                                          <a:latin typeface="Cambria Math" panose="02040503050406030204" pitchFamily="18" charset="0"/>
                                          <a:ea typeface="Cambria Math" panose="02040503050406030204" pitchFamily="18" charset="0"/>
                                        </a:rPr>
                                        <m:t>𝑒</m:t>
                                      </m:r>
                                    </m:e>
                                    <m:sup>
                                      <m:r>
                                        <a:rPr lang="en-US" sz="2000" b="0" i="1" smtClean="0">
                                          <a:latin typeface="Cambria Math" panose="02040503050406030204" pitchFamily="18" charset="0"/>
                                          <a:ea typeface="Cambria Math" panose="02040503050406030204" pitchFamily="18" charset="0"/>
                                        </a:rPr>
                                        <m:t>|</m:t>
                                      </m:r>
                                      <m:d>
                                        <m:dPr>
                                          <m:begChr m:val="|"/>
                                          <m:endChr m:val="|"/>
                                          <m:ctrlPr>
                                            <a:rPr lang="en-US" sz="2000" b="0" i="1" smtClean="0">
                                              <a:latin typeface="Cambria Math" panose="02040503050406030204" pitchFamily="18" charset="0"/>
                                              <a:ea typeface="Cambria Math" panose="02040503050406030204" pitchFamily="18" charset="0"/>
                                            </a:rPr>
                                          </m:ctrlPr>
                                        </m:dPr>
                                        <m:e>
                                          <m:r>
                                            <a:rPr lang="en-US" sz="2000" b="0" i="1" smtClean="0">
                                              <a:latin typeface="Cambria Math" panose="02040503050406030204" pitchFamily="18" charset="0"/>
                                              <a:ea typeface="Cambria Math" panose="02040503050406030204" pitchFamily="18" charset="0"/>
                                            </a:rPr>
                                            <m:t>𝑧</m:t>
                                          </m:r>
                                        </m:e>
                                      </m:d>
                                      <m:r>
                                        <a:rPr lang="en-US" sz="2000" b="0" i="1" smtClean="0">
                                          <a:latin typeface="Cambria Math" panose="02040503050406030204" pitchFamily="18" charset="0"/>
                                          <a:ea typeface="Cambria Math" panose="02040503050406030204" pitchFamily="18" charset="0"/>
                                        </a:rPr>
                                        <m:t>|(</m:t>
                                      </m:r>
                                      <m:sSubSup>
                                        <m:sSubSupPr>
                                          <m:ctrlPr>
                                            <a:rPr lang="en-US" sz="2000" b="0" i="1" smtClean="0">
                                              <a:latin typeface="Cambria Math" panose="02040503050406030204" pitchFamily="18" charset="0"/>
                                              <a:ea typeface="Cambria Math" panose="02040503050406030204" pitchFamily="18" charset="0"/>
                                            </a:rPr>
                                          </m:ctrlPr>
                                        </m:sSubSupPr>
                                        <m:e>
                                          <m:r>
                                            <a:rPr lang="en-US" sz="2000" b="0" i="1" smtClean="0">
                                              <a:latin typeface="Cambria Math" panose="02040503050406030204" pitchFamily="18" charset="0"/>
                                              <a:ea typeface="Cambria Math" panose="02040503050406030204" pitchFamily="18" charset="0"/>
                                            </a:rPr>
                                            <m:t>𝑤</m:t>
                                          </m:r>
                                        </m:e>
                                        <m:sub>
                                          <m:r>
                                            <a:rPr lang="en-US" sz="2000" b="0" i="1" smtClean="0">
                                              <a:latin typeface="Cambria Math" panose="02040503050406030204" pitchFamily="18" charset="0"/>
                                              <a:ea typeface="Cambria Math" panose="02040503050406030204" pitchFamily="18" charset="0"/>
                                            </a:rPr>
                                            <m:t>𝑗</m:t>
                                          </m:r>
                                        </m:sub>
                                        <m:sup>
                                          <m:r>
                                            <a:rPr lang="en-US" sz="2000" b="0" i="1" smtClean="0">
                                              <a:latin typeface="Cambria Math" panose="02040503050406030204" pitchFamily="18" charset="0"/>
                                              <a:ea typeface="Cambria Math" panose="02040503050406030204" pitchFamily="18" charset="0"/>
                                            </a:rPr>
                                            <m:t>𝑇</m:t>
                                          </m:r>
                                        </m:sup>
                                      </m:sSubSup>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𝑧</m:t>
                                          </m:r>
                                        </m:e>
                                        <m:sub>
                                          <m:r>
                                            <a:rPr lang="en-US" sz="2000" b="0" i="1" smtClean="0">
                                              <a:latin typeface="Cambria Math" panose="02040503050406030204" pitchFamily="18" charset="0"/>
                                              <a:ea typeface="Cambria Math" panose="02040503050406030204" pitchFamily="18" charset="0"/>
                                            </a:rPr>
                                            <m:t>𝑖</m:t>
                                          </m:r>
                                        </m:sub>
                                      </m:sSub>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𝑚</m:t>
                                      </m:r>
                                      <m:r>
                                        <a:rPr lang="en-US" sz="2000" b="0" i="1" smtClean="0">
                                          <a:latin typeface="Cambria Math" panose="02040503050406030204" pitchFamily="18" charset="0"/>
                                          <a:ea typeface="Cambria Math" panose="02040503050406030204" pitchFamily="18" charset="0"/>
                                        </a:rPr>
                                        <m:t>)</m:t>
                                      </m:r>
                                    </m:sup>
                                  </m:sSup>
                                </m:num>
                                <m:den>
                                  <m:sSup>
                                    <m:sSupPr>
                                      <m:ctrlPr>
                                        <a:rPr lang="en-US" sz="2000" i="1">
                                          <a:latin typeface="Cambria Math" panose="02040503050406030204" pitchFamily="18" charset="0"/>
                                          <a:ea typeface="Cambria Math" panose="02040503050406030204" pitchFamily="18" charset="0"/>
                                        </a:rPr>
                                      </m:ctrlPr>
                                    </m:sSupPr>
                                    <m:e>
                                      <m:r>
                                        <a:rPr lang="en-US" sz="2000" i="1">
                                          <a:latin typeface="Cambria Math" panose="02040503050406030204" pitchFamily="18" charset="0"/>
                                          <a:ea typeface="Cambria Math" panose="02040503050406030204" pitchFamily="18" charset="0"/>
                                        </a:rPr>
                                        <m:t>𝑒</m:t>
                                      </m:r>
                                    </m:e>
                                    <m:sup>
                                      <m:r>
                                        <a:rPr lang="en-US" sz="2000" i="1">
                                          <a:latin typeface="Cambria Math" panose="02040503050406030204" pitchFamily="18" charset="0"/>
                                          <a:ea typeface="Cambria Math" panose="02040503050406030204" pitchFamily="18" charset="0"/>
                                        </a:rPr>
                                        <m:t>|</m:t>
                                      </m:r>
                                      <m:d>
                                        <m:dPr>
                                          <m:begChr m:val="|"/>
                                          <m:endChr m:val="|"/>
                                          <m:ctrlPr>
                                            <a:rPr lang="en-US" sz="2000" i="1">
                                              <a:latin typeface="Cambria Math" panose="02040503050406030204" pitchFamily="18" charset="0"/>
                                              <a:ea typeface="Cambria Math" panose="02040503050406030204" pitchFamily="18" charset="0"/>
                                            </a:rPr>
                                          </m:ctrlPr>
                                        </m:dPr>
                                        <m:e>
                                          <m:r>
                                            <a:rPr lang="en-US" sz="2000" i="1">
                                              <a:latin typeface="Cambria Math" panose="02040503050406030204" pitchFamily="18" charset="0"/>
                                              <a:ea typeface="Cambria Math" panose="02040503050406030204" pitchFamily="18" charset="0"/>
                                            </a:rPr>
                                            <m:t>𝑧</m:t>
                                          </m:r>
                                        </m:e>
                                      </m:d>
                                      <m:r>
                                        <a:rPr lang="en-US" sz="2000" i="1">
                                          <a:latin typeface="Cambria Math" panose="02040503050406030204" pitchFamily="18" charset="0"/>
                                          <a:ea typeface="Cambria Math" panose="02040503050406030204" pitchFamily="18" charset="0"/>
                                        </a:rPr>
                                        <m:t>|(</m:t>
                                      </m:r>
                                      <m:sSubSup>
                                        <m:sSubSupPr>
                                          <m:ctrlPr>
                                            <a:rPr lang="en-US" sz="2000" b="0" i="1" smtClean="0">
                                              <a:latin typeface="Cambria Math" panose="02040503050406030204" pitchFamily="18" charset="0"/>
                                              <a:ea typeface="Cambria Math" panose="02040503050406030204" pitchFamily="18" charset="0"/>
                                            </a:rPr>
                                          </m:ctrlPr>
                                        </m:sSubSupPr>
                                        <m:e>
                                          <m:r>
                                            <a:rPr lang="en-US" sz="2000" i="1">
                                              <a:latin typeface="Cambria Math" panose="02040503050406030204" pitchFamily="18" charset="0"/>
                                              <a:ea typeface="Cambria Math" panose="02040503050406030204" pitchFamily="18" charset="0"/>
                                            </a:rPr>
                                            <m:t>𝑤</m:t>
                                          </m:r>
                                        </m:e>
                                        <m:sub>
                                          <m:r>
                                            <a:rPr lang="en-US" sz="2000" b="0" i="1" smtClean="0">
                                              <a:latin typeface="Cambria Math" panose="02040503050406030204" pitchFamily="18" charset="0"/>
                                              <a:ea typeface="Cambria Math" panose="02040503050406030204" pitchFamily="18" charset="0"/>
                                            </a:rPr>
                                            <m:t>𝑗</m:t>
                                          </m:r>
                                        </m:sub>
                                        <m:sup>
                                          <m:r>
                                            <a:rPr lang="en-US" sz="2000" i="1">
                                              <a:latin typeface="Cambria Math" panose="02040503050406030204" pitchFamily="18" charset="0"/>
                                              <a:ea typeface="Cambria Math" panose="02040503050406030204" pitchFamily="18" charset="0"/>
                                            </a:rPr>
                                            <m:t>𝑇</m:t>
                                          </m:r>
                                        </m:sup>
                                      </m:sSubSup>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𝑧</m:t>
                                          </m:r>
                                        </m:e>
                                        <m:sub>
                                          <m:r>
                                            <a:rPr lang="en-US" sz="2000" i="1">
                                              <a:latin typeface="Cambria Math" panose="02040503050406030204" pitchFamily="18" charset="0"/>
                                              <a:ea typeface="Cambria Math" panose="02040503050406030204" pitchFamily="18" charset="0"/>
                                            </a:rPr>
                                            <m:t>𝑖</m:t>
                                          </m:r>
                                        </m:sub>
                                      </m:sSub>
                                      <m:r>
                                        <a:rPr lang="en-US" sz="2000" b="0" i="1" smtClean="0">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𝑚</m:t>
                                      </m:r>
                                      <m:r>
                                        <a:rPr lang="en-US" sz="2000" i="1">
                                          <a:latin typeface="Cambria Math" panose="02040503050406030204" pitchFamily="18" charset="0"/>
                                          <a:ea typeface="Cambria Math" panose="02040503050406030204" pitchFamily="18" charset="0"/>
                                        </a:rPr>
                                        <m:t>)</m:t>
                                      </m:r>
                                    </m:sup>
                                  </m:sSup>
                                  <m:r>
                                    <a:rPr lang="en-US" sz="2000" b="0" i="1" smtClean="0">
                                      <a:latin typeface="Cambria Math" panose="02040503050406030204" pitchFamily="18" charset="0"/>
                                      <a:ea typeface="Cambria Math" panose="02040503050406030204" pitchFamily="18" charset="0"/>
                                    </a:rPr>
                                    <m:t>+</m:t>
                                  </m:r>
                                  <m:nary>
                                    <m:naryPr>
                                      <m:chr m:val="∑"/>
                                      <m:ctrlPr>
                                        <a:rPr lang="en-US" sz="2000" b="0" i="1" smtClean="0">
                                          <a:latin typeface="Cambria Math" panose="02040503050406030204" pitchFamily="18" charset="0"/>
                                          <a:ea typeface="Cambria Math" panose="02040503050406030204" pitchFamily="18" charset="0"/>
                                        </a:rPr>
                                      </m:ctrlPr>
                                    </m:naryPr>
                                    <m:sub>
                                      <m:r>
                                        <m:rPr>
                                          <m:brk m:alnAt="23"/>
                                        </m:rPr>
                                        <a:rPr lang="en-US" sz="2000" b="0" i="1" smtClean="0">
                                          <a:latin typeface="Cambria Math" panose="02040503050406030204" pitchFamily="18" charset="0"/>
                                          <a:ea typeface="Cambria Math" panose="02040503050406030204" pitchFamily="18" charset="0"/>
                                        </a:rPr>
                                        <m:t>𝑗</m:t>
                                      </m:r>
                                      <m:r>
                                        <a:rPr lang="en-US" sz="2000" b="0" i="1" smtClean="0">
                                          <a:latin typeface="Cambria Math" panose="02040503050406030204" pitchFamily="18" charset="0"/>
                                          <a:ea typeface="Cambria Math" panose="02040503050406030204" pitchFamily="18" charset="0"/>
                                        </a:rPr>
                                        <m:t>≠</m:t>
                                      </m:r>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𝑦</m:t>
                                          </m:r>
                                        </m:e>
                                        <m:sub>
                                          <m:r>
                                            <a:rPr lang="en-US" sz="2000" b="0" i="1" smtClean="0">
                                              <a:latin typeface="Cambria Math" panose="02040503050406030204" pitchFamily="18" charset="0"/>
                                              <a:ea typeface="Cambria Math" panose="02040503050406030204" pitchFamily="18" charset="0"/>
                                            </a:rPr>
                                            <m:t>𝑖</m:t>
                                          </m:r>
                                        </m:sub>
                                      </m:sSub>
                                    </m:sub>
                                    <m:sup>
                                      <m:r>
                                        <a:rPr lang="en-US" sz="2000" b="0" i="1" smtClean="0">
                                          <a:latin typeface="Cambria Math" panose="02040503050406030204" pitchFamily="18" charset="0"/>
                                          <a:ea typeface="Cambria Math" panose="02040503050406030204" pitchFamily="18" charset="0"/>
                                        </a:rPr>
                                        <m:t>𝑛</m:t>
                                      </m:r>
                                    </m:sup>
                                    <m:e>
                                      <m:sSup>
                                        <m:sSupPr>
                                          <m:ctrlPr>
                                            <a:rPr lang="en-US" sz="2000" i="1">
                                              <a:latin typeface="Cambria Math" panose="02040503050406030204" pitchFamily="18" charset="0"/>
                                              <a:ea typeface="Cambria Math" panose="02040503050406030204" pitchFamily="18" charset="0"/>
                                            </a:rPr>
                                          </m:ctrlPr>
                                        </m:sSupPr>
                                        <m:e>
                                          <m:r>
                                            <a:rPr lang="en-US" sz="2000" i="1">
                                              <a:latin typeface="Cambria Math" panose="02040503050406030204" pitchFamily="18" charset="0"/>
                                              <a:ea typeface="Cambria Math" panose="02040503050406030204" pitchFamily="18" charset="0"/>
                                            </a:rPr>
                                            <m:t>𝑒</m:t>
                                          </m:r>
                                        </m:e>
                                        <m:sup>
                                          <m:r>
                                            <a:rPr lang="en-US" sz="2000" i="1">
                                              <a:latin typeface="Cambria Math" panose="02040503050406030204" pitchFamily="18" charset="0"/>
                                              <a:ea typeface="Cambria Math" panose="02040503050406030204" pitchFamily="18" charset="0"/>
                                            </a:rPr>
                                            <m:t>|</m:t>
                                          </m:r>
                                          <m:d>
                                            <m:dPr>
                                              <m:begChr m:val="|"/>
                                              <m:endChr m:val="|"/>
                                              <m:ctrlPr>
                                                <a:rPr lang="en-US" sz="2000" i="1">
                                                  <a:latin typeface="Cambria Math" panose="02040503050406030204" pitchFamily="18" charset="0"/>
                                                  <a:ea typeface="Cambria Math" panose="02040503050406030204" pitchFamily="18" charset="0"/>
                                                </a:rPr>
                                              </m:ctrlPr>
                                            </m:dPr>
                                            <m:e>
                                              <m:r>
                                                <a:rPr lang="en-US" sz="2000" i="1">
                                                  <a:latin typeface="Cambria Math" panose="02040503050406030204" pitchFamily="18" charset="0"/>
                                                  <a:ea typeface="Cambria Math" panose="02040503050406030204" pitchFamily="18" charset="0"/>
                                                </a:rPr>
                                                <m:t>𝑧</m:t>
                                              </m:r>
                                            </m:e>
                                          </m:d>
                                          <m:r>
                                            <a:rPr lang="en-US" sz="2000" i="1">
                                              <a:latin typeface="Cambria Math" panose="02040503050406030204" pitchFamily="18" charset="0"/>
                                              <a:ea typeface="Cambria Math" panose="02040503050406030204" pitchFamily="18" charset="0"/>
                                            </a:rPr>
                                            <m:t>|(</m:t>
                                          </m:r>
                                          <m:sSubSup>
                                            <m:sSubSupPr>
                                              <m:ctrlPr>
                                                <a:rPr lang="en-US" sz="2000" b="0" i="1" smtClean="0">
                                                  <a:latin typeface="Cambria Math" panose="02040503050406030204" pitchFamily="18" charset="0"/>
                                                  <a:ea typeface="Cambria Math" panose="02040503050406030204" pitchFamily="18" charset="0"/>
                                                </a:rPr>
                                              </m:ctrlPr>
                                            </m:sSubSupPr>
                                            <m:e>
                                              <m:r>
                                                <a:rPr lang="en-US" sz="2000" i="1">
                                                  <a:latin typeface="Cambria Math" panose="02040503050406030204" pitchFamily="18" charset="0"/>
                                                  <a:ea typeface="Cambria Math" panose="02040503050406030204" pitchFamily="18" charset="0"/>
                                                </a:rPr>
                                                <m:t>𝑤</m:t>
                                              </m:r>
                                            </m:e>
                                            <m:sub>
                                              <m:r>
                                                <a:rPr lang="en-US" sz="2000" b="0" i="1" smtClean="0">
                                                  <a:latin typeface="Cambria Math" panose="02040503050406030204" pitchFamily="18" charset="0"/>
                                                  <a:ea typeface="Cambria Math" panose="02040503050406030204" pitchFamily="18" charset="0"/>
                                                </a:rPr>
                                                <m:t>𝑗</m:t>
                                              </m:r>
                                            </m:sub>
                                            <m:sup>
                                              <m:r>
                                                <a:rPr lang="en-US" sz="2000" i="1">
                                                  <a:latin typeface="Cambria Math" panose="02040503050406030204" pitchFamily="18" charset="0"/>
                                                  <a:ea typeface="Cambria Math" panose="02040503050406030204" pitchFamily="18" charset="0"/>
                                                </a:rPr>
                                                <m:t>𝑇</m:t>
                                              </m:r>
                                            </m:sup>
                                          </m:sSubSup>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𝑧</m:t>
                                              </m:r>
                                            </m:e>
                                            <m:sub>
                                              <m:r>
                                                <a:rPr lang="en-US" sz="2000" i="1">
                                                  <a:latin typeface="Cambria Math" panose="02040503050406030204" pitchFamily="18" charset="0"/>
                                                  <a:ea typeface="Cambria Math" panose="02040503050406030204" pitchFamily="18" charset="0"/>
                                                </a:rPr>
                                                <m:t>𝑖</m:t>
                                              </m:r>
                                            </m:sub>
                                          </m:sSub>
                                          <m:r>
                                            <a:rPr lang="en-US" sz="2000" i="1">
                                              <a:latin typeface="Cambria Math" panose="02040503050406030204" pitchFamily="18" charset="0"/>
                                              <a:ea typeface="Cambria Math" panose="02040503050406030204" pitchFamily="18" charset="0"/>
                                            </a:rPr>
                                            <m:t>)</m:t>
                                          </m:r>
                                        </m:sup>
                                      </m:sSup>
                                    </m:e>
                                  </m:nary>
                                </m:den>
                              </m:f>
                            </m:e>
                          </m:func>
                        </m:e>
                      </m:nary>
                    </m:oMath>
                  </m:oMathPara>
                </a14:m>
                <a:endParaRPr lang="en-IN" sz="2000" dirty="0"/>
              </a:p>
              <a:p>
                <a:pPr marL="0" indent="0">
                  <a:buNone/>
                </a:pPr>
                <a:r>
                  <a:rPr lang="en-IN" sz="2000" dirty="0"/>
                  <a:t>A regularization term maybe added to suppress a specific feature.</a:t>
                </a:r>
              </a:p>
            </p:txBody>
          </p:sp>
        </mc:Choice>
        <mc:Fallback xmlns="">
          <p:sp>
            <p:nvSpPr>
              <p:cNvPr id="3" name="Content Placeholder 2">
                <a:extLst>
                  <a:ext uri="{FF2B5EF4-FFF2-40B4-BE49-F238E27FC236}">
                    <a16:creationId xmlns:a16="http://schemas.microsoft.com/office/drawing/2014/main" id="{5906EAFE-6DD1-410D-DA4A-A1DD8214AE18}"/>
                  </a:ext>
                </a:extLst>
              </p:cNvPr>
              <p:cNvSpPr>
                <a:spLocks noGrp="1" noRot="1" noChangeAspect="1" noMove="1" noResize="1" noEditPoints="1" noAdjustHandles="1" noChangeArrowheads="1" noChangeShapeType="1" noTextEdit="1"/>
              </p:cNvSpPr>
              <p:nvPr>
                <p:ph idx="1"/>
              </p:nvPr>
            </p:nvSpPr>
            <p:spPr>
              <a:xfrm>
                <a:off x="581192" y="2180496"/>
                <a:ext cx="11029615" cy="4507851"/>
              </a:xfrm>
              <a:blipFill>
                <a:blip r:embed="rId2"/>
                <a:stretch>
                  <a:fillRect l="-552"/>
                </a:stretch>
              </a:blipFill>
            </p:spPr>
            <p:txBody>
              <a:bodyPr/>
              <a:lstStyle/>
              <a:p>
                <a:r>
                  <a:rPr lang="en-IN">
                    <a:noFill/>
                  </a:rPr>
                  <a:t> </a:t>
                </a:r>
              </a:p>
            </p:txBody>
          </p:sp>
        </mc:Fallback>
      </mc:AlternateContent>
    </p:spTree>
    <p:extLst>
      <p:ext uri="{BB962C8B-B14F-4D97-AF65-F5344CB8AC3E}">
        <p14:creationId xmlns:p14="http://schemas.microsoft.com/office/powerpoint/2010/main" val="2219254627"/>
      </p:ext>
    </p:extLst>
  </p:cSld>
  <p:clrMapOvr>
    <a:masterClrMapping/>
  </p:clrMapOvr>
  <mc:AlternateContent xmlns:mc="http://schemas.openxmlformats.org/markup-compatibility/2006" xmlns:p14="http://schemas.microsoft.com/office/powerpoint/2010/main">
    <mc:Choice Requires="p14">
      <p:transition spd="slow">
        <p14:prism isContent="1"/>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589C57-6AEA-1A85-B388-15AF564693E4}"/>
              </a:ext>
            </a:extLst>
          </p:cNvPr>
          <p:cNvSpPr>
            <a:spLocks noGrp="1"/>
          </p:cNvSpPr>
          <p:nvPr>
            <p:ph type="title"/>
          </p:nvPr>
        </p:nvSpPr>
        <p:spPr/>
        <p:txBody>
          <a:bodyPr/>
          <a:lstStyle/>
          <a:p>
            <a:r>
              <a:rPr lang="en-US" dirty="0"/>
              <a:t>Adaptation</a:t>
            </a:r>
            <a:endParaRPr lang="en-IN" dirty="0"/>
          </a:p>
        </p:txBody>
      </p:sp>
      <p:sp>
        <p:nvSpPr>
          <p:cNvPr id="3" name="Text Placeholder 2">
            <a:extLst>
              <a:ext uri="{FF2B5EF4-FFF2-40B4-BE49-F238E27FC236}">
                <a16:creationId xmlns:a16="http://schemas.microsoft.com/office/drawing/2014/main" id="{B6826E5C-1E2F-40A9-2D99-06E1C39FFB7E}"/>
              </a:ext>
            </a:extLst>
          </p:cNvPr>
          <p:cNvSpPr>
            <a:spLocks noGrp="1"/>
          </p:cNvSpPr>
          <p:nvPr>
            <p:ph type="body" idx="1"/>
          </p:nvPr>
        </p:nvSpPr>
        <p:spPr/>
        <p:txBody>
          <a:bodyPr/>
          <a:lstStyle/>
          <a:p>
            <a:r>
              <a:rPr lang="en-US" dirty="0"/>
              <a:t>Identity Adaptation</a:t>
            </a:r>
            <a:endParaRPr lang="en-IN" dirty="0"/>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E96CA062-EA16-742D-0547-450CD3075EBF}"/>
                  </a:ext>
                </a:extLst>
              </p:cNvPr>
              <p:cNvSpPr>
                <a:spLocks noGrp="1"/>
              </p:cNvSpPr>
              <p:nvPr>
                <p:ph sz="half" idx="2"/>
              </p:nvPr>
            </p:nvSpPr>
            <p:spPr/>
            <p:txBody>
              <a:bodyPr/>
              <a:lstStyle/>
              <a:p>
                <a:r>
                  <a:rPr lang="en-US" dirty="0"/>
                  <a:t>To enlarge the intra-class variations by interpolating two different identities as a new intermediate one with changing the label correspondingly</a:t>
                </a:r>
              </a:p>
              <a:p>
                <a:r>
                  <a:rPr lang="en-US" dirty="0"/>
                  <a:t>Randomly sample two different identity latent variables from the standard normal distribution, and then feeding them to the trained VAEs to obtain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𝛼</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𝛼</m:t>
                        </m:r>
                      </m:e>
                      <m:sub>
                        <m:r>
                          <a:rPr lang="en-US" b="0" i="1" smtClean="0">
                            <a:latin typeface="Cambria Math" panose="02040503050406030204" pitchFamily="18" charset="0"/>
                          </a:rPr>
                          <m:t>2</m:t>
                        </m:r>
                      </m:sub>
                    </m:sSub>
                  </m:oMath>
                </a14:m>
                <a:r>
                  <a:rPr lang="en-US" dirty="0"/>
                  <a:t> coefficients.</a:t>
                </a:r>
                <a:endParaRPr lang="en-IN" dirty="0"/>
              </a:p>
            </p:txBody>
          </p:sp>
        </mc:Choice>
        <mc:Fallback xmlns="">
          <p:sp>
            <p:nvSpPr>
              <p:cNvPr id="4" name="Content Placeholder 3">
                <a:extLst>
                  <a:ext uri="{FF2B5EF4-FFF2-40B4-BE49-F238E27FC236}">
                    <a16:creationId xmlns:a16="http://schemas.microsoft.com/office/drawing/2014/main" id="{E96CA062-EA16-742D-0547-450CD3075EBF}"/>
                  </a:ext>
                </a:extLst>
              </p:cNvPr>
              <p:cNvSpPr>
                <a:spLocks noGrp="1" noRot="1" noChangeAspect="1" noMove="1" noResize="1" noEditPoints="1" noAdjustHandles="1" noChangeArrowheads="1" noChangeShapeType="1" noTextEdit="1"/>
              </p:cNvSpPr>
              <p:nvPr>
                <p:ph sz="half" idx="2"/>
              </p:nvPr>
            </p:nvSpPr>
            <p:spPr>
              <a:blipFill>
                <a:blip r:embed="rId2"/>
                <a:stretch>
                  <a:fillRect l="-452" t="-1247"/>
                </a:stretch>
              </a:blipFill>
            </p:spPr>
            <p:txBody>
              <a:bodyPr/>
              <a:lstStyle/>
              <a:p>
                <a:r>
                  <a:rPr lang="en-IN">
                    <a:noFill/>
                  </a:rPr>
                  <a:t> </a:t>
                </a:r>
              </a:p>
            </p:txBody>
          </p:sp>
        </mc:Fallback>
      </mc:AlternateContent>
      <p:sp>
        <p:nvSpPr>
          <p:cNvPr id="5" name="Text Placeholder 4">
            <a:extLst>
              <a:ext uri="{FF2B5EF4-FFF2-40B4-BE49-F238E27FC236}">
                <a16:creationId xmlns:a16="http://schemas.microsoft.com/office/drawing/2014/main" id="{D60159D5-BED0-D14E-61F4-613391558FFA}"/>
              </a:ext>
            </a:extLst>
          </p:cNvPr>
          <p:cNvSpPr>
            <a:spLocks noGrp="1"/>
          </p:cNvSpPr>
          <p:nvPr>
            <p:ph type="body" sz="quarter" idx="3"/>
          </p:nvPr>
        </p:nvSpPr>
        <p:spPr/>
        <p:txBody>
          <a:bodyPr/>
          <a:lstStyle/>
          <a:p>
            <a:r>
              <a:rPr lang="en-US" dirty="0"/>
              <a:t>Domain Adaptation</a:t>
            </a:r>
            <a:endParaRPr lang="en-IN" dirty="0"/>
          </a:p>
        </p:txBody>
      </p:sp>
      <p:sp>
        <p:nvSpPr>
          <p:cNvPr id="6" name="Content Placeholder 5">
            <a:extLst>
              <a:ext uri="{FF2B5EF4-FFF2-40B4-BE49-F238E27FC236}">
                <a16:creationId xmlns:a16="http://schemas.microsoft.com/office/drawing/2014/main" id="{77099DB9-C0EC-8AC1-697C-32E7B842CF22}"/>
              </a:ext>
            </a:extLst>
          </p:cNvPr>
          <p:cNvSpPr>
            <a:spLocks noGrp="1"/>
          </p:cNvSpPr>
          <p:nvPr>
            <p:ph sz="quarter" idx="4"/>
          </p:nvPr>
        </p:nvSpPr>
        <p:spPr/>
        <p:txBody>
          <a:bodyPr/>
          <a:lstStyle/>
          <a:p>
            <a:r>
              <a:rPr lang="en-US" dirty="0"/>
              <a:t>Use of large-scale synthetic face images with a small number of real-world face images with labels as the training data. </a:t>
            </a:r>
          </a:p>
          <a:p>
            <a:r>
              <a:rPr lang="en-US" dirty="0"/>
              <a:t>When training, we perform adaptation within a mini-batch of synthetic images and a mini-batch of real images, where the labels changed accordingly as the supervision.</a:t>
            </a:r>
            <a:endParaRPr lang="en-IN" dirty="0"/>
          </a:p>
        </p:txBody>
      </p:sp>
    </p:spTree>
    <p:extLst>
      <p:ext uri="{BB962C8B-B14F-4D97-AF65-F5344CB8AC3E}">
        <p14:creationId xmlns:p14="http://schemas.microsoft.com/office/powerpoint/2010/main" val="664144242"/>
      </p:ext>
    </p:extLst>
  </p:cSld>
  <p:clrMapOvr>
    <a:masterClrMapping/>
  </p:clrMapOvr>
  <mc:AlternateContent xmlns:mc="http://schemas.openxmlformats.org/markup-compatibility/2006" xmlns:p14="http://schemas.microsoft.com/office/powerpoint/2010/main">
    <mc:Choice Requires="p14">
      <p:transition spd="slow">
        <p14:prism isContent="1"/>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752550-D7F7-483A-5A39-26254F151251}"/>
              </a:ext>
            </a:extLst>
          </p:cNvPr>
          <p:cNvSpPr>
            <a:spLocks noGrp="1"/>
          </p:cNvSpPr>
          <p:nvPr>
            <p:ph type="title"/>
          </p:nvPr>
        </p:nvSpPr>
        <p:spPr/>
        <p:txBody>
          <a:bodyPr/>
          <a:lstStyle/>
          <a:p>
            <a:r>
              <a:rPr lang="en-US" dirty="0"/>
              <a:t>Characteristics Modification</a:t>
            </a:r>
            <a:endParaRPr lang="en-I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DA8A88E-E748-8993-51FD-740AC57D9703}"/>
                  </a:ext>
                </a:extLst>
              </p:cNvPr>
              <p:cNvSpPr>
                <a:spLocks noGrp="1"/>
              </p:cNvSpPr>
              <p:nvPr>
                <p:ph idx="1"/>
              </p:nvPr>
            </p:nvSpPr>
            <p:spPr>
              <a:xfrm>
                <a:off x="581192" y="2180496"/>
                <a:ext cx="11029615" cy="4390121"/>
              </a:xfrm>
            </p:spPr>
            <p:txBody>
              <a:bodyPr>
                <a:normAutofit/>
              </a:bodyPr>
              <a:lstStyle/>
              <a:p>
                <a:r>
                  <a:rPr lang="en-US" sz="2000" dirty="0"/>
                  <a:t>Generated images are generally unlabeled. The models can be trained to label them accurately, or human label generation can also be used to check description accuracy. Label adaptation from parent to child dataset may be performed.</a:t>
                </a:r>
              </a:p>
              <a:p>
                <a:r>
                  <a:rPr lang="en-US" sz="2000" dirty="0"/>
                  <a:t>Data augmentation including rotations, perspective warps, blurs, modulations to brightness and contrast, addition of noise,  horizontal flipping, and conversion to grayscale, can be performed to get a hard dataset.</a:t>
                </a:r>
              </a:p>
              <a:p>
                <a:r>
                  <a:rPr lang="en-US" sz="2000" dirty="0"/>
                  <a:t>Face parsing is an image-to-image translation. Given an input color image </a:t>
                </a:r>
                <a14:m>
                  <m:oMath xmlns:m="http://schemas.openxmlformats.org/officeDocument/2006/math">
                    <m:r>
                      <a:rPr lang="en-US" sz="2000" i="1" dirty="0" smtClean="0">
                        <a:latin typeface="Cambria Math" panose="02040503050406030204" pitchFamily="18" charset="0"/>
                      </a:rPr>
                      <m:t>𝑥</m:t>
                    </m:r>
                  </m:oMath>
                </a14:m>
                <a:r>
                  <a:rPr lang="en-US" sz="2000" dirty="0"/>
                  <a:t> containing </a:t>
                </a:r>
                <a14:m>
                  <m:oMath xmlns:m="http://schemas.openxmlformats.org/officeDocument/2006/math">
                    <m:r>
                      <a:rPr lang="en-US" sz="2000" i="1" dirty="0" smtClean="0">
                        <a:latin typeface="Cambria Math" panose="02040503050406030204" pitchFamily="18" charset="0"/>
                      </a:rPr>
                      <m:t>𝐶</m:t>
                    </m:r>
                  </m:oMath>
                </a14:m>
                <a:r>
                  <a:rPr lang="en-US" sz="2000" dirty="0"/>
                  <a:t> classes, we wish to predict a </a:t>
                </a:r>
                <a14:m>
                  <m:oMath xmlns:m="http://schemas.openxmlformats.org/officeDocument/2006/math">
                    <m:r>
                      <a:rPr lang="en-US" sz="2000" i="1" dirty="0" smtClean="0">
                        <a:latin typeface="Cambria Math" panose="02040503050406030204" pitchFamily="18" charset="0"/>
                      </a:rPr>
                      <m:t>𝐶</m:t>
                    </m:r>
                  </m:oMath>
                </a14:m>
                <a:r>
                  <a:rPr lang="en-US" sz="2000" dirty="0"/>
                  <a:t>-channel label image </a:t>
                </a:r>
                <a14:m>
                  <m:oMath xmlns:m="http://schemas.openxmlformats.org/officeDocument/2006/math">
                    <m:acc>
                      <m:accPr>
                        <m:chr m:val="̂"/>
                        <m:ctrlPr>
                          <a:rPr lang="en-US" sz="2000" b="0" i="1" smtClean="0">
                            <a:latin typeface="Cambria Math" panose="02040503050406030204" pitchFamily="18" charset="0"/>
                          </a:rPr>
                        </m:ctrlPr>
                      </m:accPr>
                      <m:e>
                        <m:r>
                          <a:rPr lang="en-US" sz="2000" b="0" i="1" smtClean="0">
                            <a:latin typeface="Cambria Math" panose="02040503050406030204" pitchFamily="18" charset="0"/>
                          </a:rPr>
                          <m:t>𝑦</m:t>
                        </m:r>
                      </m:e>
                    </m:acc>
                  </m:oMath>
                </a14:m>
                <a:r>
                  <a:rPr lang="en-US" sz="2000" dirty="0"/>
                  <a:t> of the same spatial dimensions that matches the ground truth label image </a:t>
                </a:r>
                <a14:m>
                  <m:oMath xmlns:m="http://schemas.openxmlformats.org/officeDocument/2006/math">
                    <m:r>
                      <a:rPr lang="en-US" sz="2000" i="1" dirty="0" smtClean="0">
                        <a:latin typeface="Cambria Math" panose="02040503050406030204" pitchFamily="18" charset="0"/>
                      </a:rPr>
                      <m:t>𝑦</m:t>
                    </m:r>
                  </m:oMath>
                </a14:m>
                <a:r>
                  <a:rPr lang="en-US" sz="2000" dirty="0"/>
                  <a:t>.</a:t>
                </a:r>
              </a:p>
            </p:txBody>
          </p:sp>
        </mc:Choice>
        <mc:Fallback xmlns="">
          <p:sp>
            <p:nvSpPr>
              <p:cNvPr id="3" name="Content Placeholder 2">
                <a:extLst>
                  <a:ext uri="{FF2B5EF4-FFF2-40B4-BE49-F238E27FC236}">
                    <a16:creationId xmlns:a16="http://schemas.microsoft.com/office/drawing/2014/main" id="{3DA8A88E-E748-8993-51FD-740AC57D9703}"/>
                  </a:ext>
                </a:extLst>
              </p:cNvPr>
              <p:cNvSpPr>
                <a:spLocks noGrp="1" noRot="1" noChangeAspect="1" noMove="1" noResize="1" noEditPoints="1" noAdjustHandles="1" noChangeArrowheads="1" noChangeShapeType="1" noTextEdit="1"/>
              </p:cNvSpPr>
              <p:nvPr>
                <p:ph idx="1"/>
              </p:nvPr>
            </p:nvSpPr>
            <p:spPr>
              <a:xfrm>
                <a:off x="581192" y="2180496"/>
                <a:ext cx="11029615" cy="4390121"/>
              </a:xfrm>
              <a:blipFill>
                <a:blip r:embed="rId2"/>
                <a:stretch>
                  <a:fillRect l="-276"/>
                </a:stretch>
              </a:blipFill>
            </p:spPr>
            <p:txBody>
              <a:bodyPr/>
              <a:lstStyle/>
              <a:p>
                <a:r>
                  <a:rPr lang="en-IN">
                    <a:noFill/>
                  </a:rPr>
                  <a:t> </a:t>
                </a:r>
              </a:p>
            </p:txBody>
          </p:sp>
        </mc:Fallback>
      </mc:AlternateContent>
    </p:spTree>
    <p:extLst>
      <p:ext uri="{BB962C8B-B14F-4D97-AF65-F5344CB8AC3E}">
        <p14:creationId xmlns:p14="http://schemas.microsoft.com/office/powerpoint/2010/main" val="1996771945"/>
      </p:ext>
    </p:extLst>
  </p:cSld>
  <p:clrMapOvr>
    <a:masterClrMapping/>
  </p:clrMapOvr>
  <mc:AlternateContent xmlns:mc="http://schemas.openxmlformats.org/markup-compatibility/2006" xmlns:p14="http://schemas.microsoft.com/office/powerpoint/2010/main">
    <mc:Choice Requires="p14">
      <p:transition spd="slow">
        <p14:prism isContent="1"/>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752550-D7F7-483A-5A39-26254F151251}"/>
              </a:ext>
            </a:extLst>
          </p:cNvPr>
          <p:cNvSpPr>
            <a:spLocks noGrp="1"/>
          </p:cNvSpPr>
          <p:nvPr>
            <p:ph type="title"/>
          </p:nvPr>
        </p:nvSpPr>
        <p:spPr/>
        <p:txBody>
          <a:bodyPr/>
          <a:lstStyle/>
          <a:p>
            <a:r>
              <a:rPr lang="en-US" dirty="0"/>
              <a:t>Characteristics Modification</a:t>
            </a:r>
            <a:endParaRPr lang="en-IN" dirty="0"/>
          </a:p>
        </p:txBody>
      </p:sp>
      <p:sp>
        <p:nvSpPr>
          <p:cNvPr id="3" name="Content Placeholder 2">
            <a:extLst>
              <a:ext uri="{FF2B5EF4-FFF2-40B4-BE49-F238E27FC236}">
                <a16:creationId xmlns:a16="http://schemas.microsoft.com/office/drawing/2014/main" id="{3DA8A88E-E748-8993-51FD-740AC57D9703}"/>
              </a:ext>
            </a:extLst>
          </p:cNvPr>
          <p:cNvSpPr>
            <a:spLocks noGrp="1"/>
          </p:cNvSpPr>
          <p:nvPr>
            <p:ph idx="1"/>
          </p:nvPr>
        </p:nvSpPr>
        <p:spPr>
          <a:xfrm>
            <a:off x="581192" y="2180496"/>
            <a:ext cx="11029615" cy="4390121"/>
          </a:xfrm>
        </p:spPr>
        <p:txBody>
          <a:bodyPr>
            <a:normAutofit/>
          </a:bodyPr>
          <a:lstStyle/>
          <a:p>
            <a:r>
              <a:rPr lang="en-US" sz="2000" dirty="0"/>
              <a:t>Landmark localization is a technique finds the position of facial points of interest in 2D/3D.</a:t>
            </a:r>
          </a:p>
          <a:p>
            <a:r>
              <a:rPr lang="en-US" sz="2000" dirty="0"/>
              <a:t>Contextual Partial Dropout: If the network is overfitted to the identity-context condition, the generated images using the same identity context will be almost identical. Solved by dropping out components of a context embedding, each with a certain probability.</a:t>
            </a:r>
          </a:p>
          <a:p>
            <a:r>
              <a:rPr lang="en-US" sz="2000" dirty="0"/>
              <a:t>Balance between # IDs and # images/ID: Ensuring large number of IDs is important for learning diverse discriminative embedding. On the other hand, large number of images per ID (referred to as images/ID) is needed for learning robust embedding (that is not affected by the changes in pose, accessories, expressions, camera and environment). </a:t>
            </a:r>
            <a:endParaRPr lang="en-IN" sz="2000" dirty="0"/>
          </a:p>
        </p:txBody>
      </p:sp>
    </p:spTree>
    <p:extLst>
      <p:ext uri="{BB962C8B-B14F-4D97-AF65-F5344CB8AC3E}">
        <p14:creationId xmlns:p14="http://schemas.microsoft.com/office/powerpoint/2010/main" val="2242696924"/>
      </p:ext>
    </p:extLst>
  </p:cSld>
  <p:clrMapOvr>
    <a:masterClrMapping/>
  </p:clrMapOvr>
  <mc:AlternateContent xmlns:mc="http://schemas.openxmlformats.org/markup-compatibility/2006" xmlns:p14="http://schemas.microsoft.com/office/powerpoint/2010/main">
    <mc:Choice Requires="p14">
      <p:transition spd="slow">
        <p14:prism isContent="1"/>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006682-EFD7-CD5F-B101-7552FAF271F5}"/>
              </a:ext>
            </a:extLst>
          </p:cNvPr>
          <p:cNvSpPr>
            <a:spLocks noGrp="1"/>
          </p:cNvSpPr>
          <p:nvPr>
            <p:ph type="title"/>
          </p:nvPr>
        </p:nvSpPr>
        <p:spPr/>
        <p:txBody>
          <a:bodyPr/>
          <a:lstStyle/>
          <a:p>
            <a:r>
              <a:rPr lang="en-US" dirty="0"/>
              <a:t>SOTA RESULTS</a:t>
            </a:r>
            <a:endParaRPr lang="en-IN" dirty="0"/>
          </a:p>
        </p:txBody>
      </p:sp>
    </p:spTree>
    <p:extLst>
      <p:ext uri="{BB962C8B-B14F-4D97-AF65-F5344CB8AC3E}">
        <p14:creationId xmlns:p14="http://schemas.microsoft.com/office/powerpoint/2010/main" val="3381498363"/>
      </p:ext>
    </p:extLst>
  </p:cSld>
  <p:clrMapOvr>
    <a:masterClrMapping/>
  </p:clrMapOvr>
  <mc:AlternateContent xmlns:mc="http://schemas.openxmlformats.org/markup-compatibility/2006" xmlns:p14="http://schemas.microsoft.com/office/powerpoint/2010/main">
    <mc:Choice Requires="p14">
      <p:transition spd="slow">
        <p14:prism isContent="1"/>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4C76A-4310-F9CD-06D5-17D5E56F8EA1}"/>
              </a:ext>
            </a:extLst>
          </p:cNvPr>
          <p:cNvSpPr>
            <a:spLocks noGrp="1"/>
          </p:cNvSpPr>
          <p:nvPr>
            <p:ph type="title"/>
          </p:nvPr>
        </p:nvSpPr>
        <p:spPr>
          <a:xfrm>
            <a:off x="581192" y="702156"/>
            <a:ext cx="11029616" cy="1013800"/>
          </a:xfrm>
        </p:spPr>
        <p:txBody>
          <a:bodyPr anchor="b">
            <a:normAutofit/>
          </a:bodyPr>
          <a:lstStyle/>
          <a:p>
            <a:r>
              <a:rPr lang="en-US" dirty="0"/>
              <a:t>Results</a:t>
            </a:r>
            <a:endParaRPr lang="en-IN" dirty="0"/>
          </a:p>
        </p:txBody>
      </p:sp>
      <p:pic>
        <p:nvPicPr>
          <p:cNvPr id="5" name="Picture 4">
            <a:extLst>
              <a:ext uri="{FF2B5EF4-FFF2-40B4-BE49-F238E27FC236}">
                <a16:creationId xmlns:a16="http://schemas.microsoft.com/office/drawing/2014/main" id="{E0F36729-0B8F-F067-2E31-5C06D5855CD5}"/>
              </a:ext>
            </a:extLst>
          </p:cNvPr>
          <p:cNvPicPr>
            <a:picLocks noChangeAspect="1"/>
          </p:cNvPicPr>
          <p:nvPr/>
        </p:nvPicPr>
        <p:blipFill>
          <a:blip r:embed="rId2"/>
          <a:stretch>
            <a:fillRect/>
          </a:stretch>
        </p:blipFill>
        <p:spPr>
          <a:xfrm>
            <a:off x="581192" y="2627159"/>
            <a:ext cx="11029615" cy="2784976"/>
          </a:xfrm>
          <a:prstGeom prst="rect">
            <a:avLst/>
          </a:prstGeom>
          <a:noFill/>
        </p:spPr>
      </p:pic>
    </p:spTree>
    <p:extLst>
      <p:ext uri="{BB962C8B-B14F-4D97-AF65-F5344CB8AC3E}">
        <p14:creationId xmlns:p14="http://schemas.microsoft.com/office/powerpoint/2010/main" val="683651373"/>
      </p:ext>
    </p:extLst>
  </p:cSld>
  <p:clrMapOvr>
    <a:masterClrMapping/>
  </p:clrMapOvr>
  <mc:AlternateContent xmlns:mc="http://schemas.openxmlformats.org/markup-compatibility/2006" xmlns:p14="http://schemas.microsoft.com/office/powerpoint/2010/main">
    <mc:Choice Requires="p14">
      <p:transition spd="slow">
        <p14:prism isContent="1"/>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4C76A-4310-F9CD-06D5-17D5E56F8EA1}"/>
              </a:ext>
            </a:extLst>
          </p:cNvPr>
          <p:cNvSpPr>
            <a:spLocks noGrp="1"/>
          </p:cNvSpPr>
          <p:nvPr>
            <p:ph type="title"/>
          </p:nvPr>
        </p:nvSpPr>
        <p:spPr>
          <a:xfrm>
            <a:off x="581192" y="702156"/>
            <a:ext cx="11029616" cy="1013800"/>
          </a:xfrm>
        </p:spPr>
        <p:txBody>
          <a:bodyPr anchor="b">
            <a:normAutofit/>
          </a:bodyPr>
          <a:lstStyle/>
          <a:p>
            <a:r>
              <a:rPr lang="en-US" dirty="0"/>
              <a:t>Results</a:t>
            </a:r>
            <a:endParaRPr lang="en-IN" dirty="0"/>
          </a:p>
        </p:txBody>
      </p:sp>
      <p:pic>
        <p:nvPicPr>
          <p:cNvPr id="4" name="Picture 3">
            <a:extLst>
              <a:ext uri="{FF2B5EF4-FFF2-40B4-BE49-F238E27FC236}">
                <a16:creationId xmlns:a16="http://schemas.microsoft.com/office/drawing/2014/main" id="{66EF5ECC-D00C-5829-D0D0-BD18499A9766}"/>
              </a:ext>
            </a:extLst>
          </p:cNvPr>
          <p:cNvPicPr>
            <a:picLocks noChangeAspect="1"/>
          </p:cNvPicPr>
          <p:nvPr/>
        </p:nvPicPr>
        <p:blipFill>
          <a:blip r:embed="rId2"/>
          <a:stretch>
            <a:fillRect/>
          </a:stretch>
        </p:blipFill>
        <p:spPr>
          <a:xfrm>
            <a:off x="581192" y="2043336"/>
            <a:ext cx="5447317" cy="3678303"/>
          </a:xfrm>
          <a:prstGeom prst="rect">
            <a:avLst/>
          </a:prstGeom>
          <a:noFill/>
        </p:spPr>
      </p:pic>
      <p:pic>
        <p:nvPicPr>
          <p:cNvPr id="7" name="Picture 6">
            <a:extLst>
              <a:ext uri="{FF2B5EF4-FFF2-40B4-BE49-F238E27FC236}">
                <a16:creationId xmlns:a16="http://schemas.microsoft.com/office/drawing/2014/main" id="{C8A45B1A-DF49-1653-6469-DAE81921BAE8}"/>
              </a:ext>
            </a:extLst>
          </p:cNvPr>
          <p:cNvPicPr>
            <a:picLocks noChangeAspect="1"/>
          </p:cNvPicPr>
          <p:nvPr/>
        </p:nvPicPr>
        <p:blipFill>
          <a:blip r:embed="rId3"/>
          <a:stretch>
            <a:fillRect/>
          </a:stretch>
        </p:blipFill>
        <p:spPr>
          <a:xfrm>
            <a:off x="5943601" y="1926772"/>
            <a:ext cx="5667208" cy="3906026"/>
          </a:xfrm>
          <a:prstGeom prst="rect">
            <a:avLst/>
          </a:prstGeom>
        </p:spPr>
      </p:pic>
    </p:spTree>
    <p:extLst>
      <p:ext uri="{BB962C8B-B14F-4D97-AF65-F5344CB8AC3E}">
        <p14:creationId xmlns:p14="http://schemas.microsoft.com/office/powerpoint/2010/main" val="309755054"/>
      </p:ext>
    </p:extLst>
  </p:cSld>
  <p:clrMapOvr>
    <a:masterClrMapping/>
  </p:clrMapOvr>
  <mc:AlternateContent xmlns:mc="http://schemas.openxmlformats.org/markup-compatibility/2006" xmlns:p14="http://schemas.microsoft.com/office/powerpoint/2010/main">
    <mc:Choice Requires="p14">
      <p:transition spd="slow">
        <p14:prism isContent="1"/>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4C76A-4310-F9CD-06D5-17D5E56F8EA1}"/>
              </a:ext>
            </a:extLst>
          </p:cNvPr>
          <p:cNvSpPr>
            <a:spLocks noGrp="1"/>
          </p:cNvSpPr>
          <p:nvPr>
            <p:ph type="title"/>
          </p:nvPr>
        </p:nvSpPr>
        <p:spPr>
          <a:xfrm>
            <a:off x="581192" y="702156"/>
            <a:ext cx="11029616" cy="1013800"/>
          </a:xfrm>
        </p:spPr>
        <p:txBody>
          <a:bodyPr anchor="b">
            <a:normAutofit/>
          </a:bodyPr>
          <a:lstStyle/>
          <a:p>
            <a:r>
              <a:rPr lang="en-US" dirty="0"/>
              <a:t>Results</a:t>
            </a:r>
            <a:endParaRPr lang="en-IN" dirty="0"/>
          </a:p>
        </p:txBody>
      </p:sp>
      <p:pic>
        <p:nvPicPr>
          <p:cNvPr id="5" name="Picture 4">
            <a:extLst>
              <a:ext uri="{FF2B5EF4-FFF2-40B4-BE49-F238E27FC236}">
                <a16:creationId xmlns:a16="http://schemas.microsoft.com/office/drawing/2014/main" id="{151593FD-18FA-51C7-8733-AE8FB9403F34}"/>
              </a:ext>
            </a:extLst>
          </p:cNvPr>
          <p:cNvPicPr>
            <a:picLocks noChangeAspect="1"/>
          </p:cNvPicPr>
          <p:nvPr/>
        </p:nvPicPr>
        <p:blipFill>
          <a:blip r:embed="rId2"/>
          <a:stretch>
            <a:fillRect/>
          </a:stretch>
        </p:blipFill>
        <p:spPr>
          <a:xfrm>
            <a:off x="2404016" y="2089055"/>
            <a:ext cx="6648544" cy="4271690"/>
          </a:xfrm>
          <a:prstGeom prst="rect">
            <a:avLst/>
          </a:prstGeom>
          <a:noFill/>
        </p:spPr>
      </p:pic>
    </p:spTree>
    <p:extLst>
      <p:ext uri="{BB962C8B-B14F-4D97-AF65-F5344CB8AC3E}">
        <p14:creationId xmlns:p14="http://schemas.microsoft.com/office/powerpoint/2010/main" val="1873345407"/>
      </p:ext>
    </p:extLst>
  </p:cSld>
  <p:clrMapOvr>
    <a:masterClrMapping/>
  </p:clrMapOvr>
  <mc:AlternateContent xmlns:mc="http://schemas.openxmlformats.org/markup-compatibility/2006" xmlns:p14="http://schemas.microsoft.com/office/powerpoint/2010/main">
    <mc:Choice Requires="p14">
      <p:transition spd="slow">
        <p14:prism isContent="1"/>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4C76A-4310-F9CD-06D5-17D5E56F8EA1}"/>
              </a:ext>
            </a:extLst>
          </p:cNvPr>
          <p:cNvSpPr>
            <a:spLocks noGrp="1"/>
          </p:cNvSpPr>
          <p:nvPr>
            <p:ph type="title"/>
          </p:nvPr>
        </p:nvSpPr>
        <p:spPr>
          <a:xfrm>
            <a:off x="581193" y="729658"/>
            <a:ext cx="11029616" cy="988332"/>
          </a:xfrm>
        </p:spPr>
        <p:txBody>
          <a:bodyPr anchor="b">
            <a:normAutofit/>
          </a:bodyPr>
          <a:lstStyle/>
          <a:p>
            <a:r>
              <a:rPr lang="en-US" dirty="0"/>
              <a:t>Results</a:t>
            </a:r>
            <a:endParaRPr lang="en-IN" dirty="0"/>
          </a:p>
        </p:txBody>
      </p:sp>
      <p:pic>
        <p:nvPicPr>
          <p:cNvPr id="5" name="Picture 4">
            <a:extLst>
              <a:ext uri="{FF2B5EF4-FFF2-40B4-BE49-F238E27FC236}">
                <a16:creationId xmlns:a16="http://schemas.microsoft.com/office/drawing/2014/main" id="{8182C53C-13D4-D78C-55BA-EC8386C15005}"/>
              </a:ext>
            </a:extLst>
          </p:cNvPr>
          <p:cNvPicPr>
            <a:picLocks noChangeAspect="1"/>
          </p:cNvPicPr>
          <p:nvPr/>
        </p:nvPicPr>
        <p:blipFill>
          <a:blip r:embed="rId2"/>
          <a:stretch>
            <a:fillRect/>
          </a:stretch>
        </p:blipFill>
        <p:spPr>
          <a:xfrm>
            <a:off x="2160762" y="2033196"/>
            <a:ext cx="7870475" cy="4663255"/>
          </a:xfrm>
          <a:prstGeom prst="rect">
            <a:avLst/>
          </a:prstGeom>
          <a:noFill/>
        </p:spPr>
      </p:pic>
    </p:spTree>
    <p:extLst>
      <p:ext uri="{BB962C8B-B14F-4D97-AF65-F5344CB8AC3E}">
        <p14:creationId xmlns:p14="http://schemas.microsoft.com/office/powerpoint/2010/main" val="1103118659"/>
      </p:ext>
    </p:extLst>
  </p:cSld>
  <p:clrMapOvr>
    <a:masterClrMapping/>
  </p:clrMapOvr>
  <mc:AlternateContent xmlns:mc="http://schemas.openxmlformats.org/markup-compatibility/2006" xmlns:p14="http://schemas.microsoft.com/office/powerpoint/2010/main">
    <mc:Choice Requires="p14">
      <p:transition spd="slow">
        <p14:prism isContent="1"/>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D31FCB-9F76-5642-CEB7-E20AFAE86A8D}"/>
              </a:ext>
            </a:extLst>
          </p:cNvPr>
          <p:cNvSpPr>
            <a:spLocks noGrp="1"/>
          </p:cNvSpPr>
          <p:nvPr>
            <p:ph type="title"/>
          </p:nvPr>
        </p:nvSpPr>
        <p:spPr>
          <a:xfrm>
            <a:off x="581192" y="702156"/>
            <a:ext cx="11029616" cy="1013800"/>
          </a:xfrm>
        </p:spPr>
        <p:txBody>
          <a:bodyPr anchor="b">
            <a:normAutofit/>
          </a:bodyPr>
          <a:lstStyle/>
          <a:p>
            <a:r>
              <a:rPr lang="en-US" dirty="0"/>
              <a:t>About</a:t>
            </a:r>
            <a:endParaRPr lang="en-IN" dirty="0"/>
          </a:p>
        </p:txBody>
      </p:sp>
      <p:graphicFrame>
        <p:nvGraphicFramePr>
          <p:cNvPr id="5" name="Content Placeholder 2">
            <a:extLst>
              <a:ext uri="{FF2B5EF4-FFF2-40B4-BE49-F238E27FC236}">
                <a16:creationId xmlns:a16="http://schemas.microsoft.com/office/drawing/2014/main" id="{8DB4D4BC-DEF8-44E4-37E9-562873765890}"/>
              </a:ext>
            </a:extLst>
          </p:cNvPr>
          <p:cNvGraphicFramePr>
            <a:graphicFrameLocks noGrp="1"/>
          </p:cNvGraphicFramePr>
          <p:nvPr>
            <p:ph idx="1"/>
            <p:extLst>
              <p:ext uri="{D42A27DB-BD31-4B8C-83A1-F6EECF244321}">
                <p14:modId xmlns:p14="http://schemas.microsoft.com/office/powerpoint/2010/main" val="1027403089"/>
              </p:ext>
            </p:extLst>
          </p:nvPr>
        </p:nvGraphicFramePr>
        <p:xfrm>
          <a:off x="581192" y="2180496"/>
          <a:ext cx="11029615" cy="367830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15245736"/>
      </p:ext>
    </p:extLst>
  </p:cSld>
  <p:clrMapOvr>
    <a:masterClrMapping/>
  </p:clrMapOvr>
  <mc:AlternateContent xmlns:mc="http://schemas.openxmlformats.org/markup-compatibility/2006" xmlns:p14="http://schemas.microsoft.com/office/powerpoint/2010/main">
    <mc:Choice Requires="p14">
      <p:transition spd="slow">
        <p14:prism isContent="1"/>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4C76A-4310-F9CD-06D5-17D5E56F8EA1}"/>
              </a:ext>
            </a:extLst>
          </p:cNvPr>
          <p:cNvSpPr>
            <a:spLocks noGrp="1"/>
          </p:cNvSpPr>
          <p:nvPr>
            <p:ph type="title"/>
          </p:nvPr>
        </p:nvSpPr>
        <p:spPr>
          <a:xfrm>
            <a:off x="581192" y="702156"/>
            <a:ext cx="11029616" cy="1013800"/>
          </a:xfrm>
        </p:spPr>
        <p:txBody>
          <a:bodyPr anchor="b">
            <a:normAutofit/>
          </a:bodyPr>
          <a:lstStyle/>
          <a:p>
            <a:r>
              <a:rPr lang="en-US" dirty="0"/>
              <a:t>Results</a:t>
            </a:r>
            <a:endParaRPr lang="en-IN" dirty="0"/>
          </a:p>
        </p:txBody>
      </p:sp>
      <p:pic>
        <p:nvPicPr>
          <p:cNvPr id="4" name="Picture 3">
            <a:extLst>
              <a:ext uri="{FF2B5EF4-FFF2-40B4-BE49-F238E27FC236}">
                <a16:creationId xmlns:a16="http://schemas.microsoft.com/office/drawing/2014/main" id="{E1DDB321-EE5D-EE63-9F81-E71D499063C7}"/>
              </a:ext>
            </a:extLst>
          </p:cNvPr>
          <p:cNvPicPr>
            <a:picLocks noChangeAspect="1"/>
          </p:cNvPicPr>
          <p:nvPr/>
        </p:nvPicPr>
        <p:blipFill>
          <a:blip r:embed="rId2"/>
          <a:stretch>
            <a:fillRect/>
          </a:stretch>
        </p:blipFill>
        <p:spPr>
          <a:xfrm>
            <a:off x="267789" y="2024743"/>
            <a:ext cx="11475637" cy="4186275"/>
          </a:xfrm>
          <a:prstGeom prst="rect">
            <a:avLst/>
          </a:prstGeom>
          <a:noFill/>
        </p:spPr>
      </p:pic>
    </p:spTree>
    <p:extLst>
      <p:ext uri="{BB962C8B-B14F-4D97-AF65-F5344CB8AC3E}">
        <p14:creationId xmlns:p14="http://schemas.microsoft.com/office/powerpoint/2010/main" val="74416962"/>
      </p:ext>
    </p:extLst>
  </p:cSld>
  <p:clrMapOvr>
    <a:masterClrMapping/>
  </p:clrMapOvr>
  <mc:AlternateContent xmlns:mc="http://schemas.openxmlformats.org/markup-compatibility/2006" xmlns:p14="http://schemas.microsoft.com/office/powerpoint/2010/main">
    <mc:Choice Requires="p14">
      <p:transition spd="slow">
        <p14:prism isContent="1"/>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4C76A-4310-F9CD-06D5-17D5E56F8EA1}"/>
              </a:ext>
            </a:extLst>
          </p:cNvPr>
          <p:cNvSpPr>
            <a:spLocks noGrp="1"/>
          </p:cNvSpPr>
          <p:nvPr>
            <p:ph type="title"/>
          </p:nvPr>
        </p:nvSpPr>
        <p:spPr>
          <a:xfrm>
            <a:off x="581192" y="702156"/>
            <a:ext cx="11029616" cy="1013800"/>
          </a:xfrm>
        </p:spPr>
        <p:txBody>
          <a:bodyPr anchor="b">
            <a:normAutofit/>
          </a:bodyPr>
          <a:lstStyle/>
          <a:p>
            <a:r>
              <a:rPr lang="en-US" dirty="0"/>
              <a:t>Results</a:t>
            </a:r>
            <a:endParaRPr lang="en-IN" dirty="0"/>
          </a:p>
        </p:txBody>
      </p:sp>
      <p:pic>
        <p:nvPicPr>
          <p:cNvPr id="4" name="Picture 3">
            <a:extLst>
              <a:ext uri="{FF2B5EF4-FFF2-40B4-BE49-F238E27FC236}">
                <a16:creationId xmlns:a16="http://schemas.microsoft.com/office/drawing/2014/main" id="{0FF117F5-5EE3-E884-2647-D0C842BE9A78}"/>
              </a:ext>
            </a:extLst>
          </p:cNvPr>
          <p:cNvPicPr>
            <a:picLocks noChangeAspect="1"/>
          </p:cNvPicPr>
          <p:nvPr/>
        </p:nvPicPr>
        <p:blipFill rotWithShape="1">
          <a:blip r:embed="rId2"/>
          <a:srcRect r="6293"/>
          <a:stretch/>
        </p:blipFill>
        <p:spPr>
          <a:xfrm>
            <a:off x="637720" y="2213153"/>
            <a:ext cx="4476389" cy="3678303"/>
          </a:xfrm>
          <a:prstGeom prst="rect">
            <a:avLst/>
          </a:prstGeom>
          <a:noFill/>
        </p:spPr>
      </p:pic>
      <p:pic>
        <p:nvPicPr>
          <p:cNvPr id="5" name="Picture 4">
            <a:extLst>
              <a:ext uri="{FF2B5EF4-FFF2-40B4-BE49-F238E27FC236}">
                <a16:creationId xmlns:a16="http://schemas.microsoft.com/office/drawing/2014/main" id="{D0858FD2-539A-BC9E-C184-E70BF7E2B531}"/>
              </a:ext>
            </a:extLst>
          </p:cNvPr>
          <p:cNvPicPr>
            <a:picLocks noChangeAspect="1"/>
          </p:cNvPicPr>
          <p:nvPr/>
        </p:nvPicPr>
        <p:blipFill>
          <a:blip r:embed="rId3"/>
          <a:stretch>
            <a:fillRect/>
          </a:stretch>
        </p:blipFill>
        <p:spPr>
          <a:xfrm>
            <a:off x="4994696" y="2338576"/>
            <a:ext cx="6858000" cy="3427456"/>
          </a:xfrm>
          <a:prstGeom prst="rect">
            <a:avLst/>
          </a:prstGeom>
        </p:spPr>
      </p:pic>
    </p:spTree>
    <p:extLst>
      <p:ext uri="{BB962C8B-B14F-4D97-AF65-F5344CB8AC3E}">
        <p14:creationId xmlns:p14="http://schemas.microsoft.com/office/powerpoint/2010/main" val="3498023403"/>
      </p:ext>
    </p:extLst>
  </p:cSld>
  <p:clrMapOvr>
    <a:masterClrMapping/>
  </p:clrMapOvr>
  <mc:AlternateContent xmlns:mc="http://schemas.openxmlformats.org/markup-compatibility/2006" xmlns:p14="http://schemas.microsoft.com/office/powerpoint/2010/main">
    <mc:Choice Requires="p14">
      <p:transition spd="slow">
        <p14:prism isContent="1"/>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4C76A-4310-F9CD-06D5-17D5E56F8EA1}"/>
              </a:ext>
            </a:extLst>
          </p:cNvPr>
          <p:cNvSpPr>
            <a:spLocks noGrp="1"/>
          </p:cNvSpPr>
          <p:nvPr>
            <p:ph type="title"/>
          </p:nvPr>
        </p:nvSpPr>
        <p:spPr>
          <a:xfrm>
            <a:off x="581192" y="702156"/>
            <a:ext cx="11029616" cy="1013800"/>
          </a:xfrm>
        </p:spPr>
        <p:txBody>
          <a:bodyPr anchor="b">
            <a:normAutofit/>
          </a:bodyPr>
          <a:lstStyle/>
          <a:p>
            <a:r>
              <a:rPr lang="en-US" dirty="0"/>
              <a:t>Results</a:t>
            </a:r>
            <a:endParaRPr lang="en-IN" dirty="0"/>
          </a:p>
        </p:txBody>
      </p:sp>
      <p:pic>
        <p:nvPicPr>
          <p:cNvPr id="5" name="Picture 4">
            <a:extLst>
              <a:ext uri="{FF2B5EF4-FFF2-40B4-BE49-F238E27FC236}">
                <a16:creationId xmlns:a16="http://schemas.microsoft.com/office/drawing/2014/main" id="{290FB119-14FC-BA14-25AB-21DABBCFF995}"/>
              </a:ext>
            </a:extLst>
          </p:cNvPr>
          <p:cNvPicPr>
            <a:picLocks noChangeAspect="1"/>
          </p:cNvPicPr>
          <p:nvPr/>
        </p:nvPicPr>
        <p:blipFill rotWithShape="1">
          <a:blip r:embed="rId2"/>
          <a:srcRect t="2547"/>
          <a:stretch/>
        </p:blipFill>
        <p:spPr>
          <a:xfrm>
            <a:off x="3165229" y="684187"/>
            <a:ext cx="8388416" cy="6108499"/>
          </a:xfrm>
          <a:prstGeom prst="rect">
            <a:avLst/>
          </a:prstGeom>
        </p:spPr>
      </p:pic>
    </p:spTree>
    <p:extLst>
      <p:ext uri="{BB962C8B-B14F-4D97-AF65-F5344CB8AC3E}">
        <p14:creationId xmlns:p14="http://schemas.microsoft.com/office/powerpoint/2010/main" val="3877276263"/>
      </p:ext>
    </p:extLst>
  </p:cSld>
  <p:clrMapOvr>
    <a:masterClrMapping/>
  </p:clrMapOvr>
  <mc:AlternateContent xmlns:mc="http://schemas.openxmlformats.org/markup-compatibility/2006" xmlns:p14="http://schemas.microsoft.com/office/powerpoint/2010/main">
    <mc:Choice Requires="p14">
      <p:transition spd="slow">
        <p14:prism isContent="1"/>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F2E378-3CF2-1DFB-BA30-3DABACE7E937}"/>
              </a:ext>
            </a:extLst>
          </p:cNvPr>
          <p:cNvSpPr>
            <a:spLocks noGrp="1"/>
          </p:cNvSpPr>
          <p:nvPr>
            <p:ph type="title"/>
          </p:nvPr>
        </p:nvSpPr>
        <p:spPr/>
        <p:txBody>
          <a:bodyPr/>
          <a:lstStyle/>
          <a:p>
            <a:r>
              <a:rPr lang="en-IN" dirty="0"/>
              <a:t>The results show that use of synthetic data has a positive impact on accuracies!</a:t>
            </a:r>
          </a:p>
        </p:txBody>
      </p:sp>
    </p:spTree>
    <p:extLst>
      <p:ext uri="{BB962C8B-B14F-4D97-AF65-F5344CB8AC3E}">
        <p14:creationId xmlns:p14="http://schemas.microsoft.com/office/powerpoint/2010/main" val="2808698152"/>
      </p:ext>
    </p:extLst>
  </p:cSld>
  <p:clrMapOvr>
    <a:masterClrMapping/>
  </p:clrMapOvr>
  <mc:AlternateContent xmlns:mc="http://schemas.openxmlformats.org/markup-compatibility/2006" xmlns:p14="http://schemas.microsoft.com/office/powerpoint/2010/main">
    <mc:Choice Requires="p14">
      <p:transition spd="slow">
        <p14:prism isContent="1"/>
      </p:transition>
    </mc:Choice>
    <mc:Fallback xmlns="">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79F11E2-8BA5-4C5C-AE7C-361E5EA011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C00E1DA-EC7C-40FC-95E3-11FDCD2E42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dirty="0"/>
          </a:p>
        </p:txBody>
      </p:sp>
      <p:grpSp>
        <p:nvGrpSpPr>
          <p:cNvPr id="14" name="Group 13">
            <a:extLst>
              <a:ext uri="{FF2B5EF4-FFF2-40B4-BE49-F238E27FC236}">
                <a16:creationId xmlns:a16="http://schemas.microsoft.com/office/drawing/2014/main" id="{9A421166-2996-41A7-B094-AE5316F347D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5" name="Rectangle 14">
              <a:extLst>
                <a:ext uri="{FF2B5EF4-FFF2-40B4-BE49-F238E27FC236}">
                  <a16:creationId xmlns:a16="http://schemas.microsoft.com/office/drawing/2014/main" id="{FDBB1B92-A3EB-43E4-8FAB-D20E8ED14C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dirty="0"/>
            </a:p>
          </p:txBody>
        </p:sp>
        <p:sp>
          <p:nvSpPr>
            <p:cNvPr id="16" name="Rectangle 15">
              <a:extLst>
                <a:ext uri="{FF2B5EF4-FFF2-40B4-BE49-F238E27FC236}">
                  <a16:creationId xmlns:a16="http://schemas.microsoft.com/office/drawing/2014/main" id="{3F3972F4-FE7E-48EA-AAD8-9BE5750A66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dirty="0"/>
            </a:p>
          </p:txBody>
        </p:sp>
        <p:sp>
          <p:nvSpPr>
            <p:cNvPr id="17" name="Rectangle 16">
              <a:extLst>
                <a:ext uri="{FF2B5EF4-FFF2-40B4-BE49-F238E27FC236}">
                  <a16:creationId xmlns:a16="http://schemas.microsoft.com/office/drawing/2014/main" id="{221614E5-870B-4D5E-A43B-8FF7E53234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dirty="0"/>
            </a:p>
          </p:txBody>
        </p:sp>
      </p:grpSp>
      <p:sp>
        <p:nvSpPr>
          <p:cNvPr id="2" name="Title 1">
            <a:extLst>
              <a:ext uri="{FF2B5EF4-FFF2-40B4-BE49-F238E27FC236}">
                <a16:creationId xmlns:a16="http://schemas.microsoft.com/office/drawing/2014/main" id="{0F87E73C-2B1A-4602-BFBE-CFE1E55D9B38}"/>
              </a:ext>
            </a:extLst>
          </p:cNvPr>
          <p:cNvSpPr>
            <a:spLocks noGrp="1"/>
          </p:cNvSpPr>
          <p:nvPr>
            <p:ph type="ctrTitle"/>
          </p:nvPr>
        </p:nvSpPr>
        <p:spPr>
          <a:xfrm>
            <a:off x="8296275" y="1419226"/>
            <a:ext cx="3081576" cy="1746762"/>
          </a:xfrm>
        </p:spPr>
        <p:txBody>
          <a:bodyPr>
            <a:normAutofit/>
          </a:bodyPr>
          <a:lstStyle/>
          <a:p>
            <a:r>
              <a:rPr lang="en-US" dirty="0">
                <a:solidFill>
                  <a:srgbClr val="FFFFFF"/>
                </a:solidFill>
              </a:rPr>
              <a:t>Thank You</a:t>
            </a:r>
          </a:p>
        </p:txBody>
      </p:sp>
      <p:sp>
        <p:nvSpPr>
          <p:cNvPr id="3" name="Subtitle 2">
            <a:extLst>
              <a:ext uri="{FF2B5EF4-FFF2-40B4-BE49-F238E27FC236}">
                <a16:creationId xmlns:a16="http://schemas.microsoft.com/office/drawing/2014/main" id="{A9CB511D-EA45-4336-847C-1252667143B5}"/>
              </a:ext>
            </a:extLst>
          </p:cNvPr>
          <p:cNvSpPr>
            <a:spLocks noGrp="1"/>
          </p:cNvSpPr>
          <p:nvPr>
            <p:ph type="subTitle" idx="1"/>
          </p:nvPr>
        </p:nvSpPr>
        <p:spPr>
          <a:xfrm>
            <a:off x="8296275" y="3505095"/>
            <a:ext cx="3081576" cy="2629006"/>
          </a:xfrm>
        </p:spPr>
        <p:txBody>
          <a:bodyPr>
            <a:normAutofit/>
          </a:bodyPr>
          <a:lstStyle/>
          <a:p>
            <a:r>
              <a:rPr lang="en-US" sz="2000" b="1" i="1" cap="none" dirty="0">
                <a:ln w="6600">
                  <a:solidFill>
                    <a:schemeClr val="accent2"/>
                  </a:solidFill>
                  <a:prstDash val="solid"/>
                </a:ln>
                <a:solidFill>
                  <a:srgbClr val="FFFFFF"/>
                </a:solidFill>
                <a:effectLst>
                  <a:outerShdw dist="38100" dir="2700000" algn="tl" rotWithShape="0">
                    <a:schemeClr val="accent2"/>
                  </a:outerShdw>
                </a:effectLst>
              </a:rPr>
              <a:t>"Synthetic data for face recognition: where every face is made up, but the accuracy isn't!"</a:t>
            </a:r>
          </a:p>
        </p:txBody>
      </p:sp>
      <p:pic>
        <p:nvPicPr>
          <p:cNvPr id="5" name="Picture 4" descr="Digital Numbers">
            <a:extLst>
              <a:ext uri="{FF2B5EF4-FFF2-40B4-BE49-F238E27FC236}">
                <a16:creationId xmlns:a16="http://schemas.microsoft.com/office/drawing/2014/main" id="{A21EA617-6D48-425F-97A8-7FEC82C8F40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2189" r="9642" b="1"/>
          <a:stretch/>
        </p:blipFill>
        <p:spPr>
          <a:xfrm>
            <a:off x="446534" y="723899"/>
            <a:ext cx="7498616" cy="5676901"/>
          </a:xfrm>
          <a:prstGeom prst="rect">
            <a:avLst/>
          </a:prstGeom>
        </p:spPr>
      </p:pic>
    </p:spTree>
    <p:extLst>
      <p:ext uri="{BB962C8B-B14F-4D97-AF65-F5344CB8AC3E}">
        <p14:creationId xmlns:p14="http://schemas.microsoft.com/office/powerpoint/2010/main" val="3501347425"/>
      </p:ext>
    </p:extLst>
  </p:cSld>
  <p:clrMapOvr>
    <a:masterClrMapping/>
  </p:clrMapOvr>
  <mc:AlternateContent xmlns:mc="http://schemas.openxmlformats.org/markup-compatibility/2006" xmlns:p14="http://schemas.microsoft.com/office/powerpoint/2010/main">
    <mc:Choice Requires="p14">
      <p:transition spd="slow">
        <p14:prism isContent="1"/>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275ABB-2094-7473-C167-2FAED6B564A3}"/>
              </a:ext>
            </a:extLst>
          </p:cNvPr>
          <p:cNvSpPr>
            <a:spLocks noGrp="1"/>
          </p:cNvSpPr>
          <p:nvPr>
            <p:ph type="title"/>
          </p:nvPr>
        </p:nvSpPr>
        <p:spPr/>
        <p:txBody>
          <a:bodyPr/>
          <a:lstStyle/>
          <a:p>
            <a:r>
              <a:rPr lang="en-US" dirty="0"/>
              <a:t>What’s FR?</a:t>
            </a:r>
            <a:endParaRPr lang="en-I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28F81AA-9B4F-B18F-0D76-321794F183EE}"/>
                  </a:ext>
                </a:extLst>
              </p:cNvPr>
              <p:cNvSpPr>
                <a:spLocks noGrp="1"/>
              </p:cNvSpPr>
              <p:nvPr>
                <p:ph idx="1"/>
              </p:nvPr>
            </p:nvSpPr>
            <p:spPr/>
            <p:txBody>
              <a:bodyPr>
                <a:normAutofit/>
              </a:bodyPr>
              <a:lstStyle/>
              <a:p>
                <a:pPr marL="0" indent="0">
                  <a:buNone/>
                </a:pPr>
                <a:r>
                  <a:rPr lang="en-US" sz="2800" dirty="0"/>
                  <a:t>Face Recognition (FR) can be described in a mathematical sense as follows:</a:t>
                </a:r>
              </a:p>
              <a:p>
                <a:pPr marL="0" indent="0">
                  <a:buNone/>
                </a:pPr>
                <a:r>
                  <a:rPr lang="en-US" sz="2800" dirty="0"/>
                  <a:t>An FRS is a function </a:t>
                </a:r>
                <a14:m>
                  <m:oMath xmlns:m="http://schemas.openxmlformats.org/officeDocument/2006/math">
                    <m:r>
                      <a:rPr lang="en-US" sz="2800" b="0" i="1" smtClean="0">
                        <a:latin typeface="Cambria Math" panose="02040503050406030204" pitchFamily="18" charset="0"/>
                      </a:rPr>
                      <m:t>𝑓</m:t>
                    </m:r>
                    <m:r>
                      <a:rPr lang="en-US" sz="2800" b="0" i="1" smtClean="0">
                        <a:latin typeface="Cambria Math" panose="02040503050406030204" pitchFamily="18" charset="0"/>
                      </a:rPr>
                      <m:t>:</m:t>
                    </m:r>
                    <m:sSup>
                      <m:sSupPr>
                        <m:ctrlPr>
                          <a:rPr lang="en-US" sz="2800" b="0" i="1" smtClean="0">
                            <a:latin typeface="Cambria Math" panose="02040503050406030204" pitchFamily="18" charset="0"/>
                            <a:ea typeface="Cambria Math" panose="02040503050406030204" pitchFamily="18" charset="0"/>
                          </a:rPr>
                        </m:ctrlPr>
                      </m:sSupPr>
                      <m:e>
                        <m:r>
                          <a:rPr lang="en-US" sz="2800" b="0" i="1" smtClean="0">
                            <a:latin typeface="Cambria Math" panose="02040503050406030204" pitchFamily="18" charset="0"/>
                            <a:ea typeface="Cambria Math" panose="02040503050406030204" pitchFamily="18" charset="0"/>
                          </a:rPr>
                          <m:t>ℝ</m:t>
                        </m:r>
                      </m:e>
                      <m:sup>
                        <m:r>
                          <a:rPr lang="en-US" sz="2800" b="0" i="1" smtClean="0">
                            <a:latin typeface="Cambria Math" panose="02040503050406030204" pitchFamily="18" charset="0"/>
                            <a:ea typeface="Cambria Math" panose="02040503050406030204" pitchFamily="18" charset="0"/>
                          </a:rPr>
                          <m:t>𝑛</m:t>
                        </m:r>
                      </m:sup>
                    </m:sSup>
                    <m:r>
                      <a:rPr lang="en-US" sz="2800" b="0" i="1" smtClean="0">
                        <a:latin typeface="Cambria Math" panose="02040503050406030204" pitchFamily="18" charset="0"/>
                        <a:ea typeface="Cambria Math" panose="02040503050406030204" pitchFamily="18" charset="0"/>
                      </a:rPr>
                      <m:t>×</m:t>
                    </m:r>
                    <m:sSup>
                      <m:sSupPr>
                        <m:ctrlPr>
                          <a:rPr lang="en-US" sz="2800" b="0" i="1" smtClean="0">
                            <a:latin typeface="Cambria Math" panose="02040503050406030204" pitchFamily="18" charset="0"/>
                            <a:ea typeface="Cambria Math" panose="02040503050406030204" pitchFamily="18" charset="0"/>
                          </a:rPr>
                        </m:ctrlPr>
                      </m:sSupPr>
                      <m:e>
                        <m:r>
                          <a:rPr lang="en-US" sz="2800" b="0" i="1" smtClean="0">
                            <a:latin typeface="Cambria Math" panose="02040503050406030204" pitchFamily="18" charset="0"/>
                            <a:ea typeface="Cambria Math" panose="02040503050406030204" pitchFamily="18" charset="0"/>
                          </a:rPr>
                          <m:t>ℝ</m:t>
                        </m:r>
                      </m:e>
                      <m:sup>
                        <m:r>
                          <a:rPr lang="en-US" sz="2800" b="0" i="1" smtClean="0">
                            <a:latin typeface="Cambria Math" panose="02040503050406030204" pitchFamily="18" charset="0"/>
                            <a:ea typeface="Cambria Math" panose="02040503050406030204" pitchFamily="18" charset="0"/>
                          </a:rPr>
                          <m:t>𝑛</m:t>
                        </m:r>
                      </m:sup>
                    </m:sSup>
                    <m:r>
                      <a:rPr lang="en-US" sz="2800" b="0" i="1" smtClean="0">
                        <a:latin typeface="Cambria Math" panose="02040503050406030204" pitchFamily="18" charset="0"/>
                        <a:ea typeface="Cambria Math" panose="02040503050406030204" pitchFamily="18" charset="0"/>
                      </a:rPr>
                      <m:t>→</m:t>
                    </m:r>
                    <m:d>
                      <m:dPr>
                        <m:begChr m:val="{"/>
                        <m:endChr m:val="}"/>
                        <m:ctrlPr>
                          <a:rPr lang="en-US" sz="2800" b="0" i="1" smtClean="0">
                            <a:latin typeface="Cambria Math" panose="02040503050406030204" pitchFamily="18" charset="0"/>
                            <a:ea typeface="Cambria Math" panose="02040503050406030204" pitchFamily="18" charset="0"/>
                          </a:rPr>
                        </m:ctrlPr>
                      </m:dPr>
                      <m:e>
                        <m:r>
                          <a:rPr lang="en-US" sz="2800" b="0" i="1" smtClean="0">
                            <a:latin typeface="Cambria Math" panose="02040503050406030204" pitchFamily="18" charset="0"/>
                            <a:ea typeface="Cambria Math" panose="02040503050406030204" pitchFamily="18" charset="0"/>
                          </a:rPr>
                          <m:t>𝑇𝑟𝑢𝑒</m:t>
                        </m:r>
                        <m:r>
                          <a:rPr lang="en-US" sz="2800" b="0" i="1" smtClean="0">
                            <a:latin typeface="Cambria Math" panose="02040503050406030204" pitchFamily="18" charset="0"/>
                            <a:ea typeface="Cambria Math" panose="02040503050406030204" pitchFamily="18" charset="0"/>
                          </a:rPr>
                          <m:t>, </m:t>
                        </m:r>
                        <m:r>
                          <a:rPr lang="en-US" sz="2800" b="0" i="1" smtClean="0">
                            <a:latin typeface="Cambria Math" panose="02040503050406030204" pitchFamily="18" charset="0"/>
                            <a:ea typeface="Cambria Math" panose="02040503050406030204" pitchFamily="18" charset="0"/>
                          </a:rPr>
                          <m:t>𝐹𝑎𝑙𝑠𝑒</m:t>
                        </m:r>
                      </m:e>
                    </m:d>
                  </m:oMath>
                </a14:m>
                <a:r>
                  <a:rPr lang="en-IN" sz="2800" dirty="0"/>
                  <a:t>, a metric </a:t>
                </a:r>
                <a14:m>
                  <m:oMath xmlns:m="http://schemas.openxmlformats.org/officeDocument/2006/math">
                    <m:r>
                      <a:rPr lang="en-US" sz="2800" b="0" i="1" smtClean="0">
                        <a:latin typeface="Cambria Math" panose="02040503050406030204" pitchFamily="18" charset="0"/>
                      </a:rPr>
                      <m:t>𝑑</m:t>
                    </m:r>
                    <m:r>
                      <a:rPr lang="en-US" sz="2800" b="0" i="1" smtClean="0">
                        <a:latin typeface="Cambria Math" panose="02040503050406030204" pitchFamily="18" charset="0"/>
                      </a:rPr>
                      <m:t>(,)</m:t>
                    </m:r>
                  </m:oMath>
                </a14:m>
                <a:r>
                  <a:rPr lang="en-IN" sz="2800" dirty="0"/>
                  <a:t>, along with a threshold </a:t>
                </a:r>
                <a14:m>
                  <m:oMath xmlns:m="http://schemas.openxmlformats.org/officeDocument/2006/math">
                    <m:r>
                      <a:rPr lang="en-US" sz="2800" b="0" i="1" smtClean="0">
                        <a:latin typeface="Cambria Math" panose="02040503050406030204" pitchFamily="18" charset="0"/>
                      </a:rPr>
                      <m:t>𝛾</m:t>
                    </m:r>
                  </m:oMath>
                </a14:m>
                <a:r>
                  <a:rPr lang="en-IN" sz="2800" dirty="0"/>
                  <a:t>, which when given two Image Encodings </a:t>
                </a:r>
                <a14:m>
                  <m:oMath xmlns:m="http://schemas.openxmlformats.org/officeDocument/2006/math">
                    <m:acc>
                      <m:accPr>
                        <m:chr m:val="⃗"/>
                        <m:ctrlPr>
                          <a:rPr lang="en-US" sz="2800" b="0" i="1" smtClean="0">
                            <a:latin typeface="Cambria Math" panose="02040503050406030204" pitchFamily="18" charset="0"/>
                          </a:rPr>
                        </m:ctrlPr>
                      </m:accPr>
                      <m:e>
                        <m:r>
                          <a:rPr lang="en-US" sz="2800" b="0" i="1" smtClean="0">
                            <a:latin typeface="Cambria Math" panose="02040503050406030204" pitchFamily="18" charset="0"/>
                          </a:rPr>
                          <m:t>𝑥</m:t>
                        </m:r>
                      </m:e>
                    </m:acc>
                  </m:oMath>
                </a14:m>
                <a:r>
                  <a:rPr lang="en-IN" sz="2800" dirty="0"/>
                  <a:t> and </a:t>
                </a:r>
                <a14:m>
                  <m:oMath xmlns:m="http://schemas.openxmlformats.org/officeDocument/2006/math">
                    <m:acc>
                      <m:accPr>
                        <m:chr m:val="⃗"/>
                        <m:ctrlPr>
                          <a:rPr lang="en-US" sz="2800" b="0" i="1" smtClean="0">
                            <a:latin typeface="Cambria Math" panose="02040503050406030204" pitchFamily="18" charset="0"/>
                          </a:rPr>
                        </m:ctrlPr>
                      </m:accPr>
                      <m:e>
                        <m:r>
                          <a:rPr lang="en-US" sz="2800" b="0" i="1" smtClean="0">
                            <a:latin typeface="Cambria Math" panose="02040503050406030204" pitchFamily="18" charset="0"/>
                          </a:rPr>
                          <m:t>𝑦</m:t>
                        </m:r>
                      </m:e>
                    </m:acc>
                  </m:oMath>
                </a14:m>
                <a:r>
                  <a:rPr lang="en-IN" sz="2800" dirty="0"/>
                  <a:t> in the embedding space (dimension </a:t>
                </a:r>
                <a14:m>
                  <m:oMath xmlns:m="http://schemas.openxmlformats.org/officeDocument/2006/math">
                    <m:r>
                      <a:rPr lang="en-US" sz="2800" b="0" i="1" smtClean="0">
                        <a:latin typeface="Cambria Math" panose="02040503050406030204" pitchFamily="18" charset="0"/>
                      </a:rPr>
                      <m:t>𝑛</m:t>
                    </m:r>
                  </m:oMath>
                </a14:m>
                <a:r>
                  <a:rPr lang="en-IN" sz="2800" dirty="0"/>
                  <a:t>), returns:</a:t>
                </a:r>
              </a:p>
              <a:p>
                <a:pPr marL="0" indent="0" algn="ctr">
                  <a:buNone/>
                </a:pPr>
                <a14:m>
                  <m:oMath xmlns:m="http://schemas.openxmlformats.org/officeDocument/2006/math">
                    <m:r>
                      <a:rPr lang="en-US" sz="2800" b="0" i="1" smtClean="0">
                        <a:latin typeface="Cambria Math" panose="02040503050406030204" pitchFamily="18" charset="0"/>
                      </a:rPr>
                      <m:t>𝑓</m:t>
                    </m:r>
                    <m:d>
                      <m:dPr>
                        <m:ctrlPr>
                          <a:rPr lang="en-US" sz="2800" b="0" i="1" smtClean="0">
                            <a:latin typeface="Cambria Math" panose="02040503050406030204" pitchFamily="18" charset="0"/>
                          </a:rPr>
                        </m:ctrlPr>
                      </m:dPr>
                      <m:e>
                        <m:acc>
                          <m:accPr>
                            <m:chr m:val="⃗"/>
                            <m:ctrlPr>
                              <a:rPr lang="en-US" sz="2800" b="0" i="1" smtClean="0">
                                <a:latin typeface="Cambria Math" panose="02040503050406030204" pitchFamily="18" charset="0"/>
                              </a:rPr>
                            </m:ctrlPr>
                          </m:accPr>
                          <m:e>
                            <m:r>
                              <a:rPr lang="en-US" sz="2800" b="0" i="1" smtClean="0">
                                <a:latin typeface="Cambria Math" panose="02040503050406030204" pitchFamily="18" charset="0"/>
                              </a:rPr>
                              <m:t>𝑥</m:t>
                            </m:r>
                          </m:e>
                        </m:acc>
                        <m:r>
                          <a:rPr lang="en-US" sz="2800" b="0" i="1" smtClean="0">
                            <a:latin typeface="Cambria Math" panose="02040503050406030204" pitchFamily="18" charset="0"/>
                          </a:rPr>
                          <m:t>,</m:t>
                        </m:r>
                        <m:acc>
                          <m:accPr>
                            <m:chr m:val="⃗"/>
                            <m:ctrlPr>
                              <a:rPr lang="en-US" sz="2800" b="0" i="1" smtClean="0">
                                <a:latin typeface="Cambria Math" panose="02040503050406030204" pitchFamily="18" charset="0"/>
                              </a:rPr>
                            </m:ctrlPr>
                          </m:accPr>
                          <m:e>
                            <m:r>
                              <a:rPr lang="en-US" sz="2800" b="0" i="1" smtClean="0">
                                <a:latin typeface="Cambria Math" panose="02040503050406030204" pitchFamily="18" charset="0"/>
                              </a:rPr>
                              <m:t>𝑦</m:t>
                            </m:r>
                          </m:e>
                        </m:acc>
                      </m:e>
                    </m:d>
                    <m:r>
                      <a:rPr lang="en-US" sz="2800" b="0" i="1" smtClean="0">
                        <a:latin typeface="Cambria Math" panose="02040503050406030204" pitchFamily="18" charset="0"/>
                      </a:rPr>
                      <m:t>≔</m:t>
                    </m:r>
                    <m:r>
                      <a:rPr lang="en-US" sz="2800" b="0" i="1" smtClean="0">
                        <a:latin typeface="Cambria Math" panose="02040503050406030204" pitchFamily="18" charset="0"/>
                      </a:rPr>
                      <m:t>𝑑</m:t>
                    </m:r>
                    <m:d>
                      <m:dPr>
                        <m:ctrlPr>
                          <a:rPr lang="en-US" sz="2800" b="0" i="1" smtClean="0">
                            <a:latin typeface="Cambria Math" panose="02040503050406030204" pitchFamily="18" charset="0"/>
                          </a:rPr>
                        </m:ctrlPr>
                      </m:dPr>
                      <m:e>
                        <m:acc>
                          <m:accPr>
                            <m:chr m:val="⃗"/>
                            <m:ctrlPr>
                              <a:rPr lang="en-US" sz="2800" b="0" i="1" smtClean="0">
                                <a:latin typeface="Cambria Math" panose="02040503050406030204" pitchFamily="18" charset="0"/>
                              </a:rPr>
                            </m:ctrlPr>
                          </m:accPr>
                          <m:e>
                            <m:r>
                              <a:rPr lang="en-US" sz="2800" b="0" i="1" smtClean="0">
                                <a:latin typeface="Cambria Math" panose="02040503050406030204" pitchFamily="18" charset="0"/>
                              </a:rPr>
                              <m:t>𝑥</m:t>
                            </m:r>
                          </m:e>
                        </m:acc>
                        <m:r>
                          <a:rPr lang="en-US" sz="2800" b="0" i="1" smtClean="0">
                            <a:latin typeface="Cambria Math" panose="02040503050406030204" pitchFamily="18" charset="0"/>
                          </a:rPr>
                          <m:t>,</m:t>
                        </m:r>
                        <m:acc>
                          <m:accPr>
                            <m:chr m:val="⃗"/>
                            <m:ctrlPr>
                              <a:rPr lang="en-US" sz="2800" b="0" i="1" smtClean="0">
                                <a:latin typeface="Cambria Math" panose="02040503050406030204" pitchFamily="18" charset="0"/>
                              </a:rPr>
                            </m:ctrlPr>
                          </m:accPr>
                          <m:e>
                            <m:r>
                              <a:rPr lang="en-US" sz="2800" b="0" i="1" smtClean="0">
                                <a:latin typeface="Cambria Math" panose="02040503050406030204" pitchFamily="18" charset="0"/>
                              </a:rPr>
                              <m:t>𝑦</m:t>
                            </m:r>
                          </m:e>
                        </m:acc>
                      </m:e>
                    </m:d>
                    <m:r>
                      <a:rPr lang="en-US" sz="2800" b="0" i="1" smtClean="0">
                        <a:latin typeface="Cambria Math" panose="02040503050406030204" pitchFamily="18" charset="0"/>
                      </a:rPr>
                      <m:t>≤</m:t>
                    </m:r>
                    <m:r>
                      <a:rPr lang="en-US" sz="2800" b="0" i="1" smtClean="0">
                        <a:latin typeface="Cambria Math" panose="02040503050406030204" pitchFamily="18" charset="0"/>
                      </a:rPr>
                      <m:t>𝛾</m:t>
                    </m:r>
                  </m:oMath>
                </a14:m>
                <a:r>
                  <a:rPr lang="en-IN" sz="2800" dirty="0"/>
                  <a:t> </a:t>
                </a:r>
              </a:p>
            </p:txBody>
          </p:sp>
        </mc:Choice>
        <mc:Fallback xmlns="">
          <p:sp>
            <p:nvSpPr>
              <p:cNvPr id="3" name="Content Placeholder 2">
                <a:extLst>
                  <a:ext uri="{FF2B5EF4-FFF2-40B4-BE49-F238E27FC236}">
                    <a16:creationId xmlns:a16="http://schemas.microsoft.com/office/drawing/2014/main" id="{A28F81AA-9B4F-B18F-0D76-321794F183EE}"/>
                  </a:ext>
                </a:extLst>
              </p:cNvPr>
              <p:cNvSpPr>
                <a:spLocks noGrp="1" noRot="1" noChangeAspect="1" noMove="1" noResize="1" noEditPoints="1" noAdjustHandles="1" noChangeArrowheads="1" noChangeShapeType="1" noTextEdit="1"/>
              </p:cNvSpPr>
              <p:nvPr>
                <p:ph idx="1"/>
              </p:nvPr>
            </p:nvSpPr>
            <p:spPr>
              <a:blipFill>
                <a:blip r:embed="rId2"/>
                <a:stretch>
                  <a:fillRect l="-1105" r="-387"/>
                </a:stretch>
              </a:blipFill>
            </p:spPr>
            <p:txBody>
              <a:bodyPr/>
              <a:lstStyle/>
              <a:p>
                <a:r>
                  <a:rPr lang="en-IN">
                    <a:noFill/>
                  </a:rPr>
                  <a:t> </a:t>
                </a:r>
              </a:p>
            </p:txBody>
          </p:sp>
        </mc:Fallback>
      </mc:AlternateContent>
    </p:spTree>
    <p:extLst>
      <p:ext uri="{BB962C8B-B14F-4D97-AF65-F5344CB8AC3E}">
        <p14:creationId xmlns:p14="http://schemas.microsoft.com/office/powerpoint/2010/main" val="4059965249"/>
      </p:ext>
    </p:extLst>
  </p:cSld>
  <p:clrMapOvr>
    <a:masterClrMapping/>
  </p:clrMapOvr>
  <mc:AlternateContent xmlns:mc="http://schemas.openxmlformats.org/markup-compatibility/2006" xmlns:p14="http://schemas.microsoft.com/office/powerpoint/2010/main">
    <mc:Choice Requires="p14">
      <p:transition spd="slow">
        <p14:prism isContent="1"/>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A7ABFD-6713-56D4-E6DF-0FAE1A53E380}"/>
              </a:ext>
            </a:extLst>
          </p:cNvPr>
          <p:cNvSpPr>
            <a:spLocks noGrp="1"/>
          </p:cNvSpPr>
          <p:nvPr>
            <p:ph type="title"/>
          </p:nvPr>
        </p:nvSpPr>
        <p:spPr>
          <a:xfrm>
            <a:off x="581192" y="702156"/>
            <a:ext cx="11029616" cy="1013800"/>
          </a:xfrm>
        </p:spPr>
        <p:txBody>
          <a:bodyPr anchor="b">
            <a:normAutofit/>
          </a:bodyPr>
          <a:lstStyle/>
          <a:p>
            <a:r>
              <a:rPr lang="en-US" dirty="0"/>
              <a:t>SOTA FR Models</a:t>
            </a:r>
            <a:endParaRPr lang="en-IN" dirty="0"/>
          </a:p>
        </p:txBody>
      </p:sp>
      <p:graphicFrame>
        <p:nvGraphicFramePr>
          <p:cNvPr id="5" name="Content Placeholder 2">
            <a:extLst>
              <a:ext uri="{FF2B5EF4-FFF2-40B4-BE49-F238E27FC236}">
                <a16:creationId xmlns:a16="http://schemas.microsoft.com/office/drawing/2014/main" id="{88EB1BC9-EBF0-4B44-22FF-418CA9632B67}"/>
              </a:ext>
            </a:extLst>
          </p:cNvPr>
          <p:cNvGraphicFramePr>
            <a:graphicFrameLocks noGrp="1"/>
          </p:cNvGraphicFramePr>
          <p:nvPr>
            <p:ph idx="1"/>
            <p:extLst>
              <p:ext uri="{D42A27DB-BD31-4B8C-83A1-F6EECF244321}">
                <p14:modId xmlns:p14="http://schemas.microsoft.com/office/powerpoint/2010/main" val="2076827784"/>
              </p:ext>
            </p:extLst>
          </p:nvPr>
        </p:nvGraphicFramePr>
        <p:xfrm>
          <a:off x="581192" y="2180496"/>
          <a:ext cx="11029615" cy="367830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31121768"/>
      </p:ext>
    </p:extLst>
  </p:cSld>
  <p:clrMapOvr>
    <a:masterClrMapping/>
  </p:clrMapOvr>
  <mc:AlternateContent xmlns:mc="http://schemas.openxmlformats.org/markup-compatibility/2006" xmlns:p14="http://schemas.microsoft.com/office/powerpoint/2010/main">
    <mc:Choice Requires="p14">
      <p:transition spd="slow">
        <p14:prism isContent="1"/>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C08695-9228-FE1E-AF47-2D488260DE4F}"/>
              </a:ext>
            </a:extLst>
          </p:cNvPr>
          <p:cNvSpPr>
            <a:spLocks noGrp="1"/>
          </p:cNvSpPr>
          <p:nvPr>
            <p:ph type="title"/>
          </p:nvPr>
        </p:nvSpPr>
        <p:spPr/>
        <p:txBody>
          <a:bodyPr/>
          <a:lstStyle/>
          <a:p>
            <a:r>
              <a:rPr lang="en-US" dirty="0"/>
              <a:t>Need</a:t>
            </a:r>
            <a:endParaRPr lang="en-IN" dirty="0"/>
          </a:p>
        </p:txBody>
      </p:sp>
      <p:sp>
        <p:nvSpPr>
          <p:cNvPr id="41" name="Oval 40">
            <a:extLst>
              <a:ext uri="{FF2B5EF4-FFF2-40B4-BE49-F238E27FC236}">
                <a16:creationId xmlns:a16="http://schemas.microsoft.com/office/drawing/2014/main" id="{7B8AC96E-FBC8-B803-ADDE-521A2043736C}"/>
              </a:ext>
            </a:extLst>
          </p:cNvPr>
          <p:cNvSpPr/>
          <p:nvPr/>
        </p:nvSpPr>
        <p:spPr>
          <a:xfrm>
            <a:off x="763908" y="2146998"/>
            <a:ext cx="924449" cy="924449"/>
          </a:xfrm>
          <a:prstGeom prst="ellipse">
            <a:avLst/>
          </a:prstGeom>
        </p:spPr>
        <p:style>
          <a:lnRef idx="0">
            <a:schemeClr val="accent3">
              <a:hueOff val="0"/>
              <a:satOff val="0"/>
              <a:lumOff val="0"/>
              <a:alphaOff val="0"/>
            </a:schemeClr>
          </a:lnRef>
          <a:fillRef idx="1">
            <a:schemeClr val="accent3">
              <a:tint val="40000"/>
              <a:hueOff val="0"/>
              <a:satOff val="0"/>
              <a:lumOff val="0"/>
              <a:alphaOff val="0"/>
            </a:schemeClr>
          </a:fillRef>
          <a:effectRef idx="0">
            <a:schemeClr val="accent3">
              <a:tint val="40000"/>
              <a:hueOff val="0"/>
              <a:satOff val="0"/>
              <a:lumOff val="0"/>
              <a:alphaOff val="0"/>
            </a:schemeClr>
          </a:effectRef>
          <a:fontRef idx="minor">
            <a:schemeClr val="dk1">
              <a:hueOff val="0"/>
              <a:satOff val="0"/>
              <a:lumOff val="0"/>
              <a:alphaOff val="0"/>
            </a:schemeClr>
          </a:fontRef>
        </p:style>
        <p:txBody>
          <a:bodyPr/>
          <a:lstStyle/>
          <a:p>
            <a:endParaRPr lang="en-IN"/>
          </a:p>
        </p:txBody>
      </p:sp>
      <p:sp>
        <p:nvSpPr>
          <p:cNvPr id="42" name="Rectangle 41" descr="Web Design">
            <a:extLst>
              <a:ext uri="{FF2B5EF4-FFF2-40B4-BE49-F238E27FC236}">
                <a16:creationId xmlns:a16="http://schemas.microsoft.com/office/drawing/2014/main" id="{D262795B-982E-45F1-0F43-C7D7715F781E}"/>
              </a:ext>
            </a:extLst>
          </p:cNvPr>
          <p:cNvSpPr/>
          <p:nvPr/>
        </p:nvSpPr>
        <p:spPr>
          <a:xfrm>
            <a:off x="958043" y="2341133"/>
            <a:ext cx="536180" cy="536180"/>
          </a:xfrm>
          <a:prstGeom prst="rect">
            <a:avLst/>
          </a:prstGeom>
          <a: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a:ln>
            <a:noFill/>
          </a:ln>
        </p:spPr>
        <p:style>
          <a:lnRef idx="2">
            <a:scrgbClr r="0" g="0" b="0"/>
          </a:lnRef>
          <a:fillRef idx="1">
            <a:scrgbClr r="0" g="0" b="0"/>
          </a:fillRef>
          <a:effectRef idx="0">
            <a:schemeClr val="accent3">
              <a:hueOff val="0"/>
              <a:satOff val="0"/>
              <a:lumOff val="0"/>
              <a:alphaOff val="0"/>
            </a:schemeClr>
          </a:effectRef>
          <a:fontRef idx="minor">
            <a:schemeClr val="lt1"/>
          </a:fontRef>
        </p:style>
        <p:txBody>
          <a:bodyPr/>
          <a:lstStyle/>
          <a:p>
            <a:endParaRPr lang="en-IN"/>
          </a:p>
        </p:txBody>
      </p:sp>
      <p:grpSp>
        <p:nvGrpSpPr>
          <p:cNvPr id="43" name="Group 42">
            <a:extLst>
              <a:ext uri="{FF2B5EF4-FFF2-40B4-BE49-F238E27FC236}">
                <a16:creationId xmlns:a16="http://schemas.microsoft.com/office/drawing/2014/main" id="{59C7C5B3-654D-C165-CC69-2D17F80794CA}"/>
              </a:ext>
            </a:extLst>
          </p:cNvPr>
          <p:cNvGrpSpPr/>
          <p:nvPr/>
        </p:nvGrpSpPr>
        <p:grpSpPr>
          <a:xfrm>
            <a:off x="1886454" y="2146998"/>
            <a:ext cx="2179059" cy="924449"/>
            <a:chOff x="1436873" y="909"/>
            <a:chExt cx="2179059" cy="924449"/>
          </a:xfrm>
        </p:grpSpPr>
        <p:sp>
          <p:nvSpPr>
            <p:cNvPr id="74" name="Rectangle 73">
              <a:extLst>
                <a:ext uri="{FF2B5EF4-FFF2-40B4-BE49-F238E27FC236}">
                  <a16:creationId xmlns:a16="http://schemas.microsoft.com/office/drawing/2014/main" id="{F4BA89C2-12D0-793B-41FF-2DB8561D413C}"/>
                </a:ext>
              </a:extLst>
            </p:cNvPr>
            <p:cNvSpPr/>
            <p:nvPr/>
          </p:nvSpPr>
          <p:spPr>
            <a:xfrm>
              <a:off x="1436873" y="909"/>
              <a:ext cx="2179059" cy="924449"/>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a:lstStyle/>
            <a:p>
              <a:endParaRPr lang="en-IN"/>
            </a:p>
          </p:txBody>
        </p:sp>
        <p:sp>
          <p:nvSpPr>
            <p:cNvPr id="75" name="TextBox 74">
              <a:extLst>
                <a:ext uri="{FF2B5EF4-FFF2-40B4-BE49-F238E27FC236}">
                  <a16:creationId xmlns:a16="http://schemas.microsoft.com/office/drawing/2014/main" id="{B51D03A6-1F94-9959-36AA-46455D6D888C}"/>
                </a:ext>
              </a:extLst>
            </p:cNvPr>
            <p:cNvSpPr txBox="1"/>
            <p:nvPr/>
          </p:nvSpPr>
          <p:spPr>
            <a:xfrm>
              <a:off x="1436873" y="909"/>
              <a:ext cx="2179059" cy="924449"/>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ctr" anchorCtr="0">
              <a:noAutofit/>
            </a:bodyPr>
            <a:lstStyle/>
            <a:p>
              <a:pPr marL="0" lvl="0" indent="0" algn="l" defTabSz="577850">
                <a:lnSpc>
                  <a:spcPct val="90000"/>
                </a:lnSpc>
                <a:spcBef>
                  <a:spcPct val="0"/>
                </a:spcBef>
                <a:spcAft>
                  <a:spcPct val="35000"/>
                </a:spcAft>
                <a:buNone/>
              </a:pPr>
              <a:r>
                <a:rPr lang="en-US" sz="1300" kern="1200"/>
                <a:t>The SOTA models are trained on web-scraped data, so as a result they give very less errors.</a:t>
              </a:r>
            </a:p>
          </p:txBody>
        </p:sp>
      </p:grpSp>
      <p:sp>
        <p:nvSpPr>
          <p:cNvPr id="44" name="Oval 43">
            <a:extLst>
              <a:ext uri="{FF2B5EF4-FFF2-40B4-BE49-F238E27FC236}">
                <a16:creationId xmlns:a16="http://schemas.microsoft.com/office/drawing/2014/main" id="{20036123-C51D-1772-7B0C-8CCF5AE52873}"/>
              </a:ext>
            </a:extLst>
          </p:cNvPr>
          <p:cNvSpPr/>
          <p:nvPr/>
        </p:nvSpPr>
        <p:spPr>
          <a:xfrm>
            <a:off x="4445198" y="2146998"/>
            <a:ext cx="924449" cy="924449"/>
          </a:xfrm>
          <a:prstGeom prst="ellipse">
            <a:avLst/>
          </a:prstGeom>
        </p:spPr>
        <p:style>
          <a:lnRef idx="0">
            <a:schemeClr val="accent3">
              <a:hueOff val="0"/>
              <a:satOff val="0"/>
              <a:lumOff val="0"/>
              <a:alphaOff val="0"/>
            </a:schemeClr>
          </a:lnRef>
          <a:fillRef idx="1">
            <a:schemeClr val="accent3">
              <a:tint val="40000"/>
              <a:hueOff val="0"/>
              <a:satOff val="0"/>
              <a:lumOff val="0"/>
              <a:alphaOff val="0"/>
            </a:schemeClr>
          </a:fillRef>
          <a:effectRef idx="0">
            <a:schemeClr val="accent3">
              <a:tint val="40000"/>
              <a:hueOff val="0"/>
              <a:satOff val="0"/>
              <a:lumOff val="0"/>
              <a:alphaOff val="0"/>
            </a:schemeClr>
          </a:effectRef>
          <a:fontRef idx="minor">
            <a:schemeClr val="dk1">
              <a:hueOff val="0"/>
              <a:satOff val="0"/>
              <a:lumOff val="0"/>
              <a:alphaOff val="0"/>
            </a:schemeClr>
          </a:fontRef>
        </p:style>
        <p:txBody>
          <a:bodyPr/>
          <a:lstStyle/>
          <a:p>
            <a:endParaRPr lang="en-IN"/>
          </a:p>
        </p:txBody>
      </p:sp>
      <p:sp>
        <p:nvSpPr>
          <p:cNvPr id="45" name="Rectangle 44" descr="Programmer">
            <a:extLst>
              <a:ext uri="{FF2B5EF4-FFF2-40B4-BE49-F238E27FC236}">
                <a16:creationId xmlns:a16="http://schemas.microsoft.com/office/drawing/2014/main" id="{EBA6D615-E962-4E51-F208-95AFC33DEB3D}"/>
              </a:ext>
            </a:extLst>
          </p:cNvPr>
          <p:cNvSpPr/>
          <p:nvPr/>
        </p:nvSpPr>
        <p:spPr>
          <a:xfrm>
            <a:off x="4639332" y="2341133"/>
            <a:ext cx="536180" cy="536180"/>
          </a:xfrm>
          <a:prstGeom prst="rect">
            <a:avLst/>
          </a:prstGeom>
          <a: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a:noFill/>
          </a:ln>
        </p:spPr>
        <p:style>
          <a:lnRef idx="2">
            <a:scrgbClr r="0" g="0" b="0"/>
          </a:lnRef>
          <a:fillRef idx="1">
            <a:scrgbClr r="0" g="0" b="0"/>
          </a:fillRef>
          <a:effectRef idx="0">
            <a:schemeClr val="accent3">
              <a:hueOff val="0"/>
              <a:satOff val="0"/>
              <a:lumOff val="0"/>
              <a:alphaOff val="0"/>
            </a:schemeClr>
          </a:effectRef>
          <a:fontRef idx="minor">
            <a:schemeClr val="lt1"/>
          </a:fontRef>
        </p:style>
        <p:txBody>
          <a:bodyPr/>
          <a:lstStyle/>
          <a:p>
            <a:endParaRPr lang="en-IN"/>
          </a:p>
        </p:txBody>
      </p:sp>
      <p:grpSp>
        <p:nvGrpSpPr>
          <p:cNvPr id="46" name="Group 45">
            <a:extLst>
              <a:ext uri="{FF2B5EF4-FFF2-40B4-BE49-F238E27FC236}">
                <a16:creationId xmlns:a16="http://schemas.microsoft.com/office/drawing/2014/main" id="{ADD72540-27FD-2AAF-B89A-7D2021D2E054}"/>
              </a:ext>
            </a:extLst>
          </p:cNvPr>
          <p:cNvGrpSpPr/>
          <p:nvPr/>
        </p:nvGrpSpPr>
        <p:grpSpPr>
          <a:xfrm>
            <a:off x="5567744" y="2146998"/>
            <a:ext cx="2179059" cy="924449"/>
            <a:chOff x="5118163" y="909"/>
            <a:chExt cx="2179059" cy="924449"/>
          </a:xfrm>
        </p:grpSpPr>
        <p:sp>
          <p:nvSpPr>
            <p:cNvPr id="72" name="Rectangle 71">
              <a:extLst>
                <a:ext uri="{FF2B5EF4-FFF2-40B4-BE49-F238E27FC236}">
                  <a16:creationId xmlns:a16="http://schemas.microsoft.com/office/drawing/2014/main" id="{D6C303F8-437D-19C2-854D-82986D6074A9}"/>
                </a:ext>
              </a:extLst>
            </p:cNvPr>
            <p:cNvSpPr/>
            <p:nvPr/>
          </p:nvSpPr>
          <p:spPr>
            <a:xfrm>
              <a:off x="5118163" y="909"/>
              <a:ext cx="2179059" cy="924449"/>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a:lstStyle/>
            <a:p>
              <a:endParaRPr lang="en-IN"/>
            </a:p>
          </p:txBody>
        </p:sp>
        <p:sp>
          <p:nvSpPr>
            <p:cNvPr id="73" name="TextBox 72">
              <a:extLst>
                <a:ext uri="{FF2B5EF4-FFF2-40B4-BE49-F238E27FC236}">
                  <a16:creationId xmlns:a16="http://schemas.microsoft.com/office/drawing/2014/main" id="{EC74CEFA-CCA7-2F1D-A101-68F28D6F3323}"/>
                </a:ext>
              </a:extLst>
            </p:cNvPr>
            <p:cNvSpPr txBox="1"/>
            <p:nvPr/>
          </p:nvSpPr>
          <p:spPr>
            <a:xfrm>
              <a:off x="5118163" y="909"/>
              <a:ext cx="2179059" cy="924449"/>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ctr" anchorCtr="0">
              <a:noAutofit/>
            </a:bodyPr>
            <a:lstStyle/>
            <a:p>
              <a:pPr marL="0" lvl="0" indent="0" algn="l" defTabSz="577850">
                <a:lnSpc>
                  <a:spcPct val="90000"/>
                </a:lnSpc>
                <a:spcBef>
                  <a:spcPct val="0"/>
                </a:spcBef>
                <a:spcAft>
                  <a:spcPct val="35000"/>
                </a:spcAft>
                <a:buNone/>
              </a:pPr>
              <a:r>
                <a:rPr lang="en-US" sz="1300" kern="1200"/>
                <a:t>However, web-scraped data is heavily biased (in terms of race, lighting, make-up, etc.) and often contain label noise.</a:t>
              </a:r>
            </a:p>
          </p:txBody>
        </p:sp>
      </p:grpSp>
      <p:sp>
        <p:nvSpPr>
          <p:cNvPr id="47" name="Oval 46">
            <a:extLst>
              <a:ext uri="{FF2B5EF4-FFF2-40B4-BE49-F238E27FC236}">
                <a16:creationId xmlns:a16="http://schemas.microsoft.com/office/drawing/2014/main" id="{43C805E9-13F0-E26E-6E15-EF0055EB0629}"/>
              </a:ext>
            </a:extLst>
          </p:cNvPr>
          <p:cNvSpPr/>
          <p:nvPr/>
        </p:nvSpPr>
        <p:spPr>
          <a:xfrm>
            <a:off x="8126488" y="2146998"/>
            <a:ext cx="924449" cy="924449"/>
          </a:xfrm>
          <a:prstGeom prst="ellipse">
            <a:avLst/>
          </a:prstGeom>
        </p:spPr>
        <p:style>
          <a:lnRef idx="0">
            <a:schemeClr val="accent3">
              <a:hueOff val="0"/>
              <a:satOff val="0"/>
              <a:lumOff val="0"/>
              <a:alphaOff val="0"/>
            </a:schemeClr>
          </a:lnRef>
          <a:fillRef idx="1">
            <a:schemeClr val="accent3">
              <a:tint val="40000"/>
              <a:hueOff val="0"/>
              <a:satOff val="0"/>
              <a:lumOff val="0"/>
              <a:alphaOff val="0"/>
            </a:schemeClr>
          </a:fillRef>
          <a:effectRef idx="0">
            <a:schemeClr val="accent3">
              <a:tint val="40000"/>
              <a:hueOff val="0"/>
              <a:satOff val="0"/>
              <a:lumOff val="0"/>
              <a:alphaOff val="0"/>
            </a:schemeClr>
          </a:effectRef>
          <a:fontRef idx="minor">
            <a:schemeClr val="dk1">
              <a:hueOff val="0"/>
              <a:satOff val="0"/>
              <a:lumOff val="0"/>
              <a:alphaOff val="0"/>
            </a:schemeClr>
          </a:fontRef>
        </p:style>
        <p:txBody>
          <a:bodyPr/>
          <a:lstStyle/>
          <a:p>
            <a:endParaRPr lang="en-IN"/>
          </a:p>
        </p:txBody>
      </p:sp>
      <p:sp>
        <p:nvSpPr>
          <p:cNvPr id="48" name="Rectangle 47" descr="Sign Language">
            <a:extLst>
              <a:ext uri="{FF2B5EF4-FFF2-40B4-BE49-F238E27FC236}">
                <a16:creationId xmlns:a16="http://schemas.microsoft.com/office/drawing/2014/main" id="{C1F09D7D-E744-3F9C-B35E-B33871B48E39}"/>
              </a:ext>
            </a:extLst>
          </p:cNvPr>
          <p:cNvSpPr/>
          <p:nvPr/>
        </p:nvSpPr>
        <p:spPr>
          <a:xfrm>
            <a:off x="8320622" y="2341133"/>
            <a:ext cx="536180" cy="536180"/>
          </a:xfrm>
          <a:prstGeom prst="rect">
            <a:avLst/>
          </a:prstGeom>
          <a: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a:ln>
            <a:noFill/>
          </a:ln>
        </p:spPr>
        <p:style>
          <a:lnRef idx="2">
            <a:scrgbClr r="0" g="0" b="0"/>
          </a:lnRef>
          <a:fillRef idx="1">
            <a:scrgbClr r="0" g="0" b="0"/>
          </a:fillRef>
          <a:effectRef idx="0">
            <a:schemeClr val="accent3">
              <a:hueOff val="0"/>
              <a:satOff val="0"/>
              <a:lumOff val="0"/>
              <a:alphaOff val="0"/>
            </a:schemeClr>
          </a:effectRef>
          <a:fontRef idx="minor">
            <a:schemeClr val="lt1"/>
          </a:fontRef>
        </p:style>
        <p:txBody>
          <a:bodyPr/>
          <a:lstStyle/>
          <a:p>
            <a:endParaRPr lang="en-IN"/>
          </a:p>
        </p:txBody>
      </p:sp>
      <p:grpSp>
        <p:nvGrpSpPr>
          <p:cNvPr id="49" name="Group 48">
            <a:extLst>
              <a:ext uri="{FF2B5EF4-FFF2-40B4-BE49-F238E27FC236}">
                <a16:creationId xmlns:a16="http://schemas.microsoft.com/office/drawing/2014/main" id="{A51640F3-2BE0-5DD3-CB59-C2CDD0285730}"/>
              </a:ext>
            </a:extLst>
          </p:cNvPr>
          <p:cNvGrpSpPr/>
          <p:nvPr/>
        </p:nvGrpSpPr>
        <p:grpSpPr>
          <a:xfrm>
            <a:off x="9249033" y="2146998"/>
            <a:ext cx="2179059" cy="924449"/>
            <a:chOff x="8799452" y="909"/>
            <a:chExt cx="2179059" cy="924449"/>
          </a:xfrm>
        </p:grpSpPr>
        <p:sp>
          <p:nvSpPr>
            <p:cNvPr id="70" name="Rectangle 69">
              <a:extLst>
                <a:ext uri="{FF2B5EF4-FFF2-40B4-BE49-F238E27FC236}">
                  <a16:creationId xmlns:a16="http://schemas.microsoft.com/office/drawing/2014/main" id="{61A6D08D-53FB-A51C-66C8-CEFA6B7BF3C8}"/>
                </a:ext>
              </a:extLst>
            </p:cNvPr>
            <p:cNvSpPr/>
            <p:nvPr/>
          </p:nvSpPr>
          <p:spPr>
            <a:xfrm>
              <a:off x="8799452" y="909"/>
              <a:ext cx="2179059" cy="924449"/>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a:lstStyle/>
            <a:p>
              <a:endParaRPr lang="en-IN"/>
            </a:p>
          </p:txBody>
        </p:sp>
        <p:sp>
          <p:nvSpPr>
            <p:cNvPr id="71" name="TextBox 70">
              <a:extLst>
                <a:ext uri="{FF2B5EF4-FFF2-40B4-BE49-F238E27FC236}">
                  <a16:creationId xmlns:a16="http://schemas.microsoft.com/office/drawing/2014/main" id="{C18FF564-EE22-E8B7-9540-46401D1C366D}"/>
                </a:ext>
              </a:extLst>
            </p:cNvPr>
            <p:cNvSpPr txBox="1"/>
            <p:nvPr/>
          </p:nvSpPr>
          <p:spPr>
            <a:xfrm>
              <a:off x="8799452" y="909"/>
              <a:ext cx="2179059" cy="924449"/>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ctr" anchorCtr="0">
              <a:noAutofit/>
            </a:bodyPr>
            <a:lstStyle/>
            <a:p>
              <a:pPr marL="0" lvl="0" indent="0" algn="l" defTabSz="577850">
                <a:lnSpc>
                  <a:spcPct val="90000"/>
                </a:lnSpc>
                <a:spcBef>
                  <a:spcPct val="0"/>
                </a:spcBef>
                <a:spcAft>
                  <a:spcPct val="35000"/>
                </a:spcAft>
                <a:buNone/>
              </a:pPr>
              <a:r>
                <a:rPr lang="en-US" sz="1300" kern="1200"/>
                <a:t>More importantly, the face images are collected without explicit consent, raising ethical concerns. </a:t>
              </a:r>
            </a:p>
          </p:txBody>
        </p:sp>
      </p:grpSp>
      <p:sp>
        <p:nvSpPr>
          <p:cNvPr id="50" name="Oval 49">
            <a:extLst>
              <a:ext uri="{FF2B5EF4-FFF2-40B4-BE49-F238E27FC236}">
                <a16:creationId xmlns:a16="http://schemas.microsoft.com/office/drawing/2014/main" id="{BF14A727-4BD1-95A4-3E6F-19146F409B73}"/>
              </a:ext>
            </a:extLst>
          </p:cNvPr>
          <p:cNvSpPr/>
          <p:nvPr/>
        </p:nvSpPr>
        <p:spPr>
          <a:xfrm>
            <a:off x="763908" y="3786264"/>
            <a:ext cx="924449" cy="924449"/>
          </a:xfrm>
          <a:prstGeom prst="ellipse">
            <a:avLst/>
          </a:prstGeom>
        </p:spPr>
        <p:style>
          <a:lnRef idx="0">
            <a:schemeClr val="accent3">
              <a:hueOff val="0"/>
              <a:satOff val="0"/>
              <a:lumOff val="0"/>
              <a:alphaOff val="0"/>
            </a:schemeClr>
          </a:lnRef>
          <a:fillRef idx="1">
            <a:schemeClr val="accent3">
              <a:tint val="40000"/>
              <a:hueOff val="0"/>
              <a:satOff val="0"/>
              <a:lumOff val="0"/>
              <a:alphaOff val="0"/>
            </a:schemeClr>
          </a:fillRef>
          <a:effectRef idx="0">
            <a:schemeClr val="accent3">
              <a:tint val="40000"/>
              <a:hueOff val="0"/>
              <a:satOff val="0"/>
              <a:lumOff val="0"/>
              <a:alphaOff val="0"/>
            </a:schemeClr>
          </a:effectRef>
          <a:fontRef idx="minor">
            <a:schemeClr val="dk1">
              <a:hueOff val="0"/>
              <a:satOff val="0"/>
              <a:lumOff val="0"/>
              <a:alphaOff val="0"/>
            </a:schemeClr>
          </a:fontRef>
        </p:style>
        <p:txBody>
          <a:bodyPr/>
          <a:lstStyle/>
          <a:p>
            <a:endParaRPr lang="en-IN"/>
          </a:p>
        </p:txBody>
      </p:sp>
      <p:sp>
        <p:nvSpPr>
          <p:cNvPr id="51" name="Rectangle 50" descr="Warning">
            <a:extLst>
              <a:ext uri="{FF2B5EF4-FFF2-40B4-BE49-F238E27FC236}">
                <a16:creationId xmlns:a16="http://schemas.microsoft.com/office/drawing/2014/main" id="{B0C5DA3A-7CF8-D45B-0597-72EC3D7B9600}"/>
              </a:ext>
            </a:extLst>
          </p:cNvPr>
          <p:cNvSpPr/>
          <p:nvPr/>
        </p:nvSpPr>
        <p:spPr>
          <a:xfrm>
            <a:off x="958043" y="3980398"/>
            <a:ext cx="536180" cy="536180"/>
          </a:xfrm>
          <a:prstGeom prst="rect">
            <a:avLst/>
          </a:prstGeom>
          <a: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a:blipFill>
          <a:ln>
            <a:noFill/>
          </a:ln>
        </p:spPr>
        <p:style>
          <a:lnRef idx="2">
            <a:scrgbClr r="0" g="0" b="0"/>
          </a:lnRef>
          <a:fillRef idx="1">
            <a:scrgbClr r="0" g="0" b="0"/>
          </a:fillRef>
          <a:effectRef idx="0">
            <a:schemeClr val="accent3">
              <a:hueOff val="0"/>
              <a:satOff val="0"/>
              <a:lumOff val="0"/>
              <a:alphaOff val="0"/>
            </a:schemeClr>
          </a:effectRef>
          <a:fontRef idx="minor">
            <a:schemeClr val="lt1"/>
          </a:fontRef>
        </p:style>
        <p:txBody>
          <a:bodyPr/>
          <a:lstStyle/>
          <a:p>
            <a:endParaRPr lang="en-IN"/>
          </a:p>
        </p:txBody>
      </p:sp>
      <p:grpSp>
        <p:nvGrpSpPr>
          <p:cNvPr id="52" name="Group 51">
            <a:extLst>
              <a:ext uri="{FF2B5EF4-FFF2-40B4-BE49-F238E27FC236}">
                <a16:creationId xmlns:a16="http://schemas.microsoft.com/office/drawing/2014/main" id="{43E8592E-C563-4BFF-C7D4-D6B3370C3CCB}"/>
              </a:ext>
            </a:extLst>
          </p:cNvPr>
          <p:cNvGrpSpPr/>
          <p:nvPr/>
        </p:nvGrpSpPr>
        <p:grpSpPr>
          <a:xfrm>
            <a:off x="1886454" y="3786264"/>
            <a:ext cx="2179059" cy="924449"/>
            <a:chOff x="1436873" y="1640175"/>
            <a:chExt cx="2179059" cy="924449"/>
          </a:xfrm>
        </p:grpSpPr>
        <p:sp>
          <p:nvSpPr>
            <p:cNvPr id="68" name="Rectangle 67">
              <a:extLst>
                <a:ext uri="{FF2B5EF4-FFF2-40B4-BE49-F238E27FC236}">
                  <a16:creationId xmlns:a16="http://schemas.microsoft.com/office/drawing/2014/main" id="{F1FCD1CE-C6BA-FDC5-552F-29CDDBC2D05E}"/>
                </a:ext>
              </a:extLst>
            </p:cNvPr>
            <p:cNvSpPr/>
            <p:nvPr/>
          </p:nvSpPr>
          <p:spPr>
            <a:xfrm>
              <a:off x="1436873" y="1640175"/>
              <a:ext cx="2179059" cy="924449"/>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a:lstStyle/>
            <a:p>
              <a:endParaRPr lang="en-IN"/>
            </a:p>
          </p:txBody>
        </p:sp>
        <p:sp>
          <p:nvSpPr>
            <p:cNvPr id="69" name="TextBox 68">
              <a:extLst>
                <a:ext uri="{FF2B5EF4-FFF2-40B4-BE49-F238E27FC236}">
                  <a16:creationId xmlns:a16="http://schemas.microsoft.com/office/drawing/2014/main" id="{CFB83B79-9ACE-9991-DC4A-45669CBF9723}"/>
                </a:ext>
              </a:extLst>
            </p:cNvPr>
            <p:cNvSpPr txBox="1"/>
            <p:nvPr/>
          </p:nvSpPr>
          <p:spPr>
            <a:xfrm>
              <a:off x="1436873" y="1640175"/>
              <a:ext cx="2179059" cy="924449"/>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ctr" anchorCtr="0">
              <a:noAutofit/>
            </a:bodyPr>
            <a:lstStyle/>
            <a:p>
              <a:pPr marL="0" lvl="0" indent="0" algn="l" defTabSz="577850">
                <a:lnSpc>
                  <a:spcPct val="90000"/>
                </a:lnSpc>
                <a:spcBef>
                  <a:spcPct val="0"/>
                </a:spcBef>
                <a:spcAft>
                  <a:spcPct val="35000"/>
                </a:spcAft>
                <a:buNone/>
              </a:pPr>
              <a:r>
                <a:rPr lang="en-US" sz="1300" kern="1200" dirty="0"/>
                <a:t>These models often fail to recognize/mis-recognize the minority class data.</a:t>
              </a:r>
            </a:p>
          </p:txBody>
        </p:sp>
      </p:grpSp>
      <p:sp>
        <p:nvSpPr>
          <p:cNvPr id="53" name="Oval 52">
            <a:extLst>
              <a:ext uri="{FF2B5EF4-FFF2-40B4-BE49-F238E27FC236}">
                <a16:creationId xmlns:a16="http://schemas.microsoft.com/office/drawing/2014/main" id="{16FCCB30-E09E-1D65-5389-30CF4AE839CD}"/>
              </a:ext>
            </a:extLst>
          </p:cNvPr>
          <p:cNvSpPr/>
          <p:nvPr/>
        </p:nvSpPr>
        <p:spPr>
          <a:xfrm>
            <a:off x="4445198" y="3786264"/>
            <a:ext cx="924449" cy="924449"/>
          </a:xfrm>
          <a:prstGeom prst="ellipse">
            <a:avLst/>
          </a:prstGeom>
        </p:spPr>
        <p:style>
          <a:lnRef idx="0">
            <a:schemeClr val="accent3">
              <a:hueOff val="0"/>
              <a:satOff val="0"/>
              <a:lumOff val="0"/>
              <a:alphaOff val="0"/>
            </a:schemeClr>
          </a:lnRef>
          <a:fillRef idx="1">
            <a:schemeClr val="accent3">
              <a:tint val="40000"/>
              <a:hueOff val="0"/>
              <a:satOff val="0"/>
              <a:lumOff val="0"/>
              <a:alphaOff val="0"/>
            </a:schemeClr>
          </a:fillRef>
          <a:effectRef idx="0">
            <a:schemeClr val="accent3">
              <a:tint val="40000"/>
              <a:hueOff val="0"/>
              <a:satOff val="0"/>
              <a:lumOff val="0"/>
              <a:alphaOff val="0"/>
            </a:schemeClr>
          </a:effectRef>
          <a:fontRef idx="minor">
            <a:schemeClr val="dk1">
              <a:hueOff val="0"/>
              <a:satOff val="0"/>
              <a:lumOff val="0"/>
              <a:alphaOff val="0"/>
            </a:schemeClr>
          </a:fontRef>
        </p:style>
        <p:txBody>
          <a:bodyPr/>
          <a:lstStyle/>
          <a:p>
            <a:endParaRPr lang="en-IN"/>
          </a:p>
        </p:txBody>
      </p:sp>
      <p:sp>
        <p:nvSpPr>
          <p:cNvPr id="54" name="Rectangle 53" descr="Checkmark">
            <a:extLst>
              <a:ext uri="{FF2B5EF4-FFF2-40B4-BE49-F238E27FC236}">
                <a16:creationId xmlns:a16="http://schemas.microsoft.com/office/drawing/2014/main" id="{9A03AE2F-BF5F-B87B-7235-52BE109A7E40}"/>
              </a:ext>
            </a:extLst>
          </p:cNvPr>
          <p:cNvSpPr/>
          <p:nvPr/>
        </p:nvSpPr>
        <p:spPr>
          <a:xfrm>
            <a:off x="4639332" y="3980398"/>
            <a:ext cx="536180" cy="536180"/>
          </a:xfrm>
          <a:prstGeom prst="rect">
            <a:avLst/>
          </a:prstGeom>
          <a: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a:blipFill>
          <a:ln>
            <a:noFill/>
          </a:ln>
        </p:spPr>
        <p:style>
          <a:lnRef idx="2">
            <a:scrgbClr r="0" g="0" b="0"/>
          </a:lnRef>
          <a:fillRef idx="1">
            <a:scrgbClr r="0" g="0" b="0"/>
          </a:fillRef>
          <a:effectRef idx="0">
            <a:schemeClr val="accent3">
              <a:hueOff val="0"/>
              <a:satOff val="0"/>
              <a:lumOff val="0"/>
              <a:alphaOff val="0"/>
            </a:schemeClr>
          </a:effectRef>
          <a:fontRef idx="minor">
            <a:schemeClr val="lt1"/>
          </a:fontRef>
        </p:style>
        <p:txBody>
          <a:bodyPr/>
          <a:lstStyle/>
          <a:p>
            <a:endParaRPr lang="en-IN"/>
          </a:p>
        </p:txBody>
      </p:sp>
      <p:grpSp>
        <p:nvGrpSpPr>
          <p:cNvPr id="55" name="Group 54">
            <a:extLst>
              <a:ext uri="{FF2B5EF4-FFF2-40B4-BE49-F238E27FC236}">
                <a16:creationId xmlns:a16="http://schemas.microsoft.com/office/drawing/2014/main" id="{EA390A6B-321E-3491-F364-626530521268}"/>
              </a:ext>
            </a:extLst>
          </p:cNvPr>
          <p:cNvGrpSpPr/>
          <p:nvPr/>
        </p:nvGrpSpPr>
        <p:grpSpPr>
          <a:xfrm>
            <a:off x="5567744" y="3786264"/>
            <a:ext cx="2179059" cy="924449"/>
            <a:chOff x="5118163" y="1640175"/>
            <a:chExt cx="2179059" cy="924449"/>
          </a:xfrm>
        </p:grpSpPr>
        <p:sp>
          <p:nvSpPr>
            <p:cNvPr id="66" name="Rectangle 65">
              <a:extLst>
                <a:ext uri="{FF2B5EF4-FFF2-40B4-BE49-F238E27FC236}">
                  <a16:creationId xmlns:a16="http://schemas.microsoft.com/office/drawing/2014/main" id="{3D28E4F8-CA3E-B5A8-30C5-9F70B4F81799}"/>
                </a:ext>
              </a:extLst>
            </p:cNvPr>
            <p:cNvSpPr/>
            <p:nvPr/>
          </p:nvSpPr>
          <p:spPr>
            <a:xfrm>
              <a:off x="5118163" y="1640175"/>
              <a:ext cx="2179059" cy="924449"/>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a:lstStyle/>
            <a:p>
              <a:endParaRPr lang="en-IN"/>
            </a:p>
          </p:txBody>
        </p:sp>
        <p:sp>
          <p:nvSpPr>
            <p:cNvPr id="67" name="TextBox 66">
              <a:extLst>
                <a:ext uri="{FF2B5EF4-FFF2-40B4-BE49-F238E27FC236}">
                  <a16:creationId xmlns:a16="http://schemas.microsoft.com/office/drawing/2014/main" id="{DF51F28E-1B7C-B8AA-B820-827FEA4166B5}"/>
                </a:ext>
              </a:extLst>
            </p:cNvPr>
            <p:cNvSpPr txBox="1"/>
            <p:nvPr/>
          </p:nvSpPr>
          <p:spPr>
            <a:xfrm>
              <a:off x="5118163" y="1640175"/>
              <a:ext cx="2179059" cy="924449"/>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ctr" anchorCtr="0">
              <a:noAutofit/>
            </a:bodyPr>
            <a:lstStyle/>
            <a:p>
              <a:pPr marL="0" lvl="0" indent="0" algn="l" defTabSz="577850">
                <a:lnSpc>
                  <a:spcPct val="90000"/>
                </a:lnSpc>
                <a:spcBef>
                  <a:spcPct val="0"/>
                </a:spcBef>
                <a:spcAft>
                  <a:spcPct val="35000"/>
                </a:spcAft>
                <a:buNone/>
              </a:pPr>
              <a:r>
                <a:rPr lang="en-US" sz="1300" kern="1200"/>
                <a:t>Evaluation of FR Algorithms needs large amount of robust data.</a:t>
              </a:r>
            </a:p>
          </p:txBody>
        </p:sp>
      </p:grpSp>
      <p:sp>
        <p:nvSpPr>
          <p:cNvPr id="56" name="Oval 55">
            <a:extLst>
              <a:ext uri="{FF2B5EF4-FFF2-40B4-BE49-F238E27FC236}">
                <a16:creationId xmlns:a16="http://schemas.microsoft.com/office/drawing/2014/main" id="{F335A020-B5F8-96BA-2D09-81B3EAC340B6}"/>
              </a:ext>
            </a:extLst>
          </p:cNvPr>
          <p:cNvSpPr/>
          <p:nvPr/>
        </p:nvSpPr>
        <p:spPr>
          <a:xfrm>
            <a:off x="8126488" y="3786264"/>
            <a:ext cx="924449" cy="924449"/>
          </a:xfrm>
          <a:prstGeom prst="ellipse">
            <a:avLst/>
          </a:prstGeom>
        </p:spPr>
        <p:style>
          <a:lnRef idx="0">
            <a:schemeClr val="accent3">
              <a:hueOff val="0"/>
              <a:satOff val="0"/>
              <a:lumOff val="0"/>
              <a:alphaOff val="0"/>
            </a:schemeClr>
          </a:lnRef>
          <a:fillRef idx="1">
            <a:schemeClr val="accent3">
              <a:tint val="40000"/>
              <a:hueOff val="0"/>
              <a:satOff val="0"/>
              <a:lumOff val="0"/>
              <a:alphaOff val="0"/>
            </a:schemeClr>
          </a:fillRef>
          <a:effectRef idx="0">
            <a:schemeClr val="accent3">
              <a:tint val="40000"/>
              <a:hueOff val="0"/>
              <a:satOff val="0"/>
              <a:lumOff val="0"/>
              <a:alphaOff val="0"/>
            </a:schemeClr>
          </a:effectRef>
          <a:fontRef idx="minor">
            <a:schemeClr val="dk1">
              <a:hueOff val="0"/>
              <a:satOff val="0"/>
              <a:lumOff val="0"/>
              <a:alphaOff val="0"/>
            </a:schemeClr>
          </a:fontRef>
        </p:style>
        <p:txBody>
          <a:bodyPr/>
          <a:lstStyle/>
          <a:p>
            <a:endParaRPr lang="en-IN"/>
          </a:p>
        </p:txBody>
      </p:sp>
      <p:sp>
        <p:nvSpPr>
          <p:cNvPr id="57" name="Rectangle 56" descr="Bee">
            <a:extLst>
              <a:ext uri="{FF2B5EF4-FFF2-40B4-BE49-F238E27FC236}">
                <a16:creationId xmlns:a16="http://schemas.microsoft.com/office/drawing/2014/main" id="{C85E1126-8810-25C4-E5B7-C52C289F32E8}"/>
              </a:ext>
            </a:extLst>
          </p:cNvPr>
          <p:cNvSpPr/>
          <p:nvPr/>
        </p:nvSpPr>
        <p:spPr>
          <a:xfrm>
            <a:off x="8320622" y="3980398"/>
            <a:ext cx="536180" cy="536180"/>
          </a:xfrm>
          <a:prstGeom prst="rect">
            <a:avLst/>
          </a:prstGeom>
          <a: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a:blipFill>
          <a:ln>
            <a:noFill/>
          </a:ln>
        </p:spPr>
        <p:style>
          <a:lnRef idx="2">
            <a:scrgbClr r="0" g="0" b="0"/>
          </a:lnRef>
          <a:fillRef idx="1">
            <a:scrgbClr r="0" g="0" b="0"/>
          </a:fillRef>
          <a:effectRef idx="0">
            <a:schemeClr val="accent3">
              <a:hueOff val="0"/>
              <a:satOff val="0"/>
              <a:lumOff val="0"/>
              <a:alphaOff val="0"/>
            </a:schemeClr>
          </a:effectRef>
          <a:fontRef idx="minor">
            <a:schemeClr val="lt1"/>
          </a:fontRef>
        </p:style>
        <p:txBody>
          <a:bodyPr/>
          <a:lstStyle/>
          <a:p>
            <a:endParaRPr lang="en-IN"/>
          </a:p>
        </p:txBody>
      </p:sp>
      <p:grpSp>
        <p:nvGrpSpPr>
          <p:cNvPr id="58" name="Group 57">
            <a:extLst>
              <a:ext uri="{FF2B5EF4-FFF2-40B4-BE49-F238E27FC236}">
                <a16:creationId xmlns:a16="http://schemas.microsoft.com/office/drawing/2014/main" id="{63F9CC98-03C1-7688-A726-F27EF454029B}"/>
              </a:ext>
            </a:extLst>
          </p:cNvPr>
          <p:cNvGrpSpPr/>
          <p:nvPr/>
        </p:nvGrpSpPr>
        <p:grpSpPr>
          <a:xfrm>
            <a:off x="9249033" y="3786264"/>
            <a:ext cx="2179059" cy="924449"/>
            <a:chOff x="8799452" y="1640175"/>
            <a:chExt cx="2179059" cy="924449"/>
          </a:xfrm>
        </p:grpSpPr>
        <p:sp>
          <p:nvSpPr>
            <p:cNvPr id="64" name="Rectangle 63">
              <a:extLst>
                <a:ext uri="{FF2B5EF4-FFF2-40B4-BE49-F238E27FC236}">
                  <a16:creationId xmlns:a16="http://schemas.microsoft.com/office/drawing/2014/main" id="{6D02E978-C6AC-AB84-BFB7-AA81CE56632B}"/>
                </a:ext>
              </a:extLst>
            </p:cNvPr>
            <p:cNvSpPr/>
            <p:nvPr/>
          </p:nvSpPr>
          <p:spPr>
            <a:xfrm>
              <a:off x="8799452" y="1640175"/>
              <a:ext cx="2179059" cy="924449"/>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a:lstStyle/>
            <a:p>
              <a:endParaRPr lang="en-IN"/>
            </a:p>
          </p:txBody>
        </p:sp>
        <p:sp>
          <p:nvSpPr>
            <p:cNvPr id="65" name="TextBox 64">
              <a:extLst>
                <a:ext uri="{FF2B5EF4-FFF2-40B4-BE49-F238E27FC236}">
                  <a16:creationId xmlns:a16="http://schemas.microsoft.com/office/drawing/2014/main" id="{21F164F4-905E-57D4-44AC-11CF9BC71B88}"/>
                </a:ext>
              </a:extLst>
            </p:cNvPr>
            <p:cNvSpPr txBox="1"/>
            <p:nvPr/>
          </p:nvSpPr>
          <p:spPr>
            <a:xfrm>
              <a:off x="8799452" y="1640175"/>
              <a:ext cx="2179059" cy="924449"/>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ctr" anchorCtr="0">
              <a:noAutofit/>
            </a:bodyPr>
            <a:lstStyle/>
            <a:p>
              <a:pPr marL="0" lvl="0" indent="0" algn="l" defTabSz="577850">
                <a:lnSpc>
                  <a:spcPct val="90000"/>
                </a:lnSpc>
                <a:spcBef>
                  <a:spcPct val="0"/>
                </a:spcBef>
                <a:spcAft>
                  <a:spcPct val="35000"/>
                </a:spcAft>
                <a:buNone/>
              </a:pPr>
              <a:r>
                <a:rPr lang="en-US" sz="1300" kern="1200"/>
                <a:t>Synthetic data can be used for morphing based attacks, Master face attacks, and Deep-fakes, for ethical uses. </a:t>
              </a:r>
            </a:p>
          </p:txBody>
        </p:sp>
      </p:grpSp>
      <p:sp>
        <p:nvSpPr>
          <p:cNvPr id="59" name="Oval 58">
            <a:extLst>
              <a:ext uri="{FF2B5EF4-FFF2-40B4-BE49-F238E27FC236}">
                <a16:creationId xmlns:a16="http://schemas.microsoft.com/office/drawing/2014/main" id="{8AD57299-D0C3-BE20-0C05-9722BFFE31C6}"/>
              </a:ext>
            </a:extLst>
          </p:cNvPr>
          <p:cNvSpPr/>
          <p:nvPr/>
        </p:nvSpPr>
        <p:spPr>
          <a:xfrm>
            <a:off x="4639332" y="5425530"/>
            <a:ext cx="924449" cy="924449"/>
          </a:xfrm>
          <a:prstGeom prst="ellipse">
            <a:avLst/>
          </a:prstGeom>
        </p:spPr>
        <p:style>
          <a:lnRef idx="0">
            <a:schemeClr val="accent3">
              <a:hueOff val="0"/>
              <a:satOff val="0"/>
              <a:lumOff val="0"/>
              <a:alphaOff val="0"/>
            </a:schemeClr>
          </a:lnRef>
          <a:fillRef idx="1">
            <a:schemeClr val="accent3">
              <a:tint val="40000"/>
              <a:hueOff val="0"/>
              <a:satOff val="0"/>
              <a:lumOff val="0"/>
              <a:alphaOff val="0"/>
            </a:schemeClr>
          </a:fillRef>
          <a:effectRef idx="0">
            <a:schemeClr val="accent3">
              <a:tint val="40000"/>
              <a:hueOff val="0"/>
              <a:satOff val="0"/>
              <a:lumOff val="0"/>
              <a:alphaOff val="0"/>
            </a:schemeClr>
          </a:effectRef>
          <a:fontRef idx="minor">
            <a:schemeClr val="dk1">
              <a:hueOff val="0"/>
              <a:satOff val="0"/>
              <a:lumOff val="0"/>
              <a:alphaOff val="0"/>
            </a:schemeClr>
          </a:fontRef>
        </p:style>
        <p:txBody>
          <a:bodyPr/>
          <a:lstStyle/>
          <a:p>
            <a:endParaRPr lang="en-IN"/>
          </a:p>
        </p:txBody>
      </p:sp>
      <p:sp>
        <p:nvSpPr>
          <p:cNvPr id="60" name="Rectangle 59" descr="Robber">
            <a:extLst>
              <a:ext uri="{FF2B5EF4-FFF2-40B4-BE49-F238E27FC236}">
                <a16:creationId xmlns:a16="http://schemas.microsoft.com/office/drawing/2014/main" id="{72E0B4AC-E40E-CFB1-E983-B96170C2A6C2}"/>
              </a:ext>
            </a:extLst>
          </p:cNvPr>
          <p:cNvSpPr/>
          <p:nvPr/>
        </p:nvSpPr>
        <p:spPr>
          <a:xfrm>
            <a:off x="4833467" y="5619665"/>
            <a:ext cx="536180" cy="536180"/>
          </a:xfrm>
          <a:prstGeom prst="rect">
            <a:avLst/>
          </a:prstGeom>
          <a: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a:blipFill>
          <a:ln>
            <a:noFill/>
          </a:ln>
        </p:spPr>
        <p:style>
          <a:lnRef idx="2">
            <a:scrgbClr r="0" g="0" b="0"/>
          </a:lnRef>
          <a:fillRef idx="1">
            <a:scrgbClr r="0" g="0" b="0"/>
          </a:fillRef>
          <a:effectRef idx="0">
            <a:schemeClr val="accent3">
              <a:hueOff val="0"/>
              <a:satOff val="0"/>
              <a:lumOff val="0"/>
              <a:alphaOff val="0"/>
            </a:schemeClr>
          </a:effectRef>
          <a:fontRef idx="minor">
            <a:schemeClr val="lt1"/>
          </a:fontRef>
        </p:style>
        <p:txBody>
          <a:bodyPr/>
          <a:lstStyle/>
          <a:p>
            <a:endParaRPr lang="en-IN"/>
          </a:p>
        </p:txBody>
      </p:sp>
      <p:grpSp>
        <p:nvGrpSpPr>
          <p:cNvPr id="61" name="Group 60">
            <a:extLst>
              <a:ext uri="{FF2B5EF4-FFF2-40B4-BE49-F238E27FC236}">
                <a16:creationId xmlns:a16="http://schemas.microsoft.com/office/drawing/2014/main" id="{1F344226-239C-AB0E-2EF2-08AF0149ADFC}"/>
              </a:ext>
            </a:extLst>
          </p:cNvPr>
          <p:cNvGrpSpPr/>
          <p:nvPr/>
        </p:nvGrpSpPr>
        <p:grpSpPr>
          <a:xfrm>
            <a:off x="5761878" y="5425530"/>
            <a:ext cx="2179059" cy="924449"/>
            <a:chOff x="1436873" y="3279440"/>
            <a:chExt cx="2179059" cy="924449"/>
          </a:xfrm>
        </p:grpSpPr>
        <p:sp>
          <p:nvSpPr>
            <p:cNvPr id="62" name="Rectangle 61">
              <a:extLst>
                <a:ext uri="{FF2B5EF4-FFF2-40B4-BE49-F238E27FC236}">
                  <a16:creationId xmlns:a16="http://schemas.microsoft.com/office/drawing/2014/main" id="{D02FFB6E-EB43-B5AD-96E2-CBF72627006C}"/>
                </a:ext>
              </a:extLst>
            </p:cNvPr>
            <p:cNvSpPr/>
            <p:nvPr/>
          </p:nvSpPr>
          <p:spPr>
            <a:xfrm>
              <a:off x="1436873" y="3279440"/>
              <a:ext cx="2179059" cy="924449"/>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a:lstStyle/>
            <a:p>
              <a:endParaRPr lang="en-IN"/>
            </a:p>
          </p:txBody>
        </p:sp>
        <p:sp>
          <p:nvSpPr>
            <p:cNvPr id="63" name="TextBox 62">
              <a:extLst>
                <a:ext uri="{FF2B5EF4-FFF2-40B4-BE49-F238E27FC236}">
                  <a16:creationId xmlns:a16="http://schemas.microsoft.com/office/drawing/2014/main" id="{BF95FEF2-80F0-16A1-9CB4-9E5A945B3084}"/>
                </a:ext>
              </a:extLst>
            </p:cNvPr>
            <p:cNvSpPr txBox="1"/>
            <p:nvPr/>
          </p:nvSpPr>
          <p:spPr>
            <a:xfrm>
              <a:off x="1436873" y="3279440"/>
              <a:ext cx="2179059" cy="924449"/>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ctr" anchorCtr="0">
              <a:noAutofit/>
            </a:bodyPr>
            <a:lstStyle/>
            <a:p>
              <a:pPr marL="0" lvl="0" indent="0" algn="l" defTabSz="577850">
                <a:lnSpc>
                  <a:spcPct val="90000"/>
                </a:lnSpc>
                <a:spcBef>
                  <a:spcPct val="0"/>
                </a:spcBef>
                <a:spcAft>
                  <a:spcPct val="35000"/>
                </a:spcAft>
                <a:buNone/>
              </a:pPr>
              <a:r>
                <a:rPr lang="en-US" sz="1300" kern="1200" dirty="0"/>
                <a:t>They can be seen as a privacy-enhancing tool when they are used to avoid the illegal or unconsented processing of the data. </a:t>
              </a:r>
            </a:p>
          </p:txBody>
        </p:sp>
      </p:grpSp>
    </p:spTree>
    <p:extLst>
      <p:ext uri="{BB962C8B-B14F-4D97-AF65-F5344CB8AC3E}">
        <p14:creationId xmlns:p14="http://schemas.microsoft.com/office/powerpoint/2010/main" val="386071658"/>
      </p:ext>
    </p:extLst>
  </p:cSld>
  <p:clrMapOvr>
    <a:masterClrMapping/>
  </p:clrMapOvr>
  <mc:AlternateContent xmlns:mc="http://schemas.openxmlformats.org/markup-compatibility/2006" xmlns:p14="http://schemas.microsoft.com/office/powerpoint/2010/main">
    <mc:Choice Requires="p14">
      <p:transition spd="slow">
        <p14:prism isContent="1"/>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DB2659-5019-9F2B-833F-7B4BE24D7E3D}"/>
              </a:ext>
            </a:extLst>
          </p:cNvPr>
          <p:cNvSpPr>
            <a:spLocks noGrp="1"/>
          </p:cNvSpPr>
          <p:nvPr>
            <p:ph type="title"/>
          </p:nvPr>
        </p:nvSpPr>
        <p:spPr/>
        <p:txBody>
          <a:bodyPr/>
          <a:lstStyle/>
          <a:p>
            <a:r>
              <a:rPr lang="en-US" dirty="0"/>
              <a:t>Biases and Concerns</a:t>
            </a:r>
            <a:endParaRPr lang="en-IN" dirty="0"/>
          </a:p>
        </p:txBody>
      </p:sp>
      <p:sp>
        <p:nvSpPr>
          <p:cNvPr id="3" name="Content Placeholder 2">
            <a:extLst>
              <a:ext uri="{FF2B5EF4-FFF2-40B4-BE49-F238E27FC236}">
                <a16:creationId xmlns:a16="http://schemas.microsoft.com/office/drawing/2014/main" id="{F8F3F639-141E-AA53-32EA-E7E64773F335}"/>
              </a:ext>
            </a:extLst>
          </p:cNvPr>
          <p:cNvSpPr>
            <a:spLocks noGrp="1"/>
          </p:cNvSpPr>
          <p:nvPr>
            <p:ph idx="1"/>
          </p:nvPr>
        </p:nvSpPr>
        <p:spPr>
          <a:xfrm>
            <a:off x="581192" y="1952897"/>
            <a:ext cx="11029615" cy="4709159"/>
          </a:xfrm>
        </p:spPr>
        <p:txBody>
          <a:bodyPr>
            <a:normAutofit lnSpcReduction="10000"/>
          </a:bodyPr>
          <a:lstStyle/>
          <a:p>
            <a:pPr marL="0" indent="0">
              <a:buNone/>
            </a:pPr>
            <a:r>
              <a:rPr lang="en-US" sz="2400" dirty="0"/>
              <a:t>Areas of bias:</a:t>
            </a:r>
          </a:p>
          <a:p>
            <a:pPr lvl="1"/>
            <a:r>
              <a:rPr lang="en-US" sz="2000" dirty="0"/>
              <a:t>Race:</a:t>
            </a:r>
          </a:p>
          <a:p>
            <a:pPr lvl="2"/>
            <a:r>
              <a:rPr lang="en-US" sz="1800" dirty="0"/>
              <a:t>Subject face images form the primary information source that encapsulates these race-related biological and physical differences, which are then combined with additional information, including gender, age, pose, facial expression and contextual aspects such as scene background, illumination, subject clothing and facial accessories such as glasses, facial hair, jewelry and makeup.</a:t>
            </a:r>
          </a:p>
          <a:p>
            <a:pPr lvl="1"/>
            <a:r>
              <a:rPr lang="en-US" sz="2000" dirty="0"/>
              <a:t>Skin tone: </a:t>
            </a:r>
          </a:p>
          <a:p>
            <a:pPr lvl="2"/>
            <a:r>
              <a:rPr lang="en-IN" sz="1800" dirty="0"/>
              <a:t>Erroneous Skin Tone Annotation</a:t>
            </a:r>
          </a:p>
          <a:p>
            <a:pPr lvl="2"/>
            <a:r>
              <a:rPr lang="en-IN" sz="1800" dirty="0"/>
              <a:t>Narrow Representation of Scales</a:t>
            </a:r>
          </a:p>
          <a:p>
            <a:pPr lvl="2"/>
            <a:r>
              <a:rPr lang="en-US" sz="1800" dirty="0"/>
              <a:t>Skin Tone as a Single Dimension of Race </a:t>
            </a:r>
          </a:p>
          <a:p>
            <a:pPr lvl="1"/>
            <a:r>
              <a:rPr lang="en-US" sz="2000" dirty="0"/>
              <a:t>Facial Phenotype: </a:t>
            </a:r>
          </a:p>
          <a:p>
            <a:pPr lvl="2"/>
            <a:r>
              <a:rPr lang="en-US" sz="1800" dirty="0"/>
              <a:t>A set of race-related facial phenotype attributes such as skin tone, nose shape, and lip shape are of primary interest </a:t>
            </a:r>
          </a:p>
        </p:txBody>
      </p:sp>
    </p:spTree>
    <p:extLst>
      <p:ext uri="{BB962C8B-B14F-4D97-AF65-F5344CB8AC3E}">
        <p14:creationId xmlns:p14="http://schemas.microsoft.com/office/powerpoint/2010/main" val="1805243766"/>
      </p:ext>
    </p:extLst>
  </p:cSld>
  <p:clrMapOvr>
    <a:masterClrMapping/>
  </p:clrMapOvr>
  <mc:AlternateContent xmlns:mc="http://schemas.openxmlformats.org/markup-compatibility/2006" xmlns:p14="http://schemas.microsoft.com/office/powerpoint/2010/main">
    <mc:Choice Requires="p14">
      <p:transition spd="slow">
        <p14:prism isContent="1"/>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405F60-9C42-0EE7-2A0E-D39BCB1E7804}"/>
              </a:ext>
            </a:extLst>
          </p:cNvPr>
          <p:cNvSpPr>
            <a:spLocks noGrp="1"/>
          </p:cNvSpPr>
          <p:nvPr>
            <p:ph type="title"/>
          </p:nvPr>
        </p:nvSpPr>
        <p:spPr/>
        <p:txBody>
          <a:bodyPr/>
          <a:lstStyle/>
          <a:p>
            <a:r>
              <a:rPr lang="en-US" dirty="0"/>
              <a:t>Biases and concerns</a:t>
            </a:r>
            <a:endParaRPr lang="en-IN" dirty="0"/>
          </a:p>
        </p:txBody>
      </p:sp>
      <p:sp>
        <p:nvSpPr>
          <p:cNvPr id="3" name="Content Placeholder 2">
            <a:extLst>
              <a:ext uri="{FF2B5EF4-FFF2-40B4-BE49-F238E27FC236}">
                <a16:creationId xmlns:a16="http://schemas.microsoft.com/office/drawing/2014/main" id="{64ED8682-C587-4125-15F9-0F1F2A1140AC}"/>
              </a:ext>
            </a:extLst>
          </p:cNvPr>
          <p:cNvSpPr>
            <a:spLocks noGrp="1"/>
          </p:cNvSpPr>
          <p:nvPr>
            <p:ph idx="1"/>
          </p:nvPr>
        </p:nvSpPr>
        <p:spPr>
          <a:xfrm>
            <a:off x="581192" y="1840302"/>
            <a:ext cx="11029615" cy="4876800"/>
          </a:xfrm>
        </p:spPr>
        <p:txBody>
          <a:bodyPr>
            <a:normAutofit/>
          </a:bodyPr>
          <a:lstStyle/>
          <a:p>
            <a:pPr marL="0" indent="0">
              <a:buNone/>
            </a:pPr>
            <a:r>
              <a:rPr lang="en-US" sz="2000" dirty="0"/>
              <a:t>Data Acquisition issues:</a:t>
            </a:r>
          </a:p>
          <a:p>
            <a:r>
              <a:rPr lang="en-US" sz="2000" dirty="0"/>
              <a:t>Facial Imaging: Concerns about privacy, fairness, freedom and autonomy, and security.</a:t>
            </a:r>
          </a:p>
          <a:p>
            <a:r>
              <a:rPr lang="en-US" sz="2000" dirty="0"/>
              <a:t>Dataset Curation: Sampling processes are often affected by sampling bias, which significantly impacts racial bias in face recognition. </a:t>
            </a:r>
          </a:p>
          <a:p>
            <a:r>
              <a:rPr lang="en-US" sz="2000" dirty="0"/>
              <a:t>Capture Bias: Dataset imagery contains targets (faces) that have minimal spatial and illumination variation and can be related with pose bias within face recognition context, as there is still poor pose variance within datasets.</a:t>
            </a:r>
          </a:p>
          <a:p>
            <a:endParaRPr lang="en-IN" sz="2000" dirty="0"/>
          </a:p>
        </p:txBody>
      </p:sp>
    </p:spTree>
    <p:extLst>
      <p:ext uri="{BB962C8B-B14F-4D97-AF65-F5344CB8AC3E}">
        <p14:creationId xmlns:p14="http://schemas.microsoft.com/office/powerpoint/2010/main" val="2802252996"/>
      </p:ext>
    </p:extLst>
  </p:cSld>
  <p:clrMapOvr>
    <a:masterClrMapping/>
  </p:clrMapOvr>
  <mc:AlternateContent xmlns:mc="http://schemas.openxmlformats.org/markup-compatibility/2006" xmlns:p14="http://schemas.microsoft.com/office/powerpoint/2010/main">
    <mc:Choice Requires="p14">
      <p:transition spd="slow">
        <p14:prism isContent="1"/>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405F60-9C42-0EE7-2A0E-D39BCB1E7804}"/>
              </a:ext>
            </a:extLst>
          </p:cNvPr>
          <p:cNvSpPr>
            <a:spLocks noGrp="1"/>
          </p:cNvSpPr>
          <p:nvPr>
            <p:ph type="title"/>
          </p:nvPr>
        </p:nvSpPr>
        <p:spPr/>
        <p:txBody>
          <a:bodyPr/>
          <a:lstStyle/>
          <a:p>
            <a:r>
              <a:rPr lang="en-US" dirty="0"/>
              <a:t>Biases and concerns</a:t>
            </a:r>
            <a:endParaRPr lang="en-IN" dirty="0"/>
          </a:p>
        </p:txBody>
      </p:sp>
      <p:sp>
        <p:nvSpPr>
          <p:cNvPr id="3" name="Content Placeholder 2">
            <a:extLst>
              <a:ext uri="{FF2B5EF4-FFF2-40B4-BE49-F238E27FC236}">
                <a16:creationId xmlns:a16="http://schemas.microsoft.com/office/drawing/2014/main" id="{64ED8682-C587-4125-15F9-0F1F2A1140AC}"/>
              </a:ext>
            </a:extLst>
          </p:cNvPr>
          <p:cNvSpPr>
            <a:spLocks noGrp="1"/>
          </p:cNvSpPr>
          <p:nvPr>
            <p:ph idx="1"/>
          </p:nvPr>
        </p:nvSpPr>
        <p:spPr>
          <a:xfrm>
            <a:off x="581192" y="1840302"/>
            <a:ext cx="11029615" cy="4876800"/>
          </a:xfrm>
        </p:spPr>
        <p:txBody>
          <a:bodyPr>
            <a:normAutofit/>
          </a:bodyPr>
          <a:lstStyle/>
          <a:p>
            <a:r>
              <a:rPr lang="en-US" sz="2000" dirty="0"/>
              <a:t>Category/Label Bias: Poses the ill-definition or mislabeling of subject identities and racial categories</a:t>
            </a:r>
          </a:p>
          <a:p>
            <a:r>
              <a:rPr lang="en-US" sz="2000" dirty="0"/>
              <a:t>Negative Set Bias: Target appearances that are not represented in the data set lead to recognition models that are overconfident and misrepresent performance by considering only a skewed subset of possible real-world data samples. </a:t>
            </a:r>
          </a:p>
          <a:p>
            <a:r>
              <a:rPr lang="en-US" sz="2000" dirty="0"/>
              <a:t>Face Localization: Corrupted data is more likely to cause face detection errors in specific demographic groups. Confounding factors including facial orientation, illumination, and resolution, can cause such disparate performance among demographic groups. </a:t>
            </a:r>
          </a:p>
          <a:p>
            <a:endParaRPr lang="en-IN" sz="2000" dirty="0"/>
          </a:p>
        </p:txBody>
      </p:sp>
    </p:spTree>
    <p:extLst>
      <p:ext uri="{BB962C8B-B14F-4D97-AF65-F5344CB8AC3E}">
        <p14:creationId xmlns:p14="http://schemas.microsoft.com/office/powerpoint/2010/main" val="1136780448"/>
      </p:ext>
    </p:extLst>
  </p:cSld>
  <p:clrMapOvr>
    <a:masterClrMapping/>
  </p:clrMapOvr>
  <mc:AlternateContent xmlns:mc="http://schemas.openxmlformats.org/markup-compatibility/2006" xmlns:p14="http://schemas.microsoft.com/office/powerpoint/2010/main">
    <mc:Choice Requires="p14">
      <p:transition spd="slow">
        <p14:prism isContent="1"/>
      </p:transition>
    </mc:Choice>
    <mc:Fallback xmlns="">
      <p:transition spd="slow">
        <p:fade/>
      </p:transition>
    </mc:Fallback>
  </mc:AlternateContent>
</p:sld>
</file>

<file path=ppt/theme/theme1.xml><?xml version="1.0" encoding="utf-8"?>
<a:theme xmlns:a="http://schemas.openxmlformats.org/drawingml/2006/main" name="Custom">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tf56390039_win32_fixed.potx" id="{08D75CB0-AD9B-4834-8559-901094BB0ABE}" vid="{3B3EDB20-B381-4B6C-99AC-7C5CDA2B40F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42D3C2F-55A5-48C0-9D5A-95C7FF0389D0}">
  <ds:schemaRefs>
    <ds:schemaRef ds:uri="http://schemas.microsoft.com/sharepoint/v3/contenttype/forms"/>
  </ds:schemaRefs>
</ds:datastoreItem>
</file>

<file path=customXml/itemProps2.xml><?xml version="1.0" encoding="utf-8"?>
<ds:datastoreItem xmlns:ds="http://schemas.openxmlformats.org/officeDocument/2006/customXml" ds:itemID="{3791575F-4C21-47C4-8D13-EB9BE66B536F}">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792209EB-3212-4116-B574-D1F56C7C492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Tech design</Template>
  <TotalTime>368</TotalTime>
  <Words>1447</Words>
  <Application>Microsoft Office PowerPoint</Application>
  <PresentationFormat>Widescreen</PresentationFormat>
  <Paragraphs>151</Paragraphs>
  <Slides>34</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34</vt:i4>
      </vt:variant>
    </vt:vector>
  </HeadingPairs>
  <TitlesOfParts>
    <vt:vector size="39" baseType="lpstr">
      <vt:lpstr>Calibri</vt:lpstr>
      <vt:lpstr>Cambria Math</vt:lpstr>
      <vt:lpstr>Gill Sans MT</vt:lpstr>
      <vt:lpstr>Wingdings 2</vt:lpstr>
      <vt:lpstr>Custom</vt:lpstr>
      <vt:lpstr>Synthetic data for Facial Recognition systems</vt:lpstr>
      <vt:lpstr>Topics</vt:lpstr>
      <vt:lpstr>About</vt:lpstr>
      <vt:lpstr>What’s FR?</vt:lpstr>
      <vt:lpstr>SOTA FR Models</vt:lpstr>
      <vt:lpstr>Need</vt:lpstr>
      <vt:lpstr>Biases and Concerns</vt:lpstr>
      <vt:lpstr>Biases and concerns</vt:lpstr>
      <vt:lpstr>Biases and concerns</vt:lpstr>
      <vt:lpstr>Biases and Concerns</vt:lpstr>
      <vt:lpstr>Biases and concerns </vt:lpstr>
      <vt:lpstr>Towards synthetic data</vt:lpstr>
      <vt:lpstr>Towards Synthetic data</vt:lpstr>
      <vt:lpstr>What type of data is required?</vt:lpstr>
      <vt:lpstr>Generation of  Synthetic data</vt:lpstr>
      <vt:lpstr>Generation of  Synthetic data</vt:lpstr>
      <vt:lpstr>Some synthetically generated datasets</vt:lpstr>
      <vt:lpstr>Some synthetically generated datasets</vt:lpstr>
      <vt:lpstr>How to use synthetic data?</vt:lpstr>
      <vt:lpstr>Use with real data</vt:lpstr>
      <vt:lpstr>Loss Functions</vt:lpstr>
      <vt:lpstr>Adaptation</vt:lpstr>
      <vt:lpstr>Characteristics Modification</vt:lpstr>
      <vt:lpstr>Characteristics Modification</vt:lpstr>
      <vt:lpstr>SOTA RESULTS</vt:lpstr>
      <vt:lpstr>Results</vt:lpstr>
      <vt:lpstr>Results</vt:lpstr>
      <vt:lpstr>Results</vt:lpstr>
      <vt:lpstr>Results</vt:lpstr>
      <vt:lpstr>Results</vt:lpstr>
      <vt:lpstr>Results</vt:lpstr>
      <vt:lpstr>Results</vt:lpstr>
      <vt:lpstr>The results show that use of synthetic data has a positive impact on accuracies!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Armaan Khetarpaul</dc:creator>
  <cp:lastModifiedBy>Armaan Khetarpaul</cp:lastModifiedBy>
  <cp:revision>105</cp:revision>
  <dcterms:created xsi:type="dcterms:W3CDTF">2024-07-01T04:46:52Z</dcterms:created>
  <dcterms:modified xsi:type="dcterms:W3CDTF">2024-07-12T10:04:47Z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