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7"/>
  </p:notesMasterIdLst>
  <p:sldIdLst>
    <p:sldId id="256" r:id="rId2"/>
    <p:sldId id="260" r:id="rId3"/>
    <p:sldId id="304" r:id="rId4"/>
    <p:sldId id="307" r:id="rId5"/>
    <p:sldId id="306" r:id="rId6"/>
    <p:sldId id="313" r:id="rId7"/>
    <p:sldId id="308" r:id="rId8"/>
    <p:sldId id="309" r:id="rId9"/>
    <p:sldId id="259" r:id="rId10"/>
    <p:sldId id="350" r:id="rId11"/>
    <p:sldId id="314" r:id="rId12"/>
    <p:sldId id="316" r:id="rId13"/>
    <p:sldId id="351" r:id="rId14"/>
    <p:sldId id="352" r:id="rId15"/>
    <p:sldId id="317" r:id="rId16"/>
    <p:sldId id="318" r:id="rId17"/>
    <p:sldId id="353" r:id="rId18"/>
    <p:sldId id="354" r:id="rId19"/>
    <p:sldId id="319" r:id="rId20"/>
    <p:sldId id="320" r:id="rId21"/>
    <p:sldId id="355" r:id="rId22"/>
    <p:sldId id="357" r:id="rId23"/>
    <p:sldId id="321" r:id="rId24"/>
    <p:sldId id="322" r:id="rId25"/>
    <p:sldId id="323" r:id="rId26"/>
    <p:sldId id="324" r:id="rId27"/>
    <p:sldId id="326" r:id="rId28"/>
    <p:sldId id="328" r:id="rId29"/>
    <p:sldId id="329" r:id="rId30"/>
    <p:sldId id="330" r:id="rId31"/>
    <p:sldId id="332" r:id="rId32"/>
    <p:sldId id="333" r:id="rId33"/>
    <p:sldId id="334" r:id="rId34"/>
    <p:sldId id="335" r:id="rId35"/>
    <p:sldId id="336" r:id="rId36"/>
    <p:sldId id="338" r:id="rId37"/>
    <p:sldId id="340" r:id="rId38"/>
    <p:sldId id="341" r:id="rId39"/>
    <p:sldId id="342" r:id="rId40"/>
    <p:sldId id="343" r:id="rId41"/>
    <p:sldId id="344" r:id="rId42"/>
    <p:sldId id="345" r:id="rId43"/>
    <p:sldId id="346" r:id="rId44"/>
    <p:sldId id="347" r:id="rId45"/>
    <p:sldId id="349"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Livvic" pitchFamily="2" charset="-18"/>
      <p:regular r:id="rId52"/>
      <p:bold r:id="rId53"/>
      <p:italic r:id="rId54"/>
      <p:boldItalic r:id="rId55"/>
    </p:embeddedFont>
    <p:embeddedFont>
      <p:font typeface="Montserrat" panose="020B0604020202020204" charset="-18"/>
      <p:regular r:id="rId56"/>
      <p:bold r:id="rId57"/>
      <p:italic r:id="rId58"/>
      <p:boldItalic r:id="rId59"/>
    </p:embeddedFont>
    <p:embeddedFont>
      <p:font typeface="Montserrat Black" panose="020B0604020202020204" charset="-18"/>
      <p:bold r:id="rId60"/>
      <p:boldItalic r:id="rId61"/>
    </p:embeddedFont>
    <p:embeddedFont>
      <p:font typeface="Montserrat ExtraBold" panose="020B0604020202020204" charset="-18"/>
      <p:bold r:id="rId62"/>
      <p:boldItalic r:id="rId63"/>
    </p:embeddedFont>
    <p:embeddedFont>
      <p:font typeface="Nunito" panose="020B0604020202020204" charset="-18"/>
      <p:regular r:id="rId64"/>
      <p:bold r:id="rId65"/>
      <p:italic r:id="rId66"/>
      <p:boldItalic r:id="rId67"/>
    </p:embeddedFont>
    <p:embeddedFont>
      <p:font typeface="Nunito Light" panose="00000400000000000000" pitchFamily="2" charset="-18"/>
      <p:regular r:id="rId68"/>
      <p:bold r:id="rId69"/>
      <p:italic r:id="rId70"/>
      <p:boldItalic r:id="rId71"/>
    </p:embeddedFont>
    <p:embeddedFont>
      <p:font typeface="Nunito SemiBold" panose="020B0604020202020204" charset="-18"/>
      <p:regular r:id="rId72"/>
      <p:bold r:id="rId73"/>
      <p:italic r:id="rId74"/>
      <p:boldItalic r:id="rId75"/>
    </p:embeddedFont>
    <p:embeddedFont>
      <p:font typeface="Roboto Condensed Light" panose="02000000000000000000" pitchFamily="2"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7">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5CCE4B-068D-41D8-88CF-6A1C458CCE3B}">
  <a:tblStyle styleId="{E85CCE4B-068D-41D8-88CF-6A1C458CC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58" autoAdjust="0"/>
    <p:restoredTop sz="94660"/>
  </p:normalViewPr>
  <p:slideViewPr>
    <p:cSldViewPr snapToGrid="0">
      <p:cViewPr varScale="1">
        <p:scale>
          <a:sx n="90" d="100"/>
          <a:sy n="90" d="100"/>
        </p:scale>
        <p:origin x="432" y="78"/>
      </p:cViewPr>
      <p:guideLst>
        <p:guide orient="horz" pos="61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openxmlformats.org/officeDocument/2006/relationships/font" Target="fonts/font2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font" Target="fonts/font2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6" Type="http://schemas.openxmlformats.org/officeDocument/2006/relationships/font" Target="fonts/font29.fntdata"/><Relationship Id="rId7" Type="http://schemas.openxmlformats.org/officeDocument/2006/relationships/slide" Target="slides/slide6.xml"/><Relationship Id="rId71" Type="http://schemas.openxmlformats.org/officeDocument/2006/relationships/font" Target="fonts/font2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73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824d100c20_0_3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824d100c20_0_3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26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7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41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546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29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80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47100" y="1704550"/>
            <a:ext cx="6049800" cy="1212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2172600" y="3177350"/>
            <a:ext cx="4798800" cy="26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99275" y="3831150"/>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92745" y="272417"/>
            <a:ext cx="233482" cy="233448"/>
            <a:chOff x="6886110" y="773687"/>
            <a:chExt cx="249074" cy="249037"/>
          </a:xfrm>
        </p:grpSpPr>
        <p:sp>
          <p:nvSpPr>
            <p:cNvPr id="14" name="Google Shape;14;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023163" y="272413"/>
            <a:ext cx="568546" cy="694666"/>
            <a:chOff x="6180225" y="405175"/>
            <a:chExt cx="606514" cy="741056"/>
          </a:xfrm>
        </p:grpSpPr>
        <p:sp>
          <p:nvSpPr>
            <p:cNvPr id="23" name="Google Shape;23;p2"/>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6862707" y="321503"/>
            <a:ext cx="85291" cy="86219"/>
          </a:xfrm>
          <a:custGeom>
            <a:avLst/>
            <a:gdLst/>
            <a:ahLst/>
            <a:cxnLst/>
            <a:rect l="l" t="t" r="r" b="b"/>
            <a:pathLst>
              <a:path w="2481" h="2508" fill="none" extrusionOk="0">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8631402" y="438163"/>
            <a:ext cx="233482" cy="233448"/>
            <a:chOff x="6886110" y="773687"/>
            <a:chExt cx="249074" cy="249037"/>
          </a:xfrm>
        </p:grpSpPr>
        <p:sp>
          <p:nvSpPr>
            <p:cNvPr id="33" name="Google Shape;33;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395113" y="246669"/>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770131" y="3987817"/>
            <a:ext cx="750503" cy="917365"/>
            <a:chOff x="794919" y="4014442"/>
            <a:chExt cx="750503" cy="917365"/>
          </a:xfrm>
        </p:grpSpPr>
        <p:sp>
          <p:nvSpPr>
            <p:cNvPr id="89" name="Google Shape;89;p2"/>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753967" y="3418119"/>
            <a:ext cx="210867" cy="780480"/>
            <a:chOff x="2419167" y="1286206"/>
            <a:chExt cx="210867" cy="780480"/>
          </a:xfrm>
        </p:grpSpPr>
        <p:sp>
          <p:nvSpPr>
            <p:cNvPr id="102" name="Google Shape;102;p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
          <p:cNvSpPr/>
          <p:nvPr/>
        </p:nvSpPr>
        <p:spPr>
          <a:xfrm>
            <a:off x="7426223" y="43311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
          <p:cNvSpPr/>
          <p:nvPr/>
        </p:nvSpPr>
        <p:spPr>
          <a:xfrm>
            <a:off x="6859873" y="4765322"/>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82635" y="35832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6">
    <p:spTree>
      <p:nvGrpSpPr>
        <p:cNvPr id="1" name="Shape 201"/>
        <p:cNvGrpSpPr/>
        <p:nvPr/>
      </p:nvGrpSpPr>
      <p:grpSpPr>
        <a:xfrm>
          <a:off x="0" y="0"/>
          <a:ext cx="0" cy="0"/>
          <a:chOff x="0" y="0"/>
          <a:chExt cx="0" cy="0"/>
        </a:xfrm>
      </p:grpSpPr>
      <p:sp>
        <p:nvSpPr>
          <p:cNvPr id="202" name="Google Shape;202;p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txBox="1">
            <a:spLocks noGrp="1"/>
          </p:cNvSpPr>
          <p:nvPr>
            <p:ph type="title"/>
          </p:nvPr>
        </p:nvSpPr>
        <p:spPr>
          <a:xfrm>
            <a:off x="819450" y="539500"/>
            <a:ext cx="75051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204" name="Google Shape;204;p3"/>
          <p:cNvSpPr txBox="1">
            <a:spLocks noGrp="1"/>
          </p:cNvSpPr>
          <p:nvPr>
            <p:ph type="body" idx="1"/>
          </p:nvPr>
        </p:nvSpPr>
        <p:spPr>
          <a:xfrm>
            <a:off x="713250" y="1228325"/>
            <a:ext cx="7717500" cy="3375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434343"/>
              </a:buClr>
              <a:buSzPts val="1200"/>
              <a:buFont typeface="Livvic"/>
              <a:buAutoNum type="arabicPeriod"/>
              <a:defRPr>
                <a:solidFill>
                  <a:schemeClr val="accent2"/>
                </a:solidFill>
                <a:latin typeface="Nunito"/>
                <a:ea typeface="Nunito"/>
                <a:cs typeface="Nunito"/>
                <a:sym typeface="Nunito"/>
              </a:defRPr>
            </a:lvl1pPr>
            <a:lvl2pPr marL="914400" lvl="1"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2pPr>
            <a:lvl3pPr marL="1371600" lvl="2"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3pPr>
            <a:lvl4pPr marL="1828800" lvl="3"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4pPr>
            <a:lvl5pPr marL="2286000" lvl="4"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5pPr>
            <a:lvl6pPr marL="2743200" lvl="5"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6pPr>
            <a:lvl7pPr marL="3200400" lvl="6"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7pPr>
            <a:lvl8pPr marL="3657600" lvl="7"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8pPr>
            <a:lvl9pPr marL="4114800" lvl="8" indent="-304800">
              <a:spcBef>
                <a:spcPts val="1600"/>
              </a:spcBef>
              <a:spcAft>
                <a:spcPts val="1600"/>
              </a:spcAft>
              <a:buClr>
                <a:srgbClr val="434343"/>
              </a:buClr>
              <a:buSzPts val="1200"/>
              <a:buFont typeface="Roboto Condensed Light"/>
              <a:buAutoNum type="romanLcPeriod"/>
              <a:defRPr sz="1400">
                <a:solidFill>
                  <a:schemeClr val="accent2"/>
                </a:solidFill>
                <a:latin typeface="Nunito"/>
                <a:ea typeface="Nunito"/>
                <a:cs typeface="Nunito"/>
                <a:sym typeface="Nunito"/>
              </a:defRPr>
            </a:lvl9pPr>
          </a:lstStyle>
          <a:p>
            <a:endParaRPr/>
          </a:p>
        </p:txBody>
      </p:sp>
      <p:grpSp>
        <p:nvGrpSpPr>
          <p:cNvPr id="205" name="Google Shape;205;p3"/>
          <p:cNvGrpSpPr/>
          <p:nvPr/>
        </p:nvGrpSpPr>
        <p:grpSpPr>
          <a:xfrm>
            <a:off x="559039" y="385746"/>
            <a:ext cx="308365" cy="307514"/>
            <a:chOff x="2601030" y="2721166"/>
            <a:chExt cx="358773" cy="357783"/>
          </a:xfrm>
        </p:grpSpPr>
        <p:sp>
          <p:nvSpPr>
            <p:cNvPr id="206" name="Google Shape;206;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8276594" y="4454822"/>
            <a:ext cx="308365" cy="307514"/>
            <a:chOff x="2601030" y="2721166"/>
            <a:chExt cx="358773" cy="357783"/>
          </a:xfrm>
        </p:grpSpPr>
        <p:sp>
          <p:nvSpPr>
            <p:cNvPr id="215" name="Google Shape;215;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5"/>
        <p:cNvGrpSpPr/>
        <p:nvPr/>
      </p:nvGrpSpPr>
      <p:grpSpPr>
        <a:xfrm>
          <a:off x="0" y="0"/>
          <a:ext cx="0" cy="0"/>
          <a:chOff x="0" y="0"/>
          <a:chExt cx="0" cy="0"/>
        </a:xfrm>
      </p:grpSpPr>
      <p:sp>
        <p:nvSpPr>
          <p:cNvPr id="436" name="Google Shape;436;p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txBox="1">
            <a:spLocks noGrp="1"/>
          </p:cNvSpPr>
          <p:nvPr>
            <p:ph type="title"/>
          </p:nvPr>
        </p:nvSpPr>
        <p:spPr>
          <a:xfrm>
            <a:off x="2220450" y="2215653"/>
            <a:ext cx="4703100" cy="11682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4000"/>
              <a:buFont typeface="Montserrat ExtraBold"/>
              <a:buNone/>
              <a:defRPr sz="55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a:endParaRPr/>
          </a:p>
        </p:txBody>
      </p:sp>
      <p:sp>
        <p:nvSpPr>
          <p:cNvPr id="438" name="Google Shape;438;p6"/>
          <p:cNvSpPr txBox="1">
            <a:spLocks noGrp="1"/>
          </p:cNvSpPr>
          <p:nvPr>
            <p:ph type="subTitle" idx="1"/>
          </p:nvPr>
        </p:nvSpPr>
        <p:spPr>
          <a:xfrm>
            <a:off x="2220450" y="3567403"/>
            <a:ext cx="4703100" cy="28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ctr">
              <a:lnSpc>
                <a:spcPct val="100000"/>
              </a:lnSpc>
              <a:spcBef>
                <a:spcPts val="0"/>
              </a:spcBef>
              <a:spcAft>
                <a:spcPts val="0"/>
              </a:spcAft>
              <a:buSzPts val="1600"/>
              <a:buFont typeface="Nunito"/>
              <a:buNone/>
              <a:defRPr sz="1600">
                <a:latin typeface="Nunito"/>
                <a:ea typeface="Nunito"/>
                <a:cs typeface="Nunito"/>
                <a:sym typeface="Nunito"/>
              </a:defRPr>
            </a:lvl2pPr>
            <a:lvl3pPr lvl="2" algn="ctr">
              <a:lnSpc>
                <a:spcPct val="100000"/>
              </a:lnSpc>
              <a:spcBef>
                <a:spcPts val="0"/>
              </a:spcBef>
              <a:spcAft>
                <a:spcPts val="0"/>
              </a:spcAft>
              <a:buSzPts val="1600"/>
              <a:buFont typeface="Nunito"/>
              <a:buNone/>
              <a:defRPr sz="1600">
                <a:latin typeface="Nunito"/>
                <a:ea typeface="Nunito"/>
                <a:cs typeface="Nunito"/>
                <a:sym typeface="Nunito"/>
              </a:defRPr>
            </a:lvl3pPr>
            <a:lvl4pPr lvl="3" algn="ctr">
              <a:lnSpc>
                <a:spcPct val="100000"/>
              </a:lnSpc>
              <a:spcBef>
                <a:spcPts val="0"/>
              </a:spcBef>
              <a:spcAft>
                <a:spcPts val="0"/>
              </a:spcAft>
              <a:buSzPts val="1600"/>
              <a:buFont typeface="Nunito"/>
              <a:buNone/>
              <a:defRPr sz="1600">
                <a:latin typeface="Nunito"/>
                <a:ea typeface="Nunito"/>
                <a:cs typeface="Nunito"/>
                <a:sym typeface="Nunito"/>
              </a:defRPr>
            </a:lvl4pPr>
            <a:lvl5pPr lvl="4" algn="ctr">
              <a:lnSpc>
                <a:spcPct val="100000"/>
              </a:lnSpc>
              <a:spcBef>
                <a:spcPts val="0"/>
              </a:spcBef>
              <a:spcAft>
                <a:spcPts val="0"/>
              </a:spcAft>
              <a:buSzPts val="1600"/>
              <a:buFont typeface="Nunito"/>
              <a:buNone/>
              <a:defRPr sz="1600">
                <a:latin typeface="Nunito"/>
                <a:ea typeface="Nunito"/>
                <a:cs typeface="Nunito"/>
                <a:sym typeface="Nunito"/>
              </a:defRPr>
            </a:lvl5pPr>
            <a:lvl6pPr lvl="5" algn="ctr">
              <a:lnSpc>
                <a:spcPct val="100000"/>
              </a:lnSpc>
              <a:spcBef>
                <a:spcPts val="0"/>
              </a:spcBef>
              <a:spcAft>
                <a:spcPts val="0"/>
              </a:spcAft>
              <a:buSzPts val="1600"/>
              <a:buFont typeface="Nunito"/>
              <a:buNone/>
              <a:defRPr sz="1600">
                <a:latin typeface="Nunito"/>
                <a:ea typeface="Nunito"/>
                <a:cs typeface="Nunito"/>
                <a:sym typeface="Nunito"/>
              </a:defRPr>
            </a:lvl6pPr>
            <a:lvl7pPr lvl="6" algn="ctr">
              <a:lnSpc>
                <a:spcPct val="100000"/>
              </a:lnSpc>
              <a:spcBef>
                <a:spcPts val="0"/>
              </a:spcBef>
              <a:spcAft>
                <a:spcPts val="0"/>
              </a:spcAft>
              <a:buSzPts val="1600"/>
              <a:buFont typeface="Nunito"/>
              <a:buNone/>
              <a:defRPr sz="1600">
                <a:latin typeface="Nunito"/>
                <a:ea typeface="Nunito"/>
                <a:cs typeface="Nunito"/>
                <a:sym typeface="Nunito"/>
              </a:defRPr>
            </a:lvl7pPr>
            <a:lvl8pPr lvl="7" algn="ctr">
              <a:lnSpc>
                <a:spcPct val="100000"/>
              </a:lnSpc>
              <a:spcBef>
                <a:spcPts val="0"/>
              </a:spcBef>
              <a:spcAft>
                <a:spcPts val="0"/>
              </a:spcAft>
              <a:buSzPts val="1600"/>
              <a:buFont typeface="Nunito"/>
              <a:buNone/>
              <a:defRPr sz="1600">
                <a:latin typeface="Nunito"/>
                <a:ea typeface="Nunito"/>
                <a:cs typeface="Nunito"/>
                <a:sym typeface="Nunito"/>
              </a:defRPr>
            </a:lvl8pPr>
            <a:lvl9pPr lvl="8" algn="ctr">
              <a:lnSpc>
                <a:spcPct val="100000"/>
              </a:lnSpc>
              <a:spcBef>
                <a:spcPts val="0"/>
              </a:spcBef>
              <a:spcAft>
                <a:spcPts val="0"/>
              </a:spcAft>
              <a:buSzPts val="1600"/>
              <a:buFont typeface="Nunito"/>
              <a:buNone/>
              <a:defRPr sz="1600">
                <a:latin typeface="Nunito"/>
                <a:ea typeface="Nunito"/>
                <a:cs typeface="Nunito"/>
                <a:sym typeface="Nunito"/>
              </a:defRPr>
            </a:lvl9pPr>
          </a:lstStyle>
          <a:p>
            <a:endParaRPr/>
          </a:p>
        </p:txBody>
      </p:sp>
      <p:sp>
        <p:nvSpPr>
          <p:cNvPr id="439" name="Google Shape;439;p6"/>
          <p:cNvSpPr txBox="1">
            <a:spLocks noGrp="1"/>
          </p:cNvSpPr>
          <p:nvPr>
            <p:ph type="title" idx="2" hasCustomPrompt="1"/>
          </p:nvPr>
        </p:nvSpPr>
        <p:spPr>
          <a:xfrm>
            <a:off x="4349700" y="1385447"/>
            <a:ext cx="4446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2pPr>
            <a:lvl3pPr lvl="2"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3pPr>
            <a:lvl4pPr lvl="3"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4pPr>
            <a:lvl5pPr lvl="4"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5pPr>
            <a:lvl6pPr lvl="5"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6pPr>
            <a:lvl7pPr lvl="6"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7pPr>
            <a:lvl8pPr lvl="7"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8pPr>
            <a:lvl9pPr lvl="8"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9pPr>
          </a:lstStyle>
          <a:p>
            <a:r>
              <a:t>xx%</a:t>
            </a:r>
          </a:p>
        </p:txBody>
      </p:sp>
      <p:grpSp>
        <p:nvGrpSpPr>
          <p:cNvPr id="440" name="Google Shape;440;p6"/>
          <p:cNvGrpSpPr/>
          <p:nvPr/>
        </p:nvGrpSpPr>
        <p:grpSpPr>
          <a:xfrm>
            <a:off x="532843" y="246679"/>
            <a:ext cx="330676" cy="507632"/>
            <a:chOff x="1603769" y="107044"/>
            <a:chExt cx="384731" cy="590613"/>
          </a:xfrm>
        </p:grpSpPr>
        <p:sp>
          <p:nvSpPr>
            <p:cNvPr id="441" name="Google Shape;441;p6"/>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p:nvPr/>
        </p:nvSpPr>
        <p:spPr>
          <a:xfrm>
            <a:off x="379349" y="172832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6"/>
          <p:cNvGrpSpPr/>
          <p:nvPr/>
        </p:nvGrpSpPr>
        <p:grpSpPr>
          <a:xfrm rot="10800000">
            <a:off x="295877" y="1111631"/>
            <a:ext cx="606382" cy="616689"/>
            <a:chOff x="3027518" y="-1395725"/>
            <a:chExt cx="705506" cy="717497"/>
          </a:xfrm>
        </p:grpSpPr>
        <p:sp>
          <p:nvSpPr>
            <p:cNvPr id="450" name="Google Shape;450;p6"/>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6"/>
          <p:cNvGrpSpPr/>
          <p:nvPr/>
        </p:nvGrpSpPr>
        <p:grpSpPr>
          <a:xfrm>
            <a:off x="1695468" y="246761"/>
            <a:ext cx="158924" cy="202737"/>
            <a:chOff x="2947570" y="-1075969"/>
            <a:chExt cx="184903" cy="235878"/>
          </a:xfrm>
        </p:grpSpPr>
        <p:sp>
          <p:nvSpPr>
            <p:cNvPr id="460" name="Google Shape;460;p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6"/>
          <p:cNvGrpSpPr/>
          <p:nvPr/>
        </p:nvGrpSpPr>
        <p:grpSpPr>
          <a:xfrm>
            <a:off x="817344" y="795318"/>
            <a:ext cx="158924" cy="202737"/>
            <a:chOff x="2947570" y="-1075969"/>
            <a:chExt cx="184903" cy="235878"/>
          </a:xfrm>
        </p:grpSpPr>
        <p:sp>
          <p:nvSpPr>
            <p:cNvPr id="464" name="Google Shape;464;p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956937" y="295929"/>
            <a:ext cx="728333" cy="730918"/>
            <a:chOff x="4492684" y="662647"/>
            <a:chExt cx="847391" cy="850399"/>
          </a:xfrm>
        </p:grpSpPr>
        <p:sp>
          <p:nvSpPr>
            <p:cNvPr id="468" name="Google Shape;468;p6"/>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6"/>
          <p:cNvGrpSpPr/>
          <p:nvPr/>
        </p:nvGrpSpPr>
        <p:grpSpPr>
          <a:xfrm>
            <a:off x="559039" y="4454809"/>
            <a:ext cx="308365" cy="307514"/>
            <a:chOff x="2601030" y="2721166"/>
            <a:chExt cx="358773" cy="357783"/>
          </a:xfrm>
        </p:grpSpPr>
        <p:sp>
          <p:nvSpPr>
            <p:cNvPr id="474" name="Google Shape;474;p6"/>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6"/>
          <p:cNvGrpSpPr/>
          <p:nvPr/>
        </p:nvGrpSpPr>
        <p:grpSpPr>
          <a:xfrm>
            <a:off x="7976467" y="4020361"/>
            <a:ext cx="645057" cy="788475"/>
            <a:chOff x="794919" y="4014442"/>
            <a:chExt cx="750503" cy="917365"/>
          </a:xfrm>
        </p:grpSpPr>
        <p:sp>
          <p:nvSpPr>
            <p:cNvPr id="483" name="Google Shape;483;p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8558624" y="4261402"/>
            <a:ext cx="187263" cy="187264"/>
            <a:chOff x="1447449" y="4268259"/>
            <a:chExt cx="217875" cy="217875"/>
          </a:xfrm>
        </p:grpSpPr>
        <p:sp>
          <p:nvSpPr>
            <p:cNvPr id="487" name="Google Shape;487;p6"/>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6"/>
          <p:cNvGrpSpPr/>
          <p:nvPr/>
        </p:nvGrpSpPr>
        <p:grpSpPr>
          <a:xfrm>
            <a:off x="7888089" y="3759456"/>
            <a:ext cx="181240" cy="670823"/>
            <a:chOff x="2419167" y="1286206"/>
            <a:chExt cx="210867" cy="780480"/>
          </a:xfrm>
        </p:grpSpPr>
        <p:sp>
          <p:nvSpPr>
            <p:cNvPr id="496" name="Google Shape;496;p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6"/>
          <p:cNvGrpSpPr/>
          <p:nvPr/>
        </p:nvGrpSpPr>
        <p:grpSpPr>
          <a:xfrm rot="900084">
            <a:off x="8232295" y="3168175"/>
            <a:ext cx="717269" cy="750780"/>
            <a:chOff x="3153626" y="-2653955"/>
            <a:chExt cx="834426" cy="873411"/>
          </a:xfrm>
        </p:grpSpPr>
        <p:sp>
          <p:nvSpPr>
            <p:cNvPr id="512" name="Google Shape;512;p6"/>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6"/>
          <p:cNvGrpSpPr/>
          <p:nvPr/>
        </p:nvGrpSpPr>
        <p:grpSpPr>
          <a:xfrm>
            <a:off x="7424800" y="4733552"/>
            <a:ext cx="166649" cy="167500"/>
            <a:chOff x="3407917" y="-1400250"/>
            <a:chExt cx="193891" cy="194881"/>
          </a:xfrm>
        </p:grpSpPr>
        <p:sp>
          <p:nvSpPr>
            <p:cNvPr id="520" name="Google Shape;520;p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6"/>
          <p:cNvGrpSpPr/>
          <p:nvPr/>
        </p:nvGrpSpPr>
        <p:grpSpPr>
          <a:xfrm>
            <a:off x="7603861" y="4483576"/>
            <a:ext cx="196716" cy="249985"/>
            <a:chOff x="2079424" y="521748"/>
            <a:chExt cx="228873" cy="290850"/>
          </a:xfrm>
        </p:grpSpPr>
        <p:sp>
          <p:nvSpPr>
            <p:cNvPr id="529" name="Google Shape;529;p6"/>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6"/>
          <p:cNvGrpSpPr/>
          <p:nvPr/>
        </p:nvGrpSpPr>
        <p:grpSpPr>
          <a:xfrm>
            <a:off x="8745950" y="4672877"/>
            <a:ext cx="110824" cy="110824"/>
            <a:chOff x="794923" y="2795124"/>
            <a:chExt cx="128941" cy="128941"/>
          </a:xfrm>
        </p:grpSpPr>
        <p:sp>
          <p:nvSpPr>
            <p:cNvPr id="533" name="Google Shape;533;p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6"/>
          <p:cNvGrpSpPr/>
          <p:nvPr/>
        </p:nvGrpSpPr>
        <p:grpSpPr>
          <a:xfrm>
            <a:off x="8330431" y="439171"/>
            <a:ext cx="200704" cy="200674"/>
            <a:chOff x="6886110" y="773687"/>
            <a:chExt cx="249074" cy="249037"/>
          </a:xfrm>
        </p:grpSpPr>
        <p:sp>
          <p:nvSpPr>
            <p:cNvPr id="536" name="Google Shape;536;p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4"/>
        <p:cNvGrpSpPr/>
        <p:nvPr/>
      </p:nvGrpSpPr>
      <p:grpSpPr>
        <a:xfrm>
          <a:off x="0" y="0"/>
          <a:ext cx="0" cy="0"/>
          <a:chOff x="0" y="0"/>
          <a:chExt cx="0" cy="0"/>
        </a:xfrm>
      </p:grpSpPr>
      <p:sp>
        <p:nvSpPr>
          <p:cNvPr id="545" name="Google Shape;545;p7"/>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txBox="1">
            <a:spLocks noGrp="1"/>
          </p:cNvSpPr>
          <p:nvPr>
            <p:ph type="title"/>
          </p:nvPr>
        </p:nvSpPr>
        <p:spPr>
          <a:xfrm>
            <a:off x="2620950" y="539500"/>
            <a:ext cx="39021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
        <p:nvSpPr>
          <p:cNvPr id="547" name="Google Shape;547;p7"/>
          <p:cNvSpPr txBox="1">
            <a:spLocks noGrp="1"/>
          </p:cNvSpPr>
          <p:nvPr>
            <p:ph type="subTitle" idx="1"/>
          </p:nvPr>
        </p:nvSpPr>
        <p:spPr>
          <a:xfrm>
            <a:off x="2261250" y="2010450"/>
            <a:ext cx="4621500" cy="142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548" name="Google Shape;548;p7"/>
          <p:cNvGrpSpPr/>
          <p:nvPr/>
        </p:nvGrpSpPr>
        <p:grpSpPr>
          <a:xfrm rot="-1800071" flipH="1">
            <a:off x="773382" y="4024351"/>
            <a:ext cx="717247" cy="750757"/>
            <a:chOff x="3153626" y="-2653955"/>
            <a:chExt cx="834426" cy="873411"/>
          </a:xfrm>
        </p:grpSpPr>
        <p:sp>
          <p:nvSpPr>
            <p:cNvPr id="549" name="Google Shape;549;p7"/>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7"/>
          <p:cNvSpPr/>
          <p:nvPr/>
        </p:nvSpPr>
        <p:spPr>
          <a:xfrm flipH="1">
            <a:off x="1588191" y="4762313"/>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7"/>
          <p:cNvGrpSpPr/>
          <p:nvPr/>
        </p:nvGrpSpPr>
        <p:grpSpPr>
          <a:xfrm flipH="1">
            <a:off x="341102" y="2984427"/>
            <a:ext cx="166649" cy="167500"/>
            <a:chOff x="3407917" y="-1400250"/>
            <a:chExt cx="193891" cy="194881"/>
          </a:xfrm>
        </p:grpSpPr>
        <p:sp>
          <p:nvSpPr>
            <p:cNvPr id="558" name="Google Shape;558;p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7"/>
          <p:cNvGrpSpPr/>
          <p:nvPr/>
        </p:nvGrpSpPr>
        <p:grpSpPr>
          <a:xfrm flipH="1">
            <a:off x="283732" y="4226106"/>
            <a:ext cx="576312" cy="578897"/>
            <a:chOff x="1889565" y="-3382437"/>
            <a:chExt cx="670520" cy="673527"/>
          </a:xfrm>
        </p:grpSpPr>
        <p:sp>
          <p:nvSpPr>
            <p:cNvPr id="567" name="Google Shape;567;p7"/>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flipH="1">
            <a:off x="323286" y="3668840"/>
            <a:ext cx="202705" cy="497323"/>
            <a:chOff x="6219428" y="3871144"/>
            <a:chExt cx="235841" cy="578619"/>
          </a:xfrm>
        </p:grpSpPr>
        <p:sp>
          <p:nvSpPr>
            <p:cNvPr id="573" name="Google Shape;573;p7"/>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flipH="1">
            <a:off x="561518" y="3449183"/>
            <a:ext cx="196716" cy="249985"/>
            <a:chOff x="2079424" y="521748"/>
            <a:chExt cx="228873" cy="290850"/>
          </a:xfrm>
        </p:grpSpPr>
        <p:sp>
          <p:nvSpPr>
            <p:cNvPr id="577" name="Google Shape;577;p7"/>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7"/>
          <p:cNvGrpSpPr/>
          <p:nvPr/>
        </p:nvGrpSpPr>
        <p:grpSpPr>
          <a:xfrm flipH="1">
            <a:off x="899301" y="3754587"/>
            <a:ext cx="110824" cy="110824"/>
            <a:chOff x="794923" y="2795124"/>
            <a:chExt cx="128941" cy="128941"/>
          </a:xfrm>
        </p:grpSpPr>
        <p:sp>
          <p:nvSpPr>
            <p:cNvPr id="581" name="Google Shape;581;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59039" y="385746"/>
            <a:ext cx="308365" cy="307514"/>
            <a:chOff x="2601030" y="2721166"/>
            <a:chExt cx="358773" cy="357783"/>
          </a:xfrm>
        </p:grpSpPr>
        <p:sp>
          <p:nvSpPr>
            <p:cNvPr id="584" name="Google Shape;584;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7"/>
          <p:cNvGrpSpPr/>
          <p:nvPr/>
        </p:nvGrpSpPr>
        <p:grpSpPr>
          <a:xfrm flipH="1">
            <a:off x="8390763" y="209486"/>
            <a:ext cx="330676" cy="507632"/>
            <a:chOff x="1603769" y="107044"/>
            <a:chExt cx="384731" cy="590613"/>
          </a:xfrm>
        </p:grpSpPr>
        <p:sp>
          <p:nvSpPr>
            <p:cNvPr id="593" name="Google Shape;593;p7"/>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7"/>
          <p:cNvSpPr/>
          <p:nvPr/>
        </p:nvSpPr>
        <p:spPr>
          <a:xfrm flipH="1">
            <a:off x="7778193" y="195263"/>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l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7"/>
          <p:cNvGrpSpPr/>
          <p:nvPr/>
        </p:nvGrpSpPr>
        <p:grpSpPr>
          <a:xfrm rot="10800000" flipH="1">
            <a:off x="8248137" y="1235571"/>
            <a:ext cx="606382" cy="616689"/>
            <a:chOff x="3027518" y="-1395725"/>
            <a:chExt cx="705506" cy="717497"/>
          </a:xfrm>
        </p:grpSpPr>
        <p:sp>
          <p:nvSpPr>
            <p:cNvPr id="602" name="Google Shape;602;p7"/>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7"/>
          <p:cNvGrpSpPr/>
          <p:nvPr/>
        </p:nvGrpSpPr>
        <p:grpSpPr>
          <a:xfrm flipH="1">
            <a:off x="7219803" y="259155"/>
            <a:ext cx="158924" cy="202737"/>
            <a:chOff x="2947570" y="-1075969"/>
            <a:chExt cx="184903" cy="235878"/>
          </a:xfrm>
        </p:grpSpPr>
        <p:sp>
          <p:nvSpPr>
            <p:cNvPr id="612" name="Google Shape;612;p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7"/>
          <p:cNvGrpSpPr/>
          <p:nvPr/>
        </p:nvGrpSpPr>
        <p:grpSpPr>
          <a:xfrm flipH="1">
            <a:off x="7617525" y="395081"/>
            <a:ext cx="728333" cy="730918"/>
            <a:chOff x="4492684" y="662647"/>
            <a:chExt cx="847391" cy="850399"/>
          </a:xfrm>
        </p:grpSpPr>
        <p:sp>
          <p:nvSpPr>
            <p:cNvPr id="616" name="Google Shape;616;p7"/>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7"/>
          <p:cNvGrpSpPr/>
          <p:nvPr/>
        </p:nvGrpSpPr>
        <p:grpSpPr>
          <a:xfrm flipH="1">
            <a:off x="8766362" y="524153"/>
            <a:ext cx="110824" cy="110824"/>
            <a:chOff x="794923" y="2795124"/>
            <a:chExt cx="128941" cy="128941"/>
          </a:xfrm>
        </p:grpSpPr>
        <p:sp>
          <p:nvSpPr>
            <p:cNvPr id="622" name="Google Shape;622;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7"/>
          <p:cNvGrpSpPr/>
          <p:nvPr/>
        </p:nvGrpSpPr>
        <p:grpSpPr>
          <a:xfrm>
            <a:off x="8276594" y="4454822"/>
            <a:ext cx="308365" cy="307514"/>
            <a:chOff x="2601030" y="2721166"/>
            <a:chExt cx="358773" cy="357783"/>
          </a:xfrm>
        </p:grpSpPr>
        <p:sp>
          <p:nvSpPr>
            <p:cNvPr id="625" name="Google Shape;625;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and title">
  <p:cSld name="CUSTOM_4">
    <p:bg>
      <p:bgPr>
        <a:solidFill>
          <a:schemeClr val="dk2"/>
        </a:solidFill>
        <a:effectLst/>
      </p:bgPr>
    </p:bg>
    <p:spTree>
      <p:nvGrpSpPr>
        <p:cNvPr id="1" name="Shape 875"/>
        <p:cNvGrpSpPr/>
        <p:nvPr/>
      </p:nvGrpSpPr>
      <p:grpSpPr>
        <a:xfrm>
          <a:off x="0" y="0"/>
          <a:ext cx="0" cy="0"/>
          <a:chOff x="0" y="0"/>
          <a:chExt cx="0" cy="0"/>
        </a:xfrm>
      </p:grpSpPr>
      <p:sp>
        <p:nvSpPr>
          <p:cNvPr id="876" name="Google Shape;876;p11"/>
          <p:cNvSpPr txBox="1">
            <a:spLocks noGrp="1"/>
          </p:cNvSpPr>
          <p:nvPr>
            <p:ph type="title"/>
          </p:nvPr>
        </p:nvSpPr>
        <p:spPr>
          <a:xfrm rot="122813">
            <a:off x="2994340" y="1933203"/>
            <a:ext cx="2494592" cy="1859693"/>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3300"/>
              <a:buFont typeface="Montserrat"/>
              <a:buNone/>
              <a:defRPr sz="3000">
                <a:solidFill>
                  <a:schemeClr val="accent2"/>
                </a:solidFill>
              </a:defRPr>
            </a:lvl1pPr>
            <a:lvl2pPr lvl="1"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2pPr>
            <a:lvl3pPr lvl="2"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3pPr>
            <a:lvl4pPr lvl="3"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4pPr>
            <a:lvl5pPr lvl="4"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5pPr>
            <a:lvl6pPr lvl="5"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6pPr>
            <a:lvl7pPr lvl="6"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7pPr>
            <a:lvl8pPr lvl="7"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8pPr>
            <a:lvl9pPr lvl="8"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9pPr>
          </a:lstStyle>
          <a:p>
            <a:endParaRPr/>
          </a:p>
        </p:txBody>
      </p:sp>
      <p:grpSp>
        <p:nvGrpSpPr>
          <p:cNvPr id="877" name="Google Shape;877;p11"/>
          <p:cNvGrpSpPr/>
          <p:nvPr/>
        </p:nvGrpSpPr>
        <p:grpSpPr>
          <a:xfrm flipH="1">
            <a:off x="8488193" y="4235172"/>
            <a:ext cx="393370" cy="344419"/>
            <a:chOff x="299281" y="2848081"/>
            <a:chExt cx="457673" cy="400720"/>
          </a:xfrm>
        </p:grpSpPr>
        <p:sp>
          <p:nvSpPr>
            <p:cNvPr id="878" name="Google Shape;878;p11"/>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flipH="1">
            <a:off x="8758877" y="3942228"/>
            <a:ext cx="110824" cy="110824"/>
            <a:chOff x="794923" y="2795124"/>
            <a:chExt cx="128941" cy="128941"/>
          </a:xfrm>
        </p:grpSpPr>
        <p:sp>
          <p:nvSpPr>
            <p:cNvPr id="881" name="Google Shape;881;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11"/>
          <p:cNvGrpSpPr/>
          <p:nvPr/>
        </p:nvGrpSpPr>
        <p:grpSpPr>
          <a:xfrm flipH="1">
            <a:off x="7768006" y="4071773"/>
            <a:ext cx="645057" cy="788475"/>
            <a:chOff x="794919" y="4014442"/>
            <a:chExt cx="750503" cy="917365"/>
          </a:xfrm>
        </p:grpSpPr>
        <p:sp>
          <p:nvSpPr>
            <p:cNvPr id="884" name="Google Shape;884;p11"/>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1"/>
          <p:cNvGrpSpPr/>
          <p:nvPr/>
        </p:nvGrpSpPr>
        <p:grpSpPr>
          <a:xfrm flipH="1">
            <a:off x="8309643" y="3582268"/>
            <a:ext cx="181240" cy="670823"/>
            <a:chOff x="2419167" y="1286206"/>
            <a:chExt cx="210867" cy="780480"/>
          </a:xfrm>
        </p:grpSpPr>
        <p:sp>
          <p:nvSpPr>
            <p:cNvPr id="888" name="Google Shape;888;p11"/>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11"/>
          <p:cNvSpPr/>
          <p:nvPr/>
        </p:nvSpPr>
        <p:spPr>
          <a:xfrm flipH="1">
            <a:off x="8645758" y="32671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11"/>
          <p:cNvGrpSpPr/>
          <p:nvPr/>
        </p:nvGrpSpPr>
        <p:grpSpPr>
          <a:xfrm flipH="1">
            <a:off x="7545149" y="4724289"/>
            <a:ext cx="110824" cy="110824"/>
            <a:chOff x="794923" y="2795124"/>
            <a:chExt cx="128941" cy="128941"/>
          </a:xfrm>
        </p:grpSpPr>
        <p:sp>
          <p:nvSpPr>
            <p:cNvPr id="905" name="Google Shape;905;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1"/>
          <p:cNvGrpSpPr/>
          <p:nvPr/>
        </p:nvGrpSpPr>
        <p:grpSpPr>
          <a:xfrm flipH="1">
            <a:off x="8636973" y="3556764"/>
            <a:ext cx="187263" cy="187264"/>
            <a:chOff x="1447449" y="4268259"/>
            <a:chExt cx="217875" cy="217875"/>
          </a:xfrm>
        </p:grpSpPr>
        <p:sp>
          <p:nvSpPr>
            <p:cNvPr id="908" name="Google Shape;908;p1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1"/>
          <p:cNvGrpSpPr/>
          <p:nvPr/>
        </p:nvGrpSpPr>
        <p:grpSpPr>
          <a:xfrm>
            <a:off x="8276589" y="385746"/>
            <a:ext cx="308365" cy="307514"/>
            <a:chOff x="2601030" y="2721166"/>
            <a:chExt cx="358773" cy="357783"/>
          </a:xfrm>
        </p:grpSpPr>
        <p:sp>
          <p:nvSpPr>
            <p:cNvPr id="917" name="Google Shape;917;p11"/>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1"/>
          <p:cNvGrpSpPr/>
          <p:nvPr/>
        </p:nvGrpSpPr>
        <p:grpSpPr>
          <a:xfrm>
            <a:off x="353077" y="383180"/>
            <a:ext cx="545422" cy="666492"/>
            <a:chOff x="2859835" y="2776139"/>
            <a:chExt cx="634581" cy="775442"/>
          </a:xfrm>
        </p:grpSpPr>
        <p:sp>
          <p:nvSpPr>
            <p:cNvPr id="926" name="Google Shape;926;p11"/>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11"/>
          <p:cNvSpPr/>
          <p:nvPr/>
        </p:nvSpPr>
        <p:spPr>
          <a:xfrm>
            <a:off x="1528132" y="248511"/>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l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11"/>
          <p:cNvGrpSpPr/>
          <p:nvPr/>
        </p:nvGrpSpPr>
        <p:grpSpPr>
          <a:xfrm rot="10800000">
            <a:off x="295877" y="1200225"/>
            <a:ext cx="606382" cy="616689"/>
            <a:chOff x="3027518" y="-1395725"/>
            <a:chExt cx="705506" cy="717497"/>
          </a:xfrm>
        </p:grpSpPr>
        <p:sp>
          <p:nvSpPr>
            <p:cNvPr id="931" name="Google Shape;931;p11"/>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11"/>
          <p:cNvGrpSpPr/>
          <p:nvPr/>
        </p:nvGrpSpPr>
        <p:grpSpPr>
          <a:xfrm>
            <a:off x="852522" y="261574"/>
            <a:ext cx="576312" cy="578897"/>
            <a:chOff x="1889565" y="-3382437"/>
            <a:chExt cx="670520" cy="673527"/>
          </a:xfrm>
        </p:grpSpPr>
        <p:sp>
          <p:nvSpPr>
            <p:cNvPr id="941" name="Google Shape;941;p11"/>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1"/>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11"/>
          <p:cNvGrpSpPr/>
          <p:nvPr/>
        </p:nvGrpSpPr>
        <p:grpSpPr>
          <a:xfrm flipH="1">
            <a:off x="285949" y="439639"/>
            <a:ext cx="110824" cy="110824"/>
            <a:chOff x="794923" y="2795124"/>
            <a:chExt cx="128941" cy="128941"/>
          </a:xfrm>
        </p:grpSpPr>
        <p:sp>
          <p:nvSpPr>
            <p:cNvPr id="947" name="Google Shape;947;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619592" y="4514939"/>
            <a:ext cx="187263" cy="187264"/>
            <a:chOff x="1447449" y="4268259"/>
            <a:chExt cx="217875" cy="217875"/>
          </a:xfrm>
        </p:grpSpPr>
        <p:sp>
          <p:nvSpPr>
            <p:cNvPr id="950" name="Google Shape;950;p1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11"/>
          <p:cNvSpPr/>
          <p:nvPr/>
        </p:nvSpPr>
        <p:spPr>
          <a:xfrm>
            <a:off x="0" y="0"/>
            <a:ext cx="9170139" cy="5143313"/>
          </a:xfrm>
          <a:custGeom>
            <a:avLst/>
            <a:gdLst/>
            <a:ahLst/>
            <a:cxnLst/>
            <a:rect l="l" t="t" r="r" b="b"/>
            <a:pathLst>
              <a:path w="285474" h="160578" extrusionOk="0">
                <a:moveTo>
                  <a:pt x="275741" y="5353"/>
                </a:moveTo>
                <a:cubicBezTo>
                  <a:pt x="275741" y="8359"/>
                  <a:pt x="278158" y="10803"/>
                  <a:pt x="281138" y="10803"/>
                </a:cubicBezTo>
                <a:lnTo>
                  <a:pt x="281138" y="149775"/>
                </a:lnTo>
                <a:cubicBezTo>
                  <a:pt x="278158" y="149775"/>
                  <a:pt x="275741" y="152219"/>
                  <a:pt x="275741" y="155225"/>
                </a:cubicBezTo>
                <a:lnTo>
                  <a:pt x="9733" y="155225"/>
                </a:lnTo>
                <a:cubicBezTo>
                  <a:pt x="9733" y="152219"/>
                  <a:pt x="7315" y="149775"/>
                  <a:pt x="4336" y="149775"/>
                </a:cubicBezTo>
                <a:lnTo>
                  <a:pt x="4336" y="10803"/>
                </a:lnTo>
                <a:cubicBezTo>
                  <a:pt x="7315" y="10803"/>
                  <a:pt x="9733" y="8359"/>
                  <a:pt x="9733" y="5353"/>
                </a:cubicBezTo>
                <a:close/>
                <a:moveTo>
                  <a:pt x="0" y="0"/>
                </a:moveTo>
                <a:lnTo>
                  <a:pt x="0" y="160578"/>
                </a:lnTo>
                <a:lnTo>
                  <a:pt x="285473" y="160578"/>
                </a:lnTo>
                <a:lnTo>
                  <a:pt x="285473" y="0"/>
                </a:lnTo>
                <a:close/>
              </a:path>
            </a:pathLst>
          </a:custGeom>
          <a:solidFill>
            <a:srgbClr val="476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02">
  <p:cSld name="Title and Body 02">
    <p:spTree>
      <p:nvGrpSpPr>
        <p:cNvPr id="1" name="Shape 223"/>
        <p:cNvGrpSpPr/>
        <p:nvPr/>
      </p:nvGrpSpPr>
      <p:grpSpPr>
        <a:xfrm>
          <a:off x="0" y="0"/>
          <a:ext cx="0" cy="0"/>
          <a:chOff x="0" y="0"/>
          <a:chExt cx="0" cy="0"/>
        </a:xfrm>
      </p:grpSpPr>
      <p:sp>
        <p:nvSpPr>
          <p:cNvPr id="224" name="Google Shape;224;p4"/>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flipH="1">
            <a:off x="8455129" y="4384172"/>
            <a:ext cx="414009" cy="454583"/>
            <a:chOff x="1693693" y="-2602979"/>
            <a:chExt cx="509674" cy="559624"/>
          </a:xfrm>
        </p:grpSpPr>
        <p:sp>
          <p:nvSpPr>
            <p:cNvPr id="226" name="Google Shape;226;p4"/>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4"/>
          <p:cNvGrpSpPr/>
          <p:nvPr/>
        </p:nvGrpSpPr>
        <p:grpSpPr>
          <a:xfrm flipH="1">
            <a:off x="8276602" y="4446789"/>
            <a:ext cx="104738" cy="104738"/>
            <a:chOff x="794923" y="2795124"/>
            <a:chExt cx="128941" cy="128941"/>
          </a:xfrm>
        </p:grpSpPr>
        <p:sp>
          <p:nvSpPr>
            <p:cNvPr id="236" name="Google Shape;236;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4"/>
          <p:cNvGrpSpPr/>
          <p:nvPr/>
        </p:nvGrpSpPr>
        <p:grpSpPr>
          <a:xfrm>
            <a:off x="8314579" y="3559006"/>
            <a:ext cx="544663" cy="547106"/>
            <a:chOff x="1889565" y="-3382437"/>
            <a:chExt cx="670520" cy="673527"/>
          </a:xfrm>
        </p:grpSpPr>
        <p:sp>
          <p:nvSpPr>
            <p:cNvPr id="239" name="Google Shape;239;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4"/>
          <p:cNvGrpSpPr/>
          <p:nvPr/>
        </p:nvGrpSpPr>
        <p:grpSpPr>
          <a:xfrm>
            <a:off x="8619577" y="3304543"/>
            <a:ext cx="157497" cy="158302"/>
            <a:chOff x="3407917" y="-1400250"/>
            <a:chExt cx="193891" cy="194881"/>
          </a:xfrm>
        </p:grpSpPr>
        <p:sp>
          <p:nvSpPr>
            <p:cNvPr id="245" name="Google Shape;245;p4"/>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4"/>
          <p:cNvGrpSpPr/>
          <p:nvPr/>
        </p:nvGrpSpPr>
        <p:grpSpPr>
          <a:xfrm rot="1420089">
            <a:off x="7749849" y="4096443"/>
            <a:ext cx="677828" cy="709496"/>
            <a:chOff x="3153626" y="-2653955"/>
            <a:chExt cx="834426" cy="873411"/>
          </a:xfrm>
        </p:grpSpPr>
        <p:sp>
          <p:nvSpPr>
            <p:cNvPr id="254" name="Google Shape;254;p4"/>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4"/>
          <p:cNvGrpSpPr/>
          <p:nvPr/>
        </p:nvGrpSpPr>
        <p:grpSpPr>
          <a:xfrm>
            <a:off x="7393991" y="4662312"/>
            <a:ext cx="185914" cy="236257"/>
            <a:chOff x="2079424" y="521748"/>
            <a:chExt cx="228873" cy="290850"/>
          </a:xfrm>
        </p:grpSpPr>
        <p:sp>
          <p:nvSpPr>
            <p:cNvPr id="262" name="Google Shape;26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4"/>
          <p:cNvGrpSpPr/>
          <p:nvPr/>
        </p:nvGrpSpPr>
        <p:grpSpPr>
          <a:xfrm>
            <a:off x="8276589" y="385746"/>
            <a:ext cx="308365" cy="307514"/>
            <a:chOff x="2601030" y="2721166"/>
            <a:chExt cx="358773" cy="357783"/>
          </a:xfrm>
        </p:grpSpPr>
        <p:sp>
          <p:nvSpPr>
            <p:cNvPr id="266" name="Google Shape;266;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4"/>
          <p:cNvSpPr txBox="1">
            <a:spLocks noGrp="1"/>
          </p:cNvSpPr>
          <p:nvPr>
            <p:ph type="body" idx="1"/>
          </p:nvPr>
        </p:nvSpPr>
        <p:spPr>
          <a:xfrm>
            <a:off x="1025400" y="1697250"/>
            <a:ext cx="6673500" cy="22062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a:buChar char="●"/>
              <a:defRPr sz="1600">
                <a:latin typeface="Nunito"/>
                <a:ea typeface="Nunito"/>
                <a:cs typeface="Nunito"/>
                <a:sym typeface="Nunito"/>
              </a:defRPr>
            </a:lvl1pPr>
            <a:lvl2pPr marL="914400" lvl="1" indent="-330200" rtl="0">
              <a:lnSpc>
                <a:spcPct val="100000"/>
              </a:lnSpc>
              <a:spcBef>
                <a:spcPts val="0"/>
              </a:spcBef>
              <a:spcAft>
                <a:spcPts val="0"/>
              </a:spcAft>
              <a:buSzPts val="1600"/>
              <a:buFont typeface="Nunito"/>
              <a:buChar char="○"/>
              <a:defRPr sz="1600">
                <a:latin typeface="Nunito"/>
                <a:ea typeface="Nunito"/>
                <a:cs typeface="Nunito"/>
                <a:sym typeface="Nunito"/>
              </a:defRPr>
            </a:lvl2pPr>
            <a:lvl3pPr marL="1371600" lvl="2" indent="-330200" rtl="0">
              <a:lnSpc>
                <a:spcPct val="100000"/>
              </a:lnSpc>
              <a:spcBef>
                <a:spcPts val="1600"/>
              </a:spcBef>
              <a:spcAft>
                <a:spcPts val="0"/>
              </a:spcAft>
              <a:buSzPts val="1600"/>
              <a:buFont typeface="Nunito"/>
              <a:buChar char="■"/>
              <a:defRPr sz="1600">
                <a:latin typeface="Nunito"/>
                <a:ea typeface="Nunito"/>
                <a:cs typeface="Nunito"/>
                <a:sym typeface="Nunito"/>
              </a:defRPr>
            </a:lvl3pPr>
            <a:lvl4pPr marL="1828800" lvl="3" indent="-330200" rtl="0">
              <a:lnSpc>
                <a:spcPct val="100000"/>
              </a:lnSpc>
              <a:spcBef>
                <a:spcPts val="1600"/>
              </a:spcBef>
              <a:spcAft>
                <a:spcPts val="0"/>
              </a:spcAft>
              <a:buSzPts val="1600"/>
              <a:buFont typeface="Nunito"/>
              <a:buChar char="●"/>
              <a:defRPr sz="1600">
                <a:latin typeface="Nunito"/>
                <a:ea typeface="Nunito"/>
                <a:cs typeface="Nunito"/>
                <a:sym typeface="Nunito"/>
              </a:defRPr>
            </a:lvl4pPr>
            <a:lvl5pPr marL="2286000" lvl="4" indent="-330200" rtl="0">
              <a:lnSpc>
                <a:spcPct val="100000"/>
              </a:lnSpc>
              <a:spcBef>
                <a:spcPts val="1600"/>
              </a:spcBef>
              <a:spcAft>
                <a:spcPts val="0"/>
              </a:spcAft>
              <a:buSzPts val="1600"/>
              <a:buFont typeface="Nunito"/>
              <a:buChar char="○"/>
              <a:defRPr sz="1600">
                <a:latin typeface="Nunito"/>
                <a:ea typeface="Nunito"/>
                <a:cs typeface="Nunito"/>
                <a:sym typeface="Nunito"/>
              </a:defRPr>
            </a:lvl5pPr>
            <a:lvl6pPr marL="2743200" lvl="5" indent="-330200" rtl="0">
              <a:lnSpc>
                <a:spcPct val="100000"/>
              </a:lnSpc>
              <a:spcBef>
                <a:spcPts val="1600"/>
              </a:spcBef>
              <a:spcAft>
                <a:spcPts val="0"/>
              </a:spcAft>
              <a:buSzPts val="1600"/>
              <a:buFont typeface="Nunito"/>
              <a:buChar char="■"/>
              <a:defRPr sz="1600">
                <a:latin typeface="Nunito"/>
                <a:ea typeface="Nunito"/>
                <a:cs typeface="Nunito"/>
                <a:sym typeface="Nunito"/>
              </a:defRPr>
            </a:lvl6pPr>
            <a:lvl7pPr marL="3200400" lvl="6" indent="-330200" rtl="0">
              <a:lnSpc>
                <a:spcPct val="100000"/>
              </a:lnSpc>
              <a:spcBef>
                <a:spcPts val="1600"/>
              </a:spcBef>
              <a:spcAft>
                <a:spcPts val="0"/>
              </a:spcAft>
              <a:buSzPts val="1600"/>
              <a:buFont typeface="Nunito"/>
              <a:buChar char="●"/>
              <a:defRPr sz="1600">
                <a:latin typeface="Nunito"/>
                <a:ea typeface="Nunito"/>
                <a:cs typeface="Nunito"/>
                <a:sym typeface="Nunito"/>
              </a:defRPr>
            </a:lvl7pPr>
            <a:lvl8pPr marL="3657600" lvl="7" indent="-330200" rtl="0">
              <a:lnSpc>
                <a:spcPct val="100000"/>
              </a:lnSpc>
              <a:spcBef>
                <a:spcPts val="1600"/>
              </a:spcBef>
              <a:spcAft>
                <a:spcPts val="0"/>
              </a:spcAft>
              <a:buSzPts val="1600"/>
              <a:buFont typeface="Nunito"/>
              <a:buChar char="○"/>
              <a:defRPr sz="1600">
                <a:latin typeface="Nunito"/>
                <a:ea typeface="Nunito"/>
                <a:cs typeface="Nunito"/>
                <a:sym typeface="Nunito"/>
              </a:defRPr>
            </a:lvl8pPr>
            <a:lvl9pPr marL="4114800" lvl="8" indent="-330200" rtl="0">
              <a:lnSpc>
                <a:spcPct val="100000"/>
              </a:lnSpc>
              <a:spcBef>
                <a:spcPts val="1600"/>
              </a:spcBef>
              <a:spcAft>
                <a:spcPts val="1600"/>
              </a:spcAft>
              <a:buSzPts val="1600"/>
              <a:buFont typeface="Nunito"/>
              <a:buChar char="■"/>
              <a:defRPr sz="1600">
                <a:latin typeface="Nunito"/>
                <a:ea typeface="Nunito"/>
                <a:cs typeface="Nunito"/>
                <a:sym typeface="Nunito"/>
              </a:defRPr>
            </a:lvl9pPr>
          </a:lstStyle>
          <a:p>
            <a:endParaRPr/>
          </a:p>
        </p:txBody>
      </p:sp>
      <p:grpSp>
        <p:nvGrpSpPr>
          <p:cNvPr id="275" name="Google Shape;275;p4"/>
          <p:cNvGrpSpPr/>
          <p:nvPr/>
        </p:nvGrpSpPr>
        <p:grpSpPr>
          <a:xfrm>
            <a:off x="381602" y="3967969"/>
            <a:ext cx="576312" cy="578897"/>
            <a:chOff x="1889565" y="-3382437"/>
            <a:chExt cx="670520" cy="673527"/>
          </a:xfrm>
        </p:grpSpPr>
        <p:sp>
          <p:nvSpPr>
            <p:cNvPr id="276" name="Google Shape;276;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a:off x="328711" y="3640601"/>
            <a:ext cx="196716" cy="249985"/>
            <a:chOff x="2079424" y="521748"/>
            <a:chExt cx="228873" cy="290850"/>
          </a:xfrm>
        </p:grpSpPr>
        <p:sp>
          <p:nvSpPr>
            <p:cNvPr id="282" name="Google Shape;28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4"/>
          <p:cNvGrpSpPr/>
          <p:nvPr/>
        </p:nvGrpSpPr>
        <p:grpSpPr>
          <a:xfrm rot="-5400000">
            <a:off x="718775" y="4327841"/>
            <a:ext cx="479293" cy="479293"/>
            <a:chOff x="3560335" y="-646412"/>
            <a:chExt cx="557642" cy="557642"/>
          </a:xfrm>
        </p:grpSpPr>
        <p:sp>
          <p:nvSpPr>
            <p:cNvPr id="286" name="Google Shape;286;p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
          <p:cNvSpPr/>
          <p:nvPr/>
        </p:nvSpPr>
        <p:spPr>
          <a:xfrm>
            <a:off x="224620" y="34957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4"/>
          <p:cNvGrpSpPr/>
          <p:nvPr/>
        </p:nvGrpSpPr>
        <p:grpSpPr>
          <a:xfrm>
            <a:off x="1265956" y="4699501"/>
            <a:ext cx="110824" cy="110824"/>
            <a:chOff x="794923" y="2795124"/>
            <a:chExt cx="128941" cy="128941"/>
          </a:xfrm>
        </p:grpSpPr>
        <p:sp>
          <p:nvSpPr>
            <p:cNvPr id="297" name="Google Shape;297;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4"/>
          <p:cNvGrpSpPr/>
          <p:nvPr/>
        </p:nvGrpSpPr>
        <p:grpSpPr>
          <a:xfrm>
            <a:off x="328869" y="4548063"/>
            <a:ext cx="110824" cy="110824"/>
            <a:chOff x="794923" y="2795124"/>
            <a:chExt cx="128941" cy="128941"/>
          </a:xfrm>
        </p:grpSpPr>
        <p:sp>
          <p:nvSpPr>
            <p:cNvPr id="300" name="Google Shape;300;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4"/>
          <p:cNvGrpSpPr/>
          <p:nvPr/>
        </p:nvGrpSpPr>
        <p:grpSpPr>
          <a:xfrm>
            <a:off x="559039" y="385746"/>
            <a:ext cx="308365" cy="307514"/>
            <a:chOff x="2601030" y="2721166"/>
            <a:chExt cx="358773" cy="357783"/>
          </a:xfrm>
        </p:grpSpPr>
        <p:sp>
          <p:nvSpPr>
            <p:cNvPr id="303" name="Google Shape;303;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4"/>
          <p:cNvSpPr txBox="1">
            <a:spLocks noGrp="1"/>
          </p:cNvSpPr>
          <p:nvPr>
            <p:ph type="title"/>
          </p:nvPr>
        </p:nvSpPr>
        <p:spPr>
          <a:xfrm>
            <a:off x="993600" y="539500"/>
            <a:ext cx="71568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Tree>
    <p:extLst>
      <p:ext uri="{BB962C8B-B14F-4D97-AF65-F5344CB8AC3E}">
        <p14:creationId xmlns:p14="http://schemas.microsoft.com/office/powerpoint/2010/main" val="407326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1pPr>
            <a:lvl2pPr marL="914400" lvl="1"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2pPr>
            <a:lvl3pPr marL="1371600" lvl="2"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3pPr>
            <a:lvl4pPr marL="1828800" lvl="3"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4pPr>
            <a:lvl5pPr marL="2286000" lvl="4"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5pPr>
            <a:lvl6pPr marL="2743200" lvl="5"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6pPr>
            <a:lvl7pPr marL="3200400" lvl="6"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7pPr>
            <a:lvl8pPr marL="3657600" lvl="7"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8pPr>
            <a:lvl9pPr marL="4114800" lvl="8" indent="-304800">
              <a:lnSpc>
                <a:spcPct val="115000"/>
              </a:lnSpc>
              <a:spcBef>
                <a:spcPts val="1600"/>
              </a:spcBef>
              <a:spcAft>
                <a:spcPts val="1600"/>
              </a:spcAft>
              <a:buClr>
                <a:schemeClr val="dk1"/>
              </a:buClr>
              <a:buSzPts val="1200"/>
              <a:buFont typeface="Nunito Light"/>
              <a:buChar char="■"/>
              <a:defRPr sz="1200">
                <a:solidFill>
                  <a:schemeClr val="dk1"/>
                </a:solidFill>
                <a:latin typeface="Nunito Light"/>
                <a:ea typeface="Nunito Light"/>
                <a:cs typeface="Nunito Light"/>
                <a:sym typeface="Nuni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75"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15:clr>
            <a:srgbClr val="EA4335"/>
          </p15:clr>
        </p15:guide>
        <p15:guide id="7" orient="horz" pos="1620">
          <p15:clr>
            <a:srgbClr val="EA4335"/>
          </p15:clr>
        </p15:guide>
        <p15:guide id="8" orient="horz" pos="3237">
          <p15:clr>
            <a:srgbClr val="EA4335"/>
          </p15:clr>
        </p15:guide>
        <p15:guide id="9" orient="horz" pos="2903">
          <p15:clr>
            <a:srgbClr val="EA4335"/>
          </p15:clr>
        </p15:guide>
        <p15:guide id="10" orient="horz" pos="340">
          <p15:clr>
            <a:srgbClr val="EA4335"/>
          </p15:clr>
        </p15:guide>
        <p15:guide id="11" orient="horz" pos="61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ctrTitle"/>
          </p:nvPr>
        </p:nvSpPr>
        <p:spPr>
          <a:xfrm>
            <a:off x="1547100" y="1889652"/>
            <a:ext cx="6049800" cy="1789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600" dirty="0">
                <a:solidFill>
                  <a:schemeClr val="accent3"/>
                </a:solidFill>
                <a:latin typeface="Montserrat Black"/>
                <a:ea typeface="Montserrat Black"/>
                <a:cs typeface="Montserrat Black"/>
                <a:sym typeface="Montserrat Black"/>
              </a:rPr>
              <a:t>R</a:t>
            </a:r>
            <a:r>
              <a:rPr lang="en-US" sz="3600" dirty="0" err="1">
                <a:solidFill>
                  <a:schemeClr val="accent3"/>
                </a:solidFill>
                <a:latin typeface="Montserrat Black"/>
                <a:ea typeface="Montserrat Black"/>
                <a:cs typeface="Montserrat Black"/>
                <a:sym typeface="Montserrat Black"/>
              </a:rPr>
              <a:t>eactii</a:t>
            </a:r>
            <a:r>
              <a:rPr lang="en-US" sz="3600" dirty="0">
                <a:solidFill>
                  <a:schemeClr val="accent3"/>
                </a:solidFill>
                <a:latin typeface="Montserrat Black"/>
                <a:ea typeface="Montserrat Black"/>
                <a:cs typeface="Montserrat Black"/>
                <a:sym typeface="Montserrat Black"/>
              </a:rPr>
              <a:t> de </a:t>
            </a:r>
            <a:r>
              <a:rPr lang="en-US" sz="3600" dirty="0" err="1">
                <a:solidFill>
                  <a:schemeClr val="accent3"/>
                </a:solidFill>
                <a:latin typeface="Montserrat Black"/>
                <a:ea typeface="Montserrat Black"/>
                <a:cs typeface="Montserrat Black"/>
                <a:sym typeface="Montserrat Black"/>
              </a:rPr>
              <a:t>identificare</a:t>
            </a:r>
            <a:r>
              <a:rPr lang="en-US" sz="3600" dirty="0">
                <a:solidFill>
                  <a:schemeClr val="accent3"/>
                </a:solidFill>
                <a:latin typeface="Montserrat Black"/>
                <a:ea typeface="Montserrat Black"/>
                <a:cs typeface="Montserrat Black"/>
                <a:sym typeface="Montserrat Black"/>
              </a:rPr>
              <a:t> ale </a:t>
            </a:r>
            <a:r>
              <a:rPr lang="en-US" sz="3600" dirty="0" err="1">
                <a:solidFill>
                  <a:schemeClr val="accent3"/>
                </a:solidFill>
                <a:latin typeface="Montserrat Black"/>
                <a:ea typeface="Montserrat Black"/>
                <a:cs typeface="Montserrat Black"/>
                <a:sym typeface="Montserrat Black"/>
              </a:rPr>
              <a:t>anionilor</a:t>
            </a:r>
            <a:r>
              <a:rPr lang="en-US" sz="3600" dirty="0">
                <a:solidFill>
                  <a:schemeClr val="accent3"/>
                </a:solidFill>
                <a:latin typeface="Montserrat Black"/>
                <a:ea typeface="Montserrat Black"/>
                <a:cs typeface="Montserrat Black"/>
                <a:sym typeface="Montserrat Black"/>
              </a:rPr>
              <a:t> </a:t>
            </a:r>
            <a:r>
              <a:rPr lang="en-US" sz="3600" dirty="0" err="1">
                <a:solidFill>
                  <a:schemeClr val="accent3"/>
                </a:solidFill>
                <a:latin typeface="Montserrat Black"/>
                <a:ea typeface="Montserrat Black"/>
                <a:cs typeface="Montserrat Black"/>
                <a:sym typeface="Montserrat Black"/>
              </a:rPr>
              <a:t>si</a:t>
            </a:r>
            <a:r>
              <a:rPr lang="en-US" sz="3600" dirty="0">
                <a:solidFill>
                  <a:schemeClr val="accent3"/>
                </a:solidFill>
                <a:latin typeface="Montserrat Black"/>
                <a:ea typeface="Montserrat Black"/>
                <a:cs typeface="Montserrat Black"/>
                <a:sym typeface="Montserrat Black"/>
              </a:rPr>
              <a:t> </a:t>
            </a:r>
            <a:r>
              <a:rPr lang="en-US" sz="3600" dirty="0" err="1">
                <a:solidFill>
                  <a:schemeClr val="accent3"/>
                </a:solidFill>
                <a:latin typeface="Montserrat Black"/>
                <a:ea typeface="Montserrat Black"/>
                <a:cs typeface="Montserrat Black"/>
                <a:sym typeface="Montserrat Black"/>
              </a:rPr>
              <a:t>cationilor</a:t>
            </a:r>
            <a:r>
              <a:rPr lang="en-US" sz="3600" dirty="0">
                <a:solidFill>
                  <a:schemeClr val="accent3"/>
                </a:solidFill>
                <a:latin typeface="Montserrat Black"/>
                <a:ea typeface="Montserrat Black"/>
                <a:cs typeface="Montserrat Black"/>
                <a:sym typeface="Montserrat Black"/>
              </a:rPr>
              <a:t> </a:t>
            </a:r>
            <a:r>
              <a:rPr lang="en-US" sz="3600" dirty="0" err="1">
                <a:solidFill>
                  <a:schemeClr val="accent3"/>
                </a:solidFill>
                <a:latin typeface="Montserrat Black"/>
                <a:ea typeface="Montserrat Black"/>
                <a:cs typeface="Montserrat Black"/>
                <a:sym typeface="Montserrat Black"/>
              </a:rPr>
              <a:t>utilizate</a:t>
            </a:r>
            <a:r>
              <a:rPr lang="en-US" sz="3600" dirty="0">
                <a:solidFill>
                  <a:schemeClr val="accent3"/>
                </a:solidFill>
                <a:latin typeface="Montserrat Black"/>
                <a:ea typeface="Montserrat Black"/>
                <a:cs typeface="Montserrat Black"/>
                <a:sym typeface="Montserrat Black"/>
              </a:rPr>
              <a:t> in </a:t>
            </a:r>
            <a:r>
              <a:rPr lang="en-US" sz="3600" dirty="0" err="1">
                <a:solidFill>
                  <a:schemeClr val="accent3"/>
                </a:solidFill>
                <a:latin typeface="Montserrat Black"/>
                <a:ea typeface="Montserrat Black"/>
                <a:cs typeface="Montserrat Black"/>
                <a:sym typeface="Montserrat Black"/>
              </a:rPr>
              <a:t>tehnica</a:t>
            </a:r>
            <a:r>
              <a:rPr lang="en-US" sz="3600" dirty="0">
                <a:solidFill>
                  <a:schemeClr val="accent3"/>
                </a:solidFill>
                <a:latin typeface="Montserrat Black"/>
                <a:ea typeface="Montserrat Black"/>
                <a:cs typeface="Montserrat Black"/>
                <a:sym typeface="Montserrat Black"/>
              </a:rPr>
              <a:t> </a:t>
            </a:r>
            <a:r>
              <a:rPr lang="en-US" sz="3600" dirty="0" err="1">
                <a:solidFill>
                  <a:schemeClr val="accent3"/>
                </a:solidFill>
                <a:latin typeface="Montserrat Black"/>
                <a:ea typeface="Montserrat Black"/>
                <a:cs typeface="Montserrat Black"/>
                <a:sym typeface="Montserrat Black"/>
              </a:rPr>
              <a:t>analizelor</a:t>
            </a:r>
            <a:r>
              <a:rPr lang="en-US" sz="3600" dirty="0">
                <a:solidFill>
                  <a:schemeClr val="accent3"/>
                </a:solidFill>
                <a:latin typeface="Montserrat Black"/>
                <a:ea typeface="Montserrat Black"/>
                <a:cs typeface="Montserrat Black"/>
                <a:sym typeface="Montserrat Black"/>
              </a:rPr>
              <a:t> </a:t>
            </a:r>
            <a:r>
              <a:rPr lang="en-US" sz="3600" dirty="0" err="1">
                <a:solidFill>
                  <a:schemeClr val="accent3"/>
                </a:solidFill>
                <a:latin typeface="Montserrat Black"/>
                <a:ea typeface="Montserrat Black"/>
                <a:cs typeface="Montserrat Black"/>
                <a:sym typeface="Montserrat Black"/>
              </a:rPr>
              <a:t>medicale</a:t>
            </a:r>
            <a:endParaRPr sz="3600" dirty="0">
              <a:solidFill>
                <a:schemeClr val="accent3"/>
              </a:solidFill>
              <a:latin typeface="Montserrat"/>
              <a:ea typeface="Montserrat"/>
              <a:cs typeface="Montserrat"/>
              <a:sym typeface="Montserrat"/>
            </a:endParaRPr>
          </a:p>
        </p:txBody>
      </p:sp>
      <p:sp>
        <p:nvSpPr>
          <p:cNvPr id="5" name="Rectangle 197">
            <a:extLst>
              <a:ext uri="{FF2B5EF4-FFF2-40B4-BE49-F238E27FC236}">
                <a16:creationId xmlns:a16="http://schemas.microsoft.com/office/drawing/2014/main" id="{15722411-1515-4AA5-BFBB-FA7F522D68C1}"/>
              </a:ext>
            </a:extLst>
          </p:cNvPr>
          <p:cNvSpPr>
            <a:spLocks noChangeArrowheads="1"/>
          </p:cNvSpPr>
          <p:nvPr/>
        </p:nvSpPr>
        <p:spPr bwMode="auto">
          <a:xfrm>
            <a:off x="1597025" y="1405538"/>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598545"/>
            <a:ext cx="6673500" cy="1946409"/>
          </a:xfrm>
          <a:prstGeom prst="rect">
            <a:avLst/>
          </a:prstGeom>
        </p:spPr>
        <p:txBody>
          <a:bodyPr spcFirstLastPara="1" wrap="square" lIns="91425" tIns="91425" rIns="91425" bIns="91425" anchor="t" anchorCtr="0">
            <a:noAutofit/>
          </a:bodyPr>
          <a:lstStyle/>
          <a:p>
            <a:pPr marL="127000" indent="0">
              <a:buNone/>
            </a:pPr>
            <a:r>
              <a:rPr lang="ro-RO" b="1" dirty="0"/>
              <a:t>Hipernatremia (sodiu seric crescut)</a:t>
            </a:r>
          </a:p>
          <a:p>
            <a:pPr marL="0" lvl="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Hipernatremia reprezinta o crestere a sodiului seric peste 160 mmol/L. Este mai putin frecventa ca hiponatremia.</a:t>
            </a:r>
          </a:p>
          <a:p>
            <a:pPr marL="285750" indent="-285750"/>
            <a:endParaRPr lang="it-IT" dirty="0">
              <a:latin typeface="Nunito SemiBold"/>
              <a:ea typeface="Nunito SemiBold"/>
              <a:cs typeface="Nunito SemiBold"/>
              <a:sym typeface="Nunito SemiBold"/>
            </a:endParaRPr>
          </a:p>
          <a:p>
            <a:pPr marL="285750" indent="-285750"/>
            <a:r>
              <a:rPr lang="ro-RO" dirty="0">
                <a:latin typeface="Nunito SemiBold"/>
                <a:ea typeface="Nunito SemiBold"/>
                <a:cs typeface="Nunito SemiBold"/>
                <a:sym typeface="Nunito SemiBold"/>
              </a:rPr>
              <a:t>Simptomele sunt: cefalee, sete greata, varsaturi, convulsii, coma, deces.</a:t>
            </a:r>
            <a:endParaRPr dirty="0">
              <a:latin typeface="Nunito SemiBold"/>
              <a:ea typeface="Nunito SemiBold"/>
              <a:cs typeface="Nunito SemiBold"/>
              <a:sym typeface="Nunito SemiBold"/>
            </a:endParaRPr>
          </a:p>
        </p:txBody>
      </p:sp>
    </p:spTree>
    <p:extLst>
      <p:ext uri="{BB962C8B-B14F-4D97-AF65-F5344CB8AC3E}">
        <p14:creationId xmlns:p14="http://schemas.microsoft.com/office/powerpoint/2010/main" val="27427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p:txBody>
          <a:bodyPr/>
          <a:lstStyle/>
          <a:p>
            <a:r>
              <a:rPr lang="en-US" sz="7200" dirty="0"/>
              <a:t>K</a:t>
            </a:r>
            <a:r>
              <a:rPr lang="ro-RO" sz="7200" baseline="30000" dirty="0"/>
              <a:t>+</a:t>
            </a:r>
            <a:r>
              <a:rPr lang="ro-RO" sz="7200" dirty="0"/>
              <a:t> </a:t>
            </a:r>
          </a:p>
        </p:txBody>
      </p:sp>
    </p:spTree>
    <p:extLst>
      <p:ext uri="{BB962C8B-B14F-4D97-AF65-F5344CB8AC3E}">
        <p14:creationId xmlns:p14="http://schemas.microsoft.com/office/powerpoint/2010/main" val="130856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75E601-B400-485B-B5C7-32FC4DEF1C08}"/>
              </a:ext>
            </a:extLst>
          </p:cNvPr>
          <p:cNvPicPr>
            <a:picLocks noChangeAspect="1"/>
          </p:cNvPicPr>
          <p:nvPr/>
        </p:nvPicPr>
        <p:blipFill>
          <a:blip r:embed="rId2"/>
          <a:stretch>
            <a:fillRect/>
          </a:stretch>
        </p:blipFill>
        <p:spPr>
          <a:xfrm>
            <a:off x="969591" y="1391525"/>
            <a:ext cx="7204817" cy="23604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8730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784653"/>
            <a:ext cx="6673500" cy="3574194"/>
          </a:xfrm>
          <a:prstGeom prst="rect">
            <a:avLst/>
          </a:prstGeom>
        </p:spPr>
        <p:txBody>
          <a:bodyPr spcFirstLastPara="1" wrap="square" lIns="91425" tIns="91425" rIns="91425" bIns="91425" anchor="t" anchorCtr="0">
            <a:noAutofit/>
          </a:bodyPr>
          <a:lstStyle/>
          <a:p>
            <a:pPr marL="127000" indent="0">
              <a:buNone/>
            </a:pPr>
            <a:r>
              <a:rPr lang="ro-RO" b="1" dirty="0"/>
              <a:t>Hipopotasemia (hipokaliemia)</a:t>
            </a:r>
            <a:endParaRPr lang="en-US" b="1" dirty="0"/>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Este o afectiune care poate pune viata pacientilor in pericol. Scaderea concentratiei plasmatice a K poate sa apara fie prin cresterea migrarii K din spatiul extracelular inspre cel intracelular (cu mentinerea in valori normale a concentratiei totale de K din organism), fie prin depletie de K.</a:t>
            </a:r>
          </a:p>
          <a:p>
            <a:pPr marL="285750" indent="-285750"/>
            <a:endParaRPr lang="it-IT" dirty="0">
              <a:latin typeface="Nunito SemiBold"/>
              <a:ea typeface="Nunito SemiBold"/>
              <a:cs typeface="Nunito SemiBold"/>
              <a:sym typeface="Nunito SemiBold"/>
            </a:endParaRPr>
          </a:p>
          <a:p>
            <a:pPr marL="285750" indent="-285750"/>
            <a:r>
              <a:rPr lang="ro-RO" dirty="0">
                <a:latin typeface="Nunito SemiBold"/>
                <a:ea typeface="Nunito SemiBold"/>
                <a:cs typeface="Nunito SemiBold"/>
                <a:sym typeface="Nunito SemiBold"/>
              </a:rPr>
              <a:t>Efectele principale in cazul hipopotasemiei sunt cardiovasculare si neuromusculare, in plan secund aparand cele metabolice, hormonale si renale. S-au semnalat aritmii cardiace, diminuarea excitabilitatii neuromusculare, ileus dinamic. La pacientii cu afectare hepatica severa, hipopotasemia poate precipita declansarea encefalopatiei.</a:t>
            </a:r>
            <a:endParaRPr dirty="0">
              <a:latin typeface="Nunito SemiBold"/>
              <a:ea typeface="Nunito SemiBold"/>
              <a:cs typeface="Nunito SemiBold"/>
              <a:sym typeface="Nunito SemiBold"/>
            </a:endParaRPr>
          </a:p>
        </p:txBody>
      </p:sp>
    </p:spTree>
    <p:extLst>
      <p:ext uri="{BB962C8B-B14F-4D97-AF65-F5344CB8AC3E}">
        <p14:creationId xmlns:p14="http://schemas.microsoft.com/office/powerpoint/2010/main" val="361534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581844"/>
            <a:ext cx="6673500" cy="1979812"/>
          </a:xfrm>
          <a:prstGeom prst="rect">
            <a:avLst/>
          </a:prstGeom>
        </p:spPr>
        <p:txBody>
          <a:bodyPr spcFirstLastPara="1" wrap="square" lIns="91425" tIns="91425" rIns="91425" bIns="91425" anchor="t" anchorCtr="0">
            <a:noAutofit/>
          </a:bodyPr>
          <a:lstStyle/>
          <a:p>
            <a:pPr marL="127000" indent="0">
              <a:buNone/>
            </a:pPr>
            <a:r>
              <a:rPr lang="ro-RO" b="1" dirty="0"/>
              <a:t>Hiperpotasemia (hiperkaliemia)</a:t>
            </a:r>
            <a:endParaRPr lang="en-US" b="1" dirty="0"/>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Reprezinta cresterea potasemiei peste intervalul normal de 3,5-5,0 mEq/L.</a:t>
            </a:r>
          </a:p>
          <a:p>
            <a:pPr marL="285750" indent="-285750"/>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Hiperkaliemia se poate manifesta prin modificari EKG, slabiciune, paralizie ascendenta, insuficienta respiratorie.</a:t>
            </a:r>
            <a:endParaRPr dirty="0">
              <a:latin typeface="Nunito SemiBold"/>
              <a:ea typeface="Nunito SemiBold"/>
              <a:cs typeface="Nunito SemiBold"/>
              <a:sym typeface="Nunito SemiBold"/>
            </a:endParaRPr>
          </a:p>
        </p:txBody>
      </p:sp>
    </p:spTree>
    <p:extLst>
      <p:ext uri="{BB962C8B-B14F-4D97-AF65-F5344CB8AC3E}">
        <p14:creationId xmlns:p14="http://schemas.microsoft.com/office/powerpoint/2010/main" val="270305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p:txBody>
          <a:bodyPr/>
          <a:lstStyle/>
          <a:p>
            <a:r>
              <a:rPr lang="ro-RO" sz="7200" dirty="0"/>
              <a:t>Ca</a:t>
            </a:r>
            <a:r>
              <a:rPr lang="ro-RO" sz="7200" baseline="-25000" dirty="0"/>
              <a:t>2</a:t>
            </a:r>
            <a:r>
              <a:rPr lang="ro-RO" sz="7200" baseline="30000" dirty="0"/>
              <a:t>+</a:t>
            </a:r>
          </a:p>
        </p:txBody>
      </p:sp>
    </p:spTree>
    <p:extLst>
      <p:ext uri="{BB962C8B-B14F-4D97-AF65-F5344CB8AC3E}">
        <p14:creationId xmlns:p14="http://schemas.microsoft.com/office/powerpoint/2010/main" val="82034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CF5133-762A-490F-9464-2E603A38DDBB}"/>
              </a:ext>
            </a:extLst>
          </p:cNvPr>
          <p:cNvPicPr>
            <a:picLocks noChangeAspect="1"/>
          </p:cNvPicPr>
          <p:nvPr/>
        </p:nvPicPr>
        <p:blipFill>
          <a:blip r:embed="rId2"/>
          <a:stretch>
            <a:fillRect/>
          </a:stretch>
        </p:blipFill>
        <p:spPr>
          <a:xfrm>
            <a:off x="1090670" y="1195659"/>
            <a:ext cx="6962660" cy="27521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9741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280145"/>
            <a:ext cx="6673500" cy="2583210"/>
          </a:xfrm>
          <a:prstGeom prst="rect">
            <a:avLst/>
          </a:prstGeom>
        </p:spPr>
        <p:txBody>
          <a:bodyPr spcFirstLastPara="1" wrap="square" lIns="91425" tIns="91425" rIns="91425" bIns="91425" anchor="t" anchorCtr="0">
            <a:noAutofit/>
          </a:bodyPr>
          <a:lstStyle/>
          <a:p>
            <a:pPr marL="127000" indent="0">
              <a:buNone/>
            </a:pPr>
            <a:r>
              <a:rPr lang="en-US" b="1" dirty="0" err="1"/>
              <a:t>Hipocalcemia</a:t>
            </a:r>
            <a:endParaRPr lang="en-US" b="1" dirty="0"/>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Hipocalcemia reprezinta scaderea concentratiei de calciu total sub 8,8 mg/dl sau 2,2 mmoli/l si a calciului ionic (fractiunea din calciu raspunzatoare de efectele biologice ale acestuia) sub 4mg/dl.</a:t>
            </a:r>
          </a:p>
          <a:p>
            <a:pPr marL="285750" indent="-285750"/>
            <a:endParaRPr lang="it-IT" dirty="0">
              <a:latin typeface="Nunito SemiBold"/>
              <a:ea typeface="Nunito SemiBold"/>
              <a:cs typeface="Nunito SemiBold"/>
              <a:sym typeface="Nunito SemiBold"/>
            </a:endParaRPr>
          </a:p>
          <a:p>
            <a:pPr marL="285750" indent="-285750"/>
            <a:r>
              <a:rPr lang="en-US" dirty="0" err="1">
                <a:latin typeface="Nunito SemiBold"/>
                <a:ea typeface="Nunito SemiBold"/>
                <a:cs typeface="Nunito SemiBold"/>
                <a:sym typeface="Nunito SemiBold"/>
              </a:rPr>
              <a:t>Conditii</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asociate</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anxietatea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menstruatia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lactatia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graviditatea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hiperventilatia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medicamente (diuretice, fenitoina, rifampicina)</a:t>
            </a:r>
            <a:r>
              <a:rPr lang="en-US" dirty="0">
                <a:latin typeface="Nunito SemiBold"/>
                <a:ea typeface="Nunito SemiBold"/>
                <a:cs typeface="Nunito SemiBold"/>
                <a:sym typeface="Nunito SemiBold"/>
              </a:rPr>
              <a:t>, </a:t>
            </a:r>
            <a:r>
              <a:rPr lang="ro-RO" dirty="0">
                <a:latin typeface="Nunito SemiBold"/>
                <a:ea typeface="Nunito SemiBold"/>
                <a:cs typeface="Nunito SemiBold"/>
                <a:sym typeface="Nunito SemiBold"/>
              </a:rPr>
              <a:t>corticosteroizii</a:t>
            </a:r>
            <a:r>
              <a:rPr lang="en-US" dirty="0">
                <a:latin typeface="Nunito SemiBold"/>
                <a:ea typeface="Nunito SemiBold"/>
                <a:cs typeface="Nunito SemiBold"/>
                <a:sym typeface="Nunito SemiBold"/>
              </a:rPr>
              <a:t>.</a:t>
            </a:r>
          </a:p>
          <a:p>
            <a:pPr marL="285750" indent="-285750"/>
            <a:endParaRPr dirty="0">
              <a:latin typeface="Nunito SemiBold"/>
              <a:ea typeface="Nunito SemiBold"/>
              <a:cs typeface="Nunito SemiBold"/>
              <a:sym typeface="Nunito SemiBold"/>
            </a:endParaRPr>
          </a:p>
        </p:txBody>
      </p:sp>
    </p:spTree>
    <p:extLst>
      <p:ext uri="{BB962C8B-B14F-4D97-AF65-F5344CB8AC3E}">
        <p14:creationId xmlns:p14="http://schemas.microsoft.com/office/powerpoint/2010/main" val="205103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280145"/>
            <a:ext cx="6673500" cy="2583210"/>
          </a:xfrm>
          <a:prstGeom prst="rect">
            <a:avLst/>
          </a:prstGeom>
        </p:spPr>
        <p:txBody>
          <a:bodyPr spcFirstLastPara="1" wrap="square" lIns="91425" tIns="91425" rIns="91425" bIns="91425" anchor="t" anchorCtr="0">
            <a:noAutofit/>
          </a:bodyPr>
          <a:lstStyle/>
          <a:p>
            <a:pPr marL="127000" indent="0">
              <a:buNone/>
            </a:pPr>
            <a:r>
              <a:rPr lang="en-US" dirty="0" err="1">
                <a:latin typeface="Nunito SemiBold"/>
                <a:ea typeface="Nunito SemiBold"/>
                <a:cs typeface="Nunito SemiBold"/>
                <a:sym typeface="Nunito SemiBold"/>
              </a:rPr>
              <a:t>Hipercalcemia</a:t>
            </a:r>
            <a:endParaRPr lang="en-US" b="1" dirty="0"/>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Hipercalcemia este definita printr-o valoare a calciului seric total mai mare de 10,5 mg/dl (2,63 mmol/l) si a calciului ionic &gt;1,4 mmol/l.</a:t>
            </a:r>
          </a:p>
          <a:p>
            <a:pPr marL="285750" indent="-285750"/>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Hipercalcemia are diverse simptome si efecte, pe diverse aparate si sisteme: </a:t>
            </a:r>
            <a:r>
              <a:rPr lang="it-IT" dirty="0">
                <a:latin typeface="Nunito SemiBold" panose="020B0604020202020204" charset="-18"/>
                <a:ea typeface="Nunito SemiBold"/>
                <a:cs typeface="Nunito SemiBold"/>
                <a:sym typeface="Nunito SemiBold"/>
              </a:rPr>
              <a:t>sistem nervos, </a:t>
            </a:r>
            <a:r>
              <a:rPr lang="ro-RO" dirty="0">
                <a:latin typeface="Nunito SemiBold" panose="020B0604020202020204" charset="-18"/>
              </a:rPr>
              <a:t>aparat cardiovascular</a:t>
            </a:r>
            <a:r>
              <a:rPr lang="en-US" dirty="0">
                <a:latin typeface="Nunito SemiBold" panose="020B0604020202020204" charset="-18"/>
              </a:rPr>
              <a:t>, </a:t>
            </a:r>
            <a:r>
              <a:rPr lang="ro-RO" dirty="0">
                <a:latin typeface="Nunito SemiBold" panose="020B0604020202020204" charset="-18"/>
              </a:rPr>
              <a:t>aparat digestiv</a:t>
            </a:r>
            <a:r>
              <a:rPr lang="en-US" dirty="0">
                <a:latin typeface="Nunito SemiBold" panose="020B0604020202020204" charset="-18"/>
              </a:rPr>
              <a:t>, </a:t>
            </a:r>
            <a:r>
              <a:rPr lang="ro-RO" dirty="0">
                <a:latin typeface="Nunito SemiBold" panose="020B0604020202020204" charset="-18"/>
              </a:rPr>
              <a:t>aparat urinar</a:t>
            </a:r>
            <a:r>
              <a:rPr lang="en-US" dirty="0">
                <a:latin typeface="Nunito SemiBold" panose="020B0604020202020204" charset="-18"/>
              </a:rPr>
              <a:t>, </a:t>
            </a:r>
            <a:r>
              <a:rPr lang="ro-RO" dirty="0">
                <a:latin typeface="Nunito SemiBold" panose="020B0604020202020204" charset="-18"/>
              </a:rPr>
              <a:t>aparat musculo-scheletal</a:t>
            </a:r>
            <a:r>
              <a:rPr lang="en-US" dirty="0">
                <a:latin typeface="Nunito SemiBold" panose="020B0604020202020204" charset="-18"/>
              </a:rPr>
              <a:t>.</a:t>
            </a:r>
            <a:endParaRPr lang="it-IT" dirty="0">
              <a:latin typeface="Nunito SemiBold" panose="020B0604020202020204" charset="-18"/>
              <a:ea typeface="Nunito SemiBold"/>
              <a:cs typeface="Nunito SemiBold"/>
              <a:sym typeface="Nunito SemiBold"/>
            </a:endParaRPr>
          </a:p>
        </p:txBody>
      </p:sp>
    </p:spTree>
    <p:extLst>
      <p:ext uri="{BB962C8B-B14F-4D97-AF65-F5344CB8AC3E}">
        <p14:creationId xmlns:p14="http://schemas.microsoft.com/office/powerpoint/2010/main" val="229826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a:xfrm rot="122813">
            <a:off x="2688742" y="1927744"/>
            <a:ext cx="2800287" cy="1859693"/>
          </a:xfrm>
        </p:spPr>
        <p:txBody>
          <a:bodyPr/>
          <a:lstStyle/>
          <a:p>
            <a:r>
              <a:rPr lang="ro-RO" sz="7200" dirty="0"/>
              <a:t>Mg</a:t>
            </a:r>
            <a:r>
              <a:rPr lang="ro-RO" sz="7200" baseline="-25000" dirty="0"/>
              <a:t>2</a:t>
            </a:r>
            <a:r>
              <a:rPr lang="ro-RO" sz="7200" baseline="30000" dirty="0"/>
              <a:t>+</a:t>
            </a:r>
            <a:r>
              <a:rPr lang="ro-RO" sz="7200" dirty="0"/>
              <a:t> </a:t>
            </a:r>
          </a:p>
        </p:txBody>
      </p:sp>
    </p:spTree>
    <p:extLst>
      <p:ext uri="{BB962C8B-B14F-4D97-AF65-F5344CB8AC3E}">
        <p14:creationId xmlns:p14="http://schemas.microsoft.com/office/powerpoint/2010/main" val="189349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36"/>
          <p:cNvSpPr txBox="1">
            <a:spLocks noGrp="1"/>
          </p:cNvSpPr>
          <p:nvPr>
            <p:ph type="title"/>
          </p:nvPr>
        </p:nvSpPr>
        <p:spPr>
          <a:xfrm>
            <a:off x="2620950" y="539500"/>
            <a:ext cx="3902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D</a:t>
            </a:r>
            <a:r>
              <a:rPr lang="en-US" dirty="0" err="1"/>
              <a:t>efinitie</a:t>
            </a:r>
            <a:endParaRPr dirty="0"/>
          </a:p>
        </p:txBody>
      </p:sp>
      <p:sp>
        <p:nvSpPr>
          <p:cNvPr id="2743" name="Google Shape;2743;p36"/>
          <p:cNvSpPr txBox="1">
            <a:spLocks noGrp="1"/>
          </p:cNvSpPr>
          <p:nvPr>
            <p:ph type="subTitle" idx="1"/>
          </p:nvPr>
        </p:nvSpPr>
        <p:spPr>
          <a:xfrm>
            <a:off x="2026977" y="1241835"/>
            <a:ext cx="5090046" cy="2659829"/>
          </a:xfrm>
          <a:prstGeom prst="rect">
            <a:avLst/>
          </a:prstGeom>
        </p:spPr>
        <p:txBody>
          <a:bodyPr spcFirstLastPara="1" wrap="square" lIns="91425" tIns="91425" rIns="91425" bIns="91425" anchor="ctr" anchorCtr="0">
            <a:noAutofit/>
          </a:bodyPr>
          <a:lstStyle/>
          <a:p>
            <a:pPr marL="0" lvl="0" indent="0"/>
            <a:r>
              <a:rPr lang="ro-RO" dirty="0"/>
              <a:t>Cand un atom neutru pierde unul sau mai multi electroni, numarul total de electroni scade in timp ce numarul total de protoni din nucleu ramane neschimbat. Rezulta ca atomul devine un cation, adica un ion cu sarcina neta pozitiva. Procesul opus poate aparea, de asemenea. Cand un atom neutru primeste unul sau mai multi electroni, numarul de electroni se mareste in timp ce numarul de protoni din nucleu ramane acelasi. Rezulta ca atomul devine un anion, adica un ion cu sarcina neta negativa.</a:t>
            </a:r>
          </a:p>
        </p:txBody>
      </p:sp>
      <p:grpSp>
        <p:nvGrpSpPr>
          <p:cNvPr id="2744" name="Google Shape;2744;p36"/>
          <p:cNvGrpSpPr/>
          <p:nvPr/>
        </p:nvGrpSpPr>
        <p:grpSpPr>
          <a:xfrm flipH="1">
            <a:off x="8313866" y="368344"/>
            <a:ext cx="545422" cy="666492"/>
            <a:chOff x="2859835" y="2776139"/>
            <a:chExt cx="634581" cy="775442"/>
          </a:xfrm>
        </p:grpSpPr>
        <p:sp>
          <p:nvSpPr>
            <p:cNvPr id="2745" name="Google Shape;2745;p36"/>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36"/>
          <p:cNvGrpSpPr/>
          <p:nvPr/>
        </p:nvGrpSpPr>
        <p:grpSpPr>
          <a:xfrm flipH="1">
            <a:off x="7945527" y="883912"/>
            <a:ext cx="158924" cy="202737"/>
            <a:chOff x="2947570" y="-1075969"/>
            <a:chExt cx="184903" cy="235878"/>
          </a:xfrm>
        </p:grpSpPr>
        <p:sp>
          <p:nvSpPr>
            <p:cNvPr id="2749" name="Google Shape;2749;p3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a:off x="7437194" y="2374827"/>
            <a:ext cx="166649" cy="167500"/>
            <a:chOff x="3407917" y="-1400250"/>
            <a:chExt cx="193891" cy="194881"/>
          </a:xfrm>
        </p:grpSpPr>
        <p:sp>
          <p:nvSpPr>
            <p:cNvPr id="2753" name="Google Shape;2753;p3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EE1458-1D2A-46CD-8BDE-CA5D49054FF3}"/>
              </a:ext>
            </a:extLst>
          </p:cNvPr>
          <p:cNvPicPr>
            <a:picLocks noChangeAspect="1"/>
          </p:cNvPicPr>
          <p:nvPr/>
        </p:nvPicPr>
        <p:blipFill>
          <a:blip r:embed="rId2"/>
          <a:stretch>
            <a:fillRect/>
          </a:stretch>
        </p:blipFill>
        <p:spPr>
          <a:xfrm>
            <a:off x="1351794" y="1111981"/>
            <a:ext cx="6440412" cy="178676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D6D0F53-11D8-4499-AB89-21ECDBB35A0E}"/>
              </a:ext>
            </a:extLst>
          </p:cNvPr>
          <p:cNvPicPr>
            <a:picLocks noChangeAspect="1"/>
          </p:cNvPicPr>
          <p:nvPr/>
        </p:nvPicPr>
        <p:blipFill>
          <a:blip r:embed="rId3"/>
          <a:stretch>
            <a:fillRect/>
          </a:stretch>
        </p:blipFill>
        <p:spPr>
          <a:xfrm>
            <a:off x="1351794" y="2898741"/>
            <a:ext cx="6440411" cy="1086002"/>
          </a:xfrm>
          <a:prstGeom prst="rect">
            <a:avLst/>
          </a:prstGeom>
        </p:spPr>
      </p:pic>
    </p:spTree>
    <p:extLst>
      <p:ext uri="{BB962C8B-B14F-4D97-AF65-F5344CB8AC3E}">
        <p14:creationId xmlns:p14="http://schemas.microsoft.com/office/powerpoint/2010/main" val="13337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069362"/>
            <a:ext cx="6673500" cy="3004776"/>
          </a:xfrm>
          <a:prstGeom prst="rect">
            <a:avLst/>
          </a:prstGeom>
        </p:spPr>
        <p:txBody>
          <a:bodyPr spcFirstLastPara="1" wrap="square" lIns="91425" tIns="91425" rIns="91425" bIns="91425" anchor="t" anchorCtr="0">
            <a:noAutofit/>
          </a:bodyPr>
          <a:lstStyle/>
          <a:p>
            <a:pPr marL="127000" indent="0">
              <a:buNone/>
            </a:pPr>
            <a:r>
              <a:rPr lang="ro-RO" b="1" dirty="0"/>
              <a:t>Hipomagnezemia</a:t>
            </a:r>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Hipomagneziemia reprezinta scaderea concentratiei de magneziu sub 1,7 mg/dl sau 0,75 mmoli/l.</a:t>
            </a:r>
          </a:p>
          <a:p>
            <a:pPr marL="0" indent="0">
              <a:buNone/>
            </a:pPr>
            <a:endParaRPr lang="it-IT" dirty="0">
              <a:latin typeface="Nunito SemiBold"/>
              <a:ea typeface="Nunito SemiBold"/>
              <a:cs typeface="Nunito SemiBold"/>
              <a:sym typeface="Nunito SemiBold"/>
            </a:endParaRPr>
          </a:p>
          <a:p>
            <a:pPr marL="285750" indent="-285750"/>
            <a:r>
              <a:rPr lang="en-US" dirty="0" err="1">
                <a:latin typeface="Nunito SemiBold"/>
                <a:ea typeface="Nunito SemiBold"/>
                <a:cs typeface="Nunito SemiBold"/>
                <a:sym typeface="Nunito SemiBold"/>
              </a:rPr>
              <a:t>Sindroame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clinice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tetanie</a:t>
            </a:r>
            <a:r>
              <a:rPr lang="en-US" dirty="0">
                <a:latin typeface="Nunito SemiBold"/>
                <a:ea typeface="Nunito SemiBold"/>
                <a:cs typeface="Nunito SemiBold"/>
                <a:sym typeface="Nunito SemiBold"/>
              </a:rPr>
              <a:t>, cu un </a:t>
            </a:r>
            <a:r>
              <a:rPr lang="en-US" dirty="0" err="1">
                <a:latin typeface="Nunito SemiBold"/>
                <a:ea typeface="Nunito SemiBold"/>
                <a:cs typeface="Nunito SemiBold"/>
                <a:sym typeface="Nunito SemiBold"/>
              </a:rPr>
              <a:t>nivel</a:t>
            </a:r>
            <a:r>
              <a:rPr lang="en-US" dirty="0">
                <a:latin typeface="Nunito SemiBold"/>
                <a:ea typeface="Nunito SemiBold"/>
                <a:cs typeface="Nunito SemiBold"/>
                <a:sym typeface="Nunito SemiBold"/>
              </a:rPr>
              <a:t> al </a:t>
            </a:r>
            <a:r>
              <a:rPr lang="en-US" dirty="0" err="1">
                <a:latin typeface="Nunito SemiBold"/>
                <a:ea typeface="Nunito SemiBold"/>
                <a:cs typeface="Nunito SemiBold"/>
                <a:sym typeface="Nunito SemiBold"/>
              </a:rPr>
              <a:t>calciului</a:t>
            </a:r>
            <a:r>
              <a:rPr lang="en-US" dirty="0">
                <a:latin typeface="Nunito SemiBold"/>
                <a:ea typeface="Nunito SemiBold"/>
                <a:cs typeface="Nunito SemiBold"/>
                <a:sym typeface="Nunito SemiBold"/>
              </a:rPr>
              <a:t> normal </a:t>
            </a:r>
            <a:r>
              <a:rPr lang="en-US" dirty="0" err="1">
                <a:latin typeface="Nunito SemiBold"/>
                <a:ea typeface="Nunito SemiBold"/>
                <a:cs typeface="Nunito SemiBold"/>
                <a:sym typeface="Nunito SemiBold"/>
              </a:rPr>
              <a:t>sau</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crescut</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ataxie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tremur</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convulsii</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slabire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musculara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Hipocalcemia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datorata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descresterii</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secretiei</a:t>
            </a:r>
            <a:r>
              <a:rPr lang="en-US" dirty="0">
                <a:latin typeface="Nunito SemiBold"/>
                <a:ea typeface="Nunito SemiBold"/>
                <a:cs typeface="Nunito SemiBold"/>
                <a:sym typeface="Nunito SemiBold"/>
              </a:rPr>
              <a:t> de PTH </a:t>
            </a:r>
            <a:r>
              <a:rPr lang="en-US" dirty="0" err="1">
                <a:latin typeface="Nunito SemiBold"/>
                <a:ea typeface="Nunito SemiBold"/>
                <a:cs typeface="Nunito SemiBold"/>
                <a:sym typeface="Nunito SemiBold"/>
              </a:rPr>
              <a:t>este</a:t>
            </a:r>
            <a:r>
              <a:rPr lang="en-US" dirty="0">
                <a:latin typeface="Nunito SemiBold"/>
                <a:ea typeface="Nunito SemiBold"/>
                <a:cs typeface="Nunito SemiBold"/>
                <a:sym typeface="Nunito SemiBold"/>
              </a:rPr>
              <a:t> o </a:t>
            </a:r>
            <a:r>
              <a:rPr lang="en-US" dirty="0" err="1">
                <a:latin typeface="Nunito SemiBold"/>
                <a:ea typeface="Nunito SemiBold"/>
                <a:cs typeface="Nunito SemiBold"/>
                <a:sym typeface="Nunito SemiBold"/>
              </a:rPr>
              <a:t>consecinta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importanta</a:t>
            </a:r>
            <a:r>
              <a:rPr lang="en-US" dirty="0">
                <a:latin typeface="Nunito SemiBold"/>
                <a:ea typeface="Nunito SemiBold"/>
                <a:cs typeface="Nunito SemiBold"/>
                <a:sym typeface="Nunito SemiBold"/>
              </a:rPr>
              <a:t> a </a:t>
            </a:r>
            <a:r>
              <a:rPr lang="en-US" dirty="0" err="1">
                <a:latin typeface="Nunito SemiBold"/>
                <a:ea typeface="Nunito SemiBold"/>
                <a:cs typeface="Nunito SemiBold"/>
                <a:sym typeface="Nunito SemiBold"/>
              </a:rPr>
              <a:t>hipomagnezemiei</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Adesea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aceste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stari</a:t>
            </a:r>
            <a:r>
              <a:rPr lang="en-US" dirty="0">
                <a:latin typeface="Nunito SemiBold"/>
                <a:ea typeface="Nunito SemiBold"/>
                <a:cs typeface="Nunito SemiBold"/>
                <a:sym typeface="Nunito SemiBold"/>
              </a:rPr>
              <a:t> sunt </a:t>
            </a:r>
            <a:r>
              <a:rPr lang="en-US" dirty="0" err="1">
                <a:latin typeface="Nunito SemiBold"/>
                <a:ea typeface="Nunito SemiBold"/>
                <a:cs typeface="Nunito SemiBold"/>
                <a:sym typeface="Nunito SemiBold"/>
              </a:rPr>
              <a:t>insotite</a:t>
            </a:r>
            <a:r>
              <a:rPr lang="en-US" dirty="0">
                <a:latin typeface="Nunito SemiBold"/>
                <a:ea typeface="Nunito SemiBold"/>
                <a:cs typeface="Nunito SemiBold"/>
                <a:sym typeface="Nunito SemiBold"/>
              </a:rPr>
              <a:t> de </a:t>
            </a:r>
            <a:r>
              <a:rPr lang="en-US" dirty="0" err="1">
                <a:latin typeface="Nunito SemiBold"/>
                <a:ea typeface="Nunito SemiBold"/>
                <a:cs typeface="Nunito SemiBold"/>
                <a:sym typeface="Nunito SemiBold"/>
              </a:rPr>
              <a:t>hipopotasemia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Toate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cele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trei</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stari</a:t>
            </a:r>
            <a:r>
              <a:rPr lang="en-US" dirty="0">
                <a:latin typeface="Nunito SemiBold"/>
                <a:ea typeface="Nunito SemiBold"/>
                <a:cs typeface="Nunito SemiBold"/>
                <a:sym typeface="Nunito SemiBold"/>
              </a:rPr>
              <a:t> pot fi </a:t>
            </a:r>
            <a:r>
              <a:rPr lang="en-US" dirty="0" err="1">
                <a:latin typeface="Nunito SemiBold"/>
                <a:ea typeface="Nunito SemiBold"/>
                <a:cs typeface="Nunito SemiBold"/>
                <a:sym typeface="Nunito SemiBold"/>
              </a:rPr>
              <a:t>reglate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prin</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administrarea</a:t>
            </a:r>
            <a:r>
              <a:rPr lang="en-US" dirty="0">
                <a:latin typeface="Nunito SemiBold"/>
                <a:ea typeface="Nunito SemiBold"/>
                <a:cs typeface="Nunito SemiBold"/>
                <a:sym typeface="Nunito SemiBold"/>
              </a:rPr>
              <a:t> de </a:t>
            </a:r>
            <a:r>
              <a:rPr lang="en-US" dirty="0" err="1">
                <a:latin typeface="Nunito SemiBold"/>
                <a:ea typeface="Nunito SemiBold"/>
                <a:cs typeface="Nunito SemiBold"/>
                <a:sym typeface="Nunito SemiBold"/>
              </a:rPr>
              <a:t>magneziu</a:t>
            </a:r>
            <a:r>
              <a:rPr lang="en-US" dirty="0">
                <a:latin typeface="Nunito SemiBold"/>
                <a:ea typeface="Nunito SemiBold"/>
                <a:cs typeface="Nunito SemiBold"/>
                <a:sym typeface="Nunito SemiBold"/>
              </a:rPr>
              <a:t> in </a:t>
            </a:r>
            <a:r>
              <a:rPr lang="en-US" dirty="0" err="1">
                <a:latin typeface="Nunito SemiBold"/>
                <a:ea typeface="Nunito SemiBold"/>
                <a:cs typeface="Nunito SemiBold"/>
                <a:sym typeface="Nunito SemiBold"/>
              </a:rPr>
              <a:t>exces</a:t>
            </a:r>
            <a:r>
              <a:rPr lang="en-US" dirty="0">
                <a:latin typeface="Nunito SemiBold"/>
                <a:ea typeface="Nunito SemiBold"/>
                <a:cs typeface="Nunito SemiBold"/>
                <a:sym typeface="Nunito SemiBold"/>
              </a:rPr>
              <a:t>.</a:t>
            </a:r>
            <a:endParaRPr dirty="0">
              <a:latin typeface="Nunito SemiBold"/>
              <a:ea typeface="Nunito SemiBold"/>
              <a:cs typeface="Nunito SemiBold"/>
              <a:sym typeface="Nunito SemiBold"/>
            </a:endParaRPr>
          </a:p>
        </p:txBody>
      </p:sp>
    </p:spTree>
    <p:extLst>
      <p:ext uri="{BB962C8B-B14F-4D97-AF65-F5344CB8AC3E}">
        <p14:creationId xmlns:p14="http://schemas.microsoft.com/office/powerpoint/2010/main" val="123311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162002"/>
            <a:ext cx="6673500" cy="2819496"/>
          </a:xfrm>
          <a:prstGeom prst="rect">
            <a:avLst/>
          </a:prstGeom>
        </p:spPr>
        <p:txBody>
          <a:bodyPr spcFirstLastPara="1" wrap="square" lIns="91425" tIns="91425" rIns="91425" bIns="91425" anchor="t" anchorCtr="0">
            <a:noAutofit/>
          </a:bodyPr>
          <a:lstStyle/>
          <a:p>
            <a:pPr marL="127000" indent="0">
              <a:buNone/>
            </a:pPr>
            <a:r>
              <a:rPr lang="ro-RO" b="1" dirty="0"/>
              <a:t>Hipermagnezemia</a:t>
            </a:r>
          </a:p>
          <a:p>
            <a:pPr marL="12700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Starea miocardului incepe sa fie afectata la o concentratie de 2,5-5,0 mmoli/l. Concentratii foarte mari (peste 7.5 mmoli/l) pot determina paralizii respiratorii si stop cardiac.</a:t>
            </a:r>
          </a:p>
          <a:p>
            <a:pPr marL="0" indent="0">
              <a:buNone/>
            </a:pPr>
            <a:endParaRPr lang="it-IT" dirty="0">
              <a:latin typeface="Nunito SemiBold"/>
              <a:ea typeface="Nunito SemiBold"/>
              <a:cs typeface="Nunito SemiBold"/>
              <a:sym typeface="Nunito SemiBold"/>
            </a:endParaRPr>
          </a:p>
          <a:p>
            <a:pPr marL="285750" indent="-285750"/>
            <a:r>
              <a:rPr lang="en-US" dirty="0" err="1">
                <a:latin typeface="Nunito SemiBold"/>
                <a:ea typeface="Nunito SemiBold"/>
                <a:cs typeface="Nunito SemiBold"/>
                <a:sym typeface="Nunito SemiBold"/>
              </a:rPr>
              <a:t>Hipermagneziemia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moderata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poate</a:t>
            </a:r>
            <a:r>
              <a:rPr lang="en-US" dirty="0">
                <a:latin typeface="Nunito SemiBold"/>
                <a:ea typeface="Nunito SemiBold"/>
                <a:cs typeface="Nunito SemiBold"/>
                <a:sym typeface="Nunito SemiBold"/>
              </a:rPr>
              <a:t> produce </a:t>
            </a:r>
            <a:r>
              <a:rPr lang="en-US" dirty="0" err="1">
                <a:latin typeface="Nunito SemiBold"/>
                <a:ea typeface="Nunito SemiBold"/>
                <a:cs typeface="Nunito SemiBold"/>
                <a:sym typeface="Nunito SemiBold"/>
              </a:rPr>
              <a:t>vasodilatatie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iar</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cea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severa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hipotensiune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Nivele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serice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extrem</a:t>
            </a:r>
            <a:r>
              <a:rPr lang="en-US" dirty="0">
                <a:latin typeface="Nunito SemiBold"/>
                <a:ea typeface="Nunito SemiBold"/>
                <a:cs typeface="Nunito SemiBold"/>
                <a:sym typeface="Nunito SemiBold"/>
              </a:rPr>
              <a:t> de </a:t>
            </a:r>
            <a:r>
              <a:rPr lang="en-US" dirty="0" err="1">
                <a:latin typeface="Nunito SemiBold"/>
                <a:ea typeface="Nunito SemiBold"/>
                <a:cs typeface="Nunito SemiBold"/>
                <a:sym typeface="Nunito SemiBold"/>
              </a:rPr>
              <a:t>ridicate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duc</a:t>
            </a:r>
            <a:r>
              <a:rPr lang="en-US" dirty="0">
                <a:latin typeface="Nunito SemiBold"/>
                <a:ea typeface="Nunito SemiBold"/>
                <a:cs typeface="Nunito SemiBold"/>
                <a:sym typeface="Nunito SemiBold"/>
              </a:rPr>
              <a:t> la </a:t>
            </a:r>
            <a:r>
              <a:rPr lang="en-US" dirty="0" err="1">
                <a:latin typeface="Nunito SemiBold"/>
                <a:ea typeface="Nunito SemiBold"/>
                <a:cs typeface="Nunito SemiBold"/>
                <a:sym typeface="Nunito SemiBold"/>
              </a:rPr>
              <a:t>deprimarea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starii</a:t>
            </a:r>
            <a:r>
              <a:rPr lang="en-US" dirty="0">
                <a:latin typeface="Nunito SemiBold"/>
                <a:ea typeface="Nunito SemiBold"/>
                <a:cs typeface="Nunito SemiBold"/>
                <a:sym typeface="Nunito SemiBold"/>
              </a:rPr>
              <a:t> de </a:t>
            </a:r>
            <a:r>
              <a:rPr lang="en-US" dirty="0" err="1">
                <a:latin typeface="Nunito SemiBold"/>
                <a:ea typeface="Nunito SemiBold"/>
                <a:cs typeface="Nunito SemiBold"/>
                <a:sym typeface="Nunito SemiBold"/>
              </a:rPr>
              <a:t>constienta</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bradicardie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hipoventilatie</a:t>
            </a:r>
            <a:r>
              <a:rPr lang="en-US" dirty="0">
                <a:latin typeface="Nunito SemiBold"/>
                <a:ea typeface="Nunito SemiBold"/>
                <a:cs typeface="Nunito SemiBold"/>
                <a:sym typeface="Nunito SemiBold"/>
              </a:rPr>
              <a:t> </a:t>
            </a:r>
            <a:r>
              <a:rPr lang="en-US" dirty="0" err="1">
                <a:latin typeface="Nunito SemiBold"/>
                <a:ea typeface="Nunito SemiBold"/>
                <a:cs typeface="Nunito SemiBold"/>
                <a:sym typeface="Nunito SemiBold"/>
              </a:rPr>
              <a:t>si</a:t>
            </a:r>
            <a:r>
              <a:rPr lang="en-US" dirty="0">
                <a:latin typeface="Nunito SemiBold"/>
                <a:ea typeface="Nunito SemiBold"/>
                <a:cs typeface="Nunito SemiBold"/>
                <a:sym typeface="Nunito SemiBold"/>
              </a:rPr>
              <a:t> stop </a:t>
            </a:r>
            <a:r>
              <a:rPr lang="en-US" dirty="0" err="1">
                <a:latin typeface="Nunito SemiBold"/>
                <a:ea typeface="Nunito SemiBold"/>
                <a:cs typeface="Nunito SemiBold"/>
                <a:sym typeface="Nunito SemiBold"/>
              </a:rPr>
              <a:t>cardiorespirator</a:t>
            </a:r>
            <a:r>
              <a:rPr lang="en-US" dirty="0">
                <a:latin typeface="Nunito SemiBold"/>
                <a:ea typeface="Nunito SemiBold"/>
                <a:cs typeface="Nunito SemiBold"/>
                <a:sym typeface="Nunito SemiBold"/>
              </a:rPr>
              <a:t>.</a:t>
            </a:r>
          </a:p>
        </p:txBody>
      </p:sp>
    </p:spTree>
    <p:extLst>
      <p:ext uri="{BB962C8B-B14F-4D97-AF65-F5344CB8AC3E}">
        <p14:creationId xmlns:p14="http://schemas.microsoft.com/office/powerpoint/2010/main" val="366712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a:xfrm rot="122813">
            <a:off x="2398902" y="1922567"/>
            <a:ext cx="3090220" cy="1859693"/>
          </a:xfrm>
        </p:spPr>
        <p:txBody>
          <a:bodyPr/>
          <a:lstStyle/>
          <a:p>
            <a:r>
              <a:rPr lang="ro-RO" sz="7200" dirty="0"/>
              <a:t>NH</a:t>
            </a:r>
            <a:r>
              <a:rPr lang="ro-RO" sz="7200" baseline="-25000" dirty="0"/>
              <a:t>4</a:t>
            </a:r>
            <a:r>
              <a:rPr lang="ro-RO" sz="7200" baseline="30000" dirty="0"/>
              <a:t>+</a:t>
            </a:r>
            <a:r>
              <a:rPr lang="ro-RO" sz="7200" dirty="0"/>
              <a:t> </a:t>
            </a:r>
          </a:p>
        </p:txBody>
      </p:sp>
    </p:spTree>
    <p:extLst>
      <p:ext uri="{BB962C8B-B14F-4D97-AF65-F5344CB8AC3E}">
        <p14:creationId xmlns:p14="http://schemas.microsoft.com/office/powerpoint/2010/main" val="364055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5CA9A-F66B-4E9F-BB67-D513FA634E0B}"/>
              </a:ext>
            </a:extLst>
          </p:cNvPr>
          <p:cNvPicPr>
            <a:picLocks noChangeAspect="1"/>
          </p:cNvPicPr>
          <p:nvPr/>
        </p:nvPicPr>
        <p:blipFill>
          <a:blip r:embed="rId2"/>
          <a:stretch>
            <a:fillRect/>
          </a:stretch>
        </p:blipFill>
        <p:spPr>
          <a:xfrm>
            <a:off x="1446323" y="1215507"/>
            <a:ext cx="6251354" cy="27124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7962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90F0B1-9BAC-4636-AD61-36CCD86050EC}"/>
              </a:ext>
            </a:extLst>
          </p:cNvPr>
          <p:cNvPicPr>
            <a:picLocks noChangeAspect="1"/>
          </p:cNvPicPr>
          <p:nvPr/>
        </p:nvPicPr>
        <p:blipFill>
          <a:blip r:embed="rId2"/>
          <a:stretch>
            <a:fillRect/>
          </a:stretch>
        </p:blipFill>
        <p:spPr>
          <a:xfrm>
            <a:off x="1165430" y="1878707"/>
            <a:ext cx="6813140" cy="13860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5389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7A7468-702D-48FB-B20F-766F689B2752}"/>
              </a:ext>
            </a:extLst>
          </p:cNvPr>
          <p:cNvSpPr>
            <a:spLocks noGrp="1"/>
          </p:cNvSpPr>
          <p:nvPr>
            <p:ph type="title"/>
          </p:nvPr>
        </p:nvSpPr>
        <p:spPr/>
        <p:txBody>
          <a:bodyPr/>
          <a:lstStyle/>
          <a:p>
            <a:r>
              <a:rPr lang="en-US" dirty="0" err="1"/>
              <a:t>Anioni</a:t>
            </a:r>
            <a:endParaRPr lang="ro-RO" dirty="0"/>
          </a:p>
        </p:txBody>
      </p:sp>
    </p:spTree>
    <p:extLst>
      <p:ext uri="{BB962C8B-B14F-4D97-AF65-F5344CB8AC3E}">
        <p14:creationId xmlns:p14="http://schemas.microsoft.com/office/powerpoint/2010/main" val="175128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a:xfrm rot="122813">
            <a:off x="3752880" y="1946753"/>
            <a:ext cx="1735810" cy="1859693"/>
          </a:xfrm>
        </p:spPr>
        <p:txBody>
          <a:bodyPr/>
          <a:lstStyle/>
          <a:p>
            <a:r>
              <a:rPr lang="ro-RO" sz="7200" dirty="0"/>
              <a:t>F</a:t>
            </a:r>
            <a:r>
              <a:rPr lang="ro-RO" sz="7200" baseline="30000" dirty="0"/>
              <a:t>-</a:t>
            </a:r>
            <a:r>
              <a:rPr lang="ro-RO" sz="7200" dirty="0"/>
              <a:t> </a:t>
            </a:r>
          </a:p>
        </p:txBody>
      </p:sp>
    </p:spTree>
    <p:extLst>
      <p:ext uri="{BB962C8B-B14F-4D97-AF65-F5344CB8AC3E}">
        <p14:creationId xmlns:p14="http://schemas.microsoft.com/office/powerpoint/2010/main" val="2193423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293649-5383-4571-9F9C-79207BE6E4E2}"/>
              </a:ext>
            </a:extLst>
          </p:cNvPr>
          <p:cNvPicPr>
            <a:picLocks noChangeAspect="1"/>
          </p:cNvPicPr>
          <p:nvPr/>
        </p:nvPicPr>
        <p:blipFill>
          <a:blip r:embed="rId2"/>
          <a:stretch>
            <a:fillRect/>
          </a:stretch>
        </p:blipFill>
        <p:spPr>
          <a:xfrm>
            <a:off x="1018065" y="1799332"/>
            <a:ext cx="7107870" cy="65770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39A5EB8-79FF-4D4C-98FA-3B28CEBD1303}"/>
              </a:ext>
            </a:extLst>
          </p:cNvPr>
          <p:cNvPicPr>
            <a:picLocks noChangeAspect="1"/>
          </p:cNvPicPr>
          <p:nvPr/>
        </p:nvPicPr>
        <p:blipFill>
          <a:blip r:embed="rId3"/>
          <a:stretch>
            <a:fillRect/>
          </a:stretch>
        </p:blipFill>
        <p:spPr>
          <a:xfrm>
            <a:off x="1018065" y="2457041"/>
            <a:ext cx="7107872" cy="900023"/>
          </a:xfrm>
          <a:prstGeom prst="rect">
            <a:avLst/>
          </a:prstGeom>
        </p:spPr>
      </p:pic>
    </p:spTree>
    <p:extLst>
      <p:ext uri="{BB962C8B-B14F-4D97-AF65-F5344CB8AC3E}">
        <p14:creationId xmlns:p14="http://schemas.microsoft.com/office/powerpoint/2010/main" val="178017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E92-49A0-4ABE-B3FD-9BE35638DCB2}"/>
              </a:ext>
            </a:extLst>
          </p:cNvPr>
          <p:cNvSpPr>
            <a:spLocks noGrp="1"/>
          </p:cNvSpPr>
          <p:nvPr>
            <p:ph type="title"/>
          </p:nvPr>
        </p:nvSpPr>
        <p:spPr>
          <a:xfrm rot="122813">
            <a:off x="3911487" y="1949587"/>
            <a:ext cx="1577152" cy="1859693"/>
          </a:xfrm>
        </p:spPr>
        <p:txBody>
          <a:bodyPr/>
          <a:lstStyle/>
          <a:p>
            <a:r>
              <a:rPr lang="ro-RO" sz="7200" dirty="0"/>
              <a:t>Cl</a:t>
            </a:r>
            <a:r>
              <a:rPr lang="ro-RO" sz="7200" baseline="30000" dirty="0"/>
              <a:t>-</a:t>
            </a:r>
            <a:r>
              <a:rPr lang="ro-RO" sz="7200" dirty="0"/>
              <a:t> </a:t>
            </a:r>
          </a:p>
        </p:txBody>
      </p:sp>
    </p:spTree>
    <p:extLst>
      <p:ext uri="{BB962C8B-B14F-4D97-AF65-F5344CB8AC3E}">
        <p14:creationId xmlns:p14="http://schemas.microsoft.com/office/powerpoint/2010/main" val="115137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4124028-6AD0-45F9-A362-266C692D66B3}"/>
              </a:ext>
            </a:extLst>
          </p:cNvPr>
          <p:cNvPicPr>
            <a:picLocks noChangeAspect="1"/>
          </p:cNvPicPr>
          <p:nvPr/>
        </p:nvPicPr>
        <p:blipFill>
          <a:blip r:embed="rId2"/>
          <a:stretch>
            <a:fillRect/>
          </a:stretch>
        </p:blipFill>
        <p:spPr>
          <a:xfrm>
            <a:off x="1323753" y="539576"/>
            <a:ext cx="6282055" cy="2001520"/>
          </a:xfrm>
          <a:prstGeom prst="rect">
            <a:avLst/>
          </a:prstGeom>
        </p:spPr>
      </p:pic>
      <p:graphicFrame>
        <p:nvGraphicFramePr>
          <p:cNvPr id="24" name="Table 24">
            <a:extLst>
              <a:ext uri="{FF2B5EF4-FFF2-40B4-BE49-F238E27FC236}">
                <a16:creationId xmlns:a16="http://schemas.microsoft.com/office/drawing/2014/main" id="{0F1C6E6D-49FD-433C-B0F0-EA6F78DC9AB3}"/>
              </a:ext>
            </a:extLst>
          </p:cNvPr>
          <p:cNvGraphicFramePr>
            <a:graphicFrameLocks noGrp="1"/>
          </p:cNvGraphicFramePr>
          <p:nvPr>
            <p:extLst>
              <p:ext uri="{D42A27DB-BD31-4B8C-83A1-F6EECF244321}">
                <p14:modId xmlns:p14="http://schemas.microsoft.com/office/powerpoint/2010/main" val="2711409465"/>
              </p:ext>
            </p:extLst>
          </p:nvPr>
        </p:nvGraphicFramePr>
        <p:xfrm>
          <a:off x="1323752" y="2602405"/>
          <a:ext cx="6282055" cy="2001520"/>
        </p:xfrm>
        <a:graphic>
          <a:graphicData uri="http://schemas.openxmlformats.org/drawingml/2006/table">
            <a:tbl>
              <a:tblPr firstRow="1" bandRow="1">
                <a:tableStyleId>{5FD0F851-EC5A-4D38-B0AD-8093EC10F338}</a:tableStyleId>
              </a:tblPr>
              <a:tblGrid>
                <a:gridCol w="1710055">
                  <a:extLst>
                    <a:ext uri="{9D8B030D-6E8A-4147-A177-3AD203B41FA5}">
                      <a16:colId xmlns:a16="http://schemas.microsoft.com/office/drawing/2014/main" val="3347350536"/>
                    </a:ext>
                  </a:extLst>
                </a:gridCol>
                <a:gridCol w="1524000">
                  <a:extLst>
                    <a:ext uri="{9D8B030D-6E8A-4147-A177-3AD203B41FA5}">
                      <a16:colId xmlns:a16="http://schemas.microsoft.com/office/drawing/2014/main" val="996875663"/>
                    </a:ext>
                  </a:extLst>
                </a:gridCol>
                <a:gridCol w="1524000">
                  <a:extLst>
                    <a:ext uri="{9D8B030D-6E8A-4147-A177-3AD203B41FA5}">
                      <a16:colId xmlns:a16="http://schemas.microsoft.com/office/drawing/2014/main" val="1750825767"/>
                    </a:ext>
                  </a:extLst>
                </a:gridCol>
                <a:gridCol w="1524000">
                  <a:extLst>
                    <a:ext uri="{9D8B030D-6E8A-4147-A177-3AD203B41FA5}">
                      <a16:colId xmlns:a16="http://schemas.microsoft.com/office/drawing/2014/main" val="1025688126"/>
                    </a:ext>
                  </a:extLst>
                </a:gridCol>
              </a:tblGrid>
              <a:tr h="370840">
                <a:tc>
                  <a:txBody>
                    <a:bodyPr/>
                    <a:lstStyle/>
                    <a:p>
                      <a:pPr algn="ctr"/>
                      <a:endParaRPr lang="ro-RO" dirty="0"/>
                    </a:p>
                  </a:txBody>
                  <a:tcPr/>
                </a:tc>
                <a:tc>
                  <a:txBody>
                    <a:bodyPr/>
                    <a:lstStyle/>
                    <a:p>
                      <a:pPr algn="ctr"/>
                      <a:r>
                        <a:rPr lang="ro-RO" sz="1400" u="none" strike="noStrike" cap="none">
                          <a:effectLst/>
                          <a:sym typeface="Arial"/>
                        </a:rPr>
                        <a:t>H+</a:t>
                      </a:r>
                      <a:endParaRPr lang="ro-RO" dirty="0"/>
                    </a:p>
                  </a:txBody>
                  <a:tcPr/>
                </a:tc>
                <a:tc>
                  <a:txBody>
                    <a:bodyPr/>
                    <a:lstStyle/>
                    <a:p>
                      <a:pPr algn="ctr"/>
                      <a:r>
                        <a:rPr lang="ro-RO" sz="1400" u="none" strike="noStrike" cap="none">
                          <a:effectLst/>
                          <a:sym typeface="Arial"/>
                        </a:rPr>
                        <a:t>H</a:t>
                      </a:r>
                      <a:endParaRPr lang="ro-RO" dirty="0"/>
                    </a:p>
                  </a:txBody>
                  <a:tcPr/>
                </a:tc>
                <a:tc>
                  <a:txBody>
                    <a:bodyPr/>
                    <a:lstStyle/>
                    <a:p>
                      <a:pPr algn="ctr"/>
                      <a:r>
                        <a:rPr lang="ro-RO" sz="1400" u="none" strike="noStrike" cap="none">
                          <a:effectLst/>
                          <a:sym typeface="Arial"/>
                        </a:rPr>
                        <a:t>H−</a:t>
                      </a:r>
                      <a:endParaRPr lang="ro-RO" dirty="0"/>
                    </a:p>
                  </a:txBody>
                  <a:tcPr/>
                </a:tc>
                <a:extLst>
                  <a:ext uri="{0D108BD9-81ED-4DB2-BD59-A6C34878D82A}">
                    <a16:rowId xmlns:a16="http://schemas.microsoft.com/office/drawing/2014/main" val="4013368209"/>
                  </a:ext>
                </a:extLst>
              </a:tr>
              <a:tr h="370840">
                <a:tc>
                  <a:txBody>
                    <a:bodyPr/>
                    <a:lstStyle/>
                    <a:p>
                      <a:pPr algn="ctr"/>
                      <a:r>
                        <a:rPr lang="ro-RO" sz="1400" b="1" u="none" strike="noStrike" cap="none" dirty="0">
                          <a:effectLst/>
                          <a:sym typeface="Arial"/>
                        </a:rPr>
                        <a:t>Clasificare</a:t>
                      </a:r>
                      <a:endParaRPr lang="ro-RO" b="1" dirty="0">
                        <a:effectLst/>
                      </a:endParaRPr>
                    </a:p>
                  </a:txBody>
                  <a:tcPr/>
                </a:tc>
                <a:tc>
                  <a:txBody>
                    <a:bodyPr/>
                    <a:lstStyle/>
                    <a:p>
                      <a:pPr algn="ctr" fontAlgn="base"/>
                      <a:r>
                        <a:rPr lang="ro-RO" dirty="0">
                          <a:effectLst/>
                        </a:rPr>
                        <a:t>cation</a:t>
                      </a:r>
                    </a:p>
                  </a:txBody>
                  <a:tcPr marL="95250" marR="95250" marT="47625" marB="47625" anchor="ctr"/>
                </a:tc>
                <a:tc>
                  <a:txBody>
                    <a:bodyPr/>
                    <a:lstStyle/>
                    <a:p>
                      <a:pPr algn="ctr" fontAlgn="base"/>
                      <a:r>
                        <a:rPr lang="ro-RO" dirty="0">
                          <a:effectLst/>
                        </a:rPr>
                        <a:t>atom neutru</a:t>
                      </a:r>
                    </a:p>
                  </a:txBody>
                  <a:tcPr marL="95250" marR="95250" marT="47625" marB="47625" anchor="ctr"/>
                </a:tc>
                <a:tc>
                  <a:txBody>
                    <a:bodyPr/>
                    <a:lstStyle/>
                    <a:p>
                      <a:pPr algn="ctr"/>
                      <a:r>
                        <a:rPr lang="ro-RO" sz="1400" u="none" strike="noStrike" cap="none" dirty="0">
                          <a:effectLst/>
                          <a:sym typeface="Arial"/>
                        </a:rPr>
                        <a:t>anion</a:t>
                      </a:r>
                      <a:endParaRPr lang="ro-RO" dirty="0"/>
                    </a:p>
                  </a:txBody>
                  <a:tcPr/>
                </a:tc>
                <a:extLst>
                  <a:ext uri="{0D108BD9-81ED-4DB2-BD59-A6C34878D82A}">
                    <a16:rowId xmlns:a16="http://schemas.microsoft.com/office/drawing/2014/main" val="339924978"/>
                  </a:ext>
                </a:extLst>
              </a:tr>
              <a:tr h="370840">
                <a:tc>
                  <a:txBody>
                    <a:bodyPr/>
                    <a:lstStyle/>
                    <a:p>
                      <a:pPr algn="ctr"/>
                      <a:r>
                        <a:rPr lang="ro-RO" sz="1400" b="1" u="none" strike="noStrike" cap="none" dirty="0">
                          <a:effectLst/>
                          <a:sym typeface="Arial"/>
                        </a:rPr>
                        <a:t>Num</a:t>
                      </a:r>
                      <a:r>
                        <a:rPr lang="en-US" sz="1400" b="1" u="none" strike="noStrike" cap="none" dirty="0">
                          <a:effectLst/>
                          <a:sym typeface="Arial"/>
                        </a:rPr>
                        <a:t>a</a:t>
                      </a:r>
                      <a:r>
                        <a:rPr lang="ro-RO" sz="1400" b="1" u="none" strike="noStrike" cap="none" dirty="0">
                          <a:effectLst/>
                          <a:sym typeface="Arial"/>
                        </a:rPr>
                        <a:t>r de protoni</a:t>
                      </a:r>
                      <a:endParaRPr lang="ro-RO" b="1" dirty="0">
                        <a:effectLst/>
                      </a:endParaRPr>
                    </a:p>
                  </a:txBody>
                  <a:tcPr/>
                </a:tc>
                <a:tc>
                  <a:txBody>
                    <a:bodyPr/>
                    <a:lstStyle/>
                    <a:p>
                      <a:pPr algn="ctr"/>
                      <a:r>
                        <a:rPr lang="ro-RO" sz="1400" u="none" strike="noStrike" cap="none">
                          <a:effectLst/>
                          <a:sym typeface="Arial"/>
                        </a:rPr>
                        <a:t>1</a:t>
                      </a:r>
                      <a:endParaRPr lang="ro-RO" dirty="0"/>
                    </a:p>
                  </a:txBody>
                  <a:tcPr/>
                </a:tc>
                <a:tc>
                  <a:txBody>
                    <a:bodyPr/>
                    <a:lstStyle/>
                    <a:p>
                      <a:pPr algn="ctr"/>
                      <a:r>
                        <a:rPr lang="ro-RO" sz="1400" u="none" strike="noStrike" cap="none">
                          <a:effectLst/>
                          <a:sym typeface="Arial"/>
                        </a:rPr>
                        <a:t>1</a:t>
                      </a:r>
                      <a:endParaRPr lang="ro-RO" dirty="0"/>
                    </a:p>
                  </a:txBody>
                  <a:tcPr/>
                </a:tc>
                <a:tc>
                  <a:txBody>
                    <a:bodyPr/>
                    <a:lstStyle/>
                    <a:p>
                      <a:pPr algn="ctr"/>
                      <a:r>
                        <a:rPr lang="ro-RO" sz="1400" u="none" strike="noStrike" cap="none">
                          <a:effectLst/>
                          <a:sym typeface="Arial"/>
                        </a:rPr>
                        <a:t>1</a:t>
                      </a:r>
                      <a:endParaRPr lang="ro-RO" dirty="0"/>
                    </a:p>
                  </a:txBody>
                  <a:tcPr/>
                </a:tc>
                <a:extLst>
                  <a:ext uri="{0D108BD9-81ED-4DB2-BD59-A6C34878D82A}">
                    <a16:rowId xmlns:a16="http://schemas.microsoft.com/office/drawing/2014/main" val="366034664"/>
                  </a:ext>
                </a:extLst>
              </a:tr>
              <a:tr h="370840">
                <a:tc>
                  <a:txBody>
                    <a:bodyPr/>
                    <a:lstStyle/>
                    <a:p>
                      <a:pPr algn="ctr"/>
                      <a:r>
                        <a:rPr lang="ro-RO" sz="1400" b="1" u="none" strike="noStrike" cap="none" dirty="0">
                          <a:effectLst/>
                          <a:sym typeface="Arial"/>
                        </a:rPr>
                        <a:t>Num</a:t>
                      </a:r>
                      <a:r>
                        <a:rPr lang="en-US" sz="1400" b="1" u="none" strike="noStrike" cap="none" dirty="0">
                          <a:effectLst/>
                          <a:sym typeface="Arial"/>
                        </a:rPr>
                        <a:t>a</a:t>
                      </a:r>
                      <a:r>
                        <a:rPr lang="ro-RO" sz="1400" b="1" u="none" strike="noStrike" cap="none" dirty="0">
                          <a:effectLst/>
                          <a:sym typeface="Arial"/>
                        </a:rPr>
                        <a:t>r de electroni</a:t>
                      </a:r>
                      <a:endParaRPr lang="ro-RO" b="1" dirty="0">
                        <a:effectLst/>
                      </a:endParaRPr>
                    </a:p>
                  </a:txBody>
                  <a:tcPr/>
                </a:tc>
                <a:tc>
                  <a:txBody>
                    <a:bodyPr/>
                    <a:lstStyle/>
                    <a:p>
                      <a:pPr algn="ctr"/>
                      <a:r>
                        <a:rPr lang="ro-RO" sz="1400" u="none" strike="noStrike" cap="none" dirty="0">
                          <a:effectLst/>
                          <a:sym typeface="Arial"/>
                        </a:rPr>
                        <a:t>0</a:t>
                      </a:r>
                      <a:endParaRPr lang="ro-RO" dirty="0"/>
                    </a:p>
                  </a:txBody>
                  <a:tcPr/>
                </a:tc>
                <a:tc>
                  <a:txBody>
                    <a:bodyPr/>
                    <a:lstStyle/>
                    <a:p>
                      <a:pPr algn="ctr"/>
                      <a:r>
                        <a:rPr lang="ro-RO" sz="1400" u="none" strike="noStrike" cap="none">
                          <a:effectLst/>
                          <a:sym typeface="Arial"/>
                        </a:rPr>
                        <a:t>1</a:t>
                      </a:r>
                      <a:endParaRPr lang="ro-RO" dirty="0"/>
                    </a:p>
                  </a:txBody>
                  <a:tcPr/>
                </a:tc>
                <a:tc>
                  <a:txBody>
                    <a:bodyPr/>
                    <a:lstStyle/>
                    <a:p>
                      <a:pPr algn="ctr"/>
                      <a:r>
                        <a:rPr lang="ro-RO" sz="1400" u="none" strike="noStrike" cap="none" dirty="0">
                          <a:effectLst/>
                          <a:sym typeface="Arial"/>
                        </a:rPr>
                        <a:t>2</a:t>
                      </a:r>
                      <a:endParaRPr lang="ro-RO" dirty="0"/>
                    </a:p>
                  </a:txBody>
                  <a:tcPr/>
                </a:tc>
                <a:extLst>
                  <a:ext uri="{0D108BD9-81ED-4DB2-BD59-A6C34878D82A}">
                    <a16:rowId xmlns:a16="http://schemas.microsoft.com/office/drawing/2014/main" val="1907657233"/>
                  </a:ext>
                </a:extLst>
              </a:tr>
              <a:tr h="370840">
                <a:tc>
                  <a:txBody>
                    <a:bodyPr/>
                    <a:lstStyle/>
                    <a:p>
                      <a:pPr algn="ctr"/>
                      <a:r>
                        <a:rPr lang="ro-RO" sz="1400" b="1" u="none" strike="noStrike" cap="none" dirty="0">
                          <a:effectLst/>
                          <a:sym typeface="Arial"/>
                        </a:rPr>
                        <a:t>Sarcina total</a:t>
                      </a:r>
                      <a:r>
                        <a:rPr lang="en-US" sz="1400" b="1" u="none" strike="noStrike" cap="none" dirty="0">
                          <a:effectLst/>
                          <a:sym typeface="Arial"/>
                        </a:rPr>
                        <a:t>a</a:t>
                      </a:r>
                      <a:endParaRPr lang="ro-RO" b="1" dirty="0">
                        <a:effectLst/>
                      </a:endParaRPr>
                    </a:p>
                  </a:txBody>
                  <a:tcPr/>
                </a:tc>
                <a:tc>
                  <a:txBody>
                    <a:bodyPr/>
                    <a:lstStyle/>
                    <a:p>
                      <a:pPr algn="ctr"/>
                      <a:r>
                        <a:rPr lang="ro-RO" sz="1400" u="none" strike="noStrike" cap="none" dirty="0">
                          <a:effectLst/>
                          <a:sym typeface="Arial"/>
                        </a:rPr>
                        <a:t>1+</a:t>
                      </a:r>
                      <a:endParaRPr lang="ro-RO" dirty="0"/>
                    </a:p>
                  </a:txBody>
                  <a:tcPr/>
                </a:tc>
                <a:tc>
                  <a:txBody>
                    <a:bodyPr/>
                    <a:lstStyle/>
                    <a:p>
                      <a:pPr algn="ctr"/>
                      <a:r>
                        <a:rPr lang="ro-RO" sz="1400" u="none" strike="noStrike" cap="none" dirty="0">
                          <a:effectLst/>
                          <a:sym typeface="Arial"/>
                        </a:rPr>
                        <a:t>0</a:t>
                      </a:r>
                      <a:endParaRPr lang="ro-RO" dirty="0"/>
                    </a:p>
                  </a:txBody>
                  <a:tcPr/>
                </a:tc>
                <a:tc>
                  <a:txBody>
                    <a:bodyPr/>
                    <a:lstStyle/>
                    <a:p>
                      <a:pPr algn="ctr"/>
                      <a:r>
                        <a:rPr lang="ro-RO" sz="1400" u="none" strike="noStrike" cap="none" dirty="0">
                          <a:effectLst/>
                          <a:sym typeface="Arial"/>
                        </a:rPr>
                        <a:t>1−</a:t>
                      </a:r>
                      <a:endParaRPr lang="ro-RO" dirty="0"/>
                    </a:p>
                  </a:txBody>
                  <a:tcPr/>
                </a:tc>
                <a:extLst>
                  <a:ext uri="{0D108BD9-81ED-4DB2-BD59-A6C34878D82A}">
                    <a16:rowId xmlns:a16="http://schemas.microsoft.com/office/drawing/2014/main" val="238619321"/>
                  </a:ext>
                </a:extLst>
              </a:tr>
            </a:tbl>
          </a:graphicData>
        </a:graphic>
      </p:graphicFrame>
    </p:spTree>
    <p:extLst>
      <p:ext uri="{BB962C8B-B14F-4D97-AF65-F5344CB8AC3E}">
        <p14:creationId xmlns:p14="http://schemas.microsoft.com/office/powerpoint/2010/main" val="2903213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DA889-5D1F-4029-9B69-060517DE0798}"/>
              </a:ext>
            </a:extLst>
          </p:cNvPr>
          <p:cNvPicPr>
            <a:picLocks noChangeAspect="1"/>
          </p:cNvPicPr>
          <p:nvPr/>
        </p:nvPicPr>
        <p:blipFill>
          <a:blip r:embed="rId2"/>
          <a:stretch>
            <a:fillRect/>
          </a:stretch>
        </p:blipFill>
        <p:spPr>
          <a:xfrm>
            <a:off x="2380235" y="378307"/>
            <a:ext cx="4383529" cy="43868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62742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7651F3-7AE4-43C8-B16A-32BAF3ACF48A}"/>
              </a:ext>
            </a:extLst>
          </p:cNvPr>
          <p:cNvPicPr>
            <a:picLocks noChangeAspect="1"/>
          </p:cNvPicPr>
          <p:nvPr/>
        </p:nvPicPr>
        <p:blipFill>
          <a:blip r:embed="rId2"/>
          <a:stretch>
            <a:fillRect/>
          </a:stretch>
        </p:blipFill>
        <p:spPr>
          <a:xfrm>
            <a:off x="1266363" y="1947775"/>
            <a:ext cx="6611273" cy="12479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6016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E92-49A0-4ABE-B3FD-9BE35638DCB2}"/>
              </a:ext>
            </a:extLst>
          </p:cNvPr>
          <p:cNvSpPr>
            <a:spLocks noGrp="1"/>
          </p:cNvSpPr>
          <p:nvPr>
            <p:ph type="title"/>
          </p:nvPr>
        </p:nvSpPr>
        <p:spPr>
          <a:xfrm rot="122813">
            <a:off x="3766236" y="1946992"/>
            <a:ext cx="1722449" cy="1859693"/>
          </a:xfrm>
        </p:spPr>
        <p:txBody>
          <a:bodyPr/>
          <a:lstStyle/>
          <a:p>
            <a:r>
              <a:rPr lang="ro-RO" sz="7200" dirty="0"/>
              <a:t>Br</a:t>
            </a:r>
            <a:r>
              <a:rPr lang="ro-RO" sz="7200" baseline="30000" dirty="0"/>
              <a:t>-</a:t>
            </a:r>
            <a:r>
              <a:rPr lang="ro-RO" sz="7200" dirty="0"/>
              <a:t> </a:t>
            </a:r>
          </a:p>
        </p:txBody>
      </p:sp>
    </p:spTree>
    <p:extLst>
      <p:ext uri="{BB962C8B-B14F-4D97-AF65-F5344CB8AC3E}">
        <p14:creationId xmlns:p14="http://schemas.microsoft.com/office/powerpoint/2010/main" val="355592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9B670F-9A0C-4748-8590-AC3592783FDC}"/>
              </a:ext>
            </a:extLst>
          </p:cNvPr>
          <p:cNvPicPr>
            <a:picLocks noChangeAspect="1"/>
          </p:cNvPicPr>
          <p:nvPr/>
        </p:nvPicPr>
        <p:blipFill>
          <a:blip r:embed="rId2"/>
          <a:stretch>
            <a:fillRect/>
          </a:stretch>
        </p:blipFill>
        <p:spPr>
          <a:xfrm>
            <a:off x="1171268" y="1443101"/>
            <a:ext cx="6801464" cy="22572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3582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5C352-E2CC-4958-9EFA-F6D840A4482B}"/>
              </a:ext>
            </a:extLst>
          </p:cNvPr>
          <p:cNvPicPr>
            <a:picLocks noChangeAspect="1"/>
          </p:cNvPicPr>
          <p:nvPr/>
        </p:nvPicPr>
        <p:blipFill>
          <a:blip r:embed="rId2"/>
          <a:stretch>
            <a:fillRect/>
          </a:stretch>
        </p:blipFill>
        <p:spPr>
          <a:xfrm>
            <a:off x="1180977" y="1505298"/>
            <a:ext cx="6782046" cy="21329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7393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E92-49A0-4ABE-B3FD-9BE35638DCB2}"/>
              </a:ext>
            </a:extLst>
          </p:cNvPr>
          <p:cNvSpPr>
            <a:spLocks noGrp="1"/>
          </p:cNvSpPr>
          <p:nvPr>
            <p:ph type="title"/>
          </p:nvPr>
        </p:nvSpPr>
        <p:spPr>
          <a:xfrm rot="122813">
            <a:off x="2567233" y="1925573"/>
            <a:ext cx="2921835" cy="1859693"/>
          </a:xfrm>
        </p:spPr>
        <p:txBody>
          <a:bodyPr/>
          <a:lstStyle/>
          <a:p>
            <a:r>
              <a:rPr lang="ro-RO" sz="7200" dirty="0"/>
              <a:t>NO3</a:t>
            </a:r>
            <a:r>
              <a:rPr lang="ro-RO" sz="7200" baseline="30000" dirty="0"/>
              <a:t>-</a:t>
            </a:r>
            <a:r>
              <a:rPr lang="ro-RO" sz="7200" dirty="0"/>
              <a:t> </a:t>
            </a:r>
          </a:p>
        </p:txBody>
      </p:sp>
    </p:spTree>
    <p:extLst>
      <p:ext uri="{BB962C8B-B14F-4D97-AF65-F5344CB8AC3E}">
        <p14:creationId xmlns:p14="http://schemas.microsoft.com/office/powerpoint/2010/main" val="1356962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6B637E-CB9B-45C0-A39C-E9860C0D787F}"/>
              </a:ext>
            </a:extLst>
          </p:cNvPr>
          <p:cNvPicPr>
            <a:picLocks noChangeAspect="1"/>
          </p:cNvPicPr>
          <p:nvPr/>
        </p:nvPicPr>
        <p:blipFill>
          <a:blip r:embed="rId2"/>
          <a:stretch>
            <a:fillRect/>
          </a:stretch>
        </p:blipFill>
        <p:spPr>
          <a:xfrm>
            <a:off x="1333048" y="1495275"/>
            <a:ext cx="6477904" cy="1076475"/>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F0D66392-89DA-45CF-80BB-6666AD14F2C6}"/>
              </a:ext>
            </a:extLst>
          </p:cNvPr>
          <p:cNvPicPr>
            <a:picLocks noChangeAspect="1"/>
          </p:cNvPicPr>
          <p:nvPr/>
        </p:nvPicPr>
        <p:blipFill>
          <a:blip r:embed="rId3"/>
          <a:stretch>
            <a:fillRect/>
          </a:stretch>
        </p:blipFill>
        <p:spPr>
          <a:xfrm>
            <a:off x="1333048" y="2571750"/>
            <a:ext cx="6477904" cy="1200318"/>
          </a:xfrm>
          <a:prstGeom prst="rect">
            <a:avLst/>
          </a:prstGeom>
        </p:spPr>
      </p:pic>
    </p:spTree>
    <p:extLst>
      <p:ext uri="{BB962C8B-B14F-4D97-AF65-F5344CB8AC3E}">
        <p14:creationId xmlns:p14="http://schemas.microsoft.com/office/powerpoint/2010/main" val="248272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26082-94BA-4887-841A-08EE033BA5F4}"/>
              </a:ext>
            </a:extLst>
          </p:cNvPr>
          <p:cNvPicPr>
            <a:picLocks noChangeAspect="1"/>
          </p:cNvPicPr>
          <p:nvPr/>
        </p:nvPicPr>
        <p:blipFill>
          <a:blip r:embed="rId2"/>
          <a:stretch>
            <a:fillRect/>
          </a:stretch>
        </p:blipFill>
        <p:spPr>
          <a:xfrm>
            <a:off x="1220906" y="1424049"/>
            <a:ext cx="6702187" cy="22954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9722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E92-49A0-4ABE-B3FD-9BE35638DCB2}"/>
              </a:ext>
            </a:extLst>
          </p:cNvPr>
          <p:cNvSpPr>
            <a:spLocks noGrp="1"/>
          </p:cNvSpPr>
          <p:nvPr>
            <p:ph type="title"/>
          </p:nvPr>
        </p:nvSpPr>
        <p:spPr>
          <a:xfrm rot="122813">
            <a:off x="2567233" y="1925573"/>
            <a:ext cx="2921835" cy="1859693"/>
          </a:xfrm>
        </p:spPr>
        <p:txBody>
          <a:bodyPr/>
          <a:lstStyle/>
          <a:p>
            <a:r>
              <a:rPr lang="ro-RO" sz="7200" dirty="0"/>
              <a:t>NO2</a:t>
            </a:r>
            <a:r>
              <a:rPr lang="ro-RO" sz="7200" baseline="30000" dirty="0"/>
              <a:t>-</a:t>
            </a:r>
          </a:p>
        </p:txBody>
      </p:sp>
    </p:spTree>
    <p:extLst>
      <p:ext uri="{BB962C8B-B14F-4D97-AF65-F5344CB8AC3E}">
        <p14:creationId xmlns:p14="http://schemas.microsoft.com/office/powerpoint/2010/main" val="414183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BFDAC4-F042-4AC0-A487-0962121AFC08}"/>
              </a:ext>
            </a:extLst>
          </p:cNvPr>
          <p:cNvPicPr>
            <a:picLocks noChangeAspect="1"/>
          </p:cNvPicPr>
          <p:nvPr/>
        </p:nvPicPr>
        <p:blipFill>
          <a:blip r:embed="rId2"/>
          <a:stretch>
            <a:fillRect/>
          </a:stretch>
        </p:blipFill>
        <p:spPr>
          <a:xfrm>
            <a:off x="1421098" y="943401"/>
            <a:ext cx="6301803" cy="32566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9240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8FF278F-D445-4B5B-9E07-4D4A603F3275}"/>
              </a:ext>
            </a:extLst>
          </p:cNvPr>
          <p:cNvSpPr>
            <a:spLocks noGrp="1"/>
          </p:cNvSpPr>
          <p:nvPr>
            <p:ph type="title"/>
          </p:nvPr>
        </p:nvSpPr>
        <p:spPr/>
        <p:txBody>
          <a:bodyPr/>
          <a:lstStyle/>
          <a:p>
            <a:r>
              <a:rPr lang="en-US" dirty="0" err="1"/>
              <a:t>Utilizare</a:t>
            </a:r>
            <a:r>
              <a:rPr lang="en-US" dirty="0"/>
              <a:t> </a:t>
            </a:r>
            <a:r>
              <a:rPr lang="en-US" dirty="0" err="1"/>
              <a:t>medicala</a:t>
            </a:r>
            <a:endParaRPr lang="ro-RO" dirty="0"/>
          </a:p>
        </p:txBody>
      </p:sp>
      <p:sp>
        <p:nvSpPr>
          <p:cNvPr id="10" name="Text Placeholder 9">
            <a:extLst>
              <a:ext uri="{FF2B5EF4-FFF2-40B4-BE49-F238E27FC236}">
                <a16:creationId xmlns:a16="http://schemas.microsoft.com/office/drawing/2014/main" id="{E360CDB3-6E39-47E4-B548-9593392625EB}"/>
              </a:ext>
            </a:extLst>
          </p:cNvPr>
          <p:cNvSpPr>
            <a:spLocks noGrp="1"/>
          </p:cNvSpPr>
          <p:nvPr>
            <p:ph type="body" idx="1"/>
          </p:nvPr>
        </p:nvSpPr>
        <p:spPr>
          <a:xfrm>
            <a:off x="713250" y="1341163"/>
            <a:ext cx="7717500" cy="2996920"/>
          </a:xfrm>
        </p:spPr>
        <p:txBody>
          <a:bodyPr anchor="t"/>
          <a:lstStyle/>
          <a:p>
            <a:pPr marL="152400" indent="0">
              <a:buNone/>
            </a:pPr>
            <a:r>
              <a:rPr lang="ro-RO" sz="1400" dirty="0"/>
              <a:t>Cationii si anionii joaca roluri foarte importante in sanatate si medicina. Ioni precum sodiu, potasiu, calciu, clorura, fosfat si bicarbonat sunt necesari pentru a mentine hidratarea si pH-ul sanguin adecvat si sunt necesare pentru functionarea corecta a tesutului nervos si muscular. Nivelurile anormale ale acestor ioni in organism pot avea consecinte severe care duc la probleme cardiace si neuronale, iar daca nu sunt tratate poate provoca chiar moartea.</a:t>
            </a:r>
            <a:endParaRPr lang="en-US" sz="1400" dirty="0"/>
          </a:p>
          <a:p>
            <a:pPr marL="152400" indent="0">
              <a:buNone/>
            </a:pPr>
            <a:endParaRPr lang="en-US" sz="1400" dirty="0"/>
          </a:p>
          <a:p>
            <a:pPr marL="152400" indent="0">
              <a:buNone/>
            </a:pPr>
            <a:r>
              <a:rPr lang="en-US" sz="1400" dirty="0"/>
              <a:t>Un test de </a:t>
            </a:r>
            <a:r>
              <a:rPr lang="en-US" sz="1400" dirty="0" err="1"/>
              <a:t>sange</a:t>
            </a:r>
            <a:r>
              <a:rPr lang="en-US" sz="1400" dirty="0"/>
              <a:t> </a:t>
            </a:r>
            <a:r>
              <a:rPr lang="en-US" sz="1400" dirty="0" err="1"/>
              <a:t>obisnuit</a:t>
            </a:r>
            <a:r>
              <a:rPr lang="en-US" sz="1400" dirty="0"/>
              <a:t> care </a:t>
            </a:r>
            <a:r>
              <a:rPr lang="en-US" sz="1400" dirty="0" err="1"/>
              <a:t>este</a:t>
            </a:r>
            <a:r>
              <a:rPr lang="en-US" sz="1400" dirty="0"/>
              <a:t> </a:t>
            </a:r>
            <a:r>
              <a:rPr lang="en-US" sz="1400" dirty="0" err="1"/>
              <a:t>adesea</a:t>
            </a:r>
            <a:r>
              <a:rPr lang="en-US" sz="1400" dirty="0"/>
              <a:t> </a:t>
            </a:r>
            <a:r>
              <a:rPr lang="en-US" sz="1400" dirty="0" err="1"/>
              <a:t>comandat</a:t>
            </a:r>
            <a:r>
              <a:rPr lang="en-US" sz="1400" dirty="0"/>
              <a:t> de medici </a:t>
            </a:r>
            <a:r>
              <a:rPr lang="en-US" sz="1400" dirty="0" err="1"/>
              <a:t>este</a:t>
            </a:r>
            <a:r>
              <a:rPr lang="en-US" sz="1400" dirty="0"/>
              <a:t> un </a:t>
            </a:r>
            <a:r>
              <a:rPr lang="en-US" sz="1400" dirty="0" err="1"/>
              <a:t>panou</a:t>
            </a:r>
            <a:r>
              <a:rPr lang="en-US" sz="1400" dirty="0"/>
              <a:t> de </a:t>
            </a:r>
            <a:r>
              <a:rPr lang="en-US" sz="1400" dirty="0" err="1"/>
              <a:t>chimie</a:t>
            </a:r>
            <a:r>
              <a:rPr lang="en-US" sz="1400" dirty="0"/>
              <a:t> </a:t>
            </a:r>
            <a:r>
              <a:rPr lang="en-US" sz="1400" dirty="0" err="1"/>
              <a:t>pentru</a:t>
            </a:r>
            <a:r>
              <a:rPr lang="en-US" sz="1400" dirty="0"/>
              <a:t> un </a:t>
            </a:r>
            <a:r>
              <a:rPr lang="en-US" sz="1400" dirty="0" err="1"/>
              <a:t>pacient</a:t>
            </a:r>
            <a:r>
              <a:rPr lang="en-US" sz="1400" dirty="0"/>
              <a:t>. O </a:t>
            </a:r>
            <a:r>
              <a:rPr lang="en-US" sz="1400" dirty="0" err="1"/>
              <a:t>proba</a:t>
            </a:r>
            <a:r>
              <a:rPr lang="en-US" sz="1400" dirty="0"/>
              <a:t> de </a:t>
            </a:r>
            <a:r>
              <a:rPr lang="en-US" sz="1400" dirty="0" err="1"/>
              <a:t>sange</a:t>
            </a:r>
            <a:r>
              <a:rPr lang="en-US" sz="1400" dirty="0"/>
              <a:t> a </a:t>
            </a:r>
            <a:r>
              <a:rPr lang="en-US" sz="1400" dirty="0" err="1"/>
              <a:t>pacientului</a:t>
            </a:r>
            <a:r>
              <a:rPr lang="en-US" sz="1400" dirty="0"/>
              <a:t> </a:t>
            </a:r>
            <a:r>
              <a:rPr lang="en-US" sz="1400" dirty="0" err="1"/>
              <a:t>este</a:t>
            </a:r>
            <a:r>
              <a:rPr lang="en-US" sz="1400" dirty="0"/>
              <a:t> </a:t>
            </a:r>
            <a:r>
              <a:rPr lang="en-US" sz="1400" dirty="0" err="1"/>
              <a:t>trimisa</a:t>
            </a:r>
            <a:r>
              <a:rPr lang="en-US" sz="1400" dirty="0"/>
              <a:t> la un </a:t>
            </a:r>
            <a:r>
              <a:rPr lang="en-US" sz="1400" dirty="0" err="1"/>
              <a:t>laborator</a:t>
            </a:r>
            <a:r>
              <a:rPr lang="en-US" sz="1400" dirty="0"/>
              <a:t> </a:t>
            </a:r>
            <a:r>
              <a:rPr lang="en-US" sz="1400" dirty="0" err="1"/>
              <a:t>unde</a:t>
            </a:r>
            <a:r>
              <a:rPr lang="en-US" sz="1400" dirty="0"/>
              <a:t> se </a:t>
            </a:r>
            <a:r>
              <a:rPr lang="en-US" sz="1400" dirty="0" err="1"/>
              <a:t>efectueaza</a:t>
            </a:r>
            <a:r>
              <a:rPr lang="en-US" sz="1400" dirty="0"/>
              <a:t> o </a:t>
            </a:r>
            <a:r>
              <a:rPr lang="en-US" sz="1400" dirty="0" err="1"/>
              <a:t>serie</a:t>
            </a:r>
            <a:r>
              <a:rPr lang="en-US" sz="1400" dirty="0"/>
              <a:t> de teste </a:t>
            </a:r>
            <a:r>
              <a:rPr lang="en-US" sz="1400" dirty="0" err="1"/>
              <a:t>pentru</a:t>
            </a:r>
            <a:r>
              <a:rPr lang="en-US" sz="1400" dirty="0"/>
              <a:t> a </a:t>
            </a:r>
            <a:r>
              <a:rPr lang="en-US" sz="1400" dirty="0" err="1"/>
              <a:t>masura</a:t>
            </a:r>
            <a:r>
              <a:rPr lang="en-US" sz="1400" dirty="0"/>
              <a:t> </a:t>
            </a:r>
            <a:r>
              <a:rPr lang="en-US" sz="1400" dirty="0" err="1"/>
              <a:t>prezenta</a:t>
            </a:r>
            <a:r>
              <a:rPr lang="en-US" sz="1400" dirty="0"/>
              <a:t> </a:t>
            </a:r>
            <a:r>
              <a:rPr lang="en-US" sz="1400" dirty="0" err="1"/>
              <a:t>si</a:t>
            </a:r>
            <a:r>
              <a:rPr lang="en-US" sz="1400" dirty="0"/>
              <a:t> </a:t>
            </a:r>
            <a:r>
              <a:rPr lang="en-US" sz="1400" dirty="0" err="1"/>
              <a:t>cantitatea</a:t>
            </a:r>
            <a:r>
              <a:rPr lang="en-US" sz="1400" dirty="0"/>
              <a:t> </a:t>
            </a:r>
            <a:r>
              <a:rPr lang="en-US" sz="1400" dirty="0" err="1"/>
              <a:t>anumitor</a:t>
            </a:r>
            <a:r>
              <a:rPr lang="en-US" sz="1400" dirty="0"/>
              <a:t> </a:t>
            </a:r>
            <a:r>
              <a:rPr lang="en-US" sz="1400" dirty="0" err="1"/>
              <a:t>substante</a:t>
            </a:r>
            <a:r>
              <a:rPr lang="en-US" sz="1400" dirty="0"/>
              <a:t> </a:t>
            </a:r>
            <a:r>
              <a:rPr lang="en-US" sz="1400" dirty="0" err="1"/>
              <a:t>chimice</a:t>
            </a:r>
            <a:r>
              <a:rPr lang="en-US" sz="1400" dirty="0"/>
              <a:t>, </a:t>
            </a:r>
            <a:r>
              <a:rPr lang="en-US" sz="1400" dirty="0" err="1"/>
              <a:t>dintre</a:t>
            </a:r>
            <a:r>
              <a:rPr lang="en-US" sz="1400" dirty="0"/>
              <a:t> care </a:t>
            </a:r>
            <a:r>
              <a:rPr lang="en-US" sz="1400" dirty="0" err="1"/>
              <a:t>unii</a:t>
            </a:r>
            <a:r>
              <a:rPr lang="en-US" sz="1400" dirty="0"/>
              <a:t> sunt </a:t>
            </a:r>
            <a:r>
              <a:rPr lang="en-US" sz="1400" dirty="0" err="1"/>
              <a:t>ioni</a:t>
            </a:r>
            <a:r>
              <a:rPr lang="en-US" sz="1400" dirty="0"/>
              <a:t>.</a:t>
            </a:r>
          </a:p>
          <a:p>
            <a:pPr marL="152400" indent="0">
              <a:buNone/>
            </a:pPr>
            <a:endParaRPr lang="en-US" sz="1400" dirty="0"/>
          </a:p>
          <a:p>
            <a:pPr marL="152400" indent="0">
              <a:buNone/>
            </a:pPr>
            <a:r>
              <a:rPr lang="en-US" sz="1400" dirty="0"/>
              <a:t>Se </a:t>
            </a:r>
            <a:r>
              <a:rPr lang="en-US" sz="1400" dirty="0" err="1"/>
              <a:t>efectueaza</a:t>
            </a:r>
            <a:r>
              <a:rPr lang="en-US" sz="1400" dirty="0"/>
              <a:t> o </a:t>
            </a:r>
            <a:r>
              <a:rPr lang="en-US" sz="1400" dirty="0" err="1"/>
              <a:t>serie</a:t>
            </a:r>
            <a:r>
              <a:rPr lang="en-US" sz="1400" dirty="0"/>
              <a:t> de </a:t>
            </a:r>
            <a:r>
              <a:rPr lang="en-US" sz="1400" dirty="0" err="1"/>
              <a:t>reactii</a:t>
            </a:r>
            <a:r>
              <a:rPr lang="en-US" sz="1400" dirty="0"/>
              <a:t> </a:t>
            </a:r>
            <a:r>
              <a:rPr lang="en-US" sz="1400" dirty="0" err="1"/>
              <a:t>chimice</a:t>
            </a:r>
            <a:r>
              <a:rPr lang="en-US" sz="1400" dirty="0"/>
              <a:t> care </a:t>
            </a:r>
            <a:r>
              <a:rPr lang="en-US" sz="1400" dirty="0" err="1"/>
              <a:t>dau</a:t>
            </a:r>
            <a:r>
              <a:rPr lang="en-US" sz="1400" dirty="0"/>
              <a:t> </a:t>
            </a:r>
            <a:r>
              <a:rPr lang="en-US" sz="1400" dirty="0" err="1"/>
              <a:t>rezultate</a:t>
            </a:r>
            <a:r>
              <a:rPr lang="en-US" sz="1400" dirty="0"/>
              <a:t> </a:t>
            </a:r>
            <a:r>
              <a:rPr lang="en-US" sz="1400" dirty="0" err="1"/>
              <a:t>distincte</a:t>
            </a:r>
            <a:r>
              <a:rPr lang="en-US" sz="1400" dirty="0"/>
              <a:t>, cum </a:t>
            </a:r>
            <a:r>
              <a:rPr lang="en-US" sz="1400" dirty="0" err="1"/>
              <a:t>ar</a:t>
            </a:r>
            <a:r>
              <a:rPr lang="en-US" sz="1400" dirty="0"/>
              <a:t> fi </a:t>
            </a:r>
            <a:r>
              <a:rPr lang="en-US" sz="1400" dirty="0" err="1"/>
              <a:t>modificari</a:t>
            </a:r>
            <a:r>
              <a:rPr lang="en-US" sz="1400" dirty="0"/>
              <a:t> de </a:t>
            </a:r>
            <a:r>
              <a:rPr lang="en-US" sz="1400" dirty="0" err="1"/>
              <a:t>culoare</a:t>
            </a:r>
            <a:r>
              <a:rPr lang="en-US" sz="1400" dirty="0"/>
              <a:t>, </a:t>
            </a:r>
            <a:r>
              <a:rPr lang="en-US" sz="1400" dirty="0" err="1"/>
              <a:t>formarea</a:t>
            </a:r>
            <a:r>
              <a:rPr lang="en-US" sz="1400" dirty="0"/>
              <a:t> de gaze </a:t>
            </a:r>
            <a:r>
              <a:rPr lang="en-US" sz="1400" dirty="0" err="1"/>
              <a:t>sau</a:t>
            </a:r>
            <a:r>
              <a:rPr lang="en-US" sz="1400" dirty="0"/>
              <a:t> precipitate </a:t>
            </a:r>
            <a:r>
              <a:rPr lang="en-US" sz="1400" dirty="0" err="1"/>
              <a:t>insolubile</a:t>
            </a:r>
            <a:r>
              <a:rPr lang="en-US" sz="1400" dirty="0"/>
              <a:t> (un solid), </a:t>
            </a:r>
            <a:r>
              <a:rPr lang="en-US" sz="1400" dirty="0" err="1"/>
              <a:t>pentru</a:t>
            </a:r>
            <a:r>
              <a:rPr lang="en-US" sz="1400" dirty="0"/>
              <a:t> </a:t>
            </a:r>
            <a:r>
              <a:rPr lang="en-US" sz="1400" dirty="0" err="1"/>
              <a:t>fiecare</a:t>
            </a:r>
            <a:r>
              <a:rPr lang="en-US" sz="1400" dirty="0"/>
              <a:t> ion </a:t>
            </a:r>
            <a:r>
              <a:rPr lang="en-US" sz="1400" dirty="0" err="1"/>
              <a:t>testat</a:t>
            </a:r>
            <a:r>
              <a:rPr lang="en-US" sz="1400" dirty="0"/>
              <a:t>.</a:t>
            </a:r>
          </a:p>
          <a:p>
            <a:pPr marL="152400" indent="0">
              <a:buNone/>
            </a:pPr>
            <a:endParaRPr lang="ro-RO" sz="1400" dirty="0"/>
          </a:p>
        </p:txBody>
      </p:sp>
    </p:spTree>
    <p:extLst>
      <p:ext uri="{BB962C8B-B14F-4D97-AF65-F5344CB8AC3E}">
        <p14:creationId xmlns:p14="http://schemas.microsoft.com/office/powerpoint/2010/main" val="26836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360D-7424-402F-8064-DE70D7A02597}"/>
              </a:ext>
            </a:extLst>
          </p:cNvPr>
          <p:cNvSpPr>
            <a:spLocks noGrp="1"/>
          </p:cNvSpPr>
          <p:nvPr>
            <p:ph type="title"/>
          </p:nvPr>
        </p:nvSpPr>
        <p:spPr>
          <a:xfrm rot="122813">
            <a:off x="2994035" y="1950243"/>
            <a:ext cx="3448802" cy="1859693"/>
          </a:xfrm>
        </p:spPr>
        <p:txBody>
          <a:bodyPr/>
          <a:lstStyle/>
          <a:p>
            <a:r>
              <a:rPr lang="ro-RO" sz="7200" dirty="0"/>
              <a:t>PO</a:t>
            </a:r>
            <a:r>
              <a:rPr lang="ro-RO" sz="4400" baseline="-25000" dirty="0"/>
              <a:t>4</a:t>
            </a:r>
            <a:r>
              <a:rPr lang="ro-RO" sz="7200" dirty="0"/>
              <a:t> </a:t>
            </a:r>
            <a:r>
              <a:rPr lang="ro-RO" sz="7200" baseline="30000" dirty="0"/>
              <a:t>3-</a:t>
            </a:r>
            <a:r>
              <a:rPr lang="ro-RO" sz="7200" dirty="0"/>
              <a:t> </a:t>
            </a:r>
          </a:p>
        </p:txBody>
      </p:sp>
    </p:spTree>
    <p:extLst>
      <p:ext uri="{BB962C8B-B14F-4D97-AF65-F5344CB8AC3E}">
        <p14:creationId xmlns:p14="http://schemas.microsoft.com/office/powerpoint/2010/main" val="1668760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C84F72-D011-4934-A52F-371DDB19F326}"/>
              </a:ext>
            </a:extLst>
          </p:cNvPr>
          <p:cNvPicPr>
            <a:picLocks noChangeAspect="1"/>
          </p:cNvPicPr>
          <p:nvPr/>
        </p:nvPicPr>
        <p:blipFill>
          <a:blip r:embed="rId2"/>
          <a:stretch>
            <a:fillRect/>
          </a:stretch>
        </p:blipFill>
        <p:spPr>
          <a:xfrm>
            <a:off x="1518811" y="1117395"/>
            <a:ext cx="6106377" cy="159089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A41C82D-AACC-484A-8ADD-4318C6242DC6}"/>
              </a:ext>
            </a:extLst>
          </p:cNvPr>
          <p:cNvPicPr>
            <a:picLocks noChangeAspect="1"/>
          </p:cNvPicPr>
          <p:nvPr/>
        </p:nvPicPr>
        <p:blipFill>
          <a:blip r:embed="rId3"/>
          <a:stretch>
            <a:fillRect/>
          </a:stretch>
        </p:blipFill>
        <p:spPr>
          <a:xfrm>
            <a:off x="1518810" y="2708292"/>
            <a:ext cx="6106377" cy="1638529"/>
          </a:xfrm>
          <a:prstGeom prst="rect">
            <a:avLst/>
          </a:prstGeom>
        </p:spPr>
      </p:pic>
    </p:spTree>
    <p:extLst>
      <p:ext uri="{BB962C8B-B14F-4D97-AF65-F5344CB8AC3E}">
        <p14:creationId xmlns:p14="http://schemas.microsoft.com/office/powerpoint/2010/main" val="3559729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39AFC-5099-4116-85FC-BAB067856177}"/>
              </a:ext>
            </a:extLst>
          </p:cNvPr>
          <p:cNvPicPr>
            <a:picLocks noChangeAspect="1"/>
          </p:cNvPicPr>
          <p:nvPr/>
        </p:nvPicPr>
        <p:blipFill>
          <a:blip r:embed="rId2"/>
          <a:stretch>
            <a:fillRect/>
          </a:stretch>
        </p:blipFill>
        <p:spPr>
          <a:xfrm>
            <a:off x="1158885" y="1637403"/>
            <a:ext cx="6826230" cy="18686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5297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360D-7424-402F-8064-DE70D7A02597}"/>
              </a:ext>
            </a:extLst>
          </p:cNvPr>
          <p:cNvSpPr>
            <a:spLocks noGrp="1"/>
          </p:cNvSpPr>
          <p:nvPr>
            <p:ph type="title"/>
          </p:nvPr>
        </p:nvSpPr>
        <p:spPr>
          <a:xfrm rot="122813">
            <a:off x="2994035" y="1950243"/>
            <a:ext cx="3448802" cy="1859693"/>
          </a:xfrm>
        </p:spPr>
        <p:txBody>
          <a:bodyPr/>
          <a:lstStyle/>
          <a:p>
            <a:r>
              <a:rPr lang="ro-RO" sz="7200" dirty="0"/>
              <a:t>SO</a:t>
            </a:r>
            <a:r>
              <a:rPr lang="ro-RO" sz="7200" baseline="-25000" dirty="0"/>
              <a:t>4</a:t>
            </a:r>
            <a:r>
              <a:rPr lang="ro-RO" sz="7200" dirty="0"/>
              <a:t> </a:t>
            </a:r>
            <a:r>
              <a:rPr lang="ro-RO" sz="7200" baseline="30000" dirty="0"/>
              <a:t>2-</a:t>
            </a:r>
            <a:r>
              <a:rPr lang="ro-RO" sz="7200" dirty="0"/>
              <a:t> </a:t>
            </a:r>
          </a:p>
        </p:txBody>
      </p:sp>
    </p:spTree>
    <p:extLst>
      <p:ext uri="{BB962C8B-B14F-4D97-AF65-F5344CB8AC3E}">
        <p14:creationId xmlns:p14="http://schemas.microsoft.com/office/powerpoint/2010/main" val="263597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AA73E6-D99E-4896-A931-CA650387E8AF}"/>
              </a:ext>
            </a:extLst>
          </p:cNvPr>
          <p:cNvPicPr>
            <a:picLocks noChangeAspect="1"/>
          </p:cNvPicPr>
          <p:nvPr/>
        </p:nvPicPr>
        <p:blipFill>
          <a:blip r:embed="rId2"/>
          <a:stretch>
            <a:fillRect/>
          </a:stretch>
        </p:blipFill>
        <p:spPr>
          <a:xfrm>
            <a:off x="1835322" y="423977"/>
            <a:ext cx="5473356" cy="42955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919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F658EC-9CFF-4BC6-9919-A8DFE8D3867E}"/>
              </a:ext>
            </a:extLst>
          </p:cNvPr>
          <p:cNvPicPr>
            <a:picLocks noChangeAspect="1"/>
          </p:cNvPicPr>
          <p:nvPr/>
        </p:nvPicPr>
        <p:blipFill>
          <a:blip r:embed="rId2"/>
          <a:stretch>
            <a:fillRect/>
          </a:stretch>
        </p:blipFill>
        <p:spPr>
          <a:xfrm>
            <a:off x="1155592" y="1825953"/>
            <a:ext cx="6832815" cy="14915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747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7A7468-702D-48FB-B20F-766F689B2752}"/>
              </a:ext>
            </a:extLst>
          </p:cNvPr>
          <p:cNvSpPr>
            <a:spLocks noGrp="1"/>
          </p:cNvSpPr>
          <p:nvPr>
            <p:ph type="title"/>
          </p:nvPr>
        </p:nvSpPr>
        <p:spPr/>
        <p:txBody>
          <a:bodyPr/>
          <a:lstStyle/>
          <a:p>
            <a:r>
              <a:rPr lang="en-US" dirty="0" err="1"/>
              <a:t>Cationi</a:t>
            </a:r>
            <a:endParaRPr lang="ro-RO" dirty="0"/>
          </a:p>
        </p:txBody>
      </p:sp>
    </p:spTree>
    <p:extLst>
      <p:ext uri="{BB962C8B-B14F-4D97-AF65-F5344CB8AC3E}">
        <p14:creationId xmlns:p14="http://schemas.microsoft.com/office/powerpoint/2010/main" val="264538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BDA93D-8C76-497D-AF12-E83064ABEE3B}"/>
              </a:ext>
            </a:extLst>
          </p:cNvPr>
          <p:cNvSpPr>
            <a:spLocks noGrp="1"/>
          </p:cNvSpPr>
          <p:nvPr>
            <p:ph type="title"/>
          </p:nvPr>
        </p:nvSpPr>
        <p:spPr/>
        <p:txBody>
          <a:bodyPr/>
          <a:lstStyle/>
          <a:p>
            <a:r>
              <a:rPr lang="ro-RO" sz="7200" dirty="0"/>
              <a:t>Na</a:t>
            </a:r>
            <a:r>
              <a:rPr lang="ro-RO" sz="7200" baseline="30000" dirty="0"/>
              <a:t>+</a:t>
            </a:r>
            <a:r>
              <a:rPr lang="ro-RO" sz="7200" dirty="0"/>
              <a:t> </a:t>
            </a:r>
          </a:p>
        </p:txBody>
      </p:sp>
    </p:spTree>
    <p:extLst>
      <p:ext uri="{BB962C8B-B14F-4D97-AF65-F5344CB8AC3E}">
        <p14:creationId xmlns:p14="http://schemas.microsoft.com/office/powerpoint/2010/main" val="370500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A29869-CE21-4E02-B81C-34D3372219AE}"/>
              </a:ext>
            </a:extLst>
          </p:cNvPr>
          <p:cNvPicPr>
            <a:picLocks noChangeAspect="1"/>
          </p:cNvPicPr>
          <p:nvPr/>
        </p:nvPicPr>
        <p:blipFill>
          <a:blip r:embed="rId2"/>
          <a:stretch>
            <a:fillRect/>
          </a:stretch>
        </p:blipFill>
        <p:spPr>
          <a:xfrm>
            <a:off x="1237111" y="1183047"/>
            <a:ext cx="6669778" cy="2777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9671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4A14E8-EAD1-4D97-B137-EE8C77A4BEFF}"/>
              </a:ext>
            </a:extLst>
          </p:cNvPr>
          <p:cNvPicPr>
            <a:picLocks noChangeAspect="1"/>
          </p:cNvPicPr>
          <p:nvPr/>
        </p:nvPicPr>
        <p:blipFill>
          <a:blip r:embed="rId2"/>
          <a:stretch>
            <a:fillRect/>
          </a:stretch>
        </p:blipFill>
        <p:spPr>
          <a:xfrm>
            <a:off x="1254965" y="1423678"/>
            <a:ext cx="6634069" cy="22961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565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1235250" y="1243358"/>
            <a:ext cx="6673500" cy="2871442"/>
          </a:xfrm>
          <a:prstGeom prst="rect">
            <a:avLst/>
          </a:prstGeom>
        </p:spPr>
        <p:txBody>
          <a:bodyPr spcFirstLastPara="1" wrap="square" lIns="91425" tIns="91425" rIns="91425" bIns="91425" anchor="t" anchorCtr="0">
            <a:noAutofit/>
          </a:bodyPr>
          <a:lstStyle/>
          <a:p>
            <a:pPr marL="0" indent="0">
              <a:buNone/>
            </a:pPr>
            <a:r>
              <a:rPr lang="ro-RO" b="1" dirty="0"/>
              <a:t>Hiponatremia (deficitul de sodiu)</a:t>
            </a:r>
          </a:p>
          <a:p>
            <a:pPr marL="0" lvl="0" indent="0">
              <a:buNone/>
            </a:pPr>
            <a:endParaRPr lang="it-IT" dirty="0">
              <a:latin typeface="Nunito SemiBold"/>
              <a:ea typeface="Nunito SemiBold"/>
              <a:cs typeface="Nunito SemiBold"/>
              <a:sym typeface="Nunito SemiBold"/>
            </a:endParaRPr>
          </a:p>
          <a:p>
            <a:pPr marL="285750" indent="-285750"/>
            <a:r>
              <a:rPr lang="it-IT" dirty="0">
                <a:latin typeface="Nunito SemiBold"/>
                <a:ea typeface="Nunito SemiBold"/>
                <a:cs typeface="Nunito SemiBold"/>
                <a:sym typeface="Nunito SemiBold"/>
              </a:rPr>
              <a:t>Hiponatremia reprezinta o scadere a sodemiei la mai putin de 144 mmol/L.</a:t>
            </a:r>
          </a:p>
          <a:p>
            <a:pPr marL="285750" indent="-285750"/>
            <a:endParaRPr lang="it-IT" dirty="0">
              <a:latin typeface="Nunito SemiBold"/>
              <a:ea typeface="Nunito SemiBold"/>
              <a:cs typeface="Nunito SemiBold"/>
              <a:sym typeface="Nunito SemiBold"/>
            </a:endParaRPr>
          </a:p>
          <a:p>
            <a:pPr marL="285750" indent="-285750"/>
            <a:r>
              <a:rPr lang="ro-RO" dirty="0">
                <a:latin typeface="Nunito SemiBold"/>
                <a:ea typeface="Nunito SemiBold"/>
                <a:cs typeface="Nunito SemiBold"/>
                <a:sym typeface="Nunito SemiBold"/>
              </a:rPr>
              <a:t>Simptome: dureri de cap, greata, varsaturi, crampe musculare, oboseala, imposibilitate de orientare si lesin. Complicatiile dezvoltarii rapide si severe a hiponatremiei mai pot include: edem cerebral, crize, coma si leziuni ale creierului. Hiponatremia acuta si severa poate fi letala daca nu este administrat un tratament adecvat.</a:t>
            </a:r>
            <a:endParaRPr dirty="0">
              <a:latin typeface="Nunito SemiBold"/>
              <a:ea typeface="Nunito SemiBold"/>
              <a:cs typeface="Nunito SemiBold"/>
              <a:sym typeface="Nunito SemiBold"/>
            </a:endParaRPr>
          </a:p>
        </p:txBody>
      </p:sp>
    </p:spTree>
  </p:cSld>
  <p:clrMapOvr>
    <a:masterClrMapping/>
  </p:clrMapOvr>
</p:sld>
</file>

<file path=ppt/theme/theme1.xml><?xml version="1.0" encoding="utf-8"?>
<a:theme xmlns:a="http://schemas.openxmlformats.org/drawingml/2006/main"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846</Words>
  <Application>Microsoft Office PowerPoint</Application>
  <PresentationFormat>On-screen Show (16:9)</PresentationFormat>
  <Paragraphs>83</Paragraphs>
  <Slides>45</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Montserrat Black</vt:lpstr>
      <vt:lpstr>Nunito SemiBold</vt:lpstr>
      <vt:lpstr>Montserrat</vt:lpstr>
      <vt:lpstr>Livvic</vt:lpstr>
      <vt:lpstr>Roboto Condensed Light</vt:lpstr>
      <vt:lpstr>Calibri</vt:lpstr>
      <vt:lpstr>Nunito Light</vt:lpstr>
      <vt:lpstr>Nunito</vt:lpstr>
      <vt:lpstr>Arial</vt:lpstr>
      <vt:lpstr>Montserrat ExtraBold</vt:lpstr>
      <vt:lpstr>Research Methods Lesson by Slidesgo</vt:lpstr>
      <vt:lpstr>Reactii de identificare ale anionilor si cationilor utilizate in tehnica analizelor medicale</vt:lpstr>
      <vt:lpstr>Definitie</vt:lpstr>
      <vt:lpstr>PowerPoint Presentation</vt:lpstr>
      <vt:lpstr>Utilizare medicala</vt:lpstr>
      <vt:lpstr>Cationi</vt:lpstr>
      <vt:lpstr>Na+ </vt:lpstr>
      <vt:lpstr>PowerPoint Presentation</vt:lpstr>
      <vt:lpstr>PowerPoint Presentation</vt:lpstr>
      <vt:lpstr>PowerPoint Presentation</vt:lpstr>
      <vt:lpstr>PowerPoint Presentation</vt:lpstr>
      <vt:lpstr>K+ </vt:lpstr>
      <vt:lpstr>PowerPoint Presentation</vt:lpstr>
      <vt:lpstr>PowerPoint Presentation</vt:lpstr>
      <vt:lpstr>PowerPoint Presentation</vt:lpstr>
      <vt:lpstr>Ca2+</vt:lpstr>
      <vt:lpstr>PowerPoint Presentation</vt:lpstr>
      <vt:lpstr>PowerPoint Presentation</vt:lpstr>
      <vt:lpstr>PowerPoint Presentation</vt:lpstr>
      <vt:lpstr>Mg2+ </vt:lpstr>
      <vt:lpstr>PowerPoint Presentation</vt:lpstr>
      <vt:lpstr>PowerPoint Presentation</vt:lpstr>
      <vt:lpstr>PowerPoint Presentation</vt:lpstr>
      <vt:lpstr>NH4+ </vt:lpstr>
      <vt:lpstr>PowerPoint Presentation</vt:lpstr>
      <vt:lpstr>PowerPoint Presentation</vt:lpstr>
      <vt:lpstr>Anioni</vt:lpstr>
      <vt:lpstr>F- </vt:lpstr>
      <vt:lpstr>PowerPoint Presentation</vt:lpstr>
      <vt:lpstr>Cl- </vt:lpstr>
      <vt:lpstr>PowerPoint Presentation</vt:lpstr>
      <vt:lpstr>PowerPoint Presentation</vt:lpstr>
      <vt:lpstr>Br- </vt:lpstr>
      <vt:lpstr>PowerPoint Presentation</vt:lpstr>
      <vt:lpstr>PowerPoint Presentation</vt:lpstr>
      <vt:lpstr>NO3- </vt:lpstr>
      <vt:lpstr>PowerPoint Presentation</vt:lpstr>
      <vt:lpstr>PowerPoint Presentation</vt:lpstr>
      <vt:lpstr>NO2-</vt:lpstr>
      <vt:lpstr>PowerPoint Presentation</vt:lpstr>
      <vt:lpstr>PO4 3- </vt:lpstr>
      <vt:lpstr>PowerPoint Presentation</vt:lpstr>
      <vt:lpstr>PowerPoint Presentation</vt:lpstr>
      <vt:lpstr>SO4 2-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Reactii de identificare ale anionilor si cationilor utilizate in tehnica analizelor medicale</dc:title>
  <cp:lastModifiedBy>ArminC</cp:lastModifiedBy>
  <cp:revision>29</cp:revision>
  <dcterms:modified xsi:type="dcterms:W3CDTF">2021-11-08T14:39:42Z</dcterms:modified>
</cp:coreProperties>
</file>