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68"/>
  </p:notesMasterIdLst>
  <p:sldIdLst>
    <p:sldId id="284" r:id="rId2"/>
    <p:sldId id="285" r:id="rId3"/>
    <p:sldId id="286" r:id="rId4"/>
    <p:sldId id="287" r:id="rId5"/>
    <p:sldId id="288" r:id="rId6"/>
    <p:sldId id="289" r:id="rId7"/>
    <p:sldId id="290" r:id="rId8"/>
    <p:sldId id="291" r:id="rId9"/>
    <p:sldId id="292" r:id="rId10"/>
    <p:sldId id="293" r:id="rId11"/>
    <p:sldId id="297" r:id="rId12"/>
    <p:sldId id="303" r:id="rId13"/>
    <p:sldId id="306" r:id="rId14"/>
    <p:sldId id="294" r:id="rId15"/>
    <p:sldId id="295" r:id="rId16"/>
    <p:sldId id="296" r:id="rId17"/>
    <p:sldId id="298" r:id="rId18"/>
    <p:sldId id="305" r:id="rId19"/>
    <p:sldId id="327" r:id="rId20"/>
    <p:sldId id="328" r:id="rId21"/>
    <p:sldId id="329" r:id="rId22"/>
    <p:sldId id="331" r:id="rId23"/>
    <p:sldId id="336" r:id="rId24"/>
    <p:sldId id="332" r:id="rId25"/>
    <p:sldId id="334" r:id="rId26"/>
    <p:sldId id="335" r:id="rId27"/>
    <p:sldId id="337" r:id="rId28"/>
    <p:sldId id="299" r:id="rId29"/>
    <p:sldId id="300" r:id="rId30"/>
    <p:sldId id="302" r:id="rId31"/>
    <p:sldId id="307" r:id="rId32"/>
    <p:sldId id="311" r:id="rId33"/>
    <p:sldId id="312" r:id="rId34"/>
    <p:sldId id="308" r:id="rId35"/>
    <p:sldId id="313" r:id="rId36"/>
    <p:sldId id="314" r:id="rId37"/>
    <p:sldId id="315" r:id="rId38"/>
    <p:sldId id="355" r:id="rId39"/>
    <p:sldId id="316" r:id="rId40"/>
    <p:sldId id="317" r:id="rId41"/>
    <p:sldId id="318" r:id="rId42"/>
    <p:sldId id="319" r:id="rId43"/>
    <p:sldId id="320" r:id="rId44"/>
    <p:sldId id="321" r:id="rId45"/>
    <p:sldId id="322" r:id="rId46"/>
    <p:sldId id="323" r:id="rId47"/>
    <p:sldId id="324" r:id="rId48"/>
    <p:sldId id="325" r:id="rId49"/>
    <p:sldId id="326" r:id="rId50"/>
    <p:sldId id="338" r:id="rId51"/>
    <p:sldId id="340" r:id="rId52"/>
    <p:sldId id="341" r:id="rId53"/>
    <p:sldId id="342" r:id="rId54"/>
    <p:sldId id="343" r:id="rId55"/>
    <p:sldId id="344" r:id="rId56"/>
    <p:sldId id="346" r:id="rId57"/>
    <p:sldId id="347" r:id="rId58"/>
    <p:sldId id="348" r:id="rId59"/>
    <p:sldId id="349" r:id="rId60"/>
    <p:sldId id="350" r:id="rId61"/>
    <p:sldId id="351" r:id="rId62"/>
    <p:sldId id="352" r:id="rId63"/>
    <p:sldId id="353" r:id="rId64"/>
    <p:sldId id="354" r:id="rId65"/>
    <p:sldId id="280" r:id="rId66"/>
    <p:sldId id="258" r:id="rId67"/>
  </p:sldIdLst>
  <p:sldSz cx="9144000" cy="5143500" type="screen16x9"/>
  <p:notesSz cx="6858000" cy="9144000"/>
  <p:embeddedFontLst>
    <p:embeddedFont>
      <p:font typeface="STXinwei" panose="020B0604020202020204" charset="-122"/>
      <p:regular r:id="rId69"/>
    </p:embeddedFont>
    <p:embeddedFont>
      <p:font typeface="Abadi" panose="020B0604020202020204" charset="0"/>
      <p:regular r:id="rId70"/>
    </p:embeddedFont>
    <p:embeddedFont>
      <p:font typeface="Arvo" panose="020B0604020202020204" charset="0"/>
      <p:regular r:id="rId71"/>
      <p:bold r:id="rId72"/>
      <p:italic r:id="rId73"/>
      <p:boldItalic r:id="rId74"/>
    </p:embeddedFont>
    <p:embeddedFont>
      <p:font typeface="Calibri" panose="020F0502020204030204" pitchFamily="34" charset="0"/>
      <p:regular r:id="rId75"/>
      <p:bold r:id="rId76"/>
      <p:italic r:id="rId77"/>
      <p:boldItalic r:id="rId78"/>
    </p:embeddedFont>
    <p:embeddedFont>
      <p:font typeface="Consolas" panose="020B0609020204030204" pitchFamily="49" charset="0"/>
      <p:regular r:id="rId79"/>
      <p:bold r:id="rId80"/>
      <p:italic r:id="rId81"/>
      <p:boldItalic r:id="rId82"/>
    </p:embeddedFont>
    <p:embeddedFont>
      <p:font typeface="Corbel" panose="020B0503020204020204" pitchFamily="34" charset="0"/>
      <p:regular r:id="rId83"/>
      <p:bold r:id="rId84"/>
      <p:italic r:id="rId85"/>
      <p:boldItalic r:id="rId86"/>
    </p:embeddedFont>
    <p:embeddedFont>
      <p:font typeface="FrankRuehl" panose="020E0503060101010101" pitchFamily="34" charset="-79"/>
      <p:regular r:id="rId87"/>
    </p:embeddedFont>
    <p:embeddedFont>
      <p:font typeface="Roboto Condensed" panose="020B0604020202020204" charset="0"/>
      <p:regular r:id="rId88"/>
      <p:bold r:id="rId89"/>
      <p:italic r:id="rId90"/>
      <p:boldItalic r:id="rId91"/>
    </p:embeddedFont>
    <p:embeddedFont>
      <p:font typeface="Roboto Condensed Light" panose="02000000000000000000" pitchFamily="2" charset="0"/>
      <p:regular r:id="rId92"/>
      <p:bold r:id="rId93"/>
      <p:italic r:id="rId94"/>
      <p:boldItalic r:id="rId95"/>
    </p:embeddedFont>
    <p:embeddedFont>
      <p:font typeface="UD Digi Kyokasho NK-B" panose="02020700000000000000" pitchFamily="18" charset="-128"/>
      <p:bold r:id="rId96"/>
    </p:embeddedFont>
    <p:embeddedFont>
      <p:font typeface="UD Digi Kyokasho NP-B" panose="02020700000000000000" pitchFamily="18" charset="-128"/>
      <p:bold r:id="rId97"/>
    </p:embeddedFont>
    <p:embeddedFont>
      <p:font typeface="UD Digi Kyokasho NP-R" panose="02020400000000000000" pitchFamily="18" charset="-128"/>
      <p:regular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A0"/>
    <a:srgbClr val="A00000"/>
    <a:srgbClr val="F000F0"/>
    <a:srgbClr val="BEBEE6"/>
    <a:srgbClr val="A0A0A0"/>
    <a:srgbClr val="FF0000"/>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4EC6B-1ECC-41FC-BA6C-987DBBA5A908}">
  <a:tblStyle styleId="{E9C4EC6B-1ECC-41FC-BA6C-987DBBA5A90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4291" autoAdjust="0"/>
  </p:normalViewPr>
  <p:slideViewPr>
    <p:cSldViewPr snapToGrid="0">
      <p:cViewPr varScale="1">
        <p:scale>
          <a:sx n="90" d="100"/>
          <a:sy n="90" d="100"/>
        </p:scale>
        <p:origin x="924" y="72"/>
      </p:cViewPr>
      <p:guideLst/>
    </p:cSldViewPr>
  </p:slideViewPr>
  <p:outlineViewPr>
    <p:cViewPr>
      <p:scale>
        <a:sx n="33" d="100"/>
        <a:sy n="33" d="100"/>
      </p:scale>
      <p:origin x="0" y="-29040"/>
    </p:cViewPr>
  </p:outlineViewPr>
  <p:notesTextViewPr>
    <p:cViewPr>
      <p:scale>
        <a:sx n="1" d="1"/>
        <a:sy n="1" d="1"/>
      </p:scale>
      <p:origin x="0" y="0"/>
    </p:cViewPr>
  </p:notesTextViewPr>
  <p:sorterViewPr>
    <p:cViewPr>
      <p:scale>
        <a:sx n="100" d="100"/>
        <a:sy n="100" d="100"/>
      </p:scale>
      <p:origin x="0" y="-75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font" Target="fonts/font16.fntdata"/><Relationship Id="rId89"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22.fntdata"/><Relationship Id="rId95" Type="http://schemas.openxmlformats.org/officeDocument/2006/relationships/font" Target="fonts/font2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1.fntdata"/><Relationship Id="rId80" Type="http://schemas.openxmlformats.org/officeDocument/2006/relationships/font" Target="fonts/font12.fntdata"/><Relationship Id="rId85" Type="http://schemas.openxmlformats.org/officeDocument/2006/relationships/font" Target="fonts/font17.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font" Target="fonts/font15.fntdata"/><Relationship Id="rId88" Type="http://schemas.openxmlformats.org/officeDocument/2006/relationships/font" Target="fonts/font20.fntdata"/><Relationship Id="rId91" Type="http://schemas.openxmlformats.org/officeDocument/2006/relationships/font" Target="fonts/font23.fntdata"/><Relationship Id="rId96"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font" Target="fonts/font18.fntdata"/><Relationship Id="rId94" Type="http://schemas.openxmlformats.org/officeDocument/2006/relationships/font" Target="fonts/font26.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97" Type="http://schemas.openxmlformats.org/officeDocument/2006/relationships/font" Target="fonts/font29.fntdata"/><Relationship Id="rId7" Type="http://schemas.openxmlformats.org/officeDocument/2006/relationships/slide" Target="slides/slide6.xml"/><Relationship Id="rId71" Type="http://schemas.openxmlformats.org/officeDocument/2006/relationships/font" Target="fonts/font3.fntdata"/><Relationship Id="rId92" Type="http://schemas.openxmlformats.org/officeDocument/2006/relationships/font" Target="fonts/font2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9.fntdata"/><Relationship Id="rId61" Type="http://schemas.openxmlformats.org/officeDocument/2006/relationships/slide" Target="slides/slide60.xml"/><Relationship Id="rId82"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9.fntdata"/><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93" Type="http://schemas.openxmlformats.org/officeDocument/2006/relationships/font" Target="fonts/font25.fntdata"/><Relationship Id="rId98" Type="http://schemas.openxmlformats.org/officeDocument/2006/relationships/font" Target="fonts/font30.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A4852-5905-4202-9F88-3E80E2250833}" type="doc">
      <dgm:prSet loTypeId="urn:microsoft.com/office/officeart/2008/layout/HorizontalMultiLevelHierarchy" loCatId="hierarchy" qsTypeId="urn:microsoft.com/office/officeart/2005/8/quickstyle/simple2" qsCatId="simple" csTypeId="urn:microsoft.com/office/officeart/2005/8/colors/accent1_2" csCatId="accent1" phldr="1"/>
      <dgm:spPr/>
      <dgm:t>
        <a:bodyPr/>
        <a:lstStyle/>
        <a:p>
          <a:endParaRPr lang="ro-RO"/>
        </a:p>
      </dgm:t>
    </dgm:pt>
    <dgm:pt modelId="{0E71E8CB-CD68-4CB8-BCBF-C667B7039450}">
      <dgm:prSet phldrT="[Text]"/>
      <dgm:spPr/>
      <dgm:t>
        <a:bodyPr/>
        <a:lstStyle/>
        <a:p>
          <a:r>
            <a:rPr lang="en-US" err="1">
              <a:latin typeface="STXinwei" panose="02010800040101010101" pitchFamily="2" charset="-122"/>
              <a:ea typeface="STXinwei" panose="02010800040101010101" pitchFamily="2" charset="-122"/>
            </a:rPr>
            <a:t>Functii</a:t>
          </a:r>
          <a:endParaRPr lang="ro-RO">
            <a:latin typeface="STXinwei" panose="02010800040101010101" pitchFamily="2" charset="-122"/>
            <a:ea typeface="STXinwei" panose="02010800040101010101" pitchFamily="2" charset="-122"/>
          </a:endParaRPr>
        </a:p>
      </dgm:t>
    </dgm:pt>
    <dgm:pt modelId="{2E870170-14A8-476A-B49F-6353674921EA}" type="parTrans" cxnId="{76D30FEF-38A9-4DC5-AE2D-CF7913CCF864}">
      <dgm:prSet/>
      <dgm:spPr/>
      <dgm:t>
        <a:bodyPr/>
        <a:lstStyle/>
        <a:p>
          <a:endParaRPr lang="ro-RO"/>
        </a:p>
      </dgm:t>
    </dgm:pt>
    <dgm:pt modelId="{638969F2-A8B1-4A5C-8F8A-90C8618A685F}" type="sibTrans" cxnId="{76D30FEF-38A9-4DC5-AE2D-CF7913CCF864}">
      <dgm:prSet/>
      <dgm:spPr/>
      <dgm:t>
        <a:bodyPr/>
        <a:lstStyle/>
        <a:p>
          <a:endParaRPr lang="ro-RO"/>
        </a:p>
      </dgm:t>
    </dgm:pt>
    <dgm:pt modelId="{A7925C10-826D-4CE1-A04C-1FC91B61CE07}">
      <dgm:prSet phldrT="[Text]"/>
      <dgm:spPr/>
      <dgm:t>
        <a:bodyPr/>
        <a:lstStyle/>
        <a:p>
          <a:r>
            <a:rPr lang="en-US">
              <a:latin typeface="STXinwei" panose="02010800040101010101" pitchFamily="2" charset="-122"/>
              <a:ea typeface="STXinwei" panose="02010800040101010101" pitchFamily="2" charset="-122"/>
            </a:rPr>
            <a:t>main</a:t>
          </a:r>
          <a:r>
            <a:rPr lang="en-US"/>
            <a:t>()</a:t>
          </a:r>
          <a:endParaRPr lang="ro-RO"/>
        </a:p>
      </dgm:t>
    </dgm:pt>
    <dgm:pt modelId="{9614B81A-D471-4009-A85B-1AAD61C76404}" type="parTrans" cxnId="{9841672A-0816-4F7B-B6F5-B0BA7A189A8F}">
      <dgm:prSet/>
      <dgm:spPr/>
      <dgm:t>
        <a:bodyPr/>
        <a:lstStyle/>
        <a:p>
          <a:endParaRPr lang="ro-RO"/>
        </a:p>
      </dgm:t>
    </dgm:pt>
    <dgm:pt modelId="{4350749C-1D4F-4F93-AFEB-14B04C2E186C}" type="sibTrans" cxnId="{9841672A-0816-4F7B-B6F5-B0BA7A189A8F}">
      <dgm:prSet/>
      <dgm:spPr/>
      <dgm:t>
        <a:bodyPr/>
        <a:lstStyle/>
        <a:p>
          <a:endParaRPr lang="ro-RO"/>
        </a:p>
      </dgm:t>
    </dgm:pt>
    <dgm:pt modelId="{0D01C0DB-88F3-4BD1-ADDB-888457EE5C99}">
      <dgm:prSet phldrT="[Text]"/>
      <dgm:spPr/>
      <dgm:t>
        <a:bodyPr/>
        <a:lstStyle/>
        <a:p>
          <a:endParaRPr lang="ro-RO"/>
        </a:p>
      </dgm:t>
    </dgm:pt>
    <dgm:pt modelId="{442D8271-E816-40BB-AACD-FC681EF735A3}" type="parTrans" cxnId="{4BEA0581-A2E8-4184-A138-0FBA65A0AF74}">
      <dgm:prSet/>
      <dgm:spPr/>
      <dgm:t>
        <a:bodyPr/>
        <a:lstStyle/>
        <a:p>
          <a:endParaRPr lang="ro-RO"/>
        </a:p>
      </dgm:t>
    </dgm:pt>
    <dgm:pt modelId="{1959D818-4F3F-47DF-A177-370733486052}" type="sibTrans" cxnId="{4BEA0581-A2E8-4184-A138-0FBA65A0AF74}">
      <dgm:prSet/>
      <dgm:spPr/>
      <dgm:t>
        <a:bodyPr/>
        <a:lstStyle/>
        <a:p>
          <a:endParaRPr lang="ro-RO"/>
        </a:p>
      </dgm:t>
    </dgm:pt>
    <dgm:pt modelId="{9987FF36-D8F5-4135-8A83-EBE5E1DCD7A8}">
      <dgm:prSet phldrT="[Text]"/>
      <dgm:spPr/>
      <dgm:t>
        <a:bodyPr/>
        <a:lstStyle/>
        <a:p>
          <a:endParaRPr lang="ro-RO"/>
        </a:p>
      </dgm:t>
    </dgm:pt>
    <dgm:pt modelId="{3AEF0C15-3D0F-43E7-98C4-26674BA74313}" type="sibTrans" cxnId="{C64250C6-C3DA-40B1-B273-689506B979FD}">
      <dgm:prSet/>
      <dgm:spPr/>
      <dgm:t>
        <a:bodyPr/>
        <a:lstStyle/>
        <a:p>
          <a:endParaRPr lang="ro-RO"/>
        </a:p>
      </dgm:t>
    </dgm:pt>
    <dgm:pt modelId="{19F6BDEC-BBFD-4E27-89BD-F033BC9F7C75}" type="parTrans" cxnId="{C64250C6-C3DA-40B1-B273-689506B979FD}">
      <dgm:prSet/>
      <dgm:spPr/>
      <dgm:t>
        <a:bodyPr/>
        <a:lstStyle/>
        <a:p>
          <a:endParaRPr lang="ro-RO"/>
        </a:p>
      </dgm:t>
    </dgm:pt>
    <dgm:pt modelId="{91B95301-D39A-4475-B400-81FD50C1B2CA}" type="pres">
      <dgm:prSet presAssocID="{250A4852-5905-4202-9F88-3E80E2250833}" presName="Name0" presStyleCnt="0">
        <dgm:presLayoutVars>
          <dgm:chPref val="1"/>
          <dgm:dir/>
          <dgm:animOne val="branch"/>
          <dgm:animLvl val="lvl"/>
          <dgm:resizeHandles val="exact"/>
        </dgm:presLayoutVars>
      </dgm:prSet>
      <dgm:spPr/>
    </dgm:pt>
    <dgm:pt modelId="{977000AF-62AF-4EE5-BC21-6700E9FB8768}" type="pres">
      <dgm:prSet presAssocID="{0E71E8CB-CD68-4CB8-BCBF-C667B7039450}" presName="root1" presStyleCnt="0"/>
      <dgm:spPr/>
    </dgm:pt>
    <dgm:pt modelId="{96A5D73A-49BB-4BC5-926B-4957FB0A3C65}" type="pres">
      <dgm:prSet presAssocID="{0E71E8CB-CD68-4CB8-BCBF-C667B7039450}" presName="LevelOneTextNode" presStyleLbl="node0" presStyleIdx="0" presStyleCnt="1">
        <dgm:presLayoutVars>
          <dgm:chPref val="3"/>
        </dgm:presLayoutVars>
      </dgm:prSet>
      <dgm:spPr/>
    </dgm:pt>
    <dgm:pt modelId="{0185E21B-E8CF-4D41-B059-B159EC05DED0}" type="pres">
      <dgm:prSet presAssocID="{0E71E8CB-CD68-4CB8-BCBF-C667B7039450}" presName="level2hierChild" presStyleCnt="0"/>
      <dgm:spPr/>
    </dgm:pt>
    <dgm:pt modelId="{73327B08-913C-458D-9552-3BC61839FC69}" type="pres">
      <dgm:prSet presAssocID="{19F6BDEC-BBFD-4E27-89BD-F033BC9F7C75}" presName="conn2-1" presStyleLbl="parChTrans1D2" presStyleIdx="0" presStyleCnt="3"/>
      <dgm:spPr/>
    </dgm:pt>
    <dgm:pt modelId="{C9698393-76D5-4840-B444-79A1DA7B955A}" type="pres">
      <dgm:prSet presAssocID="{19F6BDEC-BBFD-4E27-89BD-F033BC9F7C75}" presName="connTx" presStyleLbl="parChTrans1D2" presStyleIdx="0" presStyleCnt="3"/>
      <dgm:spPr/>
    </dgm:pt>
    <dgm:pt modelId="{B3BFFCD3-8D0D-4699-BE09-01196FCE234E}" type="pres">
      <dgm:prSet presAssocID="{9987FF36-D8F5-4135-8A83-EBE5E1DCD7A8}" presName="root2" presStyleCnt="0"/>
      <dgm:spPr/>
    </dgm:pt>
    <dgm:pt modelId="{F84BD6DC-A4FD-4D1D-8738-BE6BA7E0CCCD}" type="pres">
      <dgm:prSet presAssocID="{9987FF36-D8F5-4135-8A83-EBE5E1DCD7A8}" presName="LevelTwoTextNode" presStyleLbl="node2" presStyleIdx="0" presStyleCnt="3">
        <dgm:presLayoutVars>
          <dgm:chPref val="3"/>
        </dgm:presLayoutVars>
      </dgm:prSet>
      <dgm:spPr/>
    </dgm:pt>
    <dgm:pt modelId="{0E2CE1C0-F31E-48FA-BF7A-35FBB0C3486F}" type="pres">
      <dgm:prSet presAssocID="{9987FF36-D8F5-4135-8A83-EBE5E1DCD7A8}" presName="level3hierChild" presStyleCnt="0"/>
      <dgm:spPr/>
    </dgm:pt>
    <dgm:pt modelId="{525DC6FC-83C2-4AA9-8FE9-297C95151EE6}" type="pres">
      <dgm:prSet presAssocID="{9614B81A-D471-4009-A85B-1AAD61C76404}" presName="conn2-1" presStyleLbl="parChTrans1D2" presStyleIdx="1" presStyleCnt="3"/>
      <dgm:spPr/>
    </dgm:pt>
    <dgm:pt modelId="{3DC6ED65-B07B-4EE1-8F6F-F7586FA1C558}" type="pres">
      <dgm:prSet presAssocID="{9614B81A-D471-4009-A85B-1AAD61C76404}" presName="connTx" presStyleLbl="parChTrans1D2" presStyleIdx="1" presStyleCnt="3"/>
      <dgm:spPr/>
    </dgm:pt>
    <dgm:pt modelId="{DC9C1B3E-F1D9-4F75-A0B7-76705DB9A358}" type="pres">
      <dgm:prSet presAssocID="{A7925C10-826D-4CE1-A04C-1FC91B61CE07}" presName="root2" presStyleCnt="0"/>
      <dgm:spPr/>
    </dgm:pt>
    <dgm:pt modelId="{6DECA9E4-5E22-4124-85C0-25B82638E1D4}" type="pres">
      <dgm:prSet presAssocID="{A7925C10-826D-4CE1-A04C-1FC91B61CE07}" presName="LevelTwoTextNode" presStyleLbl="node2" presStyleIdx="1" presStyleCnt="3">
        <dgm:presLayoutVars>
          <dgm:chPref val="3"/>
        </dgm:presLayoutVars>
      </dgm:prSet>
      <dgm:spPr/>
    </dgm:pt>
    <dgm:pt modelId="{E321C28A-9A2B-4AB8-9F8A-B4F9B8F5FB2B}" type="pres">
      <dgm:prSet presAssocID="{A7925C10-826D-4CE1-A04C-1FC91B61CE07}" presName="level3hierChild" presStyleCnt="0"/>
      <dgm:spPr/>
    </dgm:pt>
    <dgm:pt modelId="{CB9DDC66-64CD-47E9-96E2-C607149AF664}" type="pres">
      <dgm:prSet presAssocID="{442D8271-E816-40BB-AACD-FC681EF735A3}" presName="conn2-1" presStyleLbl="parChTrans1D2" presStyleIdx="2" presStyleCnt="3"/>
      <dgm:spPr/>
    </dgm:pt>
    <dgm:pt modelId="{AC75576D-C51B-4240-AFA3-4B752A31781E}" type="pres">
      <dgm:prSet presAssocID="{442D8271-E816-40BB-AACD-FC681EF735A3}" presName="connTx" presStyleLbl="parChTrans1D2" presStyleIdx="2" presStyleCnt="3"/>
      <dgm:spPr/>
    </dgm:pt>
    <dgm:pt modelId="{2148E595-2812-403A-8C61-B9D30F425A57}" type="pres">
      <dgm:prSet presAssocID="{0D01C0DB-88F3-4BD1-ADDB-888457EE5C99}" presName="root2" presStyleCnt="0"/>
      <dgm:spPr/>
    </dgm:pt>
    <dgm:pt modelId="{E022BFB4-821D-4B9D-807B-AC9CA3227B05}" type="pres">
      <dgm:prSet presAssocID="{0D01C0DB-88F3-4BD1-ADDB-888457EE5C99}" presName="LevelTwoTextNode" presStyleLbl="node2" presStyleIdx="2" presStyleCnt="3">
        <dgm:presLayoutVars>
          <dgm:chPref val="3"/>
        </dgm:presLayoutVars>
      </dgm:prSet>
      <dgm:spPr/>
    </dgm:pt>
    <dgm:pt modelId="{ACDD6E54-7547-4C9B-BAA8-D521AE6D6DAD}" type="pres">
      <dgm:prSet presAssocID="{0D01C0DB-88F3-4BD1-ADDB-888457EE5C99}" presName="level3hierChild" presStyleCnt="0"/>
      <dgm:spPr/>
    </dgm:pt>
  </dgm:ptLst>
  <dgm:cxnLst>
    <dgm:cxn modelId="{86C80E22-3045-4D37-8F44-1691057C9EED}" type="presOf" srcId="{0E71E8CB-CD68-4CB8-BCBF-C667B7039450}" destId="{96A5D73A-49BB-4BC5-926B-4957FB0A3C65}" srcOrd="0" destOrd="0" presId="urn:microsoft.com/office/officeart/2008/layout/HorizontalMultiLevelHierarchy"/>
    <dgm:cxn modelId="{9841672A-0816-4F7B-B6F5-B0BA7A189A8F}" srcId="{0E71E8CB-CD68-4CB8-BCBF-C667B7039450}" destId="{A7925C10-826D-4CE1-A04C-1FC91B61CE07}" srcOrd="1" destOrd="0" parTransId="{9614B81A-D471-4009-A85B-1AAD61C76404}" sibTransId="{4350749C-1D4F-4F93-AFEB-14B04C2E186C}"/>
    <dgm:cxn modelId="{6B9D122C-1E7B-4BE4-8001-EAA72CBBAD36}" type="presOf" srcId="{250A4852-5905-4202-9F88-3E80E2250833}" destId="{91B95301-D39A-4475-B400-81FD50C1B2CA}" srcOrd="0" destOrd="0" presId="urn:microsoft.com/office/officeart/2008/layout/HorizontalMultiLevelHierarchy"/>
    <dgm:cxn modelId="{A639C73C-DB33-42D9-9829-D9302521E144}" type="presOf" srcId="{19F6BDEC-BBFD-4E27-89BD-F033BC9F7C75}" destId="{C9698393-76D5-4840-B444-79A1DA7B955A}" srcOrd="1" destOrd="0" presId="urn:microsoft.com/office/officeart/2008/layout/HorizontalMultiLevelHierarchy"/>
    <dgm:cxn modelId="{D62E5C4F-7ABB-4016-B7D7-A916FF29A708}" type="presOf" srcId="{0D01C0DB-88F3-4BD1-ADDB-888457EE5C99}" destId="{E022BFB4-821D-4B9D-807B-AC9CA3227B05}" srcOrd="0" destOrd="0" presId="urn:microsoft.com/office/officeart/2008/layout/HorizontalMultiLevelHierarchy"/>
    <dgm:cxn modelId="{29064B73-9C22-49BB-AC7E-E46722952A13}" type="presOf" srcId="{442D8271-E816-40BB-AACD-FC681EF735A3}" destId="{CB9DDC66-64CD-47E9-96E2-C607149AF664}" srcOrd="0" destOrd="0" presId="urn:microsoft.com/office/officeart/2008/layout/HorizontalMultiLevelHierarchy"/>
    <dgm:cxn modelId="{9A8BF17E-A217-4E79-A04F-3705F23ECDE2}" type="presOf" srcId="{9987FF36-D8F5-4135-8A83-EBE5E1DCD7A8}" destId="{F84BD6DC-A4FD-4D1D-8738-BE6BA7E0CCCD}" srcOrd="0" destOrd="0" presId="urn:microsoft.com/office/officeart/2008/layout/HorizontalMultiLevelHierarchy"/>
    <dgm:cxn modelId="{4BEA0581-A2E8-4184-A138-0FBA65A0AF74}" srcId="{0E71E8CB-CD68-4CB8-BCBF-C667B7039450}" destId="{0D01C0DB-88F3-4BD1-ADDB-888457EE5C99}" srcOrd="2" destOrd="0" parTransId="{442D8271-E816-40BB-AACD-FC681EF735A3}" sibTransId="{1959D818-4F3F-47DF-A177-370733486052}"/>
    <dgm:cxn modelId="{CF325E8F-1980-4646-82A1-506282141AC2}" type="presOf" srcId="{19F6BDEC-BBFD-4E27-89BD-F033BC9F7C75}" destId="{73327B08-913C-458D-9552-3BC61839FC69}" srcOrd="0" destOrd="0" presId="urn:microsoft.com/office/officeart/2008/layout/HorizontalMultiLevelHierarchy"/>
    <dgm:cxn modelId="{1E1B0D91-A578-444E-BEFC-DB0FFC44DED3}" type="presOf" srcId="{442D8271-E816-40BB-AACD-FC681EF735A3}" destId="{AC75576D-C51B-4240-AFA3-4B752A31781E}" srcOrd="1" destOrd="0" presId="urn:microsoft.com/office/officeart/2008/layout/HorizontalMultiLevelHierarchy"/>
    <dgm:cxn modelId="{A4E22894-A93D-4827-B4D6-3E4D1298FE73}" type="presOf" srcId="{9614B81A-D471-4009-A85B-1AAD61C76404}" destId="{525DC6FC-83C2-4AA9-8FE9-297C95151EE6}" srcOrd="0" destOrd="0" presId="urn:microsoft.com/office/officeart/2008/layout/HorizontalMultiLevelHierarchy"/>
    <dgm:cxn modelId="{C64250C6-C3DA-40B1-B273-689506B979FD}" srcId="{0E71E8CB-CD68-4CB8-BCBF-C667B7039450}" destId="{9987FF36-D8F5-4135-8A83-EBE5E1DCD7A8}" srcOrd="0" destOrd="0" parTransId="{19F6BDEC-BBFD-4E27-89BD-F033BC9F7C75}" sibTransId="{3AEF0C15-3D0F-43E7-98C4-26674BA74313}"/>
    <dgm:cxn modelId="{7103EACE-05B8-466D-BBC3-82B5B12F4E61}" type="presOf" srcId="{A7925C10-826D-4CE1-A04C-1FC91B61CE07}" destId="{6DECA9E4-5E22-4124-85C0-25B82638E1D4}" srcOrd="0" destOrd="0" presId="urn:microsoft.com/office/officeart/2008/layout/HorizontalMultiLevelHierarchy"/>
    <dgm:cxn modelId="{3F82BDE5-5318-4BE8-B398-102930AB7033}" type="presOf" srcId="{9614B81A-D471-4009-A85B-1AAD61C76404}" destId="{3DC6ED65-B07B-4EE1-8F6F-F7586FA1C558}" srcOrd="1" destOrd="0" presId="urn:microsoft.com/office/officeart/2008/layout/HorizontalMultiLevelHierarchy"/>
    <dgm:cxn modelId="{76D30FEF-38A9-4DC5-AE2D-CF7913CCF864}" srcId="{250A4852-5905-4202-9F88-3E80E2250833}" destId="{0E71E8CB-CD68-4CB8-BCBF-C667B7039450}" srcOrd="0" destOrd="0" parTransId="{2E870170-14A8-476A-B49F-6353674921EA}" sibTransId="{638969F2-A8B1-4A5C-8F8A-90C8618A685F}"/>
    <dgm:cxn modelId="{356A7052-868A-4A92-8997-D4D4731AEF9C}" type="presParOf" srcId="{91B95301-D39A-4475-B400-81FD50C1B2CA}" destId="{977000AF-62AF-4EE5-BC21-6700E9FB8768}" srcOrd="0" destOrd="0" presId="urn:microsoft.com/office/officeart/2008/layout/HorizontalMultiLevelHierarchy"/>
    <dgm:cxn modelId="{180FAA90-BC5A-4C15-BD67-D67BFB407284}" type="presParOf" srcId="{977000AF-62AF-4EE5-BC21-6700E9FB8768}" destId="{96A5D73A-49BB-4BC5-926B-4957FB0A3C65}" srcOrd="0" destOrd="0" presId="urn:microsoft.com/office/officeart/2008/layout/HorizontalMultiLevelHierarchy"/>
    <dgm:cxn modelId="{EBBE9210-F530-47C5-AA8E-C14710F5DF37}" type="presParOf" srcId="{977000AF-62AF-4EE5-BC21-6700E9FB8768}" destId="{0185E21B-E8CF-4D41-B059-B159EC05DED0}" srcOrd="1" destOrd="0" presId="urn:microsoft.com/office/officeart/2008/layout/HorizontalMultiLevelHierarchy"/>
    <dgm:cxn modelId="{F06E6B7F-ECCE-4D15-A996-05767E8FC045}" type="presParOf" srcId="{0185E21B-E8CF-4D41-B059-B159EC05DED0}" destId="{73327B08-913C-458D-9552-3BC61839FC69}" srcOrd="0" destOrd="0" presId="urn:microsoft.com/office/officeart/2008/layout/HorizontalMultiLevelHierarchy"/>
    <dgm:cxn modelId="{CECC9BA0-5429-47D8-817E-F7FB92F6FA2C}" type="presParOf" srcId="{73327B08-913C-458D-9552-3BC61839FC69}" destId="{C9698393-76D5-4840-B444-79A1DA7B955A}" srcOrd="0" destOrd="0" presId="urn:microsoft.com/office/officeart/2008/layout/HorizontalMultiLevelHierarchy"/>
    <dgm:cxn modelId="{67BFE4C8-5605-4930-96F1-9ADCE6328EDB}" type="presParOf" srcId="{0185E21B-E8CF-4D41-B059-B159EC05DED0}" destId="{B3BFFCD3-8D0D-4699-BE09-01196FCE234E}" srcOrd="1" destOrd="0" presId="urn:microsoft.com/office/officeart/2008/layout/HorizontalMultiLevelHierarchy"/>
    <dgm:cxn modelId="{DBE5919B-696F-481F-9529-26CD5998AFC4}" type="presParOf" srcId="{B3BFFCD3-8D0D-4699-BE09-01196FCE234E}" destId="{F84BD6DC-A4FD-4D1D-8738-BE6BA7E0CCCD}" srcOrd="0" destOrd="0" presId="urn:microsoft.com/office/officeart/2008/layout/HorizontalMultiLevelHierarchy"/>
    <dgm:cxn modelId="{74FC3AC3-E596-4596-BD70-D22A481EB024}" type="presParOf" srcId="{B3BFFCD3-8D0D-4699-BE09-01196FCE234E}" destId="{0E2CE1C0-F31E-48FA-BF7A-35FBB0C3486F}" srcOrd="1" destOrd="0" presId="urn:microsoft.com/office/officeart/2008/layout/HorizontalMultiLevelHierarchy"/>
    <dgm:cxn modelId="{B70C3153-B300-4303-AC44-5DFE85D0609B}" type="presParOf" srcId="{0185E21B-E8CF-4D41-B059-B159EC05DED0}" destId="{525DC6FC-83C2-4AA9-8FE9-297C95151EE6}" srcOrd="2" destOrd="0" presId="urn:microsoft.com/office/officeart/2008/layout/HorizontalMultiLevelHierarchy"/>
    <dgm:cxn modelId="{820EED48-3743-454B-BB27-5EA815C11606}" type="presParOf" srcId="{525DC6FC-83C2-4AA9-8FE9-297C95151EE6}" destId="{3DC6ED65-B07B-4EE1-8F6F-F7586FA1C558}" srcOrd="0" destOrd="0" presId="urn:microsoft.com/office/officeart/2008/layout/HorizontalMultiLevelHierarchy"/>
    <dgm:cxn modelId="{730412BF-8A7D-4BEF-939C-6D73F4E4B881}" type="presParOf" srcId="{0185E21B-E8CF-4D41-B059-B159EC05DED0}" destId="{DC9C1B3E-F1D9-4F75-A0B7-76705DB9A358}" srcOrd="3" destOrd="0" presId="urn:microsoft.com/office/officeart/2008/layout/HorizontalMultiLevelHierarchy"/>
    <dgm:cxn modelId="{F4A08602-94E5-4CE3-9AAC-C991E25C2A7F}" type="presParOf" srcId="{DC9C1B3E-F1D9-4F75-A0B7-76705DB9A358}" destId="{6DECA9E4-5E22-4124-85C0-25B82638E1D4}" srcOrd="0" destOrd="0" presId="urn:microsoft.com/office/officeart/2008/layout/HorizontalMultiLevelHierarchy"/>
    <dgm:cxn modelId="{6A2257F8-9768-4B65-AD5B-7FD514E29DB5}" type="presParOf" srcId="{DC9C1B3E-F1D9-4F75-A0B7-76705DB9A358}" destId="{E321C28A-9A2B-4AB8-9F8A-B4F9B8F5FB2B}" srcOrd="1" destOrd="0" presId="urn:microsoft.com/office/officeart/2008/layout/HorizontalMultiLevelHierarchy"/>
    <dgm:cxn modelId="{68544A0B-FB8A-4CB0-B149-EBCB90AA6BFE}" type="presParOf" srcId="{0185E21B-E8CF-4D41-B059-B159EC05DED0}" destId="{CB9DDC66-64CD-47E9-96E2-C607149AF664}" srcOrd="4" destOrd="0" presId="urn:microsoft.com/office/officeart/2008/layout/HorizontalMultiLevelHierarchy"/>
    <dgm:cxn modelId="{1A72D626-873B-41CA-A438-70F7598ADFC8}" type="presParOf" srcId="{CB9DDC66-64CD-47E9-96E2-C607149AF664}" destId="{AC75576D-C51B-4240-AFA3-4B752A31781E}" srcOrd="0" destOrd="0" presId="urn:microsoft.com/office/officeart/2008/layout/HorizontalMultiLevelHierarchy"/>
    <dgm:cxn modelId="{FF4CFB4C-AEE5-4C70-B8D3-567B3EF63F78}" type="presParOf" srcId="{0185E21B-E8CF-4D41-B059-B159EC05DED0}" destId="{2148E595-2812-403A-8C61-B9D30F425A57}" srcOrd="5" destOrd="0" presId="urn:microsoft.com/office/officeart/2008/layout/HorizontalMultiLevelHierarchy"/>
    <dgm:cxn modelId="{0163EABB-1DF1-4D4E-B00F-DC669CD4268E}" type="presParOf" srcId="{2148E595-2812-403A-8C61-B9D30F425A57}" destId="{E022BFB4-821D-4B9D-807B-AC9CA3227B05}" srcOrd="0" destOrd="0" presId="urn:microsoft.com/office/officeart/2008/layout/HorizontalMultiLevelHierarchy"/>
    <dgm:cxn modelId="{697F805D-26E6-4C33-B7B5-C2F142491AE8}" type="presParOf" srcId="{2148E595-2812-403A-8C61-B9D30F425A57}" destId="{ACDD6E54-7547-4C9B-BAA8-D521AE6D6DA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CE1F1C-CEDD-4829-A014-BEFFC6B7E55D}"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ro-RO"/>
        </a:p>
      </dgm:t>
    </dgm:pt>
    <dgm:pt modelId="{4D9C801B-E480-4D5C-84D7-FDCA7B985092}">
      <dgm:prSet phldrT="[Text]"/>
      <dgm:spPr/>
      <dgm:t>
        <a:bodyPr anchor="ctr"/>
        <a:lstStyle/>
        <a:p>
          <a:r>
            <a:rPr lang="en-US" err="1">
              <a:latin typeface="STXinwei" panose="02010800040101010101" pitchFamily="2" charset="-122"/>
              <a:ea typeface="STXinwei" panose="02010800040101010101" pitchFamily="2" charset="-122"/>
            </a:rPr>
            <a:t>Fisier</a:t>
          </a:r>
          <a:r>
            <a:rPr lang="en-US"/>
            <a:t> </a:t>
          </a:r>
          <a:r>
            <a:rPr lang="en-US" err="1"/>
            <a:t>sursa</a:t>
          </a:r>
          <a:endParaRPr lang="ro-RO"/>
        </a:p>
      </dgm:t>
    </dgm:pt>
    <dgm:pt modelId="{0945445F-C01B-4BE9-ABBE-0A858FEE8293}" type="parTrans" cxnId="{A3FAC802-DD6A-4489-AAA9-D1EA07CF1405}">
      <dgm:prSet/>
      <dgm:spPr/>
      <dgm:t>
        <a:bodyPr/>
        <a:lstStyle/>
        <a:p>
          <a:endParaRPr lang="ro-RO"/>
        </a:p>
      </dgm:t>
    </dgm:pt>
    <dgm:pt modelId="{7EF72C99-1693-49FA-AD38-54965707BD8F}" type="sibTrans" cxnId="{A3FAC802-DD6A-4489-AAA9-D1EA07CF1405}">
      <dgm:prSet/>
      <dgm:spPr/>
      <dgm:t>
        <a:bodyPr/>
        <a:lstStyle/>
        <a:p>
          <a:endParaRPr lang="ro-RO"/>
        </a:p>
      </dgm:t>
    </dgm:pt>
    <dgm:pt modelId="{3D44D63F-A9F2-45EE-AA75-B0AD9454783B}">
      <dgm:prSet phldrT="[Text]"/>
      <dgm:spPr/>
      <dgm:t>
        <a:bodyPr/>
        <a:lstStyle/>
        <a:p>
          <a:r>
            <a:rPr lang="en-US">
              <a:latin typeface="STXinwei" panose="02010800040101010101" pitchFamily="2" charset="-122"/>
              <a:ea typeface="STXinwei" panose="02010800040101010101" pitchFamily="2" charset="-122"/>
            </a:rPr>
            <a:t>Program</a:t>
          </a:r>
          <a:endParaRPr lang="ro-RO">
            <a:latin typeface="STXinwei" panose="02010800040101010101" pitchFamily="2" charset="-122"/>
            <a:ea typeface="STXinwei" panose="02010800040101010101" pitchFamily="2" charset="-122"/>
          </a:endParaRPr>
        </a:p>
      </dgm:t>
    </dgm:pt>
    <dgm:pt modelId="{2F8ABD0F-11FF-4D87-A2F9-543264F6D64D}" type="sibTrans" cxnId="{2A9D99BB-2B1C-4450-A600-A1D16BD2C6F9}">
      <dgm:prSet/>
      <dgm:spPr/>
      <dgm:t>
        <a:bodyPr/>
        <a:lstStyle/>
        <a:p>
          <a:endParaRPr lang="ro-RO"/>
        </a:p>
      </dgm:t>
    </dgm:pt>
    <dgm:pt modelId="{6AB7F29F-F380-46D2-B038-A480EFF83903}" type="parTrans" cxnId="{2A9D99BB-2B1C-4450-A600-A1D16BD2C6F9}">
      <dgm:prSet/>
      <dgm:spPr/>
      <dgm:t>
        <a:bodyPr/>
        <a:lstStyle/>
        <a:p>
          <a:endParaRPr lang="ro-RO"/>
        </a:p>
      </dgm:t>
    </dgm:pt>
    <dgm:pt modelId="{1111A881-7B3C-4DA0-9FAA-7D2052806174}" type="pres">
      <dgm:prSet presAssocID="{20CE1F1C-CEDD-4829-A014-BEFFC6B7E55D}" presName="Name0" presStyleCnt="0">
        <dgm:presLayoutVars>
          <dgm:chMax val="7"/>
          <dgm:chPref val="5"/>
        </dgm:presLayoutVars>
      </dgm:prSet>
      <dgm:spPr/>
    </dgm:pt>
    <dgm:pt modelId="{18AD75F6-FF91-40F1-A746-ABBB48FC3634}" type="pres">
      <dgm:prSet presAssocID="{20CE1F1C-CEDD-4829-A014-BEFFC6B7E55D}" presName="arrowNode" presStyleLbl="node1" presStyleIdx="0" presStyleCnt="1"/>
      <dgm:spPr/>
    </dgm:pt>
    <dgm:pt modelId="{D525BED2-D3B2-4DCF-AB33-5E7F5EF3E739}" type="pres">
      <dgm:prSet presAssocID="{3D44D63F-A9F2-45EE-AA75-B0AD9454783B}" presName="txNode1" presStyleLbl="revTx" presStyleIdx="0" presStyleCnt="2">
        <dgm:presLayoutVars>
          <dgm:bulletEnabled val="1"/>
        </dgm:presLayoutVars>
      </dgm:prSet>
      <dgm:spPr/>
    </dgm:pt>
    <dgm:pt modelId="{6C979CEA-56B9-4B0C-B9F2-38F39F6EE0A3}" type="pres">
      <dgm:prSet presAssocID="{4D9C801B-E480-4D5C-84D7-FDCA7B985092}" presName="txNode2" presStyleLbl="revTx" presStyleIdx="1" presStyleCnt="2" custLinFactY="-100000" custLinFactNeighborX="72106" custLinFactNeighborY="-101098">
        <dgm:presLayoutVars>
          <dgm:bulletEnabled val="1"/>
        </dgm:presLayoutVars>
      </dgm:prSet>
      <dgm:spPr/>
    </dgm:pt>
  </dgm:ptLst>
  <dgm:cxnLst>
    <dgm:cxn modelId="{A3FAC802-DD6A-4489-AAA9-D1EA07CF1405}" srcId="{20CE1F1C-CEDD-4829-A014-BEFFC6B7E55D}" destId="{4D9C801B-E480-4D5C-84D7-FDCA7B985092}" srcOrd="1" destOrd="0" parTransId="{0945445F-C01B-4BE9-ABBE-0A858FEE8293}" sibTransId="{7EF72C99-1693-49FA-AD38-54965707BD8F}"/>
    <dgm:cxn modelId="{CF619D92-4ECF-4A1E-863C-F8274862DF3F}" type="presOf" srcId="{20CE1F1C-CEDD-4829-A014-BEFFC6B7E55D}" destId="{1111A881-7B3C-4DA0-9FAA-7D2052806174}" srcOrd="0" destOrd="0" presId="urn:microsoft.com/office/officeart/2009/3/layout/DescendingProcess"/>
    <dgm:cxn modelId="{2A9D99BB-2B1C-4450-A600-A1D16BD2C6F9}" srcId="{20CE1F1C-CEDD-4829-A014-BEFFC6B7E55D}" destId="{3D44D63F-A9F2-45EE-AA75-B0AD9454783B}" srcOrd="0" destOrd="0" parTransId="{6AB7F29F-F380-46D2-B038-A480EFF83903}" sibTransId="{2F8ABD0F-11FF-4D87-A2F9-543264F6D64D}"/>
    <dgm:cxn modelId="{920C1BE5-564A-492D-AFA4-FD5A907412D0}" type="presOf" srcId="{4D9C801B-E480-4D5C-84D7-FDCA7B985092}" destId="{6C979CEA-56B9-4B0C-B9F2-38F39F6EE0A3}" srcOrd="0" destOrd="0" presId="urn:microsoft.com/office/officeart/2009/3/layout/DescendingProcess"/>
    <dgm:cxn modelId="{FE8409F4-35F3-425C-9056-14A50F4F9C99}" type="presOf" srcId="{3D44D63F-A9F2-45EE-AA75-B0AD9454783B}" destId="{D525BED2-D3B2-4DCF-AB33-5E7F5EF3E739}" srcOrd="0" destOrd="0" presId="urn:microsoft.com/office/officeart/2009/3/layout/DescendingProcess"/>
    <dgm:cxn modelId="{EE0F6160-B07E-4997-B57F-47DCAD908F80}" type="presParOf" srcId="{1111A881-7B3C-4DA0-9FAA-7D2052806174}" destId="{18AD75F6-FF91-40F1-A746-ABBB48FC3634}" srcOrd="0" destOrd="0" presId="urn:microsoft.com/office/officeart/2009/3/layout/DescendingProcess"/>
    <dgm:cxn modelId="{BBD53FEF-E32E-4489-ABFB-94A6885912F4}" type="presParOf" srcId="{1111A881-7B3C-4DA0-9FAA-7D2052806174}" destId="{D525BED2-D3B2-4DCF-AB33-5E7F5EF3E739}" srcOrd="1" destOrd="0" presId="urn:microsoft.com/office/officeart/2009/3/layout/DescendingProcess"/>
    <dgm:cxn modelId="{29D0CB63-ACA7-45A8-8458-0077DA2DD644}" type="presParOf" srcId="{1111A881-7B3C-4DA0-9FAA-7D2052806174}" destId="{6C979CEA-56B9-4B0C-B9F2-38F39F6EE0A3}" srcOrd="2" destOrd="0" presId="urn:microsoft.com/office/officeart/2009/3/layout/Descending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A85D3-24C9-456B-BDC1-55DA751AECF3}"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ro-RO"/>
        </a:p>
      </dgm:t>
    </dgm:pt>
    <dgm:pt modelId="{6DE54204-94F3-4659-8EF1-F73169772420}">
      <dgm:prSet phldrT="[Text]"/>
      <dgm:spPr/>
      <dgm:t>
        <a:bodyPr/>
        <a:lstStyle/>
        <a:p>
          <a:pPr algn="ctr"/>
          <a:r>
            <a:rPr lang="en-US" err="1">
              <a:latin typeface="STXinwei" panose="02010800040101010101" pitchFamily="2" charset="-122"/>
              <a:ea typeface="STXinwei" panose="02010800040101010101" pitchFamily="2" charset="-122"/>
            </a:rPr>
            <a:t>Fisiere</a:t>
          </a:r>
          <a:endParaRPr lang="ro-RO">
            <a:latin typeface="STXinwei" panose="02010800040101010101" pitchFamily="2" charset="-122"/>
            <a:ea typeface="STXinwei" panose="02010800040101010101" pitchFamily="2" charset="-122"/>
          </a:endParaRPr>
        </a:p>
      </dgm:t>
    </dgm:pt>
    <dgm:pt modelId="{3A757CAA-A801-409D-910C-B16FF269E216}" type="parTrans" cxnId="{D7E4FD1F-8C39-4FD8-B587-EC3329E004EE}">
      <dgm:prSet/>
      <dgm:spPr/>
      <dgm:t>
        <a:bodyPr/>
        <a:lstStyle/>
        <a:p>
          <a:endParaRPr lang="ro-RO"/>
        </a:p>
      </dgm:t>
    </dgm:pt>
    <dgm:pt modelId="{3EACF0DA-53F2-434D-AD0B-E9CDD8A12CBB}" type="sibTrans" cxnId="{D7E4FD1F-8C39-4FD8-B587-EC3329E004EE}">
      <dgm:prSet/>
      <dgm:spPr/>
      <dgm:t>
        <a:bodyPr/>
        <a:lstStyle/>
        <a:p>
          <a:endParaRPr lang="ro-RO"/>
        </a:p>
      </dgm:t>
    </dgm:pt>
    <dgm:pt modelId="{AC480C37-BD1A-4A45-974F-CD50090C3AF3}">
      <dgm:prSet phldrT="[Text]"/>
      <dgm:spPr/>
      <dgm:t>
        <a:bodyPr/>
        <a:lstStyle/>
        <a:p>
          <a:pPr algn="ctr"/>
          <a:r>
            <a:rPr lang="en-US">
              <a:latin typeface="STXinwei" panose="02010800040101010101" pitchFamily="2" charset="-122"/>
              <a:ea typeface="STXinwei" panose="02010800040101010101" pitchFamily="2" charset="-122"/>
            </a:rPr>
            <a:t>Header</a:t>
          </a:r>
          <a:endParaRPr lang="ro-RO">
            <a:latin typeface="STXinwei" panose="02010800040101010101" pitchFamily="2" charset="-122"/>
            <a:ea typeface="STXinwei" panose="02010800040101010101" pitchFamily="2" charset="-122"/>
          </a:endParaRPr>
        </a:p>
      </dgm:t>
    </dgm:pt>
    <dgm:pt modelId="{C82CEACF-8773-4D28-A190-4111D46D8E39}" type="parTrans" cxnId="{60371B15-C5BA-4930-B7B3-A15921D818F1}">
      <dgm:prSet/>
      <dgm:spPr/>
      <dgm:t>
        <a:bodyPr/>
        <a:lstStyle/>
        <a:p>
          <a:endParaRPr lang="ro-RO"/>
        </a:p>
      </dgm:t>
    </dgm:pt>
    <dgm:pt modelId="{1FFDBBDF-A401-473F-9AA6-5D145F81F838}" type="sibTrans" cxnId="{60371B15-C5BA-4930-B7B3-A15921D818F1}">
      <dgm:prSet/>
      <dgm:spPr/>
      <dgm:t>
        <a:bodyPr/>
        <a:lstStyle/>
        <a:p>
          <a:endParaRPr lang="ro-RO"/>
        </a:p>
      </dgm:t>
    </dgm:pt>
    <dgm:pt modelId="{37D6A378-E60D-4F35-8171-74B68E8C041C}" type="pres">
      <dgm:prSet presAssocID="{45EA85D3-24C9-456B-BDC1-55DA751AECF3}" presName="Name0" presStyleCnt="0">
        <dgm:presLayoutVars>
          <dgm:chMax val="2"/>
          <dgm:chPref val="2"/>
          <dgm:animLvl val="lvl"/>
        </dgm:presLayoutVars>
      </dgm:prSet>
      <dgm:spPr/>
    </dgm:pt>
    <dgm:pt modelId="{9F1D47BC-08B6-41A1-AED9-9FACF64381BD}" type="pres">
      <dgm:prSet presAssocID="{45EA85D3-24C9-456B-BDC1-55DA751AECF3}" presName="LeftText" presStyleLbl="revTx" presStyleIdx="0" presStyleCnt="0">
        <dgm:presLayoutVars>
          <dgm:bulletEnabled val="1"/>
        </dgm:presLayoutVars>
      </dgm:prSet>
      <dgm:spPr/>
    </dgm:pt>
    <dgm:pt modelId="{EE4330C0-191D-43B8-899F-9F44023B6223}" type="pres">
      <dgm:prSet presAssocID="{45EA85D3-24C9-456B-BDC1-55DA751AECF3}" presName="LeftNode" presStyleLbl="bgImgPlace1" presStyleIdx="0" presStyleCnt="2">
        <dgm:presLayoutVars>
          <dgm:chMax val="2"/>
          <dgm:chPref val="2"/>
        </dgm:presLayoutVars>
      </dgm:prSet>
      <dgm:spPr/>
    </dgm:pt>
    <dgm:pt modelId="{16843F11-F537-498B-B2BE-2945F6789DE1}" type="pres">
      <dgm:prSet presAssocID="{45EA85D3-24C9-456B-BDC1-55DA751AECF3}" presName="RightText" presStyleLbl="revTx" presStyleIdx="0" presStyleCnt="0">
        <dgm:presLayoutVars>
          <dgm:bulletEnabled val="1"/>
        </dgm:presLayoutVars>
      </dgm:prSet>
      <dgm:spPr/>
    </dgm:pt>
    <dgm:pt modelId="{7A0E08C3-F56C-41E2-9292-51ADEB523C93}" type="pres">
      <dgm:prSet presAssocID="{45EA85D3-24C9-456B-BDC1-55DA751AECF3}" presName="RightNode" presStyleLbl="bgImgPlace1" presStyleIdx="1" presStyleCnt="2">
        <dgm:presLayoutVars>
          <dgm:chMax val="0"/>
          <dgm:chPref val="0"/>
        </dgm:presLayoutVars>
      </dgm:prSet>
      <dgm:spPr/>
    </dgm:pt>
    <dgm:pt modelId="{60DDB5F2-7770-48BE-B3DC-C176339F0D93}" type="pres">
      <dgm:prSet presAssocID="{45EA85D3-24C9-456B-BDC1-55DA751AECF3}" presName="TopArrow" presStyleLbl="node1" presStyleIdx="0" presStyleCnt="2"/>
      <dgm:spPr/>
    </dgm:pt>
    <dgm:pt modelId="{B4AF6DFC-EE5F-4DF2-9224-0F22467513D4}" type="pres">
      <dgm:prSet presAssocID="{45EA85D3-24C9-456B-BDC1-55DA751AECF3}" presName="BottomArrow" presStyleLbl="node1" presStyleIdx="1" presStyleCnt="2"/>
      <dgm:spPr/>
    </dgm:pt>
  </dgm:ptLst>
  <dgm:cxnLst>
    <dgm:cxn modelId="{60371B15-C5BA-4930-B7B3-A15921D818F1}" srcId="{45EA85D3-24C9-456B-BDC1-55DA751AECF3}" destId="{AC480C37-BD1A-4A45-974F-CD50090C3AF3}" srcOrd="1" destOrd="0" parTransId="{C82CEACF-8773-4D28-A190-4111D46D8E39}" sibTransId="{1FFDBBDF-A401-473F-9AA6-5D145F81F838}"/>
    <dgm:cxn modelId="{D7E4FD1F-8C39-4FD8-B587-EC3329E004EE}" srcId="{45EA85D3-24C9-456B-BDC1-55DA751AECF3}" destId="{6DE54204-94F3-4659-8EF1-F73169772420}" srcOrd="0" destOrd="0" parTransId="{3A757CAA-A801-409D-910C-B16FF269E216}" sibTransId="{3EACF0DA-53F2-434D-AD0B-E9CDD8A12CBB}"/>
    <dgm:cxn modelId="{89EA673F-2C24-456B-A9AF-AD6B7F01F8F7}" type="presOf" srcId="{6DE54204-94F3-4659-8EF1-F73169772420}" destId="{EE4330C0-191D-43B8-899F-9F44023B6223}" srcOrd="1" destOrd="0" presId="urn:microsoft.com/office/officeart/2009/layout/ReverseList"/>
    <dgm:cxn modelId="{21A43940-C8F0-4A31-899D-BE51D61894CE}" type="presOf" srcId="{AC480C37-BD1A-4A45-974F-CD50090C3AF3}" destId="{16843F11-F537-498B-B2BE-2945F6789DE1}" srcOrd="0" destOrd="0" presId="urn:microsoft.com/office/officeart/2009/layout/ReverseList"/>
    <dgm:cxn modelId="{F59F6553-7103-4C6D-A4C2-5EF152C2D05E}" type="presOf" srcId="{AC480C37-BD1A-4A45-974F-CD50090C3AF3}" destId="{7A0E08C3-F56C-41E2-9292-51ADEB523C93}" srcOrd="1" destOrd="0" presId="urn:microsoft.com/office/officeart/2009/layout/ReverseList"/>
    <dgm:cxn modelId="{9DDC7F9C-E9DD-43CD-8B64-92B311C3519B}" type="presOf" srcId="{45EA85D3-24C9-456B-BDC1-55DA751AECF3}" destId="{37D6A378-E60D-4F35-8171-74B68E8C041C}" srcOrd="0" destOrd="0" presId="urn:microsoft.com/office/officeart/2009/layout/ReverseList"/>
    <dgm:cxn modelId="{748DB5CA-2456-4CBA-BD0B-C17AD732045F}" type="presOf" srcId="{6DE54204-94F3-4659-8EF1-F73169772420}" destId="{9F1D47BC-08B6-41A1-AED9-9FACF64381BD}" srcOrd="0" destOrd="0" presId="urn:microsoft.com/office/officeart/2009/layout/ReverseList"/>
    <dgm:cxn modelId="{91FB8FED-2D12-43E8-AE12-8DA71085F69B}" type="presParOf" srcId="{37D6A378-E60D-4F35-8171-74B68E8C041C}" destId="{9F1D47BC-08B6-41A1-AED9-9FACF64381BD}" srcOrd="0" destOrd="0" presId="urn:microsoft.com/office/officeart/2009/layout/ReverseList"/>
    <dgm:cxn modelId="{F8A51DB5-3518-4AC2-A296-F9625109F262}" type="presParOf" srcId="{37D6A378-E60D-4F35-8171-74B68E8C041C}" destId="{EE4330C0-191D-43B8-899F-9F44023B6223}" srcOrd="1" destOrd="0" presId="urn:microsoft.com/office/officeart/2009/layout/ReverseList"/>
    <dgm:cxn modelId="{D71AB3CC-2346-4285-9FF7-05DC2F6A1542}" type="presParOf" srcId="{37D6A378-E60D-4F35-8171-74B68E8C041C}" destId="{16843F11-F537-498B-B2BE-2945F6789DE1}" srcOrd="2" destOrd="0" presId="urn:microsoft.com/office/officeart/2009/layout/ReverseList"/>
    <dgm:cxn modelId="{9C46418E-9F53-4356-A8AC-CFD83047980A}" type="presParOf" srcId="{37D6A378-E60D-4F35-8171-74B68E8C041C}" destId="{7A0E08C3-F56C-41E2-9292-51ADEB523C93}" srcOrd="3" destOrd="0" presId="urn:microsoft.com/office/officeart/2009/layout/ReverseList"/>
    <dgm:cxn modelId="{6438D261-3FEE-4337-B879-245EA3BD9435}" type="presParOf" srcId="{37D6A378-E60D-4F35-8171-74B68E8C041C}" destId="{60DDB5F2-7770-48BE-B3DC-C176339F0D93}" srcOrd="4" destOrd="0" presId="urn:microsoft.com/office/officeart/2009/layout/ReverseList"/>
    <dgm:cxn modelId="{9EB0D166-F4EB-46EA-9567-F160BFA66A81}" type="presParOf" srcId="{37D6A378-E60D-4F35-8171-74B68E8C041C}" destId="{B4AF6DFC-EE5F-4DF2-9224-0F22467513D4}" srcOrd="5" destOrd="0" presId="urn:microsoft.com/office/officeart/2009/layout/Reverse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73A194-228E-4498-8F58-E34AEEAAF950}" type="doc">
      <dgm:prSet loTypeId="urn:microsoft.com/office/officeart/2005/8/layout/chevron1" loCatId="process" qsTypeId="urn:microsoft.com/office/officeart/2005/8/quickstyle/simple2" qsCatId="simple" csTypeId="urn:microsoft.com/office/officeart/2005/8/colors/accent1_2" csCatId="accent1" phldr="1"/>
      <dgm:spPr/>
    </dgm:pt>
    <dgm:pt modelId="{3F4E1948-B52B-4BC1-904B-A278D9E4C2EA}">
      <dgm:prSet phldrT="[Text]"/>
      <dgm:spPr/>
      <dgm:t>
        <a:bodyPr/>
        <a:lstStyle/>
        <a:p>
          <a:endParaRPr lang="ro-RO"/>
        </a:p>
      </dgm:t>
    </dgm:pt>
    <dgm:pt modelId="{2048555C-69C1-4503-97A3-0AD3ADDC7F10}" type="parTrans" cxnId="{8237C9FB-BC15-4E09-B969-5A2E3A7D8FF1}">
      <dgm:prSet/>
      <dgm:spPr/>
      <dgm:t>
        <a:bodyPr/>
        <a:lstStyle/>
        <a:p>
          <a:endParaRPr lang="ro-RO"/>
        </a:p>
      </dgm:t>
    </dgm:pt>
    <dgm:pt modelId="{DA057825-6360-4C93-8AD6-B39ABC8A7229}" type="sibTrans" cxnId="{8237C9FB-BC15-4E09-B969-5A2E3A7D8FF1}">
      <dgm:prSet/>
      <dgm:spPr/>
      <dgm:t>
        <a:bodyPr/>
        <a:lstStyle/>
        <a:p>
          <a:endParaRPr lang="ro-RO"/>
        </a:p>
      </dgm:t>
    </dgm:pt>
    <dgm:pt modelId="{03EE964E-2E04-41D8-9EAA-18E6B937726D}">
      <dgm:prSet phldrT="[Text]"/>
      <dgm:spPr/>
      <dgm:t>
        <a:bodyPr/>
        <a:lstStyle/>
        <a:p>
          <a:endParaRPr lang="ro-RO"/>
        </a:p>
      </dgm:t>
    </dgm:pt>
    <dgm:pt modelId="{E7FA9E69-2EC0-4426-BFF0-A6C697D04C3B}" type="sibTrans" cxnId="{AA330BF9-B3F1-4CDB-BFBD-050E0025F123}">
      <dgm:prSet/>
      <dgm:spPr/>
      <dgm:t>
        <a:bodyPr/>
        <a:lstStyle/>
        <a:p>
          <a:endParaRPr lang="ro-RO"/>
        </a:p>
      </dgm:t>
    </dgm:pt>
    <dgm:pt modelId="{3543526C-92DE-412B-8F0F-9116BB7558D0}" type="parTrans" cxnId="{AA330BF9-B3F1-4CDB-BFBD-050E0025F123}">
      <dgm:prSet/>
      <dgm:spPr/>
      <dgm:t>
        <a:bodyPr/>
        <a:lstStyle/>
        <a:p>
          <a:endParaRPr lang="ro-RO"/>
        </a:p>
      </dgm:t>
    </dgm:pt>
    <dgm:pt modelId="{138A8866-A68D-4089-BD1F-CA2633C30324}">
      <dgm:prSet phldrT="[Text]"/>
      <dgm:spPr/>
      <dgm:t>
        <a:bodyPr/>
        <a:lstStyle/>
        <a:p>
          <a:endParaRPr lang="ro-RO"/>
        </a:p>
      </dgm:t>
    </dgm:pt>
    <dgm:pt modelId="{6ECCCA0F-7E86-465F-8B2E-906F15249516}" type="sibTrans" cxnId="{2BD0F840-6FEE-40CD-9806-B1810C0A2E6F}">
      <dgm:prSet/>
      <dgm:spPr/>
      <dgm:t>
        <a:bodyPr/>
        <a:lstStyle/>
        <a:p>
          <a:endParaRPr lang="ro-RO"/>
        </a:p>
      </dgm:t>
    </dgm:pt>
    <dgm:pt modelId="{2ACDDBD3-7AA5-4F56-A383-ECB90B2FAE0D}" type="parTrans" cxnId="{2BD0F840-6FEE-40CD-9806-B1810C0A2E6F}">
      <dgm:prSet/>
      <dgm:spPr/>
      <dgm:t>
        <a:bodyPr/>
        <a:lstStyle/>
        <a:p>
          <a:endParaRPr lang="ro-RO"/>
        </a:p>
      </dgm:t>
    </dgm:pt>
    <dgm:pt modelId="{56EF6C84-ACE6-451E-B599-6A7B09139B77}" type="pres">
      <dgm:prSet presAssocID="{7973A194-228E-4498-8F58-E34AEEAAF950}" presName="Name0" presStyleCnt="0">
        <dgm:presLayoutVars>
          <dgm:dir/>
          <dgm:animLvl val="lvl"/>
          <dgm:resizeHandles val="exact"/>
        </dgm:presLayoutVars>
      </dgm:prSet>
      <dgm:spPr/>
    </dgm:pt>
    <dgm:pt modelId="{06D8BAF1-128C-449F-ADB6-C2C4150FCC86}" type="pres">
      <dgm:prSet presAssocID="{3F4E1948-B52B-4BC1-904B-A278D9E4C2EA}" presName="parTxOnly" presStyleLbl="node1" presStyleIdx="0" presStyleCnt="3">
        <dgm:presLayoutVars>
          <dgm:chMax val="0"/>
          <dgm:chPref val="0"/>
          <dgm:bulletEnabled val="1"/>
        </dgm:presLayoutVars>
      </dgm:prSet>
      <dgm:spPr/>
    </dgm:pt>
    <dgm:pt modelId="{837F9ED5-E688-41DF-B3AC-72D631B609E2}" type="pres">
      <dgm:prSet presAssocID="{DA057825-6360-4C93-8AD6-B39ABC8A7229}" presName="parTxOnlySpace" presStyleCnt="0"/>
      <dgm:spPr/>
    </dgm:pt>
    <dgm:pt modelId="{256306F0-0412-4F80-9E17-96F31B0A6A50}" type="pres">
      <dgm:prSet presAssocID="{138A8866-A68D-4089-BD1F-CA2633C30324}" presName="parTxOnly" presStyleLbl="node1" presStyleIdx="1" presStyleCnt="3">
        <dgm:presLayoutVars>
          <dgm:chMax val="0"/>
          <dgm:chPref val="0"/>
          <dgm:bulletEnabled val="1"/>
        </dgm:presLayoutVars>
      </dgm:prSet>
      <dgm:spPr/>
    </dgm:pt>
    <dgm:pt modelId="{B9757E5E-FD5D-4779-9013-4C86BD32549B}" type="pres">
      <dgm:prSet presAssocID="{6ECCCA0F-7E86-465F-8B2E-906F15249516}" presName="parTxOnlySpace" presStyleCnt="0"/>
      <dgm:spPr/>
    </dgm:pt>
    <dgm:pt modelId="{2A881B4D-4EA9-408A-A3E5-E88EE5867F76}" type="pres">
      <dgm:prSet presAssocID="{03EE964E-2E04-41D8-9EAA-18E6B937726D}" presName="parTxOnly" presStyleLbl="node1" presStyleIdx="2" presStyleCnt="3">
        <dgm:presLayoutVars>
          <dgm:chMax val="0"/>
          <dgm:chPref val="0"/>
          <dgm:bulletEnabled val="1"/>
        </dgm:presLayoutVars>
      </dgm:prSet>
      <dgm:spPr/>
    </dgm:pt>
  </dgm:ptLst>
  <dgm:cxnLst>
    <dgm:cxn modelId="{2BD0F840-6FEE-40CD-9806-B1810C0A2E6F}" srcId="{7973A194-228E-4498-8F58-E34AEEAAF950}" destId="{138A8866-A68D-4089-BD1F-CA2633C30324}" srcOrd="1" destOrd="0" parTransId="{2ACDDBD3-7AA5-4F56-A383-ECB90B2FAE0D}" sibTransId="{6ECCCA0F-7E86-465F-8B2E-906F15249516}"/>
    <dgm:cxn modelId="{71C6F242-5B70-4000-9791-DCD74FBCB0E2}" type="presOf" srcId="{3F4E1948-B52B-4BC1-904B-A278D9E4C2EA}" destId="{06D8BAF1-128C-449F-ADB6-C2C4150FCC86}" srcOrd="0" destOrd="0" presId="urn:microsoft.com/office/officeart/2005/8/layout/chevron1"/>
    <dgm:cxn modelId="{1253E157-6527-48E6-8058-61F1A5E5BCB0}" type="presOf" srcId="{138A8866-A68D-4089-BD1F-CA2633C30324}" destId="{256306F0-0412-4F80-9E17-96F31B0A6A50}" srcOrd="0" destOrd="0" presId="urn:microsoft.com/office/officeart/2005/8/layout/chevron1"/>
    <dgm:cxn modelId="{12C32391-ECF5-4136-9A1D-5AF4FD2C09CF}" type="presOf" srcId="{03EE964E-2E04-41D8-9EAA-18E6B937726D}" destId="{2A881B4D-4EA9-408A-A3E5-E88EE5867F76}" srcOrd="0" destOrd="0" presId="urn:microsoft.com/office/officeart/2005/8/layout/chevron1"/>
    <dgm:cxn modelId="{9BA7A99F-68BD-49C4-82B8-686D851FA3E6}" type="presOf" srcId="{7973A194-228E-4498-8F58-E34AEEAAF950}" destId="{56EF6C84-ACE6-451E-B599-6A7B09139B77}" srcOrd="0" destOrd="0" presId="urn:microsoft.com/office/officeart/2005/8/layout/chevron1"/>
    <dgm:cxn modelId="{AA330BF9-B3F1-4CDB-BFBD-050E0025F123}" srcId="{7973A194-228E-4498-8F58-E34AEEAAF950}" destId="{03EE964E-2E04-41D8-9EAA-18E6B937726D}" srcOrd="2" destOrd="0" parTransId="{3543526C-92DE-412B-8F0F-9116BB7558D0}" sibTransId="{E7FA9E69-2EC0-4426-BFF0-A6C697D04C3B}"/>
    <dgm:cxn modelId="{8237C9FB-BC15-4E09-B969-5A2E3A7D8FF1}" srcId="{7973A194-228E-4498-8F58-E34AEEAAF950}" destId="{3F4E1948-B52B-4BC1-904B-A278D9E4C2EA}" srcOrd="0" destOrd="0" parTransId="{2048555C-69C1-4503-97A3-0AD3ADDC7F10}" sibTransId="{DA057825-6360-4C93-8AD6-B39ABC8A7229}"/>
    <dgm:cxn modelId="{FD9EE8F1-0B02-4B44-B8F8-E1763C4C9A90}" type="presParOf" srcId="{56EF6C84-ACE6-451E-B599-6A7B09139B77}" destId="{06D8BAF1-128C-449F-ADB6-C2C4150FCC86}" srcOrd="0" destOrd="0" presId="urn:microsoft.com/office/officeart/2005/8/layout/chevron1"/>
    <dgm:cxn modelId="{65466AD6-397D-436A-9098-34AA81FFAAA0}" type="presParOf" srcId="{56EF6C84-ACE6-451E-B599-6A7B09139B77}" destId="{837F9ED5-E688-41DF-B3AC-72D631B609E2}" srcOrd="1" destOrd="0" presId="urn:microsoft.com/office/officeart/2005/8/layout/chevron1"/>
    <dgm:cxn modelId="{78A52570-F0EB-4AB8-A409-066EA68A6A69}" type="presParOf" srcId="{56EF6C84-ACE6-451E-B599-6A7B09139B77}" destId="{256306F0-0412-4F80-9E17-96F31B0A6A50}" srcOrd="2" destOrd="0" presId="urn:microsoft.com/office/officeart/2005/8/layout/chevron1"/>
    <dgm:cxn modelId="{9DFA13D9-45D7-4F2A-8306-51E33E3D096C}" type="presParOf" srcId="{56EF6C84-ACE6-451E-B599-6A7B09139B77}" destId="{B9757E5E-FD5D-4779-9013-4C86BD32549B}" srcOrd="3" destOrd="0" presId="urn:microsoft.com/office/officeart/2005/8/layout/chevron1"/>
    <dgm:cxn modelId="{53E603F0-9A63-48AF-A52A-770065E3B8AF}" type="presParOf" srcId="{56EF6C84-ACE6-451E-B599-6A7B09139B77}" destId="{2A881B4D-4EA9-408A-A3E5-E88EE5867F76}"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545607-4706-4249-8504-28A644587699}" type="doc">
      <dgm:prSet loTypeId="urn:microsoft.com/office/officeart/2005/8/layout/hList3" loCatId="list" qsTypeId="urn:microsoft.com/office/officeart/2005/8/quickstyle/simple2" qsCatId="simple" csTypeId="urn:microsoft.com/office/officeart/2005/8/colors/accent1_2" csCatId="accent1" phldr="1"/>
      <dgm:spPr/>
      <dgm:t>
        <a:bodyPr/>
        <a:lstStyle/>
        <a:p>
          <a:endParaRPr lang="ro-RO"/>
        </a:p>
      </dgm:t>
    </dgm:pt>
    <dgm:pt modelId="{0CB8C663-9654-4AE7-A725-11F9AA2830E6}">
      <dgm:prSet phldrT="[Text]"/>
      <dgm:spPr/>
      <dgm:t>
        <a:bodyPr/>
        <a:lstStyle/>
        <a:p>
          <a:r>
            <a:rPr lang="en-US" err="1">
              <a:latin typeface="STXinwei" panose="02010800040101010101" pitchFamily="2" charset="-122"/>
              <a:ea typeface="STXinwei" panose="02010800040101010101" pitchFamily="2" charset="-122"/>
            </a:rPr>
            <a:t>Biblioteci</a:t>
          </a:r>
          <a:r>
            <a:rPr lang="en-US"/>
            <a:t> C++</a:t>
          </a:r>
          <a:endParaRPr lang="ro-RO"/>
        </a:p>
      </dgm:t>
    </dgm:pt>
    <dgm:pt modelId="{DE4AD349-5687-465B-B517-A2A664E108DE}" type="parTrans" cxnId="{995EC69C-736B-4562-82EA-2514FB3AEEBC}">
      <dgm:prSet/>
      <dgm:spPr/>
      <dgm:t>
        <a:bodyPr/>
        <a:lstStyle/>
        <a:p>
          <a:endParaRPr lang="ro-RO"/>
        </a:p>
      </dgm:t>
    </dgm:pt>
    <dgm:pt modelId="{77262BC2-6930-484B-80B3-EDD4F8FE9698}" type="sibTrans" cxnId="{995EC69C-736B-4562-82EA-2514FB3AEEBC}">
      <dgm:prSet/>
      <dgm:spPr/>
      <dgm:t>
        <a:bodyPr/>
        <a:lstStyle/>
        <a:p>
          <a:endParaRPr lang="ro-RO"/>
        </a:p>
      </dgm:t>
    </dgm:pt>
    <dgm:pt modelId="{B7F813B9-A855-46AB-B081-5F45D5F9D855}">
      <dgm:prSet phldrT="[Text]"/>
      <dgm:spPr/>
      <dgm:t>
        <a:bodyPr/>
        <a:lstStyle/>
        <a:p>
          <a:r>
            <a:rPr lang="en-US" err="1">
              <a:latin typeface="STXinwei" panose="02010800040101010101" pitchFamily="2" charset="-122"/>
              <a:ea typeface="STXinwei" panose="02010800040101010101" pitchFamily="2" charset="-122"/>
            </a:rPr>
            <a:t>Functii</a:t>
          </a:r>
          <a:endParaRPr lang="ro-RO">
            <a:latin typeface="STXinwei" panose="02010800040101010101" pitchFamily="2" charset="-122"/>
            <a:ea typeface="STXinwei" panose="02010800040101010101" pitchFamily="2" charset="-122"/>
          </a:endParaRPr>
        </a:p>
      </dgm:t>
    </dgm:pt>
    <dgm:pt modelId="{73BED3D9-4763-470D-915B-470AF42E6506}" type="parTrans" cxnId="{1F77C62A-8CEC-4563-BA33-5A8159949F6D}">
      <dgm:prSet/>
      <dgm:spPr/>
      <dgm:t>
        <a:bodyPr/>
        <a:lstStyle/>
        <a:p>
          <a:endParaRPr lang="ro-RO"/>
        </a:p>
      </dgm:t>
    </dgm:pt>
    <dgm:pt modelId="{DF45DD57-6E54-406A-9BC6-008E9ED4DB22}" type="sibTrans" cxnId="{1F77C62A-8CEC-4563-BA33-5A8159949F6D}">
      <dgm:prSet/>
      <dgm:spPr/>
      <dgm:t>
        <a:bodyPr/>
        <a:lstStyle/>
        <a:p>
          <a:endParaRPr lang="ro-RO"/>
        </a:p>
      </dgm:t>
    </dgm:pt>
    <dgm:pt modelId="{07F8EF5F-B91C-49BE-B648-9289F902596B}">
      <dgm:prSet phldrT="[Text]"/>
      <dgm:spPr/>
      <dgm:t>
        <a:bodyPr/>
        <a:lstStyle/>
        <a:p>
          <a:r>
            <a:rPr lang="en-US">
              <a:latin typeface="STXinwei" panose="02010800040101010101" pitchFamily="2" charset="-122"/>
              <a:ea typeface="STXinwei" panose="02010800040101010101" pitchFamily="2" charset="-122"/>
            </a:rPr>
            <a:t>din</a:t>
          </a:r>
          <a:endParaRPr lang="ro-RO">
            <a:latin typeface="STXinwei" panose="02010800040101010101" pitchFamily="2" charset="-122"/>
            <a:ea typeface="STXinwei" panose="02010800040101010101" pitchFamily="2" charset="-122"/>
          </a:endParaRPr>
        </a:p>
      </dgm:t>
    </dgm:pt>
    <dgm:pt modelId="{F877F6A9-DCAD-4C94-98DC-8E1FB5EBB5CA}" type="parTrans" cxnId="{A7690DA3-996E-4D99-9FC2-A97354607091}">
      <dgm:prSet/>
      <dgm:spPr/>
      <dgm:t>
        <a:bodyPr/>
        <a:lstStyle/>
        <a:p>
          <a:endParaRPr lang="ro-RO"/>
        </a:p>
      </dgm:t>
    </dgm:pt>
    <dgm:pt modelId="{757C639D-3AC3-44AD-BEDB-2F93A090E2DF}" type="sibTrans" cxnId="{A7690DA3-996E-4D99-9FC2-A97354607091}">
      <dgm:prSet/>
      <dgm:spPr/>
      <dgm:t>
        <a:bodyPr/>
        <a:lstStyle/>
        <a:p>
          <a:endParaRPr lang="ro-RO"/>
        </a:p>
      </dgm:t>
    </dgm:pt>
    <dgm:pt modelId="{F0BC7F58-4115-4E60-BA1C-8AED5E7044E7}">
      <dgm:prSet phldrT="[Text]"/>
      <dgm:spPr/>
      <dgm:t>
        <a:bodyPr/>
        <a:lstStyle/>
        <a:p>
          <a:r>
            <a:rPr lang="en-US" err="1">
              <a:latin typeface="STXinwei" panose="02010800040101010101" pitchFamily="2" charset="-122"/>
              <a:ea typeface="STXinwei" panose="02010800040101010101" pitchFamily="2" charset="-122"/>
            </a:rPr>
            <a:t>biblioteca</a:t>
          </a:r>
          <a:endParaRPr lang="ro-RO">
            <a:latin typeface="STXinwei" panose="02010800040101010101" pitchFamily="2" charset="-122"/>
            <a:ea typeface="STXinwei" panose="02010800040101010101" pitchFamily="2" charset="-122"/>
          </a:endParaRPr>
        </a:p>
      </dgm:t>
    </dgm:pt>
    <dgm:pt modelId="{036C28A4-759D-4C56-B109-288303C36F73}" type="parTrans" cxnId="{0DDB0D37-49F8-4C9C-ABDD-8D11E176F2B2}">
      <dgm:prSet/>
      <dgm:spPr/>
      <dgm:t>
        <a:bodyPr/>
        <a:lstStyle/>
        <a:p>
          <a:endParaRPr lang="ro-RO"/>
        </a:p>
      </dgm:t>
    </dgm:pt>
    <dgm:pt modelId="{2CC2E0E5-0FFD-472E-BD8A-F3E81D0291E9}" type="sibTrans" cxnId="{0DDB0D37-49F8-4C9C-ABDD-8D11E176F2B2}">
      <dgm:prSet/>
      <dgm:spPr/>
      <dgm:t>
        <a:bodyPr/>
        <a:lstStyle/>
        <a:p>
          <a:endParaRPr lang="ro-RO"/>
        </a:p>
      </dgm:t>
    </dgm:pt>
    <dgm:pt modelId="{72D2B031-9695-4427-891D-17B78A52346E}" type="pres">
      <dgm:prSet presAssocID="{02545607-4706-4249-8504-28A644587699}" presName="composite" presStyleCnt="0">
        <dgm:presLayoutVars>
          <dgm:chMax val="1"/>
          <dgm:dir/>
          <dgm:resizeHandles val="exact"/>
        </dgm:presLayoutVars>
      </dgm:prSet>
      <dgm:spPr/>
    </dgm:pt>
    <dgm:pt modelId="{77D3FB43-13DD-42D9-9862-283BA6803DA0}" type="pres">
      <dgm:prSet presAssocID="{0CB8C663-9654-4AE7-A725-11F9AA2830E6}" presName="roof" presStyleLbl="dkBgShp" presStyleIdx="0" presStyleCnt="2"/>
      <dgm:spPr/>
    </dgm:pt>
    <dgm:pt modelId="{53746398-CD5A-4F86-AB41-9CCF0E409705}" type="pres">
      <dgm:prSet presAssocID="{0CB8C663-9654-4AE7-A725-11F9AA2830E6}" presName="pillars" presStyleCnt="0"/>
      <dgm:spPr/>
    </dgm:pt>
    <dgm:pt modelId="{94E33279-5996-4673-A2D9-F2270A9E6800}" type="pres">
      <dgm:prSet presAssocID="{0CB8C663-9654-4AE7-A725-11F9AA2830E6}" presName="pillar1" presStyleLbl="node1" presStyleIdx="0" presStyleCnt="3">
        <dgm:presLayoutVars>
          <dgm:bulletEnabled val="1"/>
        </dgm:presLayoutVars>
      </dgm:prSet>
      <dgm:spPr/>
    </dgm:pt>
    <dgm:pt modelId="{A9D3A31E-7076-46A7-BA06-F3DF64B66142}" type="pres">
      <dgm:prSet presAssocID="{07F8EF5F-B91C-49BE-B648-9289F902596B}" presName="pillarX" presStyleLbl="node1" presStyleIdx="1" presStyleCnt="3">
        <dgm:presLayoutVars>
          <dgm:bulletEnabled val="1"/>
        </dgm:presLayoutVars>
      </dgm:prSet>
      <dgm:spPr/>
    </dgm:pt>
    <dgm:pt modelId="{5DC75180-88AC-4FAF-A274-BEFFB207EE41}" type="pres">
      <dgm:prSet presAssocID="{F0BC7F58-4115-4E60-BA1C-8AED5E7044E7}" presName="pillarX" presStyleLbl="node1" presStyleIdx="2" presStyleCnt="3">
        <dgm:presLayoutVars>
          <dgm:bulletEnabled val="1"/>
        </dgm:presLayoutVars>
      </dgm:prSet>
      <dgm:spPr/>
    </dgm:pt>
    <dgm:pt modelId="{FA50530F-0383-4381-B416-736AF502A368}" type="pres">
      <dgm:prSet presAssocID="{0CB8C663-9654-4AE7-A725-11F9AA2830E6}" presName="base" presStyleLbl="dkBgShp" presStyleIdx="1" presStyleCnt="2"/>
      <dgm:spPr/>
    </dgm:pt>
  </dgm:ptLst>
  <dgm:cxnLst>
    <dgm:cxn modelId="{79EA4C12-BEC7-48B4-9261-FCE6F9EC7607}" type="presOf" srcId="{07F8EF5F-B91C-49BE-B648-9289F902596B}" destId="{A9D3A31E-7076-46A7-BA06-F3DF64B66142}" srcOrd="0" destOrd="0" presId="urn:microsoft.com/office/officeart/2005/8/layout/hList3"/>
    <dgm:cxn modelId="{09BC8126-7BB4-450F-A077-DECDDF4D2C06}" type="presOf" srcId="{B7F813B9-A855-46AB-B081-5F45D5F9D855}" destId="{94E33279-5996-4673-A2D9-F2270A9E6800}" srcOrd="0" destOrd="0" presId="urn:microsoft.com/office/officeart/2005/8/layout/hList3"/>
    <dgm:cxn modelId="{1F77C62A-8CEC-4563-BA33-5A8159949F6D}" srcId="{0CB8C663-9654-4AE7-A725-11F9AA2830E6}" destId="{B7F813B9-A855-46AB-B081-5F45D5F9D855}" srcOrd="0" destOrd="0" parTransId="{73BED3D9-4763-470D-915B-470AF42E6506}" sibTransId="{DF45DD57-6E54-406A-9BC6-008E9ED4DB22}"/>
    <dgm:cxn modelId="{C213B333-EACE-47D6-A1BF-1BFC6882B451}" type="presOf" srcId="{02545607-4706-4249-8504-28A644587699}" destId="{72D2B031-9695-4427-891D-17B78A52346E}" srcOrd="0" destOrd="0" presId="urn:microsoft.com/office/officeart/2005/8/layout/hList3"/>
    <dgm:cxn modelId="{0DDB0D37-49F8-4C9C-ABDD-8D11E176F2B2}" srcId="{0CB8C663-9654-4AE7-A725-11F9AA2830E6}" destId="{F0BC7F58-4115-4E60-BA1C-8AED5E7044E7}" srcOrd="2" destOrd="0" parTransId="{036C28A4-759D-4C56-B109-288303C36F73}" sibTransId="{2CC2E0E5-0FFD-472E-BD8A-F3E81D0291E9}"/>
    <dgm:cxn modelId="{0ED87770-6D52-4FCC-8AAC-A6CFED36DD81}" type="presOf" srcId="{F0BC7F58-4115-4E60-BA1C-8AED5E7044E7}" destId="{5DC75180-88AC-4FAF-A274-BEFFB207EE41}" srcOrd="0" destOrd="0" presId="urn:microsoft.com/office/officeart/2005/8/layout/hList3"/>
    <dgm:cxn modelId="{995EC69C-736B-4562-82EA-2514FB3AEEBC}" srcId="{02545607-4706-4249-8504-28A644587699}" destId="{0CB8C663-9654-4AE7-A725-11F9AA2830E6}" srcOrd="0" destOrd="0" parTransId="{DE4AD349-5687-465B-B517-A2A664E108DE}" sibTransId="{77262BC2-6930-484B-80B3-EDD4F8FE9698}"/>
    <dgm:cxn modelId="{A7690DA3-996E-4D99-9FC2-A97354607091}" srcId="{0CB8C663-9654-4AE7-A725-11F9AA2830E6}" destId="{07F8EF5F-B91C-49BE-B648-9289F902596B}" srcOrd="1" destOrd="0" parTransId="{F877F6A9-DCAD-4C94-98DC-8E1FB5EBB5CA}" sibTransId="{757C639D-3AC3-44AD-BEDB-2F93A090E2DF}"/>
    <dgm:cxn modelId="{8FA020CF-5E98-4B05-83C6-92320ACF32DD}" type="presOf" srcId="{0CB8C663-9654-4AE7-A725-11F9AA2830E6}" destId="{77D3FB43-13DD-42D9-9862-283BA6803DA0}" srcOrd="0" destOrd="0" presId="urn:microsoft.com/office/officeart/2005/8/layout/hList3"/>
    <dgm:cxn modelId="{1403268F-1EB0-4A55-9094-B939FCD5A1A7}" type="presParOf" srcId="{72D2B031-9695-4427-891D-17B78A52346E}" destId="{77D3FB43-13DD-42D9-9862-283BA6803DA0}" srcOrd="0" destOrd="0" presId="urn:microsoft.com/office/officeart/2005/8/layout/hList3"/>
    <dgm:cxn modelId="{9F404F90-2322-4003-9B11-13AC9D89E0AB}" type="presParOf" srcId="{72D2B031-9695-4427-891D-17B78A52346E}" destId="{53746398-CD5A-4F86-AB41-9CCF0E409705}" srcOrd="1" destOrd="0" presId="urn:microsoft.com/office/officeart/2005/8/layout/hList3"/>
    <dgm:cxn modelId="{E502EED1-7753-4E75-A347-E951613EA0F1}" type="presParOf" srcId="{53746398-CD5A-4F86-AB41-9CCF0E409705}" destId="{94E33279-5996-4673-A2D9-F2270A9E6800}" srcOrd="0" destOrd="0" presId="urn:microsoft.com/office/officeart/2005/8/layout/hList3"/>
    <dgm:cxn modelId="{BD5B50B3-C895-450C-9EA5-83BD4F0A581E}" type="presParOf" srcId="{53746398-CD5A-4F86-AB41-9CCF0E409705}" destId="{A9D3A31E-7076-46A7-BA06-F3DF64B66142}" srcOrd="1" destOrd="0" presId="urn:microsoft.com/office/officeart/2005/8/layout/hList3"/>
    <dgm:cxn modelId="{775137E4-C38E-40F5-8488-DABDBB108471}" type="presParOf" srcId="{53746398-CD5A-4F86-AB41-9CCF0E409705}" destId="{5DC75180-88AC-4FAF-A274-BEFFB207EE41}" srcOrd="2" destOrd="0" presId="urn:microsoft.com/office/officeart/2005/8/layout/hList3"/>
    <dgm:cxn modelId="{34583F82-C79C-468C-8103-38DCC2BBEAF6}" type="presParOf" srcId="{72D2B031-9695-4427-891D-17B78A52346E}" destId="{FA50530F-0383-4381-B416-736AF502A368}" srcOrd="2" destOrd="0" presId="urn:microsoft.com/office/officeart/2005/8/layout/hLis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73A194-228E-4498-8F58-E34AEEAAF950}" type="doc">
      <dgm:prSet loTypeId="urn:microsoft.com/office/officeart/2005/8/layout/chevron1" loCatId="process" qsTypeId="urn:microsoft.com/office/officeart/2005/8/quickstyle/simple2" qsCatId="simple" csTypeId="urn:microsoft.com/office/officeart/2005/8/colors/accent1_2" csCatId="accent1" phldr="1"/>
      <dgm:spPr/>
    </dgm:pt>
    <dgm:pt modelId="{3F4E1948-B52B-4BC1-904B-A278D9E4C2EA}">
      <dgm:prSet phldrT="[Text]"/>
      <dgm:spPr/>
      <dgm:t>
        <a:bodyPr/>
        <a:lstStyle/>
        <a:p>
          <a:endParaRPr lang="ro-RO"/>
        </a:p>
      </dgm:t>
    </dgm:pt>
    <dgm:pt modelId="{2048555C-69C1-4503-97A3-0AD3ADDC7F10}" type="parTrans" cxnId="{8237C9FB-BC15-4E09-B969-5A2E3A7D8FF1}">
      <dgm:prSet/>
      <dgm:spPr/>
      <dgm:t>
        <a:bodyPr/>
        <a:lstStyle/>
        <a:p>
          <a:endParaRPr lang="ro-RO"/>
        </a:p>
      </dgm:t>
    </dgm:pt>
    <dgm:pt modelId="{DA057825-6360-4C93-8AD6-B39ABC8A7229}" type="sibTrans" cxnId="{8237C9FB-BC15-4E09-B969-5A2E3A7D8FF1}">
      <dgm:prSet/>
      <dgm:spPr/>
      <dgm:t>
        <a:bodyPr/>
        <a:lstStyle/>
        <a:p>
          <a:endParaRPr lang="ro-RO"/>
        </a:p>
      </dgm:t>
    </dgm:pt>
    <dgm:pt modelId="{03EE964E-2E04-41D8-9EAA-18E6B937726D}">
      <dgm:prSet phldrT="[Text]"/>
      <dgm:spPr/>
      <dgm:t>
        <a:bodyPr/>
        <a:lstStyle/>
        <a:p>
          <a:endParaRPr lang="ro-RO"/>
        </a:p>
      </dgm:t>
    </dgm:pt>
    <dgm:pt modelId="{E7FA9E69-2EC0-4426-BFF0-A6C697D04C3B}" type="sibTrans" cxnId="{AA330BF9-B3F1-4CDB-BFBD-050E0025F123}">
      <dgm:prSet/>
      <dgm:spPr/>
      <dgm:t>
        <a:bodyPr/>
        <a:lstStyle/>
        <a:p>
          <a:endParaRPr lang="ro-RO"/>
        </a:p>
      </dgm:t>
    </dgm:pt>
    <dgm:pt modelId="{3543526C-92DE-412B-8F0F-9116BB7558D0}" type="parTrans" cxnId="{AA330BF9-B3F1-4CDB-BFBD-050E0025F123}">
      <dgm:prSet/>
      <dgm:spPr/>
      <dgm:t>
        <a:bodyPr/>
        <a:lstStyle/>
        <a:p>
          <a:endParaRPr lang="ro-RO"/>
        </a:p>
      </dgm:t>
    </dgm:pt>
    <dgm:pt modelId="{138A8866-A68D-4089-BD1F-CA2633C30324}">
      <dgm:prSet phldrT="[Text]"/>
      <dgm:spPr/>
      <dgm:t>
        <a:bodyPr/>
        <a:lstStyle/>
        <a:p>
          <a:endParaRPr lang="ro-RO"/>
        </a:p>
      </dgm:t>
    </dgm:pt>
    <dgm:pt modelId="{6ECCCA0F-7E86-465F-8B2E-906F15249516}" type="sibTrans" cxnId="{2BD0F840-6FEE-40CD-9806-B1810C0A2E6F}">
      <dgm:prSet/>
      <dgm:spPr/>
      <dgm:t>
        <a:bodyPr/>
        <a:lstStyle/>
        <a:p>
          <a:endParaRPr lang="ro-RO"/>
        </a:p>
      </dgm:t>
    </dgm:pt>
    <dgm:pt modelId="{2ACDDBD3-7AA5-4F56-A383-ECB90B2FAE0D}" type="parTrans" cxnId="{2BD0F840-6FEE-40CD-9806-B1810C0A2E6F}">
      <dgm:prSet/>
      <dgm:spPr/>
      <dgm:t>
        <a:bodyPr/>
        <a:lstStyle/>
        <a:p>
          <a:endParaRPr lang="ro-RO"/>
        </a:p>
      </dgm:t>
    </dgm:pt>
    <dgm:pt modelId="{56EF6C84-ACE6-451E-B599-6A7B09139B77}" type="pres">
      <dgm:prSet presAssocID="{7973A194-228E-4498-8F58-E34AEEAAF950}" presName="Name0" presStyleCnt="0">
        <dgm:presLayoutVars>
          <dgm:dir/>
          <dgm:animLvl val="lvl"/>
          <dgm:resizeHandles val="exact"/>
        </dgm:presLayoutVars>
      </dgm:prSet>
      <dgm:spPr/>
    </dgm:pt>
    <dgm:pt modelId="{06D8BAF1-128C-449F-ADB6-C2C4150FCC86}" type="pres">
      <dgm:prSet presAssocID="{3F4E1948-B52B-4BC1-904B-A278D9E4C2EA}" presName="parTxOnly" presStyleLbl="node1" presStyleIdx="0" presStyleCnt="3">
        <dgm:presLayoutVars>
          <dgm:chMax val="0"/>
          <dgm:chPref val="0"/>
          <dgm:bulletEnabled val="1"/>
        </dgm:presLayoutVars>
      </dgm:prSet>
      <dgm:spPr/>
    </dgm:pt>
    <dgm:pt modelId="{837F9ED5-E688-41DF-B3AC-72D631B609E2}" type="pres">
      <dgm:prSet presAssocID="{DA057825-6360-4C93-8AD6-B39ABC8A7229}" presName="parTxOnlySpace" presStyleCnt="0"/>
      <dgm:spPr/>
    </dgm:pt>
    <dgm:pt modelId="{256306F0-0412-4F80-9E17-96F31B0A6A50}" type="pres">
      <dgm:prSet presAssocID="{138A8866-A68D-4089-BD1F-CA2633C30324}" presName="parTxOnly" presStyleLbl="node1" presStyleIdx="1" presStyleCnt="3">
        <dgm:presLayoutVars>
          <dgm:chMax val="0"/>
          <dgm:chPref val="0"/>
          <dgm:bulletEnabled val="1"/>
        </dgm:presLayoutVars>
      </dgm:prSet>
      <dgm:spPr/>
    </dgm:pt>
    <dgm:pt modelId="{B9757E5E-FD5D-4779-9013-4C86BD32549B}" type="pres">
      <dgm:prSet presAssocID="{6ECCCA0F-7E86-465F-8B2E-906F15249516}" presName="parTxOnlySpace" presStyleCnt="0"/>
      <dgm:spPr/>
    </dgm:pt>
    <dgm:pt modelId="{2A881B4D-4EA9-408A-A3E5-E88EE5867F76}" type="pres">
      <dgm:prSet presAssocID="{03EE964E-2E04-41D8-9EAA-18E6B937726D}" presName="parTxOnly" presStyleLbl="node1" presStyleIdx="2" presStyleCnt="3">
        <dgm:presLayoutVars>
          <dgm:chMax val="0"/>
          <dgm:chPref val="0"/>
          <dgm:bulletEnabled val="1"/>
        </dgm:presLayoutVars>
      </dgm:prSet>
      <dgm:spPr/>
    </dgm:pt>
  </dgm:ptLst>
  <dgm:cxnLst>
    <dgm:cxn modelId="{2BD0F840-6FEE-40CD-9806-B1810C0A2E6F}" srcId="{7973A194-228E-4498-8F58-E34AEEAAF950}" destId="{138A8866-A68D-4089-BD1F-CA2633C30324}" srcOrd="1" destOrd="0" parTransId="{2ACDDBD3-7AA5-4F56-A383-ECB90B2FAE0D}" sibTransId="{6ECCCA0F-7E86-465F-8B2E-906F15249516}"/>
    <dgm:cxn modelId="{71C6F242-5B70-4000-9791-DCD74FBCB0E2}" type="presOf" srcId="{3F4E1948-B52B-4BC1-904B-A278D9E4C2EA}" destId="{06D8BAF1-128C-449F-ADB6-C2C4150FCC86}" srcOrd="0" destOrd="0" presId="urn:microsoft.com/office/officeart/2005/8/layout/chevron1"/>
    <dgm:cxn modelId="{1253E157-6527-48E6-8058-61F1A5E5BCB0}" type="presOf" srcId="{138A8866-A68D-4089-BD1F-CA2633C30324}" destId="{256306F0-0412-4F80-9E17-96F31B0A6A50}" srcOrd="0" destOrd="0" presId="urn:microsoft.com/office/officeart/2005/8/layout/chevron1"/>
    <dgm:cxn modelId="{12C32391-ECF5-4136-9A1D-5AF4FD2C09CF}" type="presOf" srcId="{03EE964E-2E04-41D8-9EAA-18E6B937726D}" destId="{2A881B4D-4EA9-408A-A3E5-E88EE5867F76}" srcOrd="0" destOrd="0" presId="urn:microsoft.com/office/officeart/2005/8/layout/chevron1"/>
    <dgm:cxn modelId="{9BA7A99F-68BD-49C4-82B8-686D851FA3E6}" type="presOf" srcId="{7973A194-228E-4498-8F58-E34AEEAAF950}" destId="{56EF6C84-ACE6-451E-B599-6A7B09139B77}" srcOrd="0" destOrd="0" presId="urn:microsoft.com/office/officeart/2005/8/layout/chevron1"/>
    <dgm:cxn modelId="{AA330BF9-B3F1-4CDB-BFBD-050E0025F123}" srcId="{7973A194-228E-4498-8F58-E34AEEAAF950}" destId="{03EE964E-2E04-41D8-9EAA-18E6B937726D}" srcOrd="2" destOrd="0" parTransId="{3543526C-92DE-412B-8F0F-9116BB7558D0}" sibTransId="{E7FA9E69-2EC0-4426-BFF0-A6C697D04C3B}"/>
    <dgm:cxn modelId="{8237C9FB-BC15-4E09-B969-5A2E3A7D8FF1}" srcId="{7973A194-228E-4498-8F58-E34AEEAAF950}" destId="{3F4E1948-B52B-4BC1-904B-A278D9E4C2EA}" srcOrd="0" destOrd="0" parTransId="{2048555C-69C1-4503-97A3-0AD3ADDC7F10}" sibTransId="{DA057825-6360-4C93-8AD6-B39ABC8A7229}"/>
    <dgm:cxn modelId="{FD9EE8F1-0B02-4B44-B8F8-E1763C4C9A90}" type="presParOf" srcId="{56EF6C84-ACE6-451E-B599-6A7B09139B77}" destId="{06D8BAF1-128C-449F-ADB6-C2C4150FCC86}" srcOrd="0" destOrd="0" presId="urn:microsoft.com/office/officeart/2005/8/layout/chevron1"/>
    <dgm:cxn modelId="{65466AD6-397D-436A-9098-34AA81FFAAA0}" type="presParOf" srcId="{56EF6C84-ACE6-451E-B599-6A7B09139B77}" destId="{837F9ED5-E688-41DF-B3AC-72D631B609E2}" srcOrd="1" destOrd="0" presId="urn:microsoft.com/office/officeart/2005/8/layout/chevron1"/>
    <dgm:cxn modelId="{78A52570-F0EB-4AB8-A409-066EA68A6A69}" type="presParOf" srcId="{56EF6C84-ACE6-451E-B599-6A7B09139B77}" destId="{256306F0-0412-4F80-9E17-96F31B0A6A50}" srcOrd="2" destOrd="0" presId="urn:microsoft.com/office/officeart/2005/8/layout/chevron1"/>
    <dgm:cxn modelId="{9DFA13D9-45D7-4F2A-8306-51E33E3D096C}" type="presParOf" srcId="{56EF6C84-ACE6-451E-B599-6A7B09139B77}" destId="{B9757E5E-FD5D-4779-9013-4C86BD32549B}" srcOrd="3" destOrd="0" presId="urn:microsoft.com/office/officeart/2005/8/layout/chevron1"/>
    <dgm:cxn modelId="{53E603F0-9A63-48AF-A52A-770065E3B8AF}" type="presParOf" srcId="{56EF6C84-ACE6-451E-B599-6A7B09139B77}" destId="{2A881B4D-4EA9-408A-A3E5-E88EE5867F76}" srcOrd="4"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EE73CA-03A3-44A5-B8D1-73D98D611CE6}"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ro-RO"/>
        </a:p>
      </dgm:t>
    </dgm:pt>
    <dgm:pt modelId="{274DF001-3771-41A7-9264-31222751D6F3}">
      <dgm:prSet phldrT="[Text]"/>
      <dgm:spPr/>
      <dgm:t>
        <a:bodyPr/>
        <a:lstStyle/>
        <a:p>
          <a:r>
            <a:rPr lang="en-US">
              <a:latin typeface="STXinwei" panose="02010800040101010101" pitchFamily="2" charset="-122"/>
              <a:ea typeface="STXinwei" panose="02010800040101010101" pitchFamily="2" charset="-122"/>
            </a:rPr>
            <a:t>VARIABILE</a:t>
          </a:r>
          <a:endParaRPr lang="ro-RO">
            <a:latin typeface="STXinwei" panose="02010800040101010101" pitchFamily="2" charset="-122"/>
            <a:ea typeface="STXinwei" panose="02010800040101010101" pitchFamily="2" charset="-122"/>
          </a:endParaRPr>
        </a:p>
      </dgm:t>
    </dgm:pt>
    <dgm:pt modelId="{BF159B67-B0DC-4898-9473-74FAD3D82E68}" type="parTrans" cxnId="{F258B0D6-C6BE-4BD3-B8DA-EDBDB07D1BEB}">
      <dgm:prSet/>
      <dgm:spPr/>
      <dgm:t>
        <a:bodyPr/>
        <a:lstStyle/>
        <a:p>
          <a:endParaRPr lang="ro-RO"/>
        </a:p>
      </dgm:t>
    </dgm:pt>
    <dgm:pt modelId="{07D686D4-C9DF-4B46-972A-49969103CD67}" type="sibTrans" cxnId="{F258B0D6-C6BE-4BD3-B8DA-EDBDB07D1BEB}">
      <dgm:prSet/>
      <dgm:spPr/>
      <dgm:t>
        <a:bodyPr/>
        <a:lstStyle/>
        <a:p>
          <a:endParaRPr lang="ro-RO"/>
        </a:p>
      </dgm:t>
    </dgm:pt>
    <dgm:pt modelId="{7F7BF39E-4B46-4D42-8652-ABB2EAD21FCD}">
      <dgm:prSet phldrT="[Text]"/>
      <dgm:spPr/>
      <dgm:t>
        <a:bodyPr/>
        <a:lstStyle/>
        <a:p>
          <a:r>
            <a:rPr lang="en-US">
              <a:latin typeface="STXinwei" panose="02010800040101010101" pitchFamily="2" charset="-122"/>
              <a:ea typeface="STXinwei" panose="02010800040101010101" pitchFamily="2" charset="-122"/>
            </a:rPr>
            <a:t>SIMPLE</a:t>
          </a:r>
          <a:endParaRPr lang="ro-RO">
            <a:latin typeface="STXinwei" panose="02010800040101010101" pitchFamily="2" charset="-122"/>
            <a:ea typeface="STXinwei" panose="02010800040101010101" pitchFamily="2" charset="-122"/>
          </a:endParaRPr>
        </a:p>
      </dgm:t>
    </dgm:pt>
    <dgm:pt modelId="{6DFECE2E-2678-4FFA-8907-084420756627}" type="parTrans" cxnId="{1AD49EC0-00F5-4C83-943E-032971054B8A}">
      <dgm:prSet/>
      <dgm:spPr/>
      <dgm:t>
        <a:bodyPr/>
        <a:lstStyle/>
        <a:p>
          <a:endParaRPr lang="ro-RO"/>
        </a:p>
      </dgm:t>
    </dgm:pt>
    <dgm:pt modelId="{3C968EE5-76FA-472C-B502-4DA66B2A26C9}" type="sibTrans" cxnId="{1AD49EC0-00F5-4C83-943E-032971054B8A}">
      <dgm:prSet/>
      <dgm:spPr/>
      <dgm:t>
        <a:bodyPr/>
        <a:lstStyle/>
        <a:p>
          <a:endParaRPr lang="ro-RO"/>
        </a:p>
      </dgm:t>
    </dgm:pt>
    <dgm:pt modelId="{3E34B0BE-BAE0-4600-A7C6-59961C35940F}">
      <dgm:prSet phldrT="[Text]"/>
      <dgm:spPr/>
      <dgm:t>
        <a:bodyPr/>
        <a:lstStyle/>
        <a:p>
          <a:r>
            <a:rPr lang="en-US">
              <a:latin typeface="STXinwei" panose="02010800040101010101" pitchFamily="2" charset="-122"/>
              <a:ea typeface="STXinwei" panose="02010800040101010101" pitchFamily="2" charset="-122"/>
            </a:rPr>
            <a:t>int j, k, l;</a:t>
          </a:r>
          <a:endParaRPr lang="ro-RO">
            <a:latin typeface="STXinwei" panose="02010800040101010101" pitchFamily="2" charset="-122"/>
            <a:ea typeface="STXinwei" panose="02010800040101010101" pitchFamily="2" charset="-122"/>
          </a:endParaRPr>
        </a:p>
      </dgm:t>
    </dgm:pt>
    <dgm:pt modelId="{A2E08622-6381-41B7-9139-2471E6599AB8}" type="parTrans" cxnId="{16897A47-23C7-4DA8-8F9C-8F0FD3315EE1}">
      <dgm:prSet/>
      <dgm:spPr/>
      <dgm:t>
        <a:bodyPr/>
        <a:lstStyle/>
        <a:p>
          <a:endParaRPr lang="ro-RO"/>
        </a:p>
      </dgm:t>
    </dgm:pt>
    <dgm:pt modelId="{443A7169-00F1-4AEB-937C-68A4A8EB08B0}" type="sibTrans" cxnId="{16897A47-23C7-4DA8-8F9C-8F0FD3315EE1}">
      <dgm:prSet/>
      <dgm:spPr/>
      <dgm:t>
        <a:bodyPr/>
        <a:lstStyle/>
        <a:p>
          <a:endParaRPr lang="ro-RO"/>
        </a:p>
      </dgm:t>
    </dgm:pt>
    <dgm:pt modelId="{39FCC314-182D-4BBA-8057-1741C0C283F7}">
      <dgm:prSet phldrT="[Text]"/>
      <dgm:spPr/>
      <dgm:t>
        <a:bodyPr/>
        <a:lstStyle/>
        <a:p>
          <a:r>
            <a:rPr lang="en-US">
              <a:latin typeface="STXinwei" panose="02010800040101010101" pitchFamily="2" charset="-122"/>
              <a:ea typeface="STXinwei" panose="02010800040101010101" pitchFamily="2" charset="-122"/>
            </a:rPr>
            <a:t>COMPUSE</a:t>
          </a:r>
          <a:endParaRPr lang="ro-RO">
            <a:latin typeface="STXinwei" panose="02010800040101010101" pitchFamily="2" charset="-122"/>
            <a:ea typeface="STXinwei" panose="02010800040101010101" pitchFamily="2" charset="-122"/>
          </a:endParaRPr>
        </a:p>
      </dgm:t>
    </dgm:pt>
    <dgm:pt modelId="{47F57D35-2555-466E-A261-6BAD011040AC}" type="parTrans" cxnId="{BAEB1030-513D-4ADB-AED8-BB9503B41DD5}">
      <dgm:prSet/>
      <dgm:spPr/>
      <dgm:t>
        <a:bodyPr/>
        <a:lstStyle/>
        <a:p>
          <a:endParaRPr lang="ro-RO"/>
        </a:p>
      </dgm:t>
    </dgm:pt>
    <dgm:pt modelId="{5E835DE7-503F-4FD4-A1AD-E98FF3A7EC93}" type="sibTrans" cxnId="{BAEB1030-513D-4ADB-AED8-BB9503B41DD5}">
      <dgm:prSet/>
      <dgm:spPr/>
      <dgm:t>
        <a:bodyPr/>
        <a:lstStyle/>
        <a:p>
          <a:endParaRPr lang="ro-RO"/>
        </a:p>
      </dgm:t>
    </dgm:pt>
    <dgm:pt modelId="{8580A2C7-F31B-49F4-A0C0-B930B6A05956}">
      <dgm:prSet phldrT="[Text]"/>
      <dgm:spPr/>
      <dgm:t>
        <a:bodyPr/>
        <a:lstStyle/>
        <a:p>
          <a:r>
            <a:rPr lang="en-US">
              <a:latin typeface="STXinwei" panose="02010800040101010101" pitchFamily="2" charset="-122"/>
              <a:ea typeface="STXinwei" panose="02010800040101010101" pitchFamily="2" charset="-122"/>
            </a:rPr>
            <a:t>TABLOU</a:t>
          </a:r>
          <a:endParaRPr lang="ro-RO">
            <a:latin typeface="STXinwei" panose="02010800040101010101" pitchFamily="2" charset="-122"/>
            <a:ea typeface="STXinwei" panose="02010800040101010101" pitchFamily="2" charset="-122"/>
          </a:endParaRPr>
        </a:p>
      </dgm:t>
    </dgm:pt>
    <dgm:pt modelId="{8DB1D51C-08DA-4939-A9C3-6EA65054D8DB}" type="parTrans" cxnId="{ED40A567-81EF-4DBE-8F15-0F6EC0E64148}">
      <dgm:prSet/>
      <dgm:spPr/>
      <dgm:t>
        <a:bodyPr/>
        <a:lstStyle/>
        <a:p>
          <a:endParaRPr lang="ro-RO"/>
        </a:p>
      </dgm:t>
    </dgm:pt>
    <dgm:pt modelId="{55D7501A-1F78-4AD4-8625-892315C57382}" type="sibTrans" cxnId="{ED40A567-81EF-4DBE-8F15-0F6EC0E64148}">
      <dgm:prSet/>
      <dgm:spPr/>
      <dgm:t>
        <a:bodyPr/>
        <a:lstStyle/>
        <a:p>
          <a:endParaRPr lang="ro-RO"/>
        </a:p>
      </dgm:t>
    </dgm:pt>
    <dgm:pt modelId="{0F410F1E-AD3B-49EC-8526-4F70878CD172}">
      <dgm:prSet phldrT="[Text]"/>
      <dgm:spPr/>
      <dgm:t>
        <a:bodyPr/>
        <a:lstStyle/>
        <a:p>
          <a:r>
            <a:rPr lang="en-US">
              <a:latin typeface="STXinwei" panose="02010800040101010101" pitchFamily="2" charset="-122"/>
              <a:ea typeface="STXinwei" panose="02010800040101010101" pitchFamily="2" charset="-122"/>
            </a:rPr>
            <a:t>STRUCTURA</a:t>
          </a:r>
          <a:endParaRPr lang="ro-RO">
            <a:latin typeface="STXinwei" panose="02010800040101010101" pitchFamily="2" charset="-122"/>
            <a:ea typeface="STXinwei" panose="02010800040101010101" pitchFamily="2" charset="-122"/>
          </a:endParaRPr>
        </a:p>
      </dgm:t>
    </dgm:pt>
    <dgm:pt modelId="{58FE0B3C-CF4F-41CD-9E07-C57B944A3B0F}" type="parTrans" cxnId="{91011091-148C-4DE1-AD35-91C89667116A}">
      <dgm:prSet/>
      <dgm:spPr/>
      <dgm:t>
        <a:bodyPr/>
        <a:lstStyle/>
        <a:p>
          <a:endParaRPr lang="ro-RO"/>
        </a:p>
      </dgm:t>
    </dgm:pt>
    <dgm:pt modelId="{AD65F620-3B2C-4533-9960-80DCEEFC9BD1}" type="sibTrans" cxnId="{91011091-148C-4DE1-AD35-91C89667116A}">
      <dgm:prSet/>
      <dgm:spPr/>
      <dgm:t>
        <a:bodyPr/>
        <a:lstStyle/>
        <a:p>
          <a:endParaRPr lang="ro-RO"/>
        </a:p>
      </dgm:t>
    </dgm:pt>
    <dgm:pt modelId="{044BC8F9-0DF8-4D39-BE3C-E80A8DC2D76C}">
      <dgm:prSet phldrT="[Text]"/>
      <dgm:spPr/>
      <dgm:t>
        <a:bodyPr/>
        <a:lstStyle/>
        <a:p>
          <a:r>
            <a:rPr lang="en-US">
              <a:latin typeface="STXinwei" panose="02010800040101010101" pitchFamily="2" charset="-122"/>
              <a:ea typeface="STXinwei" panose="02010800040101010101" pitchFamily="2" charset="-122"/>
            </a:rPr>
            <a:t>int v[5]             float x[15];</a:t>
          </a:r>
          <a:endParaRPr lang="ro-RO">
            <a:latin typeface="STXinwei" panose="02010800040101010101" pitchFamily="2" charset="-122"/>
            <a:ea typeface="STXinwei" panose="02010800040101010101" pitchFamily="2" charset="-122"/>
          </a:endParaRPr>
        </a:p>
      </dgm:t>
    </dgm:pt>
    <dgm:pt modelId="{7F3BFA68-4349-4F8B-9FF5-32260D6BD5D7}" type="parTrans" cxnId="{8B098A5C-C377-4DAF-82A1-F53C67019AAC}">
      <dgm:prSet/>
      <dgm:spPr/>
      <dgm:t>
        <a:bodyPr/>
        <a:lstStyle/>
        <a:p>
          <a:endParaRPr lang="ro-RO"/>
        </a:p>
      </dgm:t>
    </dgm:pt>
    <dgm:pt modelId="{44F70ACD-23A1-4E29-A038-4927AA17760C}" type="sibTrans" cxnId="{8B098A5C-C377-4DAF-82A1-F53C67019AAC}">
      <dgm:prSet/>
      <dgm:spPr/>
      <dgm:t>
        <a:bodyPr/>
        <a:lstStyle/>
        <a:p>
          <a:endParaRPr lang="ro-RO"/>
        </a:p>
      </dgm:t>
    </dgm:pt>
    <dgm:pt modelId="{17660528-65C8-4CF5-9FF7-E8C2E3689F99}" type="pres">
      <dgm:prSet presAssocID="{BFEE73CA-03A3-44A5-B8D1-73D98D611CE6}" presName="diagram" presStyleCnt="0">
        <dgm:presLayoutVars>
          <dgm:chPref val="1"/>
          <dgm:dir/>
          <dgm:animOne val="branch"/>
          <dgm:animLvl val="lvl"/>
          <dgm:resizeHandles val="exact"/>
        </dgm:presLayoutVars>
      </dgm:prSet>
      <dgm:spPr/>
    </dgm:pt>
    <dgm:pt modelId="{2F01DBDF-E1EC-4369-B2AD-6EF57BDB1EA4}" type="pres">
      <dgm:prSet presAssocID="{274DF001-3771-41A7-9264-31222751D6F3}" presName="root1" presStyleCnt="0"/>
      <dgm:spPr/>
    </dgm:pt>
    <dgm:pt modelId="{E6B4E44F-65BB-4F50-9CC8-9281DF036ED3}" type="pres">
      <dgm:prSet presAssocID="{274DF001-3771-41A7-9264-31222751D6F3}" presName="LevelOneTextNode" presStyleLbl="node0" presStyleIdx="0" presStyleCnt="1">
        <dgm:presLayoutVars>
          <dgm:chPref val="3"/>
        </dgm:presLayoutVars>
      </dgm:prSet>
      <dgm:spPr/>
    </dgm:pt>
    <dgm:pt modelId="{170CA106-173E-4484-B526-E414FBD4F69C}" type="pres">
      <dgm:prSet presAssocID="{274DF001-3771-41A7-9264-31222751D6F3}" presName="level2hierChild" presStyleCnt="0"/>
      <dgm:spPr/>
    </dgm:pt>
    <dgm:pt modelId="{8CEA7C5F-F45B-4B6B-B94A-70C025D19444}" type="pres">
      <dgm:prSet presAssocID="{6DFECE2E-2678-4FFA-8907-084420756627}" presName="conn2-1" presStyleLbl="parChTrans1D2" presStyleIdx="0" presStyleCnt="2"/>
      <dgm:spPr/>
    </dgm:pt>
    <dgm:pt modelId="{A28F1CD1-EF8C-4BBC-9625-C409A8A37192}" type="pres">
      <dgm:prSet presAssocID="{6DFECE2E-2678-4FFA-8907-084420756627}" presName="connTx" presStyleLbl="parChTrans1D2" presStyleIdx="0" presStyleCnt="2"/>
      <dgm:spPr/>
    </dgm:pt>
    <dgm:pt modelId="{17B2486E-72A2-4E55-8091-D8EFB221EA02}" type="pres">
      <dgm:prSet presAssocID="{7F7BF39E-4B46-4D42-8652-ABB2EAD21FCD}" presName="root2" presStyleCnt="0"/>
      <dgm:spPr/>
    </dgm:pt>
    <dgm:pt modelId="{88007081-DA63-484F-A3C4-A805FE44F565}" type="pres">
      <dgm:prSet presAssocID="{7F7BF39E-4B46-4D42-8652-ABB2EAD21FCD}" presName="LevelTwoTextNode" presStyleLbl="node2" presStyleIdx="0" presStyleCnt="2">
        <dgm:presLayoutVars>
          <dgm:chPref val="3"/>
        </dgm:presLayoutVars>
      </dgm:prSet>
      <dgm:spPr/>
    </dgm:pt>
    <dgm:pt modelId="{D90F1177-7297-483E-A4D1-7DDEC53B197E}" type="pres">
      <dgm:prSet presAssocID="{7F7BF39E-4B46-4D42-8652-ABB2EAD21FCD}" presName="level3hierChild" presStyleCnt="0"/>
      <dgm:spPr/>
    </dgm:pt>
    <dgm:pt modelId="{0A1C6248-1276-4417-85FD-70254A471D87}" type="pres">
      <dgm:prSet presAssocID="{A2E08622-6381-41B7-9139-2471E6599AB8}" presName="conn2-1" presStyleLbl="parChTrans1D3" presStyleIdx="0" presStyleCnt="3"/>
      <dgm:spPr/>
    </dgm:pt>
    <dgm:pt modelId="{C1595DD1-DE0F-470B-958A-46FCE9B27CE1}" type="pres">
      <dgm:prSet presAssocID="{A2E08622-6381-41B7-9139-2471E6599AB8}" presName="connTx" presStyleLbl="parChTrans1D3" presStyleIdx="0" presStyleCnt="3"/>
      <dgm:spPr/>
    </dgm:pt>
    <dgm:pt modelId="{95D8019F-95AB-4FEF-9B7E-336B2DBD12B7}" type="pres">
      <dgm:prSet presAssocID="{3E34B0BE-BAE0-4600-A7C6-59961C35940F}" presName="root2" presStyleCnt="0"/>
      <dgm:spPr/>
    </dgm:pt>
    <dgm:pt modelId="{D9F9E144-0C5E-468F-B0B6-A2F61A08C543}" type="pres">
      <dgm:prSet presAssocID="{3E34B0BE-BAE0-4600-A7C6-59961C35940F}" presName="LevelTwoTextNode" presStyleLbl="node3" presStyleIdx="0" presStyleCnt="3">
        <dgm:presLayoutVars>
          <dgm:chPref val="3"/>
        </dgm:presLayoutVars>
      </dgm:prSet>
      <dgm:spPr/>
    </dgm:pt>
    <dgm:pt modelId="{7DB9884B-EBB6-4EAC-B6BC-057A9C49879F}" type="pres">
      <dgm:prSet presAssocID="{3E34B0BE-BAE0-4600-A7C6-59961C35940F}" presName="level3hierChild" presStyleCnt="0"/>
      <dgm:spPr/>
    </dgm:pt>
    <dgm:pt modelId="{99B1E69F-7855-41D7-B131-22D11CFB6092}" type="pres">
      <dgm:prSet presAssocID="{47F57D35-2555-466E-A261-6BAD011040AC}" presName="conn2-1" presStyleLbl="parChTrans1D2" presStyleIdx="1" presStyleCnt="2"/>
      <dgm:spPr/>
    </dgm:pt>
    <dgm:pt modelId="{5DAEF611-F2BF-45D2-86EE-5D2436066152}" type="pres">
      <dgm:prSet presAssocID="{47F57D35-2555-466E-A261-6BAD011040AC}" presName="connTx" presStyleLbl="parChTrans1D2" presStyleIdx="1" presStyleCnt="2"/>
      <dgm:spPr/>
    </dgm:pt>
    <dgm:pt modelId="{237C606E-889C-4B0D-9DD3-174453558100}" type="pres">
      <dgm:prSet presAssocID="{39FCC314-182D-4BBA-8057-1741C0C283F7}" presName="root2" presStyleCnt="0"/>
      <dgm:spPr/>
    </dgm:pt>
    <dgm:pt modelId="{627AFC56-02B3-4A9B-BFF5-E77088A2F929}" type="pres">
      <dgm:prSet presAssocID="{39FCC314-182D-4BBA-8057-1741C0C283F7}" presName="LevelTwoTextNode" presStyleLbl="node2" presStyleIdx="1" presStyleCnt="2">
        <dgm:presLayoutVars>
          <dgm:chPref val="3"/>
        </dgm:presLayoutVars>
      </dgm:prSet>
      <dgm:spPr/>
    </dgm:pt>
    <dgm:pt modelId="{1C5BA489-0996-403B-981A-BFF41FB7C3C6}" type="pres">
      <dgm:prSet presAssocID="{39FCC314-182D-4BBA-8057-1741C0C283F7}" presName="level3hierChild" presStyleCnt="0"/>
      <dgm:spPr/>
    </dgm:pt>
    <dgm:pt modelId="{1C600AA2-20AC-4A65-8410-08271F7B7DCB}" type="pres">
      <dgm:prSet presAssocID="{8DB1D51C-08DA-4939-A9C3-6EA65054D8DB}" presName="conn2-1" presStyleLbl="parChTrans1D3" presStyleIdx="1" presStyleCnt="3"/>
      <dgm:spPr/>
    </dgm:pt>
    <dgm:pt modelId="{9EBB6AB8-8A64-4791-9A10-7666742C1C44}" type="pres">
      <dgm:prSet presAssocID="{8DB1D51C-08DA-4939-A9C3-6EA65054D8DB}" presName="connTx" presStyleLbl="parChTrans1D3" presStyleIdx="1" presStyleCnt="3"/>
      <dgm:spPr/>
    </dgm:pt>
    <dgm:pt modelId="{46BDD9BC-2F67-4758-9BCA-5CF9B73D1257}" type="pres">
      <dgm:prSet presAssocID="{8580A2C7-F31B-49F4-A0C0-B930B6A05956}" presName="root2" presStyleCnt="0"/>
      <dgm:spPr/>
    </dgm:pt>
    <dgm:pt modelId="{B8F917C2-AB5B-4949-8EB4-A63743272B14}" type="pres">
      <dgm:prSet presAssocID="{8580A2C7-F31B-49F4-A0C0-B930B6A05956}" presName="LevelTwoTextNode" presStyleLbl="node3" presStyleIdx="1" presStyleCnt="3">
        <dgm:presLayoutVars>
          <dgm:chPref val="3"/>
        </dgm:presLayoutVars>
      </dgm:prSet>
      <dgm:spPr/>
    </dgm:pt>
    <dgm:pt modelId="{3F12FF92-AA2B-4BE9-BB70-8C2839F2300A}" type="pres">
      <dgm:prSet presAssocID="{8580A2C7-F31B-49F4-A0C0-B930B6A05956}" presName="level3hierChild" presStyleCnt="0"/>
      <dgm:spPr/>
    </dgm:pt>
    <dgm:pt modelId="{E9BAEC50-F603-45E2-A08A-FB5F19FA72BC}" type="pres">
      <dgm:prSet presAssocID="{7F3BFA68-4349-4F8B-9FF5-32260D6BD5D7}" presName="conn2-1" presStyleLbl="parChTrans1D4" presStyleIdx="0" presStyleCnt="1"/>
      <dgm:spPr/>
    </dgm:pt>
    <dgm:pt modelId="{EAC98AFF-8753-4821-8A81-F7A17CFBF1D9}" type="pres">
      <dgm:prSet presAssocID="{7F3BFA68-4349-4F8B-9FF5-32260D6BD5D7}" presName="connTx" presStyleLbl="parChTrans1D4" presStyleIdx="0" presStyleCnt="1"/>
      <dgm:spPr/>
    </dgm:pt>
    <dgm:pt modelId="{37D17C8D-AD99-433A-A341-8A30C42CC573}" type="pres">
      <dgm:prSet presAssocID="{044BC8F9-0DF8-4D39-BE3C-E80A8DC2D76C}" presName="root2" presStyleCnt="0"/>
      <dgm:spPr/>
    </dgm:pt>
    <dgm:pt modelId="{968619BD-4CDA-49B3-B5C1-690EDFD9B053}" type="pres">
      <dgm:prSet presAssocID="{044BC8F9-0DF8-4D39-BE3C-E80A8DC2D76C}" presName="LevelTwoTextNode" presStyleLbl="node4" presStyleIdx="0" presStyleCnt="1">
        <dgm:presLayoutVars>
          <dgm:chPref val="3"/>
        </dgm:presLayoutVars>
      </dgm:prSet>
      <dgm:spPr/>
    </dgm:pt>
    <dgm:pt modelId="{77D9E74F-AA6B-4F4E-8E52-FEB241361BA9}" type="pres">
      <dgm:prSet presAssocID="{044BC8F9-0DF8-4D39-BE3C-E80A8DC2D76C}" presName="level3hierChild" presStyleCnt="0"/>
      <dgm:spPr/>
    </dgm:pt>
    <dgm:pt modelId="{BA0D9F22-6D57-4257-BC66-3DABB2E8F79E}" type="pres">
      <dgm:prSet presAssocID="{58FE0B3C-CF4F-41CD-9E07-C57B944A3B0F}" presName="conn2-1" presStyleLbl="parChTrans1D3" presStyleIdx="2" presStyleCnt="3"/>
      <dgm:spPr/>
    </dgm:pt>
    <dgm:pt modelId="{2B00E307-FF90-4FF3-878B-C6FFCE774148}" type="pres">
      <dgm:prSet presAssocID="{58FE0B3C-CF4F-41CD-9E07-C57B944A3B0F}" presName="connTx" presStyleLbl="parChTrans1D3" presStyleIdx="2" presStyleCnt="3"/>
      <dgm:spPr/>
    </dgm:pt>
    <dgm:pt modelId="{F8566A34-88F3-4A8E-949A-110C505BA690}" type="pres">
      <dgm:prSet presAssocID="{0F410F1E-AD3B-49EC-8526-4F70878CD172}" presName="root2" presStyleCnt="0"/>
      <dgm:spPr/>
    </dgm:pt>
    <dgm:pt modelId="{8826D62E-EDEA-47AE-AF8D-CEAA422F2E51}" type="pres">
      <dgm:prSet presAssocID="{0F410F1E-AD3B-49EC-8526-4F70878CD172}" presName="LevelTwoTextNode" presStyleLbl="node3" presStyleIdx="2" presStyleCnt="3">
        <dgm:presLayoutVars>
          <dgm:chPref val="3"/>
        </dgm:presLayoutVars>
      </dgm:prSet>
      <dgm:spPr/>
    </dgm:pt>
    <dgm:pt modelId="{423B5D2B-8EC2-4FF6-9FC3-2948ABA7707B}" type="pres">
      <dgm:prSet presAssocID="{0F410F1E-AD3B-49EC-8526-4F70878CD172}" presName="level3hierChild" presStyleCnt="0"/>
      <dgm:spPr/>
    </dgm:pt>
  </dgm:ptLst>
  <dgm:cxnLst>
    <dgm:cxn modelId="{BB196008-E6CE-44FC-99B1-3B4D0BF2C11A}" type="presOf" srcId="{8DB1D51C-08DA-4939-A9C3-6EA65054D8DB}" destId="{1C600AA2-20AC-4A65-8410-08271F7B7DCB}" srcOrd="0" destOrd="0" presId="urn:microsoft.com/office/officeart/2005/8/layout/hierarchy2"/>
    <dgm:cxn modelId="{98E97D14-C164-42AF-A03C-640EB92894E9}" type="presOf" srcId="{274DF001-3771-41A7-9264-31222751D6F3}" destId="{E6B4E44F-65BB-4F50-9CC8-9281DF036ED3}" srcOrd="0" destOrd="0" presId="urn:microsoft.com/office/officeart/2005/8/layout/hierarchy2"/>
    <dgm:cxn modelId="{660CDD1B-D767-4EF3-9D6A-107D2796E538}" type="presOf" srcId="{0F410F1E-AD3B-49EC-8526-4F70878CD172}" destId="{8826D62E-EDEA-47AE-AF8D-CEAA422F2E51}" srcOrd="0" destOrd="0" presId="urn:microsoft.com/office/officeart/2005/8/layout/hierarchy2"/>
    <dgm:cxn modelId="{839FF91B-2F2F-4A27-9E4B-D696C05938F9}" type="presOf" srcId="{8580A2C7-F31B-49F4-A0C0-B930B6A05956}" destId="{B8F917C2-AB5B-4949-8EB4-A63743272B14}" srcOrd="0" destOrd="0" presId="urn:microsoft.com/office/officeart/2005/8/layout/hierarchy2"/>
    <dgm:cxn modelId="{09746B24-52D5-49E5-B56B-F9B33DA5F918}" type="presOf" srcId="{7F7BF39E-4B46-4D42-8652-ABB2EAD21FCD}" destId="{88007081-DA63-484F-A3C4-A805FE44F565}" srcOrd="0" destOrd="0" presId="urn:microsoft.com/office/officeart/2005/8/layout/hierarchy2"/>
    <dgm:cxn modelId="{CE0E5E2E-6C2D-4374-A33E-24EA608D545D}" type="presOf" srcId="{A2E08622-6381-41B7-9139-2471E6599AB8}" destId="{0A1C6248-1276-4417-85FD-70254A471D87}" srcOrd="0" destOrd="0" presId="urn:microsoft.com/office/officeart/2005/8/layout/hierarchy2"/>
    <dgm:cxn modelId="{BAEB1030-513D-4ADB-AED8-BB9503B41DD5}" srcId="{274DF001-3771-41A7-9264-31222751D6F3}" destId="{39FCC314-182D-4BBA-8057-1741C0C283F7}" srcOrd="1" destOrd="0" parTransId="{47F57D35-2555-466E-A261-6BAD011040AC}" sibTransId="{5E835DE7-503F-4FD4-A1AD-E98FF3A7EC93}"/>
    <dgm:cxn modelId="{DCE7C133-9C54-4F81-B7AC-564187DA1D26}" type="presOf" srcId="{47F57D35-2555-466E-A261-6BAD011040AC}" destId="{5DAEF611-F2BF-45D2-86EE-5D2436066152}" srcOrd="1" destOrd="0" presId="urn:microsoft.com/office/officeart/2005/8/layout/hierarchy2"/>
    <dgm:cxn modelId="{8B098A5C-C377-4DAF-82A1-F53C67019AAC}" srcId="{8580A2C7-F31B-49F4-A0C0-B930B6A05956}" destId="{044BC8F9-0DF8-4D39-BE3C-E80A8DC2D76C}" srcOrd="0" destOrd="0" parTransId="{7F3BFA68-4349-4F8B-9FF5-32260D6BD5D7}" sibTransId="{44F70ACD-23A1-4E29-A038-4927AA17760C}"/>
    <dgm:cxn modelId="{952DF542-556D-4CED-9956-BCCC46CCD239}" type="presOf" srcId="{58FE0B3C-CF4F-41CD-9E07-C57B944A3B0F}" destId="{BA0D9F22-6D57-4257-BC66-3DABB2E8F79E}" srcOrd="0" destOrd="0" presId="urn:microsoft.com/office/officeart/2005/8/layout/hierarchy2"/>
    <dgm:cxn modelId="{81257444-B3AA-4162-B6E7-943B08D6C0B6}" type="presOf" srcId="{6DFECE2E-2678-4FFA-8907-084420756627}" destId="{A28F1CD1-EF8C-4BBC-9625-C409A8A37192}" srcOrd="1" destOrd="0" presId="urn:microsoft.com/office/officeart/2005/8/layout/hierarchy2"/>
    <dgm:cxn modelId="{1BC68346-7272-4930-BAD1-2F375878002E}" type="presOf" srcId="{58FE0B3C-CF4F-41CD-9E07-C57B944A3B0F}" destId="{2B00E307-FF90-4FF3-878B-C6FFCE774148}" srcOrd="1" destOrd="0" presId="urn:microsoft.com/office/officeart/2005/8/layout/hierarchy2"/>
    <dgm:cxn modelId="{16897A47-23C7-4DA8-8F9C-8F0FD3315EE1}" srcId="{7F7BF39E-4B46-4D42-8652-ABB2EAD21FCD}" destId="{3E34B0BE-BAE0-4600-A7C6-59961C35940F}" srcOrd="0" destOrd="0" parTransId="{A2E08622-6381-41B7-9139-2471E6599AB8}" sibTransId="{443A7169-00F1-4AEB-937C-68A4A8EB08B0}"/>
    <dgm:cxn modelId="{ED40A567-81EF-4DBE-8F15-0F6EC0E64148}" srcId="{39FCC314-182D-4BBA-8057-1741C0C283F7}" destId="{8580A2C7-F31B-49F4-A0C0-B930B6A05956}" srcOrd="0" destOrd="0" parTransId="{8DB1D51C-08DA-4939-A9C3-6EA65054D8DB}" sibTransId="{55D7501A-1F78-4AD4-8625-892315C57382}"/>
    <dgm:cxn modelId="{8DD1A847-502F-4A12-AABA-A4D2CF3FE1EA}" type="presOf" srcId="{7F3BFA68-4349-4F8B-9FF5-32260D6BD5D7}" destId="{E9BAEC50-F603-45E2-A08A-FB5F19FA72BC}" srcOrd="0" destOrd="0" presId="urn:microsoft.com/office/officeart/2005/8/layout/hierarchy2"/>
    <dgm:cxn modelId="{ABFAE26B-4ADB-42E6-89D1-A94B85082071}" type="presOf" srcId="{044BC8F9-0DF8-4D39-BE3C-E80A8DC2D76C}" destId="{968619BD-4CDA-49B3-B5C1-690EDFD9B053}" srcOrd="0" destOrd="0" presId="urn:microsoft.com/office/officeart/2005/8/layout/hierarchy2"/>
    <dgm:cxn modelId="{226C4886-3439-4A3F-8E7C-ADD31B384127}" type="presOf" srcId="{6DFECE2E-2678-4FFA-8907-084420756627}" destId="{8CEA7C5F-F45B-4B6B-B94A-70C025D19444}" srcOrd="0" destOrd="0" presId="urn:microsoft.com/office/officeart/2005/8/layout/hierarchy2"/>
    <dgm:cxn modelId="{91011091-148C-4DE1-AD35-91C89667116A}" srcId="{39FCC314-182D-4BBA-8057-1741C0C283F7}" destId="{0F410F1E-AD3B-49EC-8526-4F70878CD172}" srcOrd="1" destOrd="0" parTransId="{58FE0B3C-CF4F-41CD-9E07-C57B944A3B0F}" sibTransId="{AD65F620-3B2C-4533-9960-80DCEEFC9BD1}"/>
    <dgm:cxn modelId="{90739998-0067-4758-B8A5-F332196CF10C}" type="presOf" srcId="{3E34B0BE-BAE0-4600-A7C6-59961C35940F}" destId="{D9F9E144-0C5E-468F-B0B6-A2F61A08C543}" srcOrd="0" destOrd="0" presId="urn:microsoft.com/office/officeart/2005/8/layout/hierarchy2"/>
    <dgm:cxn modelId="{144BB9A9-B1A2-4773-BC3C-61E9B4C1CC5C}" type="presOf" srcId="{39FCC314-182D-4BBA-8057-1741C0C283F7}" destId="{627AFC56-02B3-4A9B-BFF5-E77088A2F929}" srcOrd="0" destOrd="0" presId="urn:microsoft.com/office/officeart/2005/8/layout/hierarchy2"/>
    <dgm:cxn modelId="{D42FDBB1-4D10-49B8-A5F4-4361369457C6}" type="presOf" srcId="{8DB1D51C-08DA-4939-A9C3-6EA65054D8DB}" destId="{9EBB6AB8-8A64-4791-9A10-7666742C1C44}" srcOrd="1" destOrd="0" presId="urn:microsoft.com/office/officeart/2005/8/layout/hierarchy2"/>
    <dgm:cxn modelId="{6374CFB6-6F03-4027-986C-BAFE2AB4B32C}" type="presOf" srcId="{7F3BFA68-4349-4F8B-9FF5-32260D6BD5D7}" destId="{EAC98AFF-8753-4821-8A81-F7A17CFBF1D9}" srcOrd="1" destOrd="0" presId="urn:microsoft.com/office/officeart/2005/8/layout/hierarchy2"/>
    <dgm:cxn modelId="{1AD49EC0-00F5-4C83-943E-032971054B8A}" srcId="{274DF001-3771-41A7-9264-31222751D6F3}" destId="{7F7BF39E-4B46-4D42-8652-ABB2EAD21FCD}" srcOrd="0" destOrd="0" parTransId="{6DFECE2E-2678-4FFA-8907-084420756627}" sibTransId="{3C968EE5-76FA-472C-B502-4DA66B2A26C9}"/>
    <dgm:cxn modelId="{F258B0D6-C6BE-4BD3-B8DA-EDBDB07D1BEB}" srcId="{BFEE73CA-03A3-44A5-B8D1-73D98D611CE6}" destId="{274DF001-3771-41A7-9264-31222751D6F3}" srcOrd="0" destOrd="0" parTransId="{BF159B67-B0DC-4898-9473-74FAD3D82E68}" sibTransId="{07D686D4-C9DF-4B46-972A-49969103CD67}"/>
    <dgm:cxn modelId="{C396C9E2-A0E2-4F9B-97B2-8B4C5CF009C4}" type="presOf" srcId="{47F57D35-2555-466E-A261-6BAD011040AC}" destId="{99B1E69F-7855-41D7-B131-22D11CFB6092}" srcOrd="0" destOrd="0" presId="urn:microsoft.com/office/officeart/2005/8/layout/hierarchy2"/>
    <dgm:cxn modelId="{D0CB5FE9-5131-45A6-A55F-724CCE56346E}" type="presOf" srcId="{BFEE73CA-03A3-44A5-B8D1-73D98D611CE6}" destId="{17660528-65C8-4CF5-9FF7-E8C2E3689F99}" srcOrd="0" destOrd="0" presId="urn:microsoft.com/office/officeart/2005/8/layout/hierarchy2"/>
    <dgm:cxn modelId="{CF3E5CEC-BC5D-4F51-998B-4811272A9992}" type="presOf" srcId="{A2E08622-6381-41B7-9139-2471E6599AB8}" destId="{C1595DD1-DE0F-470B-958A-46FCE9B27CE1}" srcOrd="1" destOrd="0" presId="urn:microsoft.com/office/officeart/2005/8/layout/hierarchy2"/>
    <dgm:cxn modelId="{A8E270BC-09BC-453A-81C6-BB6904A6BEE8}" type="presParOf" srcId="{17660528-65C8-4CF5-9FF7-E8C2E3689F99}" destId="{2F01DBDF-E1EC-4369-B2AD-6EF57BDB1EA4}" srcOrd="0" destOrd="0" presId="urn:microsoft.com/office/officeart/2005/8/layout/hierarchy2"/>
    <dgm:cxn modelId="{DB81E92E-7AB3-4A7F-800F-46BF55D8A2AC}" type="presParOf" srcId="{2F01DBDF-E1EC-4369-B2AD-6EF57BDB1EA4}" destId="{E6B4E44F-65BB-4F50-9CC8-9281DF036ED3}" srcOrd="0" destOrd="0" presId="urn:microsoft.com/office/officeart/2005/8/layout/hierarchy2"/>
    <dgm:cxn modelId="{6609A14D-EC1E-4412-8550-C49F3A0A4A3E}" type="presParOf" srcId="{2F01DBDF-E1EC-4369-B2AD-6EF57BDB1EA4}" destId="{170CA106-173E-4484-B526-E414FBD4F69C}" srcOrd="1" destOrd="0" presId="urn:microsoft.com/office/officeart/2005/8/layout/hierarchy2"/>
    <dgm:cxn modelId="{CE9E6850-B081-40AC-9885-F16660FA1A53}" type="presParOf" srcId="{170CA106-173E-4484-B526-E414FBD4F69C}" destId="{8CEA7C5F-F45B-4B6B-B94A-70C025D19444}" srcOrd="0" destOrd="0" presId="urn:microsoft.com/office/officeart/2005/8/layout/hierarchy2"/>
    <dgm:cxn modelId="{4D073299-FCB0-41A3-B618-02FF41E8452D}" type="presParOf" srcId="{8CEA7C5F-F45B-4B6B-B94A-70C025D19444}" destId="{A28F1CD1-EF8C-4BBC-9625-C409A8A37192}" srcOrd="0" destOrd="0" presId="urn:microsoft.com/office/officeart/2005/8/layout/hierarchy2"/>
    <dgm:cxn modelId="{FE626953-A323-4631-8D2E-F26F44C15D38}" type="presParOf" srcId="{170CA106-173E-4484-B526-E414FBD4F69C}" destId="{17B2486E-72A2-4E55-8091-D8EFB221EA02}" srcOrd="1" destOrd="0" presId="urn:microsoft.com/office/officeart/2005/8/layout/hierarchy2"/>
    <dgm:cxn modelId="{56835294-430C-4378-AF09-252A15804744}" type="presParOf" srcId="{17B2486E-72A2-4E55-8091-D8EFB221EA02}" destId="{88007081-DA63-484F-A3C4-A805FE44F565}" srcOrd="0" destOrd="0" presId="urn:microsoft.com/office/officeart/2005/8/layout/hierarchy2"/>
    <dgm:cxn modelId="{958CAD26-CD54-4BB0-A990-E95C58564A93}" type="presParOf" srcId="{17B2486E-72A2-4E55-8091-D8EFB221EA02}" destId="{D90F1177-7297-483E-A4D1-7DDEC53B197E}" srcOrd="1" destOrd="0" presId="urn:microsoft.com/office/officeart/2005/8/layout/hierarchy2"/>
    <dgm:cxn modelId="{7C0021D6-599D-4E0E-BA78-0825DD4B8BA5}" type="presParOf" srcId="{D90F1177-7297-483E-A4D1-7DDEC53B197E}" destId="{0A1C6248-1276-4417-85FD-70254A471D87}" srcOrd="0" destOrd="0" presId="urn:microsoft.com/office/officeart/2005/8/layout/hierarchy2"/>
    <dgm:cxn modelId="{9A6E0747-A614-442A-AB6E-A0D49655DF24}" type="presParOf" srcId="{0A1C6248-1276-4417-85FD-70254A471D87}" destId="{C1595DD1-DE0F-470B-958A-46FCE9B27CE1}" srcOrd="0" destOrd="0" presId="urn:microsoft.com/office/officeart/2005/8/layout/hierarchy2"/>
    <dgm:cxn modelId="{875C2862-ECD0-4AF4-973E-CE9F659C1157}" type="presParOf" srcId="{D90F1177-7297-483E-A4D1-7DDEC53B197E}" destId="{95D8019F-95AB-4FEF-9B7E-336B2DBD12B7}" srcOrd="1" destOrd="0" presId="urn:microsoft.com/office/officeart/2005/8/layout/hierarchy2"/>
    <dgm:cxn modelId="{3ADB2E71-CB82-425D-8FD9-D69E733961F4}" type="presParOf" srcId="{95D8019F-95AB-4FEF-9B7E-336B2DBD12B7}" destId="{D9F9E144-0C5E-468F-B0B6-A2F61A08C543}" srcOrd="0" destOrd="0" presId="urn:microsoft.com/office/officeart/2005/8/layout/hierarchy2"/>
    <dgm:cxn modelId="{F2766210-4A0E-40D0-ACB8-98361F5DBB48}" type="presParOf" srcId="{95D8019F-95AB-4FEF-9B7E-336B2DBD12B7}" destId="{7DB9884B-EBB6-4EAC-B6BC-057A9C49879F}" srcOrd="1" destOrd="0" presId="urn:microsoft.com/office/officeart/2005/8/layout/hierarchy2"/>
    <dgm:cxn modelId="{967C0B25-53E8-467B-8B67-BD6ED4542346}" type="presParOf" srcId="{170CA106-173E-4484-B526-E414FBD4F69C}" destId="{99B1E69F-7855-41D7-B131-22D11CFB6092}" srcOrd="2" destOrd="0" presId="urn:microsoft.com/office/officeart/2005/8/layout/hierarchy2"/>
    <dgm:cxn modelId="{CE069801-9496-47DE-BEDF-921F15ED6275}" type="presParOf" srcId="{99B1E69F-7855-41D7-B131-22D11CFB6092}" destId="{5DAEF611-F2BF-45D2-86EE-5D2436066152}" srcOrd="0" destOrd="0" presId="urn:microsoft.com/office/officeart/2005/8/layout/hierarchy2"/>
    <dgm:cxn modelId="{CA464C95-91DB-47B5-ADD4-0CA8DFAF535E}" type="presParOf" srcId="{170CA106-173E-4484-B526-E414FBD4F69C}" destId="{237C606E-889C-4B0D-9DD3-174453558100}" srcOrd="3" destOrd="0" presId="urn:microsoft.com/office/officeart/2005/8/layout/hierarchy2"/>
    <dgm:cxn modelId="{1E01FA7C-0064-4B45-B061-81767F48537F}" type="presParOf" srcId="{237C606E-889C-4B0D-9DD3-174453558100}" destId="{627AFC56-02B3-4A9B-BFF5-E77088A2F929}" srcOrd="0" destOrd="0" presId="urn:microsoft.com/office/officeart/2005/8/layout/hierarchy2"/>
    <dgm:cxn modelId="{72BDF0AD-EB19-49D3-8A3F-2CC849483D78}" type="presParOf" srcId="{237C606E-889C-4B0D-9DD3-174453558100}" destId="{1C5BA489-0996-403B-981A-BFF41FB7C3C6}" srcOrd="1" destOrd="0" presId="urn:microsoft.com/office/officeart/2005/8/layout/hierarchy2"/>
    <dgm:cxn modelId="{CBC20767-EB9F-47BE-BEDD-85288A967C87}" type="presParOf" srcId="{1C5BA489-0996-403B-981A-BFF41FB7C3C6}" destId="{1C600AA2-20AC-4A65-8410-08271F7B7DCB}" srcOrd="0" destOrd="0" presId="urn:microsoft.com/office/officeart/2005/8/layout/hierarchy2"/>
    <dgm:cxn modelId="{BAD9EEED-EE76-4134-987A-62594F2A6280}" type="presParOf" srcId="{1C600AA2-20AC-4A65-8410-08271F7B7DCB}" destId="{9EBB6AB8-8A64-4791-9A10-7666742C1C44}" srcOrd="0" destOrd="0" presId="urn:microsoft.com/office/officeart/2005/8/layout/hierarchy2"/>
    <dgm:cxn modelId="{AC4329E9-A1C3-49D0-95DF-0F061B2161E6}" type="presParOf" srcId="{1C5BA489-0996-403B-981A-BFF41FB7C3C6}" destId="{46BDD9BC-2F67-4758-9BCA-5CF9B73D1257}" srcOrd="1" destOrd="0" presId="urn:microsoft.com/office/officeart/2005/8/layout/hierarchy2"/>
    <dgm:cxn modelId="{324299A0-83A6-451D-AD54-0CC584245D95}" type="presParOf" srcId="{46BDD9BC-2F67-4758-9BCA-5CF9B73D1257}" destId="{B8F917C2-AB5B-4949-8EB4-A63743272B14}" srcOrd="0" destOrd="0" presId="urn:microsoft.com/office/officeart/2005/8/layout/hierarchy2"/>
    <dgm:cxn modelId="{A0E2B7BE-1F98-495A-B0C3-B27F1656EB06}" type="presParOf" srcId="{46BDD9BC-2F67-4758-9BCA-5CF9B73D1257}" destId="{3F12FF92-AA2B-4BE9-BB70-8C2839F2300A}" srcOrd="1" destOrd="0" presId="urn:microsoft.com/office/officeart/2005/8/layout/hierarchy2"/>
    <dgm:cxn modelId="{644AE277-7EBC-402D-959B-16BA2852DE2F}" type="presParOf" srcId="{3F12FF92-AA2B-4BE9-BB70-8C2839F2300A}" destId="{E9BAEC50-F603-45E2-A08A-FB5F19FA72BC}" srcOrd="0" destOrd="0" presId="urn:microsoft.com/office/officeart/2005/8/layout/hierarchy2"/>
    <dgm:cxn modelId="{74CC9A5B-BC63-4954-84BC-BF837AD8FD51}" type="presParOf" srcId="{E9BAEC50-F603-45E2-A08A-FB5F19FA72BC}" destId="{EAC98AFF-8753-4821-8A81-F7A17CFBF1D9}" srcOrd="0" destOrd="0" presId="urn:microsoft.com/office/officeart/2005/8/layout/hierarchy2"/>
    <dgm:cxn modelId="{42522243-70E5-41A9-8FEA-1E27702B857C}" type="presParOf" srcId="{3F12FF92-AA2B-4BE9-BB70-8C2839F2300A}" destId="{37D17C8D-AD99-433A-A341-8A30C42CC573}" srcOrd="1" destOrd="0" presId="urn:microsoft.com/office/officeart/2005/8/layout/hierarchy2"/>
    <dgm:cxn modelId="{4C862DF0-4160-4111-BF95-84B9396B68E5}" type="presParOf" srcId="{37D17C8D-AD99-433A-A341-8A30C42CC573}" destId="{968619BD-4CDA-49B3-B5C1-690EDFD9B053}" srcOrd="0" destOrd="0" presId="urn:microsoft.com/office/officeart/2005/8/layout/hierarchy2"/>
    <dgm:cxn modelId="{81FE8B8C-4967-4CEC-BC1B-36D85DE93407}" type="presParOf" srcId="{37D17C8D-AD99-433A-A341-8A30C42CC573}" destId="{77D9E74F-AA6B-4F4E-8E52-FEB241361BA9}" srcOrd="1" destOrd="0" presId="urn:microsoft.com/office/officeart/2005/8/layout/hierarchy2"/>
    <dgm:cxn modelId="{83857AAB-0C91-458A-8F98-07596053F4F5}" type="presParOf" srcId="{1C5BA489-0996-403B-981A-BFF41FB7C3C6}" destId="{BA0D9F22-6D57-4257-BC66-3DABB2E8F79E}" srcOrd="2" destOrd="0" presId="urn:microsoft.com/office/officeart/2005/8/layout/hierarchy2"/>
    <dgm:cxn modelId="{6AF19BDE-E579-4F99-BC1A-2BFBC8ACD35E}" type="presParOf" srcId="{BA0D9F22-6D57-4257-BC66-3DABB2E8F79E}" destId="{2B00E307-FF90-4FF3-878B-C6FFCE774148}" srcOrd="0" destOrd="0" presId="urn:microsoft.com/office/officeart/2005/8/layout/hierarchy2"/>
    <dgm:cxn modelId="{6FF23244-5374-4786-8BB4-3F625D44C79B}" type="presParOf" srcId="{1C5BA489-0996-403B-981A-BFF41FB7C3C6}" destId="{F8566A34-88F3-4A8E-949A-110C505BA690}" srcOrd="3" destOrd="0" presId="urn:microsoft.com/office/officeart/2005/8/layout/hierarchy2"/>
    <dgm:cxn modelId="{88754449-567D-4D30-B182-C175569E4613}" type="presParOf" srcId="{F8566A34-88F3-4A8E-949A-110C505BA690}" destId="{8826D62E-EDEA-47AE-AF8D-CEAA422F2E51}" srcOrd="0" destOrd="0" presId="urn:microsoft.com/office/officeart/2005/8/layout/hierarchy2"/>
    <dgm:cxn modelId="{8390F519-3369-49E7-8D4B-1818EBD18900}" type="presParOf" srcId="{F8566A34-88F3-4A8E-949A-110C505BA690}" destId="{423B5D2B-8EC2-4FF6-9FC3-2948ABA7707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DB9B75-1CC3-414E-B4D1-1E2B6E9A2A44}" type="doc">
      <dgm:prSet loTypeId="urn:microsoft.com/office/officeart/2009/layout/CircleArrowProcess" loCatId="cycle" qsTypeId="urn:microsoft.com/office/officeart/2005/8/quickstyle/simple2" qsCatId="simple" csTypeId="urn:microsoft.com/office/officeart/2005/8/colors/accent1_2" csCatId="accent1" phldr="1"/>
      <dgm:spPr/>
      <dgm:t>
        <a:bodyPr/>
        <a:lstStyle/>
        <a:p>
          <a:endParaRPr lang="ro-RO"/>
        </a:p>
      </dgm:t>
    </dgm:pt>
    <dgm:pt modelId="{BA32E680-86EA-4139-A637-8C052A4E6C60}">
      <dgm:prSet phldrT="[Text]"/>
      <dgm:spPr/>
      <dgm:t>
        <a:bodyPr/>
        <a:lstStyle/>
        <a:p>
          <a:r>
            <a:rPr lang="en-US">
              <a:latin typeface="STXinwei" panose="02010800040101010101" pitchFamily="2" charset="-122"/>
              <a:ea typeface="STXinwei" panose="02010800040101010101" pitchFamily="2" charset="-122"/>
            </a:rPr>
            <a:t>Tastatura</a:t>
          </a:r>
          <a:endParaRPr lang="ro-RO">
            <a:latin typeface="STXinwei" panose="02010800040101010101" pitchFamily="2" charset="-122"/>
            <a:ea typeface="STXinwei" panose="02010800040101010101" pitchFamily="2" charset="-122"/>
          </a:endParaRPr>
        </a:p>
      </dgm:t>
    </dgm:pt>
    <dgm:pt modelId="{EE463A1E-8A95-485E-B91F-4AB440BB89FF}" type="parTrans" cxnId="{9DFDE8BC-D39F-4704-B28D-B8F98DD6860D}">
      <dgm:prSet/>
      <dgm:spPr/>
      <dgm:t>
        <a:bodyPr/>
        <a:lstStyle/>
        <a:p>
          <a:endParaRPr lang="ro-RO"/>
        </a:p>
      </dgm:t>
    </dgm:pt>
    <dgm:pt modelId="{81E6C438-DE50-4ACD-82B5-530A8A61C145}" type="sibTrans" cxnId="{9DFDE8BC-D39F-4704-B28D-B8F98DD6860D}">
      <dgm:prSet/>
      <dgm:spPr/>
      <dgm:t>
        <a:bodyPr/>
        <a:lstStyle/>
        <a:p>
          <a:endParaRPr lang="ro-RO"/>
        </a:p>
      </dgm:t>
    </dgm:pt>
    <dgm:pt modelId="{68E02343-DFFE-4E4C-ADFA-3C555B3BD257}">
      <dgm:prSet phldrT="[Text]"/>
      <dgm:spPr/>
      <dgm:t>
        <a:bodyPr/>
        <a:lstStyle/>
        <a:p>
          <a:r>
            <a:rPr lang="en-US">
              <a:latin typeface="STXinwei" panose="02010800040101010101" pitchFamily="2" charset="-122"/>
              <a:ea typeface="STXinwei" panose="02010800040101010101" pitchFamily="2" charset="-122"/>
            </a:rPr>
            <a:t>Program</a:t>
          </a:r>
          <a:endParaRPr lang="ro-RO">
            <a:latin typeface="STXinwei" panose="02010800040101010101" pitchFamily="2" charset="-122"/>
            <a:ea typeface="STXinwei" panose="02010800040101010101" pitchFamily="2" charset="-122"/>
          </a:endParaRPr>
        </a:p>
      </dgm:t>
    </dgm:pt>
    <dgm:pt modelId="{063BCA38-E8A1-41B6-A06B-B086E792D93E}" type="parTrans" cxnId="{974A2CCE-7061-4E85-89BB-A1996FA09154}">
      <dgm:prSet/>
      <dgm:spPr/>
      <dgm:t>
        <a:bodyPr/>
        <a:lstStyle/>
        <a:p>
          <a:endParaRPr lang="ro-RO"/>
        </a:p>
      </dgm:t>
    </dgm:pt>
    <dgm:pt modelId="{CAFBE168-C28C-4185-9141-1F7494453E62}" type="sibTrans" cxnId="{974A2CCE-7061-4E85-89BB-A1996FA09154}">
      <dgm:prSet/>
      <dgm:spPr/>
      <dgm:t>
        <a:bodyPr/>
        <a:lstStyle/>
        <a:p>
          <a:endParaRPr lang="ro-RO"/>
        </a:p>
      </dgm:t>
    </dgm:pt>
    <dgm:pt modelId="{BCFCA5CC-4A18-4DF3-B3AB-4750A35521C7}">
      <dgm:prSet phldrT="[Text]"/>
      <dgm:spPr/>
      <dgm:t>
        <a:bodyPr/>
        <a:lstStyle/>
        <a:p>
          <a:r>
            <a:rPr lang="en-US">
              <a:latin typeface="STXinwei" panose="02010800040101010101" pitchFamily="2" charset="-122"/>
              <a:ea typeface="STXinwei" panose="02010800040101010101" pitchFamily="2" charset="-122"/>
            </a:rPr>
            <a:t>Date de intrare</a:t>
          </a:r>
          <a:endParaRPr lang="ro-RO">
            <a:latin typeface="STXinwei" panose="02010800040101010101" pitchFamily="2" charset="-122"/>
            <a:ea typeface="STXinwei" panose="02010800040101010101" pitchFamily="2" charset="-122"/>
          </a:endParaRPr>
        </a:p>
      </dgm:t>
    </dgm:pt>
    <dgm:pt modelId="{E1EB99D5-1241-4D89-BB92-52A511A7581E}" type="parTrans" cxnId="{4D0487DE-49C8-42DD-B6BF-27663033201E}">
      <dgm:prSet/>
      <dgm:spPr/>
      <dgm:t>
        <a:bodyPr/>
        <a:lstStyle/>
        <a:p>
          <a:endParaRPr lang="ro-RO"/>
        </a:p>
      </dgm:t>
    </dgm:pt>
    <dgm:pt modelId="{6C9EDE7C-9F3D-4E69-8CED-0C144E7EC1E8}" type="sibTrans" cxnId="{4D0487DE-49C8-42DD-B6BF-27663033201E}">
      <dgm:prSet/>
      <dgm:spPr/>
      <dgm:t>
        <a:bodyPr/>
        <a:lstStyle/>
        <a:p>
          <a:endParaRPr lang="ro-RO"/>
        </a:p>
      </dgm:t>
    </dgm:pt>
    <dgm:pt modelId="{B22584FB-46DC-43ED-9813-980EC8C55CD6}">
      <dgm:prSet phldrT="[Text]"/>
      <dgm:spPr/>
      <dgm:t>
        <a:bodyPr/>
        <a:lstStyle/>
        <a:p>
          <a:r>
            <a:rPr lang="en-US">
              <a:latin typeface="STXinwei" panose="02010800040101010101" pitchFamily="2" charset="-122"/>
              <a:ea typeface="STXinwei" panose="02010800040101010101" pitchFamily="2" charset="-122"/>
            </a:rPr>
            <a:t>cout&lt;&lt;</a:t>
          </a:r>
          <a:endParaRPr lang="ro-RO">
            <a:latin typeface="STXinwei" panose="02010800040101010101" pitchFamily="2" charset="-122"/>
            <a:ea typeface="STXinwei" panose="02010800040101010101" pitchFamily="2" charset="-122"/>
          </a:endParaRPr>
        </a:p>
      </dgm:t>
    </dgm:pt>
    <dgm:pt modelId="{D0AB1122-0582-4C64-BF1D-FE84EE559800}" type="parTrans" cxnId="{7D9697FE-CC8C-4514-87A5-7F7FA707814B}">
      <dgm:prSet/>
      <dgm:spPr/>
      <dgm:t>
        <a:bodyPr/>
        <a:lstStyle/>
        <a:p>
          <a:endParaRPr lang="ro-RO"/>
        </a:p>
      </dgm:t>
    </dgm:pt>
    <dgm:pt modelId="{D2061B8C-7FAB-4579-AE0B-56D8C06E2C1E}" type="sibTrans" cxnId="{7D9697FE-CC8C-4514-87A5-7F7FA707814B}">
      <dgm:prSet/>
      <dgm:spPr/>
      <dgm:t>
        <a:bodyPr/>
        <a:lstStyle/>
        <a:p>
          <a:endParaRPr lang="ro-RO"/>
        </a:p>
      </dgm:t>
    </dgm:pt>
    <dgm:pt modelId="{092DB350-7083-40F3-A186-777BA3E953BC}">
      <dgm:prSet phldrT="[Text]"/>
      <dgm:spPr/>
      <dgm:t>
        <a:bodyPr/>
        <a:lstStyle/>
        <a:p>
          <a:r>
            <a:rPr lang="en-US">
              <a:latin typeface="STXinwei" panose="02010800040101010101" pitchFamily="2" charset="-122"/>
              <a:ea typeface="STXinwei" panose="02010800040101010101" pitchFamily="2" charset="-122"/>
            </a:rPr>
            <a:t>cin&gt;&gt;</a:t>
          </a:r>
          <a:endParaRPr lang="ro-RO">
            <a:latin typeface="STXinwei" panose="02010800040101010101" pitchFamily="2" charset="-122"/>
            <a:ea typeface="STXinwei" panose="02010800040101010101" pitchFamily="2" charset="-122"/>
          </a:endParaRPr>
        </a:p>
      </dgm:t>
    </dgm:pt>
    <dgm:pt modelId="{A8E48D78-E10C-49F1-98A1-3CE7B3A67CCB}" type="parTrans" cxnId="{50B17C2A-89B6-4F61-97D5-76B9CB2E5CCA}">
      <dgm:prSet/>
      <dgm:spPr/>
      <dgm:t>
        <a:bodyPr/>
        <a:lstStyle/>
        <a:p>
          <a:endParaRPr lang="ro-RO"/>
        </a:p>
      </dgm:t>
    </dgm:pt>
    <dgm:pt modelId="{84B9A188-4A02-4903-8070-BAB107209AFE}" type="sibTrans" cxnId="{50B17C2A-89B6-4F61-97D5-76B9CB2E5CCA}">
      <dgm:prSet/>
      <dgm:spPr/>
      <dgm:t>
        <a:bodyPr/>
        <a:lstStyle/>
        <a:p>
          <a:endParaRPr lang="ro-RO"/>
        </a:p>
      </dgm:t>
    </dgm:pt>
    <dgm:pt modelId="{F34B4E22-A0B3-4F41-B090-961B8EE0986E}">
      <dgm:prSet phldrT="[Text]"/>
      <dgm:spPr/>
      <dgm:t>
        <a:bodyPr/>
        <a:lstStyle/>
        <a:p>
          <a:r>
            <a:rPr lang="en-US">
              <a:latin typeface="STXinwei" panose="02010800040101010101" pitchFamily="2" charset="-122"/>
              <a:ea typeface="STXinwei" panose="02010800040101010101" pitchFamily="2" charset="-122"/>
            </a:rPr>
            <a:t>Monitor</a:t>
          </a:r>
          <a:endParaRPr lang="ro-RO">
            <a:latin typeface="STXinwei" panose="02010800040101010101" pitchFamily="2" charset="-122"/>
            <a:ea typeface="STXinwei" panose="02010800040101010101" pitchFamily="2" charset="-122"/>
          </a:endParaRPr>
        </a:p>
      </dgm:t>
    </dgm:pt>
    <dgm:pt modelId="{07103E97-C147-47AC-B24A-5FE297BB7C29}" type="parTrans" cxnId="{28C87DA2-E505-48D5-8663-70AB1F0EE441}">
      <dgm:prSet/>
      <dgm:spPr/>
      <dgm:t>
        <a:bodyPr/>
        <a:lstStyle/>
        <a:p>
          <a:endParaRPr lang="ro-RO"/>
        </a:p>
      </dgm:t>
    </dgm:pt>
    <dgm:pt modelId="{FB821DFA-F5E8-4CC0-AC43-FFD2495D1E43}" type="sibTrans" cxnId="{28C87DA2-E505-48D5-8663-70AB1F0EE441}">
      <dgm:prSet/>
      <dgm:spPr/>
      <dgm:t>
        <a:bodyPr/>
        <a:lstStyle/>
        <a:p>
          <a:endParaRPr lang="ro-RO"/>
        </a:p>
      </dgm:t>
    </dgm:pt>
    <dgm:pt modelId="{67601F28-165B-4474-BE72-656D3B2824C4}">
      <dgm:prSet phldrT="[Text]"/>
      <dgm:spPr/>
      <dgm:t>
        <a:bodyPr/>
        <a:lstStyle/>
        <a:p>
          <a:r>
            <a:rPr lang="en-US">
              <a:latin typeface="STXinwei" panose="02010800040101010101" pitchFamily="2" charset="-122"/>
              <a:ea typeface="STXinwei" panose="02010800040101010101" pitchFamily="2" charset="-122"/>
            </a:rPr>
            <a:t>Date de iesire</a:t>
          </a:r>
          <a:endParaRPr lang="ro-RO">
            <a:latin typeface="STXinwei" panose="02010800040101010101" pitchFamily="2" charset="-122"/>
            <a:ea typeface="STXinwei" panose="02010800040101010101" pitchFamily="2" charset="-122"/>
          </a:endParaRPr>
        </a:p>
      </dgm:t>
    </dgm:pt>
    <dgm:pt modelId="{9E4D80C9-50E7-4196-A833-05719799AD1B}" type="parTrans" cxnId="{F03F3F21-D161-4B79-83CC-428D90BBA2C3}">
      <dgm:prSet/>
      <dgm:spPr/>
      <dgm:t>
        <a:bodyPr/>
        <a:lstStyle/>
        <a:p>
          <a:endParaRPr lang="ro-RO"/>
        </a:p>
      </dgm:t>
    </dgm:pt>
    <dgm:pt modelId="{6740BF16-3BC3-418E-BD8D-9277E5F46D66}" type="sibTrans" cxnId="{F03F3F21-D161-4B79-83CC-428D90BBA2C3}">
      <dgm:prSet/>
      <dgm:spPr/>
      <dgm:t>
        <a:bodyPr/>
        <a:lstStyle/>
        <a:p>
          <a:endParaRPr lang="ro-RO"/>
        </a:p>
      </dgm:t>
    </dgm:pt>
    <dgm:pt modelId="{BDD4FDA4-1882-4E82-BBFB-3FC984B13528}" type="pres">
      <dgm:prSet presAssocID="{56DB9B75-1CC3-414E-B4D1-1E2B6E9A2A44}" presName="Name0" presStyleCnt="0">
        <dgm:presLayoutVars>
          <dgm:chMax val="7"/>
          <dgm:chPref val="7"/>
          <dgm:dir/>
          <dgm:animLvl val="lvl"/>
        </dgm:presLayoutVars>
      </dgm:prSet>
      <dgm:spPr/>
    </dgm:pt>
    <dgm:pt modelId="{A5A5E29F-CED8-49E2-8D8F-EB1F1E69A69B}" type="pres">
      <dgm:prSet presAssocID="{BA32E680-86EA-4139-A637-8C052A4E6C60}" presName="Accent1" presStyleCnt="0"/>
      <dgm:spPr/>
    </dgm:pt>
    <dgm:pt modelId="{980C0A1D-D69B-4171-8E8F-115F0B5F1021}" type="pres">
      <dgm:prSet presAssocID="{BA32E680-86EA-4139-A637-8C052A4E6C60}" presName="Accent" presStyleLbl="node1" presStyleIdx="0" presStyleCnt="5"/>
      <dgm:spPr/>
    </dgm:pt>
    <dgm:pt modelId="{E07C7B11-8E8A-4934-B162-C6A903BFE046}" type="pres">
      <dgm:prSet presAssocID="{BA32E680-86EA-4139-A637-8C052A4E6C60}" presName="Child1" presStyleLbl="revTx" presStyleIdx="0" presStyleCnt="7">
        <dgm:presLayoutVars>
          <dgm:chMax val="0"/>
          <dgm:chPref val="0"/>
          <dgm:bulletEnabled val="1"/>
        </dgm:presLayoutVars>
      </dgm:prSet>
      <dgm:spPr/>
    </dgm:pt>
    <dgm:pt modelId="{E4DB13FD-F846-4576-9B4F-BDCD0C57576B}" type="pres">
      <dgm:prSet presAssocID="{BA32E680-86EA-4139-A637-8C052A4E6C60}" presName="Parent1" presStyleLbl="revTx" presStyleIdx="1" presStyleCnt="7">
        <dgm:presLayoutVars>
          <dgm:chMax val="1"/>
          <dgm:chPref val="1"/>
          <dgm:bulletEnabled val="1"/>
        </dgm:presLayoutVars>
      </dgm:prSet>
      <dgm:spPr/>
    </dgm:pt>
    <dgm:pt modelId="{31658C77-1641-4878-BC13-92A5BA403EE3}" type="pres">
      <dgm:prSet presAssocID="{092DB350-7083-40F3-A186-777BA3E953BC}" presName="Accent2" presStyleCnt="0"/>
      <dgm:spPr/>
    </dgm:pt>
    <dgm:pt modelId="{1AE76AC5-F825-4A48-A3BA-122C719CE4CE}" type="pres">
      <dgm:prSet presAssocID="{092DB350-7083-40F3-A186-777BA3E953BC}" presName="Accent" presStyleLbl="node1" presStyleIdx="1" presStyleCnt="5"/>
      <dgm:spPr/>
    </dgm:pt>
    <dgm:pt modelId="{1AF128F9-8960-413E-A404-C6FB585C4634}" type="pres">
      <dgm:prSet presAssocID="{092DB350-7083-40F3-A186-777BA3E953BC}" presName="Parent2" presStyleLbl="revTx" presStyleIdx="2" presStyleCnt="7">
        <dgm:presLayoutVars>
          <dgm:chMax val="1"/>
          <dgm:chPref val="1"/>
          <dgm:bulletEnabled val="1"/>
        </dgm:presLayoutVars>
      </dgm:prSet>
      <dgm:spPr/>
    </dgm:pt>
    <dgm:pt modelId="{B120227A-0A4D-4D26-BF7B-1E3AF4E9C437}" type="pres">
      <dgm:prSet presAssocID="{68E02343-DFFE-4E4C-ADFA-3C555B3BD257}" presName="Accent3" presStyleCnt="0"/>
      <dgm:spPr/>
    </dgm:pt>
    <dgm:pt modelId="{C7798881-5915-418C-8831-60F415CF4031}" type="pres">
      <dgm:prSet presAssocID="{68E02343-DFFE-4E4C-ADFA-3C555B3BD257}" presName="Accent" presStyleLbl="node1" presStyleIdx="2" presStyleCnt="5"/>
      <dgm:spPr/>
    </dgm:pt>
    <dgm:pt modelId="{908AE64A-4ECF-476D-84DA-C59A5CE2E10E}" type="pres">
      <dgm:prSet presAssocID="{68E02343-DFFE-4E4C-ADFA-3C555B3BD257}" presName="Parent3" presStyleLbl="revTx" presStyleIdx="3" presStyleCnt="7">
        <dgm:presLayoutVars>
          <dgm:chMax val="1"/>
          <dgm:chPref val="1"/>
          <dgm:bulletEnabled val="1"/>
        </dgm:presLayoutVars>
      </dgm:prSet>
      <dgm:spPr/>
    </dgm:pt>
    <dgm:pt modelId="{201E7D1D-5EB5-4FED-AC51-D2C6C395141F}" type="pres">
      <dgm:prSet presAssocID="{B22584FB-46DC-43ED-9813-980EC8C55CD6}" presName="Accent4" presStyleCnt="0"/>
      <dgm:spPr/>
    </dgm:pt>
    <dgm:pt modelId="{7204C0BB-EBD0-49E1-B2BA-07078DC5CFA5}" type="pres">
      <dgm:prSet presAssocID="{B22584FB-46DC-43ED-9813-980EC8C55CD6}" presName="Accent" presStyleLbl="node1" presStyleIdx="3" presStyleCnt="5"/>
      <dgm:spPr/>
    </dgm:pt>
    <dgm:pt modelId="{31E0C5FA-5E38-495A-88FD-D38A7444B376}" type="pres">
      <dgm:prSet presAssocID="{B22584FB-46DC-43ED-9813-980EC8C55CD6}" presName="Parent4" presStyleLbl="revTx" presStyleIdx="4" presStyleCnt="7">
        <dgm:presLayoutVars>
          <dgm:chMax val="1"/>
          <dgm:chPref val="1"/>
          <dgm:bulletEnabled val="1"/>
        </dgm:presLayoutVars>
      </dgm:prSet>
      <dgm:spPr/>
    </dgm:pt>
    <dgm:pt modelId="{C0CDFA81-C30B-43F0-B3FB-56B412E39649}" type="pres">
      <dgm:prSet presAssocID="{F34B4E22-A0B3-4F41-B090-961B8EE0986E}" presName="Accent5" presStyleCnt="0"/>
      <dgm:spPr/>
    </dgm:pt>
    <dgm:pt modelId="{241DE2C5-343E-4730-ABF2-A4309C4E1DD7}" type="pres">
      <dgm:prSet presAssocID="{F34B4E22-A0B3-4F41-B090-961B8EE0986E}" presName="Accent" presStyleLbl="node1" presStyleIdx="4" presStyleCnt="5"/>
      <dgm:spPr/>
    </dgm:pt>
    <dgm:pt modelId="{E8BD2D39-E154-4C00-A664-B96A174E694C}" type="pres">
      <dgm:prSet presAssocID="{F34B4E22-A0B3-4F41-B090-961B8EE0986E}" presName="Child5" presStyleLbl="revTx" presStyleIdx="5" presStyleCnt="7">
        <dgm:presLayoutVars>
          <dgm:chMax val="0"/>
          <dgm:chPref val="0"/>
          <dgm:bulletEnabled val="1"/>
        </dgm:presLayoutVars>
      </dgm:prSet>
      <dgm:spPr/>
    </dgm:pt>
    <dgm:pt modelId="{DCABB58E-12CE-4996-A8F0-D944E49736FD}" type="pres">
      <dgm:prSet presAssocID="{F34B4E22-A0B3-4F41-B090-961B8EE0986E}" presName="Parent5" presStyleLbl="revTx" presStyleIdx="6" presStyleCnt="7">
        <dgm:presLayoutVars>
          <dgm:chMax val="1"/>
          <dgm:chPref val="1"/>
          <dgm:bulletEnabled val="1"/>
        </dgm:presLayoutVars>
      </dgm:prSet>
      <dgm:spPr/>
    </dgm:pt>
  </dgm:ptLst>
  <dgm:cxnLst>
    <dgm:cxn modelId="{38598C0D-C9C1-46D8-B117-D57515DC38A7}" type="presOf" srcId="{56DB9B75-1CC3-414E-B4D1-1E2B6E9A2A44}" destId="{BDD4FDA4-1882-4E82-BBFB-3FC984B13528}" srcOrd="0" destOrd="0" presId="urn:microsoft.com/office/officeart/2009/layout/CircleArrowProcess"/>
    <dgm:cxn modelId="{F03F3F21-D161-4B79-83CC-428D90BBA2C3}" srcId="{F34B4E22-A0B3-4F41-B090-961B8EE0986E}" destId="{67601F28-165B-4474-BE72-656D3B2824C4}" srcOrd="0" destOrd="0" parTransId="{9E4D80C9-50E7-4196-A833-05719799AD1B}" sibTransId="{6740BF16-3BC3-418E-BD8D-9277E5F46D66}"/>
    <dgm:cxn modelId="{50B17C2A-89B6-4F61-97D5-76B9CB2E5CCA}" srcId="{56DB9B75-1CC3-414E-B4D1-1E2B6E9A2A44}" destId="{092DB350-7083-40F3-A186-777BA3E953BC}" srcOrd="1" destOrd="0" parTransId="{A8E48D78-E10C-49F1-98A1-3CE7B3A67CCB}" sibTransId="{84B9A188-4A02-4903-8070-BAB107209AFE}"/>
    <dgm:cxn modelId="{998D9E66-815E-447B-8612-8242A1EDB5CF}" type="presOf" srcId="{67601F28-165B-4474-BE72-656D3B2824C4}" destId="{E8BD2D39-E154-4C00-A664-B96A174E694C}" srcOrd="0" destOrd="0" presId="urn:microsoft.com/office/officeart/2009/layout/CircleArrowProcess"/>
    <dgm:cxn modelId="{D69FD470-B961-4289-9DAA-DB827B5EFCFA}" type="presOf" srcId="{68E02343-DFFE-4E4C-ADFA-3C555B3BD257}" destId="{908AE64A-4ECF-476D-84DA-C59A5CE2E10E}" srcOrd="0" destOrd="0" presId="urn:microsoft.com/office/officeart/2009/layout/CircleArrowProcess"/>
    <dgm:cxn modelId="{379CD257-9FED-4C83-A1D2-90B33899CDD7}" type="presOf" srcId="{092DB350-7083-40F3-A186-777BA3E953BC}" destId="{1AF128F9-8960-413E-A404-C6FB585C4634}" srcOrd="0" destOrd="0" presId="urn:microsoft.com/office/officeart/2009/layout/CircleArrowProcess"/>
    <dgm:cxn modelId="{28C87DA2-E505-48D5-8663-70AB1F0EE441}" srcId="{56DB9B75-1CC3-414E-B4D1-1E2B6E9A2A44}" destId="{F34B4E22-A0B3-4F41-B090-961B8EE0986E}" srcOrd="4" destOrd="0" parTransId="{07103E97-C147-47AC-B24A-5FE297BB7C29}" sibTransId="{FB821DFA-F5E8-4CC0-AC43-FFD2495D1E43}"/>
    <dgm:cxn modelId="{B04EE9A3-2990-402E-BC01-B20D3BB0D780}" type="presOf" srcId="{BA32E680-86EA-4139-A637-8C052A4E6C60}" destId="{E4DB13FD-F846-4576-9B4F-BDCD0C57576B}" srcOrd="0" destOrd="0" presId="urn:microsoft.com/office/officeart/2009/layout/CircleArrowProcess"/>
    <dgm:cxn modelId="{D7CA43B4-A940-49FD-A795-29C0EE7A34E9}" type="presOf" srcId="{F34B4E22-A0B3-4F41-B090-961B8EE0986E}" destId="{DCABB58E-12CE-4996-A8F0-D944E49736FD}" srcOrd="0" destOrd="0" presId="urn:microsoft.com/office/officeart/2009/layout/CircleArrowProcess"/>
    <dgm:cxn modelId="{9DFDE8BC-D39F-4704-B28D-B8F98DD6860D}" srcId="{56DB9B75-1CC3-414E-B4D1-1E2B6E9A2A44}" destId="{BA32E680-86EA-4139-A637-8C052A4E6C60}" srcOrd="0" destOrd="0" parTransId="{EE463A1E-8A95-485E-B91F-4AB440BB89FF}" sibTransId="{81E6C438-DE50-4ACD-82B5-530A8A61C145}"/>
    <dgm:cxn modelId="{E062ADC4-865D-4927-86C6-DFEE35A12160}" type="presOf" srcId="{BCFCA5CC-4A18-4DF3-B3AB-4750A35521C7}" destId="{E07C7B11-8E8A-4934-B162-C6A903BFE046}" srcOrd="0" destOrd="0" presId="urn:microsoft.com/office/officeart/2009/layout/CircleArrowProcess"/>
    <dgm:cxn modelId="{974A2CCE-7061-4E85-89BB-A1996FA09154}" srcId="{56DB9B75-1CC3-414E-B4D1-1E2B6E9A2A44}" destId="{68E02343-DFFE-4E4C-ADFA-3C555B3BD257}" srcOrd="2" destOrd="0" parTransId="{063BCA38-E8A1-41B6-A06B-B086E792D93E}" sibTransId="{CAFBE168-C28C-4185-9141-1F7494453E62}"/>
    <dgm:cxn modelId="{4D0487DE-49C8-42DD-B6BF-27663033201E}" srcId="{BA32E680-86EA-4139-A637-8C052A4E6C60}" destId="{BCFCA5CC-4A18-4DF3-B3AB-4750A35521C7}" srcOrd="0" destOrd="0" parTransId="{E1EB99D5-1241-4D89-BB92-52A511A7581E}" sibTransId="{6C9EDE7C-9F3D-4E69-8CED-0C144E7EC1E8}"/>
    <dgm:cxn modelId="{6A7D22F8-7B3C-42C0-996F-4BCF0ABD6A91}" type="presOf" srcId="{B22584FB-46DC-43ED-9813-980EC8C55CD6}" destId="{31E0C5FA-5E38-495A-88FD-D38A7444B376}" srcOrd="0" destOrd="0" presId="urn:microsoft.com/office/officeart/2009/layout/CircleArrowProcess"/>
    <dgm:cxn modelId="{7D9697FE-CC8C-4514-87A5-7F7FA707814B}" srcId="{56DB9B75-1CC3-414E-B4D1-1E2B6E9A2A44}" destId="{B22584FB-46DC-43ED-9813-980EC8C55CD6}" srcOrd="3" destOrd="0" parTransId="{D0AB1122-0582-4C64-BF1D-FE84EE559800}" sibTransId="{D2061B8C-7FAB-4579-AE0B-56D8C06E2C1E}"/>
    <dgm:cxn modelId="{C7F95206-C2F8-41CA-9B1E-DA122E587022}" type="presParOf" srcId="{BDD4FDA4-1882-4E82-BBFB-3FC984B13528}" destId="{A5A5E29F-CED8-49E2-8D8F-EB1F1E69A69B}" srcOrd="0" destOrd="0" presId="urn:microsoft.com/office/officeart/2009/layout/CircleArrowProcess"/>
    <dgm:cxn modelId="{114CCA34-6DFC-4720-9CFD-11F3B9DEAE70}" type="presParOf" srcId="{A5A5E29F-CED8-49E2-8D8F-EB1F1E69A69B}" destId="{980C0A1D-D69B-4171-8E8F-115F0B5F1021}" srcOrd="0" destOrd="0" presId="urn:microsoft.com/office/officeart/2009/layout/CircleArrowProcess"/>
    <dgm:cxn modelId="{287A9AD2-9601-4491-B5BB-C5288C47DAB2}" type="presParOf" srcId="{BDD4FDA4-1882-4E82-BBFB-3FC984B13528}" destId="{E07C7B11-8E8A-4934-B162-C6A903BFE046}" srcOrd="1" destOrd="0" presId="urn:microsoft.com/office/officeart/2009/layout/CircleArrowProcess"/>
    <dgm:cxn modelId="{9EE3D4B1-0355-48CE-973E-5EE308587A8E}" type="presParOf" srcId="{BDD4FDA4-1882-4E82-BBFB-3FC984B13528}" destId="{E4DB13FD-F846-4576-9B4F-BDCD0C57576B}" srcOrd="2" destOrd="0" presId="urn:microsoft.com/office/officeart/2009/layout/CircleArrowProcess"/>
    <dgm:cxn modelId="{772EB54C-4B6A-4CCF-91BF-87DF603637D0}" type="presParOf" srcId="{BDD4FDA4-1882-4E82-BBFB-3FC984B13528}" destId="{31658C77-1641-4878-BC13-92A5BA403EE3}" srcOrd="3" destOrd="0" presId="urn:microsoft.com/office/officeart/2009/layout/CircleArrowProcess"/>
    <dgm:cxn modelId="{07DFBED7-F336-4BA4-85F5-9D0C3E987547}" type="presParOf" srcId="{31658C77-1641-4878-BC13-92A5BA403EE3}" destId="{1AE76AC5-F825-4A48-A3BA-122C719CE4CE}" srcOrd="0" destOrd="0" presId="urn:microsoft.com/office/officeart/2009/layout/CircleArrowProcess"/>
    <dgm:cxn modelId="{9741C4B1-5E90-418F-8E80-8D3C92519689}" type="presParOf" srcId="{BDD4FDA4-1882-4E82-BBFB-3FC984B13528}" destId="{1AF128F9-8960-413E-A404-C6FB585C4634}" srcOrd="4" destOrd="0" presId="urn:microsoft.com/office/officeart/2009/layout/CircleArrowProcess"/>
    <dgm:cxn modelId="{19D199CA-7C5E-419E-83D9-A560F35C6BD5}" type="presParOf" srcId="{BDD4FDA4-1882-4E82-BBFB-3FC984B13528}" destId="{B120227A-0A4D-4D26-BF7B-1E3AF4E9C437}" srcOrd="5" destOrd="0" presId="urn:microsoft.com/office/officeart/2009/layout/CircleArrowProcess"/>
    <dgm:cxn modelId="{2847B4E5-C31A-4CD9-8D3E-0FB3BFFD447F}" type="presParOf" srcId="{B120227A-0A4D-4D26-BF7B-1E3AF4E9C437}" destId="{C7798881-5915-418C-8831-60F415CF4031}" srcOrd="0" destOrd="0" presId="urn:microsoft.com/office/officeart/2009/layout/CircleArrowProcess"/>
    <dgm:cxn modelId="{5A3EA528-F30C-468E-A14D-EDDF8786FDDE}" type="presParOf" srcId="{BDD4FDA4-1882-4E82-BBFB-3FC984B13528}" destId="{908AE64A-4ECF-476D-84DA-C59A5CE2E10E}" srcOrd="6" destOrd="0" presId="urn:microsoft.com/office/officeart/2009/layout/CircleArrowProcess"/>
    <dgm:cxn modelId="{00BF1B65-53D8-4F37-9300-50AC0E4298A0}" type="presParOf" srcId="{BDD4FDA4-1882-4E82-BBFB-3FC984B13528}" destId="{201E7D1D-5EB5-4FED-AC51-D2C6C395141F}" srcOrd="7" destOrd="0" presId="urn:microsoft.com/office/officeart/2009/layout/CircleArrowProcess"/>
    <dgm:cxn modelId="{A5033E73-7AF8-40C2-A27D-D4137DD735CC}" type="presParOf" srcId="{201E7D1D-5EB5-4FED-AC51-D2C6C395141F}" destId="{7204C0BB-EBD0-49E1-B2BA-07078DC5CFA5}" srcOrd="0" destOrd="0" presId="urn:microsoft.com/office/officeart/2009/layout/CircleArrowProcess"/>
    <dgm:cxn modelId="{34239D1B-15EF-4C0A-BC21-7377CA5A73FF}" type="presParOf" srcId="{BDD4FDA4-1882-4E82-BBFB-3FC984B13528}" destId="{31E0C5FA-5E38-495A-88FD-D38A7444B376}" srcOrd="8" destOrd="0" presId="urn:microsoft.com/office/officeart/2009/layout/CircleArrowProcess"/>
    <dgm:cxn modelId="{01790465-68C7-4AF8-A808-ED2ED7596C24}" type="presParOf" srcId="{BDD4FDA4-1882-4E82-BBFB-3FC984B13528}" destId="{C0CDFA81-C30B-43F0-B3FB-56B412E39649}" srcOrd="9" destOrd="0" presId="urn:microsoft.com/office/officeart/2009/layout/CircleArrowProcess"/>
    <dgm:cxn modelId="{E2E96D35-01A9-4F57-B1ED-802B1E388CA0}" type="presParOf" srcId="{C0CDFA81-C30B-43F0-B3FB-56B412E39649}" destId="{241DE2C5-343E-4730-ABF2-A4309C4E1DD7}" srcOrd="0" destOrd="0" presId="urn:microsoft.com/office/officeart/2009/layout/CircleArrowProcess"/>
    <dgm:cxn modelId="{2B81334C-6408-403B-8F69-1126FBD1EABC}" type="presParOf" srcId="{BDD4FDA4-1882-4E82-BBFB-3FC984B13528}" destId="{E8BD2D39-E154-4C00-A664-B96A174E694C}" srcOrd="10" destOrd="0" presId="urn:microsoft.com/office/officeart/2009/layout/CircleArrowProcess"/>
    <dgm:cxn modelId="{6FDF982E-4ECF-4014-92DD-D1C2D221407D}" type="presParOf" srcId="{BDD4FDA4-1882-4E82-BBFB-3FC984B13528}" destId="{DCABB58E-12CE-4996-A8F0-D944E49736FD}"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7AE02A-E11F-4D47-B21B-29D31EA2FB5B}"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ro-RO"/>
        </a:p>
      </dgm:t>
    </dgm:pt>
    <dgm:pt modelId="{6C03AFD2-38D3-426A-9DE8-4A33385F44EB}">
      <dgm:prSet phldrT="[Text]"/>
      <dgm:spPr/>
      <dgm:t>
        <a:bodyPr/>
        <a:lstStyle/>
        <a:p>
          <a:r>
            <a:rPr lang="en-US"/>
            <a:t>Instructiuni de control</a:t>
          </a:r>
          <a:endParaRPr lang="ro-RO"/>
        </a:p>
      </dgm:t>
    </dgm:pt>
    <dgm:pt modelId="{13F913BE-EB21-4464-8A5A-D5156D133214}" type="parTrans" cxnId="{9ADBDDC5-0E57-4DEA-B0C7-10112DE68322}">
      <dgm:prSet/>
      <dgm:spPr/>
      <dgm:t>
        <a:bodyPr/>
        <a:lstStyle/>
        <a:p>
          <a:endParaRPr lang="ro-RO"/>
        </a:p>
      </dgm:t>
    </dgm:pt>
    <dgm:pt modelId="{CCAFB839-AF19-4940-AF58-FA7A07C8C761}" type="sibTrans" cxnId="{9ADBDDC5-0E57-4DEA-B0C7-10112DE68322}">
      <dgm:prSet/>
      <dgm:spPr/>
      <dgm:t>
        <a:bodyPr/>
        <a:lstStyle/>
        <a:p>
          <a:endParaRPr lang="ro-RO"/>
        </a:p>
      </dgm:t>
    </dgm:pt>
    <dgm:pt modelId="{79253F6D-C435-4895-87F4-87669C3BBD7F}">
      <dgm:prSet phldrT="[Text]"/>
      <dgm:spPr/>
      <dgm:t>
        <a:bodyPr/>
        <a:lstStyle/>
        <a:p>
          <a:r>
            <a:rPr lang="en-US"/>
            <a:t>Instructiuni decizionale</a:t>
          </a:r>
          <a:endParaRPr lang="ro-RO"/>
        </a:p>
      </dgm:t>
    </dgm:pt>
    <dgm:pt modelId="{1B81D849-3800-4739-8E8A-FADB24BF553D}" type="parTrans" cxnId="{A89B8CBF-D297-4D1C-9107-7F09EDEBB5E0}">
      <dgm:prSet/>
      <dgm:spPr/>
      <dgm:t>
        <a:bodyPr/>
        <a:lstStyle/>
        <a:p>
          <a:endParaRPr lang="ro-RO"/>
        </a:p>
      </dgm:t>
    </dgm:pt>
    <dgm:pt modelId="{A65AAAC8-6DA4-4881-AB3E-11D4E6B169A0}" type="sibTrans" cxnId="{A89B8CBF-D297-4D1C-9107-7F09EDEBB5E0}">
      <dgm:prSet/>
      <dgm:spPr/>
      <dgm:t>
        <a:bodyPr/>
        <a:lstStyle/>
        <a:p>
          <a:endParaRPr lang="ro-RO"/>
        </a:p>
      </dgm:t>
    </dgm:pt>
    <dgm:pt modelId="{F7A9982A-0F10-407A-A68C-588BDB4CD230}">
      <dgm:prSet phldrT="[Text]"/>
      <dgm:spPr/>
      <dgm:t>
        <a:bodyPr/>
        <a:lstStyle/>
        <a:p>
          <a:r>
            <a:rPr lang="en-US"/>
            <a:t>if</a:t>
          </a:r>
          <a:endParaRPr lang="ro-RO"/>
        </a:p>
      </dgm:t>
    </dgm:pt>
    <dgm:pt modelId="{447B2032-0C27-430C-9CFC-A9F042EBDD0C}" type="parTrans" cxnId="{1FD36B06-8D5F-4A81-BBF1-6B8C3F4CED23}">
      <dgm:prSet/>
      <dgm:spPr/>
      <dgm:t>
        <a:bodyPr/>
        <a:lstStyle/>
        <a:p>
          <a:endParaRPr lang="ro-RO"/>
        </a:p>
      </dgm:t>
    </dgm:pt>
    <dgm:pt modelId="{F88D70D4-CD5A-4CBB-AC12-50D36DD4A314}" type="sibTrans" cxnId="{1FD36B06-8D5F-4A81-BBF1-6B8C3F4CED23}">
      <dgm:prSet/>
      <dgm:spPr/>
      <dgm:t>
        <a:bodyPr/>
        <a:lstStyle/>
        <a:p>
          <a:endParaRPr lang="ro-RO"/>
        </a:p>
      </dgm:t>
    </dgm:pt>
    <dgm:pt modelId="{6602C902-C921-477D-AD72-DB9567E787B1}">
      <dgm:prSet phldrT="[Text]"/>
      <dgm:spPr/>
      <dgm:t>
        <a:bodyPr/>
        <a:lstStyle/>
        <a:p>
          <a:r>
            <a:rPr lang="en-US"/>
            <a:t>switch</a:t>
          </a:r>
          <a:endParaRPr lang="ro-RO"/>
        </a:p>
      </dgm:t>
    </dgm:pt>
    <dgm:pt modelId="{23F7A788-824B-407C-8843-11253D61E760}" type="parTrans" cxnId="{CB461367-E58C-400A-A25D-3F01805620B7}">
      <dgm:prSet/>
      <dgm:spPr/>
      <dgm:t>
        <a:bodyPr/>
        <a:lstStyle/>
        <a:p>
          <a:endParaRPr lang="ro-RO"/>
        </a:p>
      </dgm:t>
    </dgm:pt>
    <dgm:pt modelId="{2747F615-CFB1-4C6D-B563-9F91BB592EEA}" type="sibTrans" cxnId="{CB461367-E58C-400A-A25D-3F01805620B7}">
      <dgm:prSet/>
      <dgm:spPr/>
      <dgm:t>
        <a:bodyPr/>
        <a:lstStyle/>
        <a:p>
          <a:endParaRPr lang="ro-RO"/>
        </a:p>
      </dgm:t>
    </dgm:pt>
    <dgm:pt modelId="{4563F35F-736A-4F6C-B8E5-9F80C5B90FD2}">
      <dgm:prSet phldrT="[Text]"/>
      <dgm:spPr/>
      <dgm:t>
        <a:bodyPr/>
        <a:lstStyle/>
        <a:p>
          <a:r>
            <a:rPr lang="en-US"/>
            <a:t>Instructiuni repetitive</a:t>
          </a:r>
          <a:endParaRPr lang="ro-RO"/>
        </a:p>
      </dgm:t>
    </dgm:pt>
    <dgm:pt modelId="{3A8B1B94-FC05-41D1-9089-18CBC8834F8E}" type="parTrans" cxnId="{AFD647CE-E275-4F27-BE1E-E04BCC8B11F3}">
      <dgm:prSet/>
      <dgm:spPr/>
      <dgm:t>
        <a:bodyPr/>
        <a:lstStyle/>
        <a:p>
          <a:endParaRPr lang="ro-RO"/>
        </a:p>
      </dgm:t>
    </dgm:pt>
    <dgm:pt modelId="{A06DEC5E-9BD7-497E-9D74-B74C56EBF06F}" type="sibTrans" cxnId="{AFD647CE-E275-4F27-BE1E-E04BCC8B11F3}">
      <dgm:prSet/>
      <dgm:spPr/>
      <dgm:t>
        <a:bodyPr/>
        <a:lstStyle/>
        <a:p>
          <a:endParaRPr lang="ro-RO"/>
        </a:p>
      </dgm:t>
    </dgm:pt>
    <dgm:pt modelId="{14DB1DE3-E28E-42AE-B5C1-75C7D3C49D92}">
      <dgm:prSet phldrT="[Text]"/>
      <dgm:spPr/>
      <dgm:t>
        <a:bodyPr/>
        <a:lstStyle/>
        <a:p>
          <a:r>
            <a:rPr lang="en-US"/>
            <a:t>while</a:t>
          </a:r>
          <a:endParaRPr lang="ro-RO"/>
        </a:p>
      </dgm:t>
    </dgm:pt>
    <dgm:pt modelId="{F4919F2E-B3A1-47E1-8F15-D47D79BAC8A8}" type="parTrans" cxnId="{2DFA7ED4-A835-46FB-945E-DEF9070FAAEE}">
      <dgm:prSet/>
      <dgm:spPr/>
      <dgm:t>
        <a:bodyPr/>
        <a:lstStyle/>
        <a:p>
          <a:endParaRPr lang="ro-RO"/>
        </a:p>
      </dgm:t>
    </dgm:pt>
    <dgm:pt modelId="{6155E513-17EF-4321-95E5-5349AFE6ECAE}" type="sibTrans" cxnId="{2DFA7ED4-A835-46FB-945E-DEF9070FAAEE}">
      <dgm:prSet/>
      <dgm:spPr/>
      <dgm:t>
        <a:bodyPr/>
        <a:lstStyle/>
        <a:p>
          <a:endParaRPr lang="ro-RO"/>
        </a:p>
      </dgm:t>
    </dgm:pt>
    <dgm:pt modelId="{68F2BEF7-2F54-4AC1-BA86-DE66B62E67BC}">
      <dgm:prSet phldrT="[Text]"/>
      <dgm:spPr/>
      <dgm:t>
        <a:bodyPr/>
        <a:lstStyle/>
        <a:p>
          <a:r>
            <a:rPr lang="en-US"/>
            <a:t>do while</a:t>
          </a:r>
          <a:endParaRPr lang="ro-RO"/>
        </a:p>
      </dgm:t>
    </dgm:pt>
    <dgm:pt modelId="{16946623-B480-413A-9F1C-FE2173FD86B1}" type="parTrans" cxnId="{4F7ED870-EBC1-4C21-8945-E0354E7BD047}">
      <dgm:prSet/>
      <dgm:spPr/>
      <dgm:t>
        <a:bodyPr/>
        <a:lstStyle/>
        <a:p>
          <a:endParaRPr lang="ro-RO"/>
        </a:p>
      </dgm:t>
    </dgm:pt>
    <dgm:pt modelId="{4C84943A-0C71-4E22-998E-610C75BD5F50}" type="sibTrans" cxnId="{4F7ED870-EBC1-4C21-8945-E0354E7BD047}">
      <dgm:prSet/>
      <dgm:spPr/>
      <dgm:t>
        <a:bodyPr/>
        <a:lstStyle/>
        <a:p>
          <a:endParaRPr lang="ro-RO"/>
        </a:p>
      </dgm:t>
    </dgm:pt>
    <dgm:pt modelId="{E2657451-FD95-4164-BC34-A8D66BC169AD}">
      <dgm:prSet phldrT="[Text]"/>
      <dgm:spPr/>
      <dgm:t>
        <a:bodyPr/>
        <a:lstStyle/>
        <a:p>
          <a:r>
            <a:rPr lang="en-US"/>
            <a:t>for</a:t>
          </a:r>
          <a:endParaRPr lang="ro-RO"/>
        </a:p>
      </dgm:t>
    </dgm:pt>
    <dgm:pt modelId="{18A23A7C-74A8-4BC9-8937-2A8C0CC17884}" type="parTrans" cxnId="{1D137BDC-B1EE-4F04-9BFE-F272AF6BFD9C}">
      <dgm:prSet/>
      <dgm:spPr/>
      <dgm:t>
        <a:bodyPr/>
        <a:lstStyle/>
        <a:p>
          <a:endParaRPr lang="ro-RO"/>
        </a:p>
      </dgm:t>
    </dgm:pt>
    <dgm:pt modelId="{E6F00521-A740-4BDC-A53D-21D85CCC583F}" type="sibTrans" cxnId="{1D137BDC-B1EE-4F04-9BFE-F272AF6BFD9C}">
      <dgm:prSet/>
      <dgm:spPr/>
      <dgm:t>
        <a:bodyPr/>
        <a:lstStyle/>
        <a:p>
          <a:endParaRPr lang="ro-RO"/>
        </a:p>
      </dgm:t>
    </dgm:pt>
    <dgm:pt modelId="{774EF1D8-1AB9-4A0E-BCB7-7D83980D5E93}" type="pres">
      <dgm:prSet presAssocID="{747AE02A-E11F-4D47-B21B-29D31EA2FB5B}" presName="diagram" presStyleCnt="0">
        <dgm:presLayoutVars>
          <dgm:chPref val="1"/>
          <dgm:dir/>
          <dgm:animOne val="branch"/>
          <dgm:animLvl val="lvl"/>
          <dgm:resizeHandles val="exact"/>
        </dgm:presLayoutVars>
      </dgm:prSet>
      <dgm:spPr/>
    </dgm:pt>
    <dgm:pt modelId="{233BC731-424F-41ED-8225-2CCC9FF9CACB}" type="pres">
      <dgm:prSet presAssocID="{6C03AFD2-38D3-426A-9DE8-4A33385F44EB}" presName="root1" presStyleCnt="0"/>
      <dgm:spPr/>
    </dgm:pt>
    <dgm:pt modelId="{2988749F-11F2-4333-A949-99A5497D4364}" type="pres">
      <dgm:prSet presAssocID="{6C03AFD2-38D3-426A-9DE8-4A33385F44EB}" presName="LevelOneTextNode" presStyleLbl="node0" presStyleIdx="0" presStyleCnt="1">
        <dgm:presLayoutVars>
          <dgm:chPref val="3"/>
        </dgm:presLayoutVars>
      </dgm:prSet>
      <dgm:spPr/>
    </dgm:pt>
    <dgm:pt modelId="{25F83506-76D4-4354-BAE5-8F2487CE600A}" type="pres">
      <dgm:prSet presAssocID="{6C03AFD2-38D3-426A-9DE8-4A33385F44EB}" presName="level2hierChild" presStyleCnt="0"/>
      <dgm:spPr/>
    </dgm:pt>
    <dgm:pt modelId="{26DF8BCD-2046-4902-BF37-B6CB9C1BB61C}" type="pres">
      <dgm:prSet presAssocID="{1B81D849-3800-4739-8E8A-FADB24BF553D}" presName="conn2-1" presStyleLbl="parChTrans1D2" presStyleIdx="0" presStyleCnt="2"/>
      <dgm:spPr/>
    </dgm:pt>
    <dgm:pt modelId="{71663C84-A9EA-4652-A97F-02F70EBFB21E}" type="pres">
      <dgm:prSet presAssocID="{1B81D849-3800-4739-8E8A-FADB24BF553D}" presName="connTx" presStyleLbl="parChTrans1D2" presStyleIdx="0" presStyleCnt="2"/>
      <dgm:spPr/>
    </dgm:pt>
    <dgm:pt modelId="{C5D5A66C-D4A1-4E02-8264-A1C1DBE37209}" type="pres">
      <dgm:prSet presAssocID="{79253F6D-C435-4895-87F4-87669C3BBD7F}" presName="root2" presStyleCnt="0"/>
      <dgm:spPr/>
    </dgm:pt>
    <dgm:pt modelId="{6E10DFD4-86ED-4A55-9A8E-ABB14CAEF67D}" type="pres">
      <dgm:prSet presAssocID="{79253F6D-C435-4895-87F4-87669C3BBD7F}" presName="LevelTwoTextNode" presStyleLbl="node2" presStyleIdx="0" presStyleCnt="2">
        <dgm:presLayoutVars>
          <dgm:chPref val="3"/>
        </dgm:presLayoutVars>
      </dgm:prSet>
      <dgm:spPr/>
    </dgm:pt>
    <dgm:pt modelId="{59D7988B-5CCD-452C-9DC0-3BB59CAED929}" type="pres">
      <dgm:prSet presAssocID="{79253F6D-C435-4895-87F4-87669C3BBD7F}" presName="level3hierChild" presStyleCnt="0"/>
      <dgm:spPr/>
    </dgm:pt>
    <dgm:pt modelId="{32791882-9500-470E-A45A-53F149490612}" type="pres">
      <dgm:prSet presAssocID="{447B2032-0C27-430C-9CFC-A9F042EBDD0C}" presName="conn2-1" presStyleLbl="parChTrans1D3" presStyleIdx="0" presStyleCnt="5"/>
      <dgm:spPr/>
    </dgm:pt>
    <dgm:pt modelId="{F02E99C7-CC6E-4B87-B506-56FD8D71F51A}" type="pres">
      <dgm:prSet presAssocID="{447B2032-0C27-430C-9CFC-A9F042EBDD0C}" presName="connTx" presStyleLbl="parChTrans1D3" presStyleIdx="0" presStyleCnt="5"/>
      <dgm:spPr/>
    </dgm:pt>
    <dgm:pt modelId="{0CB546FB-2046-4A45-8988-683B70DECC43}" type="pres">
      <dgm:prSet presAssocID="{F7A9982A-0F10-407A-A68C-588BDB4CD230}" presName="root2" presStyleCnt="0"/>
      <dgm:spPr/>
    </dgm:pt>
    <dgm:pt modelId="{C103D890-DA0D-45D7-9132-0FB300F6857D}" type="pres">
      <dgm:prSet presAssocID="{F7A9982A-0F10-407A-A68C-588BDB4CD230}" presName="LevelTwoTextNode" presStyleLbl="node3" presStyleIdx="0" presStyleCnt="5">
        <dgm:presLayoutVars>
          <dgm:chPref val="3"/>
        </dgm:presLayoutVars>
      </dgm:prSet>
      <dgm:spPr/>
    </dgm:pt>
    <dgm:pt modelId="{69B80CA3-1D7A-4C76-87AB-370D37FFCBCB}" type="pres">
      <dgm:prSet presAssocID="{F7A9982A-0F10-407A-A68C-588BDB4CD230}" presName="level3hierChild" presStyleCnt="0"/>
      <dgm:spPr/>
    </dgm:pt>
    <dgm:pt modelId="{0FEBA6C9-0B2F-4EA0-A120-49030E00B052}" type="pres">
      <dgm:prSet presAssocID="{23F7A788-824B-407C-8843-11253D61E760}" presName="conn2-1" presStyleLbl="parChTrans1D3" presStyleIdx="1" presStyleCnt="5"/>
      <dgm:spPr/>
    </dgm:pt>
    <dgm:pt modelId="{00AAD629-9623-457A-B421-B3F1A26894D9}" type="pres">
      <dgm:prSet presAssocID="{23F7A788-824B-407C-8843-11253D61E760}" presName="connTx" presStyleLbl="parChTrans1D3" presStyleIdx="1" presStyleCnt="5"/>
      <dgm:spPr/>
    </dgm:pt>
    <dgm:pt modelId="{D1E19204-835C-4D19-974A-1F2D82995B81}" type="pres">
      <dgm:prSet presAssocID="{6602C902-C921-477D-AD72-DB9567E787B1}" presName="root2" presStyleCnt="0"/>
      <dgm:spPr/>
    </dgm:pt>
    <dgm:pt modelId="{F8DAB7E3-015A-4734-9E0A-1B1472398EDF}" type="pres">
      <dgm:prSet presAssocID="{6602C902-C921-477D-AD72-DB9567E787B1}" presName="LevelTwoTextNode" presStyleLbl="node3" presStyleIdx="1" presStyleCnt="5">
        <dgm:presLayoutVars>
          <dgm:chPref val="3"/>
        </dgm:presLayoutVars>
      </dgm:prSet>
      <dgm:spPr/>
    </dgm:pt>
    <dgm:pt modelId="{DD6D43F3-4747-418B-B186-A539EEFF4AC1}" type="pres">
      <dgm:prSet presAssocID="{6602C902-C921-477D-AD72-DB9567E787B1}" presName="level3hierChild" presStyleCnt="0"/>
      <dgm:spPr/>
    </dgm:pt>
    <dgm:pt modelId="{9AF029E0-2E52-410F-BDD3-DE54A745853E}" type="pres">
      <dgm:prSet presAssocID="{3A8B1B94-FC05-41D1-9089-18CBC8834F8E}" presName="conn2-1" presStyleLbl="parChTrans1D2" presStyleIdx="1" presStyleCnt="2"/>
      <dgm:spPr/>
    </dgm:pt>
    <dgm:pt modelId="{5267DFE4-DD31-4794-B113-71D3C735994B}" type="pres">
      <dgm:prSet presAssocID="{3A8B1B94-FC05-41D1-9089-18CBC8834F8E}" presName="connTx" presStyleLbl="parChTrans1D2" presStyleIdx="1" presStyleCnt="2"/>
      <dgm:spPr/>
    </dgm:pt>
    <dgm:pt modelId="{263ACA82-D815-4892-8291-2FAB74AFF949}" type="pres">
      <dgm:prSet presAssocID="{4563F35F-736A-4F6C-B8E5-9F80C5B90FD2}" presName="root2" presStyleCnt="0"/>
      <dgm:spPr/>
    </dgm:pt>
    <dgm:pt modelId="{458E59BB-A155-4909-B6A6-327864807FDD}" type="pres">
      <dgm:prSet presAssocID="{4563F35F-736A-4F6C-B8E5-9F80C5B90FD2}" presName="LevelTwoTextNode" presStyleLbl="node2" presStyleIdx="1" presStyleCnt="2">
        <dgm:presLayoutVars>
          <dgm:chPref val="3"/>
        </dgm:presLayoutVars>
      </dgm:prSet>
      <dgm:spPr/>
    </dgm:pt>
    <dgm:pt modelId="{C82C4376-978A-4507-8CF2-AB7F609B8F61}" type="pres">
      <dgm:prSet presAssocID="{4563F35F-736A-4F6C-B8E5-9F80C5B90FD2}" presName="level3hierChild" presStyleCnt="0"/>
      <dgm:spPr/>
    </dgm:pt>
    <dgm:pt modelId="{556D6081-ED2D-46AA-BF82-FD3C6CCAB75B}" type="pres">
      <dgm:prSet presAssocID="{F4919F2E-B3A1-47E1-8F15-D47D79BAC8A8}" presName="conn2-1" presStyleLbl="parChTrans1D3" presStyleIdx="2" presStyleCnt="5"/>
      <dgm:spPr/>
    </dgm:pt>
    <dgm:pt modelId="{641E28EA-9B45-4F76-9415-ADF33840C963}" type="pres">
      <dgm:prSet presAssocID="{F4919F2E-B3A1-47E1-8F15-D47D79BAC8A8}" presName="connTx" presStyleLbl="parChTrans1D3" presStyleIdx="2" presStyleCnt="5"/>
      <dgm:spPr/>
    </dgm:pt>
    <dgm:pt modelId="{AB56B232-6EE3-411E-95CE-5A66670019C3}" type="pres">
      <dgm:prSet presAssocID="{14DB1DE3-E28E-42AE-B5C1-75C7D3C49D92}" presName="root2" presStyleCnt="0"/>
      <dgm:spPr/>
    </dgm:pt>
    <dgm:pt modelId="{2DF0E568-DFB9-43D2-9ECC-64842A49EA5D}" type="pres">
      <dgm:prSet presAssocID="{14DB1DE3-E28E-42AE-B5C1-75C7D3C49D92}" presName="LevelTwoTextNode" presStyleLbl="node3" presStyleIdx="2" presStyleCnt="5">
        <dgm:presLayoutVars>
          <dgm:chPref val="3"/>
        </dgm:presLayoutVars>
      </dgm:prSet>
      <dgm:spPr/>
    </dgm:pt>
    <dgm:pt modelId="{CEE99432-8226-4245-A6BF-5E8E7D598D1B}" type="pres">
      <dgm:prSet presAssocID="{14DB1DE3-E28E-42AE-B5C1-75C7D3C49D92}" presName="level3hierChild" presStyleCnt="0"/>
      <dgm:spPr/>
    </dgm:pt>
    <dgm:pt modelId="{BF243ACE-B5B9-4D4D-B1ED-1387DA554763}" type="pres">
      <dgm:prSet presAssocID="{16946623-B480-413A-9F1C-FE2173FD86B1}" presName="conn2-1" presStyleLbl="parChTrans1D3" presStyleIdx="3" presStyleCnt="5"/>
      <dgm:spPr/>
    </dgm:pt>
    <dgm:pt modelId="{F06F3201-B7AA-44B5-ADFE-EC87A24E5C31}" type="pres">
      <dgm:prSet presAssocID="{16946623-B480-413A-9F1C-FE2173FD86B1}" presName="connTx" presStyleLbl="parChTrans1D3" presStyleIdx="3" presStyleCnt="5"/>
      <dgm:spPr/>
    </dgm:pt>
    <dgm:pt modelId="{E0B7DA37-DDB8-4273-A4ED-46D41F62D0A7}" type="pres">
      <dgm:prSet presAssocID="{68F2BEF7-2F54-4AC1-BA86-DE66B62E67BC}" presName="root2" presStyleCnt="0"/>
      <dgm:spPr/>
    </dgm:pt>
    <dgm:pt modelId="{D2700A2E-1253-43AF-A5D2-77F64681E67E}" type="pres">
      <dgm:prSet presAssocID="{68F2BEF7-2F54-4AC1-BA86-DE66B62E67BC}" presName="LevelTwoTextNode" presStyleLbl="node3" presStyleIdx="3" presStyleCnt="5">
        <dgm:presLayoutVars>
          <dgm:chPref val="3"/>
        </dgm:presLayoutVars>
      </dgm:prSet>
      <dgm:spPr/>
    </dgm:pt>
    <dgm:pt modelId="{5EDD8204-DAD4-4A68-BC2F-0937BF3CB41C}" type="pres">
      <dgm:prSet presAssocID="{68F2BEF7-2F54-4AC1-BA86-DE66B62E67BC}" presName="level3hierChild" presStyleCnt="0"/>
      <dgm:spPr/>
    </dgm:pt>
    <dgm:pt modelId="{CC252521-2B15-4B87-AA4E-DADB2713DA15}" type="pres">
      <dgm:prSet presAssocID="{18A23A7C-74A8-4BC9-8937-2A8C0CC17884}" presName="conn2-1" presStyleLbl="parChTrans1D3" presStyleIdx="4" presStyleCnt="5"/>
      <dgm:spPr/>
    </dgm:pt>
    <dgm:pt modelId="{3C6408FF-2F76-4178-A77C-DFC6330242A5}" type="pres">
      <dgm:prSet presAssocID="{18A23A7C-74A8-4BC9-8937-2A8C0CC17884}" presName="connTx" presStyleLbl="parChTrans1D3" presStyleIdx="4" presStyleCnt="5"/>
      <dgm:spPr/>
    </dgm:pt>
    <dgm:pt modelId="{21DD540B-3AB0-4AAD-8476-1DD809038211}" type="pres">
      <dgm:prSet presAssocID="{E2657451-FD95-4164-BC34-A8D66BC169AD}" presName="root2" presStyleCnt="0"/>
      <dgm:spPr/>
    </dgm:pt>
    <dgm:pt modelId="{C51850AE-A32C-4B01-9D64-5558F9D3CC06}" type="pres">
      <dgm:prSet presAssocID="{E2657451-FD95-4164-BC34-A8D66BC169AD}" presName="LevelTwoTextNode" presStyleLbl="node3" presStyleIdx="4" presStyleCnt="5">
        <dgm:presLayoutVars>
          <dgm:chPref val="3"/>
        </dgm:presLayoutVars>
      </dgm:prSet>
      <dgm:spPr/>
    </dgm:pt>
    <dgm:pt modelId="{4894A99E-3712-4E9D-90B4-A33B612B58E6}" type="pres">
      <dgm:prSet presAssocID="{E2657451-FD95-4164-BC34-A8D66BC169AD}" presName="level3hierChild" presStyleCnt="0"/>
      <dgm:spPr/>
    </dgm:pt>
  </dgm:ptLst>
  <dgm:cxnLst>
    <dgm:cxn modelId="{1FD36B06-8D5F-4A81-BBF1-6B8C3F4CED23}" srcId="{79253F6D-C435-4895-87F4-87669C3BBD7F}" destId="{F7A9982A-0F10-407A-A68C-588BDB4CD230}" srcOrd="0" destOrd="0" parTransId="{447B2032-0C27-430C-9CFC-A9F042EBDD0C}" sibTransId="{F88D70D4-CD5A-4CBB-AC12-50D36DD4A314}"/>
    <dgm:cxn modelId="{6D536008-6564-463E-8F49-3E8A0323082D}" type="presOf" srcId="{23F7A788-824B-407C-8843-11253D61E760}" destId="{0FEBA6C9-0B2F-4EA0-A120-49030E00B052}" srcOrd="0" destOrd="0" presId="urn:microsoft.com/office/officeart/2005/8/layout/hierarchy2"/>
    <dgm:cxn modelId="{101FD009-DE3B-447D-A3C0-36F1C049E58D}" type="presOf" srcId="{E2657451-FD95-4164-BC34-A8D66BC169AD}" destId="{C51850AE-A32C-4B01-9D64-5558F9D3CC06}" srcOrd="0" destOrd="0" presId="urn:microsoft.com/office/officeart/2005/8/layout/hierarchy2"/>
    <dgm:cxn modelId="{48502E16-A40B-4F57-B62F-38F1D763C851}" type="presOf" srcId="{447B2032-0C27-430C-9CFC-A9F042EBDD0C}" destId="{F02E99C7-CC6E-4B87-B506-56FD8D71F51A}" srcOrd="1" destOrd="0" presId="urn:microsoft.com/office/officeart/2005/8/layout/hierarchy2"/>
    <dgm:cxn modelId="{8C3F431D-CCF4-4FD4-B4A9-A00F18D92764}" type="presOf" srcId="{4563F35F-736A-4F6C-B8E5-9F80C5B90FD2}" destId="{458E59BB-A155-4909-B6A6-327864807FDD}" srcOrd="0" destOrd="0" presId="urn:microsoft.com/office/officeart/2005/8/layout/hierarchy2"/>
    <dgm:cxn modelId="{BA379129-61F5-4EA1-A07B-5FB9CB9F464C}" type="presOf" srcId="{16946623-B480-413A-9F1C-FE2173FD86B1}" destId="{BF243ACE-B5B9-4D4D-B1ED-1387DA554763}" srcOrd="0" destOrd="0" presId="urn:microsoft.com/office/officeart/2005/8/layout/hierarchy2"/>
    <dgm:cxn modelId="{D4C4573F-5EEE-40D7-A121-204DE71A0F9F}" type="presOf" srcId="{447B2032-0C27-430C-9CFC-A9F042EBDD0C}" destId="{32791882-9500-470E-A45A-53F149490612}" srcOrd="0" destOrd="0" presId="urn:microsoft.com/office/officeart/2005/8/layout/hierarchy2"/>
    <dgm:cxn modelId="{DC42C65F-FC55-4EEA-A886-8C5E94C9B420}" type="presOf" srcId="{14DB1DE3-E28E-42AE-B5C1-75C7D3C49D92}" destId="{2DF0E568-DFB9-43D2-9ECC-64842A49EA5D}" srcOrd="0" destOrd="0" presId="urn:microsoft.com/office/officeart/2005/8/layout/hierarchy2"/>
    <dgm:cxn modelId="{0EF39460-5CE7-4C7A-982A-0C4C3355A47C}" type="presOf" srcId="{3A8B1B94-FC05-41D1-9089-18CBC8834F8E}" destId="{9AF029E0-2E52-410F-BDD3-DE54A745853E}" srcOrd="0" destOrd="0" presId="urn:microsoft.com/office/officeart/2005/8/layout/hierarchy2"/>
    <dgm:cxn modelId="{B14EC362-6C60-4D09-A124-C2486B446E76}" type="presOf" srcId="{1B81D849-3800-4739-8E8A-FADB24BF553D}" destId="{26DF8BCD-2046-4902-BF37-B6CB9C1BB61C}" srcOrd="0" destOrd="0" presId="urn:microsoft.com/office/officeart/2005/8/layout/hierarchy2"/>
    <dgm:cxn modelId="{C0600763-A29F-4C37-BE1C-6CCCB27E3BD2}" type="presOf" srcId="{F7A9982A-0F10-407A-A68C-588BDB4CD230}" destId="{C103D890-DA0D-45D7-9132-0FB300F6857D}" srcOrd="0" destOrd="0" presId="urn:microsoft.com/office/officeart/2005/8/layout/hierarchy2"/>
    <dgm:cxn modelId="{CB461367-E58C-400A-A25D-3F01805620B7}" srcId="{79253F6D-C435-4895-87F4-87669C3BBD7F}" destId="{6602C902-C921-477D-AD72-DB9567E787B1}" srcOrd="1" destOrd="0" parTransId="{23F7A788-824B-407C-8843-11253D61E760}" sibTransId="{2747F615-CFB1-4C6D-B563-9F91BB592EEA}"/>
    <dgm:cxn modelId="{15F35449-7016-4C7C-9E90-7392DCDD8271}" type="presOf" srcId="{747AE02A-E11F-4D47-B21B-29D31EA2FB5B}" destId="{774EF1D8-1AB9-4A0E-BCB7-7D83980D5E93}" srcOrd="0" destOrd="0" presId="urn:microsoft.com/office/officeart/2005/8/layout/hierarchy2"/>
    <dgm:cxn modelId="{81E1A96A-6057-4C20-A411-A032F2BFBA6E}" type="presOf" srcId="{6602C902-C921-477D-AD72-DB9567E787B1}" destId="{F8DAB7E3-015A-4734-9E0A-1B1472398EDF}" srcOrd="0" destOrd="0" presId="urn:microsoft.com/office/officeart/2005/8/layout/hierarchy2"/>
    <dgm:cxn modelId="{E247464E-1EF6-4B1B-B9EE-A0BE9FA5DF8E}" type="presOf" srcId="{18A23A7C-74A8-4BC9-8937-2A8C0CC17884}" destId="{CC252521-2B15-4B87-AA4E-DADB2713DA15}" srcOrd="0" destOrd="0" presId="urn:microsoft.com/office/officeart/2005/8/layout/hierarchy2"/>
    <dgm:cxn modelId="{4F7ED870-EBC1-4C21-8945-E0354E7BD047}" srcId="{4563F35F-736A-4F6C-B8E5-9F80C5B90FD2}" destId="{68F2BEF7-2F54-4AC1-BA86-DE66B62E67BC}" srcOrd="1" destOrd="0" parTransId="{16946623-B480-413A-9F1C-FE2173FD86B1}" sibTransId="{4C84943A-0C71-4E22-998E-610C75BD5F50}"/>
    <dgm:cxn modelId="{82978D82-5A11-4865-BD55-02528D2E252D}" type="presOf" srcId="{3A8B1B94-FC05-41D1-9089-18CBC8834F8E}" destId="{5267DFE4-DD31-4794-B113-71D3C735994B}" srcOrd="1" destOrd="0" presId="urn:microsoft.com/office/officeart/2005/8/layout/hierarchy2"/>
    <dgm:cxn modelId="{46C9F89C-4717-4EF1-94B0-06013DDE9CF2}" type="presOf" srcId="{18A23A7C-74A8-4BC9-8937-2A8C0CC17884}" destId="{3C6408FF-2F76-4178-A77C-DFC6330242A5}" srcOrd="1" destOrd="0" presId="urn:microsoft.com/office/officeart/2005/8/layout/hierarchy2"/>
    <dgm:cxn modelId="{0A37CFBA-5D9D-4A41-B89C-875598B4597C}" type="presOf" srcId="{23F7A788-824B-407C-8843-11253D61E760}" destId="{00AAD629-9623-457A-B421-B3F1A26894D9}" srcOrd="1" destOrd="0" presId="urn:microsoft.com/office/officeart/2005/8/layout/hierarchy2"/>
    <dgm:cxn modelId="{A89B8CBF-D297-4D1C-9107-7F09EDEBB5E0}" srcId="{6C03AFD2-38D3-426A-9DE8-4A33385F44EB}" destId="{79253F6D-C435-4895-87F4-87669C3BBD7F}" srcOrd="0" destOrd="0" parTransId="{1B81D849-3800-4739-8E8A-FADB24BF553D}" sibTransId="{A65AAAC8-6DA4-4881-AB3E-11D4E6B169A0}"/>
    <dgm:cxn modelId="{9ADBDDC5-0E57-4DEA-B0C7-10112DE68322}" srcId="{747AE02A-E11F-4D47-B21B-29D31EA2FB5B}" destId="{6C03AFD2-38D3-426A-9DE8-4A33385F44EB}" srcOrd="0" destOrd="0" parTransId="{13F913BE-EB21-4464-8A5A-D5156D133214}" sibTransId="{CCAFB839-AF19-4940-AF58-FA7A07C8C761}"/>
    <dgm:cxn modelId="{E3C612C9-84F3-4B40-8BC7-E3FCDA6834CB}" type="presOf" srcId="{F4919F2E-B3A1-47E1-8F15-D47D79BAC8A8}" destId="{641E28EA-9B45-4F76-9415-ADF33840C963}" srcOrd="1" destOrd="0" presId="urn:microsoft.com/office/officeart/2005/8/layout/hierarchy2"/>
    <dgm:cxn modelId="{9E7219CC-98CA-4A51-B54F-54D4EA56BC17}" type="presOf" srcId="{1B81D849-3800-4739-8E8A-FADB24BF553D}" destId="{71663C84-A9EA-4652-A97F-02F70EBFB21E}" srcOrd="1" destOrd="0" presId="urn:microsoft.com/office/officeart/2005/8/layout/hierarchy2"/>
    <dgm:cxn modelId="{AFD647CE-E275-4F27-BE1E-E04BCC8B11F3}" srcId="{6C03AFD2-38D3-426A-9DE8-4A33385F44EB}" destId="{4563F35F-736A-4F6C-B8E5-9F80C5B90FD2}" srcOrd="1" destOrd="0" parTransId="{3A8B1B94-FC05-41D1-9089-18CBC8834F8E}" sibTransId="{A06DEC5E-9BD7-497E-9D74-B74C56EBF06F}"/>
    <dgm:cxn modelId="{2382EECE-B5DD-44A8-B4F8-9E83CF06BFDF}" type="presOf" srcId="{16946623-B480-413A-9F1C-FE2173FD86B1}" destId="{F06F3201-B7AA-44B5-ADFE-EC87A24E5C31}" srcOrd="1" destOrd="0" presId="urn:microsoft.com/office/officeart/2005/8/layout/hierarchy2"/>
    <dgm:cxn modelId="{AA8A20CF-DF2F-4A73-AF12-5E61A7B8F6DF}" type="presOf" srcId="{6C03AFD2-38D3-426A-9DE8-4A33385F44EB}" destId="{2988749F-11F2-4333-A949-99A5497D4364}" srcOrd="0" destOrd="0" presId="urn:microsoft.com/office/officeart/2005/8/layout/hierarchy2"/>
    <dgm:cxn modelId="{2DFA7ED4-A835-46FB-945E-DEF9070FAAEE}" srcId="{4563F35F-736A-4F6C-B8E5-9F80C5B90FD2}" destId="{14DB1DE3-E28E-42AE-B5C1-75C7D3C49D92}" srcOrd="0" destOrd="0" parTransId="{F4919F2E-B3A1-47E1-8F15-D47D79BAC8A8}" sibTransId="{6155E513-17EF-4321-95E5-5349AFE6ECAE}"/>
    <dgm:cxn modelId="{1D137BDC-B1EE-4F04-9BFE-F272AF6BFD9C}" srcId="{4563F35F-736A-4F6C-B8E5-9F80C5B90FD2}" destId="{E2657451-FD95-4164-BC34-A8D66BC169AD}" srcOrd="2" destOrd="0" parTransId="{18A23A7C-74A8-4BC9-8937-2A8C0CC17884}" sibTransId="{E6F00521-A740-4BDC-A53D-21D85CCC583F}"/>
    <dgm:cxn modelId="{1E21F3F5-0F9A-4176-ACD0-2A88FA8068A2}" type="presOf" srcId="{68F2BEF7-2F54-4AC1-BA86-DE66B62E67BC}" destId="{D2700A2E-1253-43AF-A5D2-77F64681E67E}" srcOrd="0" destOrd="0" presId="urn:microsoft.com/office/officeart/2005/8/layout/hierarchy2"/>
    <dgm:cxn modelId="{18A9EDF7-732E-4A2F-93EF-05F4A3075827}" type="presOf" srcId="{79253F6D-C435-4895-87F4-87669C3BBD7F}" destId="{6E10DFD4-86ED-4A55-9A8E-ABB14CAEF67D}" srcOrd="0" destOrd="0" presId="urn:microsoft.com/office/officeart/2005/8/layout/hierarchy2"/>
    <dgm:cxn modelId="{2B1414FE-B2F6-4F62-B57C-40F5B48CF348}" type="presOf" srcId="{F4919F2E-B3A1-47E1-8F15-D47D79BAC8A8}" destId="{556D6081-ED2D-46AA-BF82-FD3C6CCAB75B}" srcOrd="0" destOrd="0" presId="urn:microsoft.com/office/officeart/2005/8/layout/hierarchy2"/>
    <dgm:cxn modelId="{E6523EF0-19C7-4D9A-BF75-086CD17F4437}" type="presParOf" srcId="{774EF1D8-1AB9-4A0E-BCB7-7D83980D5E93}" destId="{233BC731-424F-41ED-8225-2CCC9FF9CACB}" srcOrd="0" destOrd="0" presId="urn:microsoft.com/office/officeart/2005/8/layout/hierarchy2"/>
    <dgm:cxn modelId="{0C5556E6-98D9-4858-8635-4E7E8AF1B7E7}" type="presParOf" srcId="{233BC731-424F-41ED-8225-2CCC9FF9CACB}" destId="{2988749F-11F2-4333-A949-99A5497D4364}" srcOrd="0" destOrd="0" presId="urn:microsoft.com/office/officeart/2005/8/layout/hierarchy2"/>
    <dgm:cxn modelId="{C9E67BDB-E775-4E51-844E-CDAAF8A6BA0B}" type="presParOf" srcId="{233BC731-424F-41ED-8225-2CCC9FF9CACB}" destId="{25F83506-76D4-4354-BAE5-8F2487CE600A}" srcOrd="1" destOrd="0" presId="urn:microsoft.com/office/officeart/2005/8/layout/hierarchy2"/>
    <dgm:cxn modelId="{0224521C-70B9-4437-AB95-9CF3925EAA7C}" type="presParOf" srcId="{25F83506-76D4-4354-BAE5-8F2487CE600A}" destId="{26DF8BCD-2046-4902-BF37-B6CB9C1BB61C}" srcOrd="0" destOrd="0" presId="urn:microsoft.com/office/officeart/2005/8/layout/hierarchy2"/>
    <dgm:cxn modelId="{85B9DC70-656C-4B6F-AD61-EEE95483369C}" type="presParOf" srcId="{26DF8BCD-2046-4902-BF37-B6CB9C1BB61C}" destId="{71663C84-A9EA-4652-A97F-02F70EBFB21E}" srcOrd="0" destOrd="0" presId="urn:microsoft.com/office/officeart/2005/8/layout/hierarchy2"/>
    <dgm:cxn modelId="{5CA0E7E5-9EFF-492E-A014-012775189F89}" type="presParOf" srcId="{25F83506-76D4-4354-BAE5-8F2487CE600A}" destId="{C5D5A66C-D4A1-4E02-8264-A1C1DBE37209}" srcOrd="1" destOrd="0" presId="urn:microsoft.com/office/officeart/2005/8/layout/hierarchy2"/>
    <dgm:cxn modelId="{C6439E7A-FF84-4623-8F84-D27861AEA81B}" type="presParOf" srcId="{C5D5A66C-D4A1-4E02-8264-A1C1DBE37209}" destId="{6E10DFD4-86ED-4A55-9A8E-ABB14CAEF67D}" srcOrd="0" destOrd="0" presId="urn:microsoft.com/office/officeart/2005/8/layout/hierarchy2"/>
    <dgm:cxn modelId="{86EFA904-6F98-4F48-A4A4-F0A195D95B26}" type="presParOf" srcId="{C5D5A66C-D4A1-4E02-8264-A1C1DBE37209}" destId="{59D7988B-5CCD-452C-9DC0-3BB59CAED929}" srcOrd="1" destOrd="0" presId="urn:microsoft.com/office/officeart/2005/8/layout/hierarchy2"/>
    <dgm:cxn modelId="{4EB96556-80A0-49D8-87D5-AAD391977984}" type="presParOf" srcId="{59D7988B-5CCD-452C-9DC0-3BB59CAED929}" destId="{32791882-9500-470E-A45A-53F149490612}" srcOrd="0" destOrd="0" presId="urn:microsoft.com/office/officeart/2005/8/layout/hierarchy2"/>
    <dgm:cxn modelId="{75327569-BFDD-4393-9887-C7EEB4FE1C7D}" type="presParOf" srcId="{32791882-9500-470E-A45A-53F149490612}" destId="{F02E99C7-CC6E-4B87-B506-56FD8D71F51A}" srcOrd="0" destOrd="0" presId="urn:microsoft.com/office/officeart/2005/8/layout/hierarchy2"/>
    <dgm:cxn modelId="{483A3188-586F-4A56-A50D-7C4481640419}" type="presParOf" srcId="{59D7988B-5CCD-452C-9DC0-3BB59CAED929}" destId="{0CB546FB-2046-4A45-8988-683B70DECC43}" srcOrd="1" destOrd="0" presId="urn:microsoft.com/office/officeart/2005/8/layout/hierarchy2"/>
    <dgm:cxn modelId="{2AC36EEA-90DE-40B1-9BAE-BE69BB29CE2C}" type="presParOf" srcId="{0CB546FB-2046-4A45-8988-683B70DECC43}" destId="{C103D890-DA0D-45D7-9132-0FB300F6857D}" srcOrd="0" destOrd="0" presId="urn:microsoft.com/office/officeart/2005/8/layout/hierarchy2"/>
    <dgm:cxn modelId="{7C73128C-7D43-43B4-B59A-1347AE18D8FA}" type="presParOf" srcId="{0CB546FB-2046-4A45-8988-683B70DECC43}" destId="{69B80CA3-1D7A-4C76-87AB-370D37FFCBCB}" srcOrd="1" destOrd="0" presId="urn:microsoft.com/office/officeart/2005/8/layout/hierarchy2"/>
    <dgm:cxn modelId="{A3D580EE-A5D1-4012-9DBF-017483F6FC0C}" type="presParOf" srcId="{59D7988B-5CCD-452C-9DC0-3BB59CAED929}" destId="{0FEBA6C9-0B2F-4EA0-A120-49030E00B052}" srcOrd="2" destOrd="0" presId="urn:microsoft.com/office/officeart/2005/8/layout/hierarchy2"/>
    <dgm:cxn modelId="{664FC9A2-DC09-4037-9F20-04C021D5B773}" type="presParOf" srcId="{0FEBA6C9-0B2F-4EA0-A120-49030E00B052}" destId="{00AAD629-9623-457A-B421-B3F1A26894D9}" srcOrd="0" destOrd="0" presId="urn:microsoft.com/office/officeart/2005/8/layout/hierarchy2"/>
    <dgm:cxn modelId="{282CEE3D-0DA1-4A0E-B5A1-AFF344AC7133}" type="presParOf" srcId="{59D7988B-5CCD-452C-9DC0-3BB59CAED929}" destId="{D1E19204-835C-4D19-974A-1F2D82995B81}" srcOrd="3" destOrd="0" presId="urn:microsoft.com/office/officeart/2005/8/layout/hierarchy2"/>
    <dgm:cxn modelId="{B37A7ED4-F3FC-4066-ADB1-3A77493014C0}" type="presParOf" srcId="{D1E19204-835C-4D19-974A-1F2D82995B81}" destId="{F8DAB7E3-015A-4734-9E0A-1B1472398EDF}" srcOrd="0" destOrd="0" presId="urn:microsoft.com/office/officeart/2005/8/layout/hierarchy2"/>
    <dgm:cxn modelId="{6C66B6D2-5456-44B1-97F8-6B2841E3C0D2}" type="presParOf" srcId="{D1E19204-835C-4D19-974A-1F2D82995B81}" destId="{DD6D43F3-4747-418B-B186-A539EEFF4AC1}" srcOrd="1" destOrd="0" presId="urn:microsoft.com/office/officeart/2005/8/layout/hierarchy2"/>
    <dgm:cxn modelId="{A2E6160A-F4D2-4522-82DF-F723B95AD964}" type="presParOf" srcId="{25F83506-76D4-4354-BAE5-8F2487CE600A}" destId="{9AF029E0-2E52-410F-BDD3-DE54A745853E}" srcOrd="2" destOrd="0" presId="urn:microsoft.com/office/officeart/2005/8/layout/hierarchy2"/>
    <dgm:cxn modelId="{21A680BF-A00B-4AF6-8E2F-7D138B62C25C}" type="presParOf" srcId="{9AF029E0-2E52-410F-BDD3-DE54A745853E}" destId="{5267DFE4-DD31-4794-B113-71D3C735994B}" srcOrd="0" destOrd="0" presId="urn:microsoft.com/office/officeart/2005/8/layout/hierarchy2"/>
    <dgm:cxn modelId="{A226E341-C019-4A09-9C66-63D4E4FDD168}" type="presParOf" srcId="{25F83506-76D4-4354-BAE5-8F2487CE600A}" destId="{263ACA82-D815-4892-8291-2FAB74AFF949}" srcOrd="3" destOrd="0" presId="urn:microsoft.com/office/officeart/2005/8/layout/hierarchy2"/>
    <dgm:cxn modelId="{D3801ED4-FEDE-47B9-BA66-3331E87857E9}" type="presParOf" srcId="{263ACA82-D815-4892-8291-2FAB74AFF949}" destId="{458E59BB-A155-4909-B6A6-327864807FDD}" srcOrd="0" destOrd="0" presId="urn:microsoft.com/office/officeart/2005/8/layout/hierarchy2"/>
    <dgm:cxn modelId="{4455F7A7-83B3-41FD-81AD-D897E24EFBC0}" type="presParOf" srcId="{263ACA82-D815-4892-8291-2FAB74AFF949}" destId="{C82C4376-978A-4507-8CF2-AB7F609B8F61}" srcOrd="1" destOrd="0" presId="urn:microsoft.com/office/officeart/2005/8/layout/hierarchy2"/>
    <dgm:cxn modelId="{9E825885-BCC3-49F8-9F8B-63D1C0AC0FB4}" type="presParOf" srcId="{C82C4376-978A-4507-8CF2-AB7F609B8F61}" destId="{556D6081-ED2D-46AA-BF82-FD3C6CCAB75B}" srcOrd="0" destOrd="0" presId="urn:microsoft.com/office/officeart/2005/8/layout/hierarchy2"/>
    <dgm:cxn modelId="{A70B7508-2856-46A1-8B7B-34F5C22A58BD}" type="presParOf" srcId="{556D6081-ED2D-46AA-BF82-FD3C6CCAB75B}" destId="{641E28EA-9B45-4F76-9415-ADF33840C963}" srcOrd="0" destOrd="0" presId="urn:microsoft.com/office/officeart/2005/8/layout/hierarchy2"/>
    <dgm:cxn modelId="{8DE8AA5B-902A-4617-AE48-39A9E0055278}" type="presParOf" srcId="{C82C4376-978A-4507-8CF2-AB7F609B8F61}" destId="{AB56B232-6EE3-411E-95CE-5A66670019C3}" srcOrd="1" destOrd="0" presId="urn:microsoft.com/office/officeart/2005/8/layout/hierarchy2"/>
    <dgm:cxn modelId="{BFB084AD-3657-42FC-A686-85AB5DCD2CCB}" type="presParOf" srcId="{AB56B232-6EE3-411E-95CE-5A66670019C3}" destId="{2DF0E568-DFB9-43D2-9ECC-64842A49EA5D}" srcOrd="0" destOrd="0" presId="urn:microsoft.com/office/officeart/2005/8/layout/hierarchy2"/>
    <dgm:cxn modelId="{4D77C2F0-65EA-4F8B-9B6B-37DC1BD96767}" type="presParOf" srcId="{AB56B232-6EE3-411E-95CE-5A66670019C3}" destId="{CEE99432-8226-4245-A6BF-5E8E7D598D1B}" srcOrd="1" destOrd="0" presId="urn:microsoft.com/office/officeart/2005/8/layout/hierarchy2"/>
    <dgm:cxn modelId="{C25DF19F-4CF0-4A0F-AFFC-1F741148785D}" type="presParOf" srcId="{C82C4376-978A-4507-8CF2-AB7F609B8F61}" destId="{BF243ACE-B5B9-4D4D-B1ED-1387DA554763}" srcOrd="2" destOrd="0" presId="urn:microsoft.com/office/officeart/2005/8/layout/hierarchy2"/>
    <dgm:cxn modelId="{FAE2F3B1-A2E5-4D22-9B47-A914A93BC156}" type="presParOf" srcId="{BF243ACE-B5B9-4D4D-B1ED-1387DA554763}" destId="{F06F3201-B7AA-44B5-ADFE-EC87A24E5C31}" srcOrd="0" destOrd="0" presId="urn:microsoft.com/office/officeart/2005/8/layout/hierarchy2"/>
    <dgm:cxn modelId="{6BB89C2E-B17B-4A91-A561-86E454D3325B}" type="presParOf" srcId="{C82C4376-978A-4507-8CF2-AB7F609B8F61}" destId="{E0B7DA37-DDB8-4273-A4ED-46D41F62D0A7}" srcOrd="3" destOrd="0" presId="urn:microsoft.com/office/officeart/2005/8/layout/hierarchy2"/>
    <dgm:cxn modelId="{DA5ED045-05DA-4892-85A4-1DE1344B4517}" type="presParOf" srcId="{E0B7DA37-DDB8-4273-A4ED-46D41F62D0A7}" destId="{D2700A2E-1253-43AF-A5D2-77F64681E67E}" srcOrd="0" destOrd="0" presId="urn:microsoft.com/office/officeart/2005/8/layout/hierarchy2"/>
    <dgm:cxn modelId="{4C1D1ED1-1CC1-4AD2-A119-369ECC3DE50F}" type="presParOf" srcId="{E0B7DA37-DDB8-4273-A4ED-46D41F62D0A7}" destId="{5EDD8204-DAD4-4A68-BC2F-0937BF3CB41C}" srcOrd="1" destOrd="0" presId="urn:microsoft.com/office/officeart/2005/8/layout/hierarchy2"/>
    <dgm:cxn modelId="{F0E02592-1007-4F8E-BBF8-2202B3FDA446}" type="presParOf" srcId="{C82C4376-978A-4507-8CF2-AB7F609B8F61}" destId="{CC252521-2B15-4B87-AA4E-DADB2713DA15}" srcOrd="4" destOrd="0" presId="urn:microsoft.com/office/officeart/2005/8/layout/hierarchy2"/>
    <dgm:cxn modelId="{9B0C3D31-E1DB-4B59-B0BB-44F3CD63B819}" type="presParOf" srcId="{CC252521-2B15-4B87-AA4E-DADB2713DA15}" destId="{3C6408FF-2F76-4178-A77C-DFC6330242A5}" srcOrd="0" destOrd="0" presId="urn:microsoft.com/office/officeart/2005/8/layout/hierarchy2"/>
    <dgm:cxn modelId="{2F85A6D7-AF0F-4175-9B24-80A45405DF4A}" type="presParOf" srcId="{C82C4376-978A-4507-8CF2-AB7F609B8F61}" destId="{21DD540B-3AB0-4AAD-8476-1DD809038211}" srcOrd="5" destOrd="0" presId="urn:microsoft.com/office/officeart/2005/8/layout/hierarchy2"/>
    <dgm:cxn modelId="{FB4DE9AC-8518-418F-BF1E-A57A96493F96}" type="presParOf" srcId="{21DD540B-3AB0-4AAD-8476-1DD809038211}" destId="{C51850AE-A32C-4B01-9D64-5558F9D3CC06}" srcOrd="0" destOrd="0" presId="urn:microsoft.com/office/officeart/2005/8/layout/hierarchy2"/>
    <dgm:cxn modelId="{421E2246-D0DE-4087-9875-3869DF4B4291}" type="presParOf" srcId="{21DD540B-3AB0-4AAD-8476-1DD809038211}" destId="{4894A99E-3712-4E9D-90B4-A33B612B58E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DDC66-64CD-47E9-96E2-C607149AF664}">
      <dsp:nvSpPr>
        <dsp:cNvPr id="0" name=""/>
        <dsp:cNvSpPr/>
      </dsp:nvSpPr>
      <dsp:spPr>
        <a:xfrm>
          <a:off x="841616" y="993216"/>
          <a:ext cx="247588" cy="471777"/>
        </a:xfrm>
        <a:custGeom>
          <a:avLst/>
          <a:gdLst/>
          <a:ahLst/>
          <a:cxnLst/>
          <a:rect l="0" t="0" r="0" b="0"/>
          <a:pathLst>
            <a:path>
              <a:moveTo>
                <a:pt x="0" y="0"/>
              </a:moveTo>
              <a:lnTo>
                <a:pt x="123794" y="0"/>
              </a:lnTo>
              <a:lnTo>
                <a:pt x="123794" y="471777"/>
              </a:lnTo>
              <a:lnTo>
                <a:pt x="247588" y="4717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952090" y="1215784"/>
        <a:ext cx="26639" cy="26639"/>
      </dsp:txXfrm>
    </dsp:sp>
    <dsp:sp modelId="{525DC6FC-83C2-4AA9-8FE9-297C95151EE6}">
      <dsp:nvSpPr>
        <dsp:cNvPr id="0" name=""/>
        <dsp:cNvSpPr/>
      </dsp:nvSpPr>
      <dsp:spPr>
        <a:xfrm>
          <a:off x="841616" y="947496"/>
          <a:ext cx="247588" cy="91440"/>
        </a:xfrm>
        <a:custGeom>
          <a:avLst/>
          <a:gdLst/>
          <a:ahLst/>
          <a:cxnLst/>
          <a:rect l="0" t="0" r="0" b="0"/>
          <a:pathLst>
            <a:path>
              <a:moveTo>
                <a:pt x="0" y="45720"/>
              </a:moveTo>
              <a:lnTo>
                <a:pt x="24758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959221" y="987026"/>
        <a:ext cx="12379" cy="12379"/>
      </dsp:txXfrm>
    </dsp:sp>
    <dsp:sp modelId="{73327B08-913C-458D-9552-3BC61839FC69}">
      <dsp:nvSpPr>
        <dsp:cNvPr id="0" name=""/>
        <dsp:cNvSpPr/>
      </dsp:nvSpPr>
      <dsp:spPr>
        <a:xfrm>
          <a:off x="841616" y="521438"/>
          <a:ext cx="247588" cy="471777"/>
        </a:xfrm>
        <a:custGeom>
          <a:avLst/>
          <a:gdLst/>
          <a:ahLst/>
          <a:cxnLst/>
          <a:rect l="0" t="0" r="0" b="0"/>
          <a:pathLst>
            <a:path>
              <a:moveTo>
                <a:pt x="0" y="471777"/>
              </a:moveTo>
              <a:lnTo>
                <a:pt x="123794" y="471777"/>
              </a:lnTo>
              <a:lnTo>
                <a:pt x="123794" y="0"/>
              </a:lnTo>
              <a:lnTo>
                <a:pt x="24758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952090" y="744007"/>
        <a:ext cx="26639" cy="26639"/>
      </dsp:txXfrm>
    </dsp:sp>
    <dsp:sp modelId="{96A5D73A-49BB-4BC5-926B-4957FB0A3C65}">
      <dsp:nvSpPr>
        <dsp:cNvPr id="0" name=""/>
        <dsp:cNvSpPr/>
      </dsp:nvSpPr>
      <dsp:spPr>
        <a:xfrm rot="16200000">
          <a:off x="-340310" y="804504"/>
          <a:ext cx="1986432" cy="37742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err="1">
              <a:latin typeface="STXinwei" panose="02010800040101010101" pitchFamily="2" charset="-122"/>
              <a:ea typeface="STXinwei" panose="02010800040101010101" pitchFamily="2" charset="-122"/>
            </a:rPr>
            <a:t>Functii</a:t>
          </a:r>
          <a:endParaRPr lang="ro-RO" sz="2200" kern="1200">
            <a:latin typeface="STXinwei" panose="02010800040101010101" pitchFamily="2" charset="-122"/>
            <a:ea typeface="STXinwei" panose="02010800040101010101" pitchFamily="2" charset="-122"/>
          </a:endParaRPr>
        </a:p>
      </dsp:txBody>
      <dsp:txXfrm>
        <a:off x="-340310" y="804504"/>
        <a:ext cx="1986432" cy="377422"/>
      </dsp:txXfrm>
    </dsp:sp>
    <dsp:sp modelId="{F84BD6DC-A4FD-4D1D-8738-BE6BA7E0CCCD}">
      <dsp:nvSpPr>
        <dsp:cNvPr id="0" name=""/>
        <dsp:cNvSpPr/>
      </dsp:nvSpPr>
      <dsp:spPr>
        <a:xfrm>
          <a:off x="1089205" y="332727"/>
          <a:ext cx="1237944" cy="37742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ro-RO" sz="2200" kern="1200"/>
        </a:p>
      </dsp:txBody>
      <dsp:txXfrm>
        <a:off x="1089205" y="332727"/>
        <a:ext cx="1237944" cy="377422"/>
      </dsp:txXfrm>
    </dsp:sp>
    <dsp:sp modelId="{6DECA9E4-5E22-4124-85C0-25B82638E1D4}">
      <dsp:nvSpPr>
        <dsp:cNvPr id="0" name=""/>
        <dsp:cNvSpPr/>
      </dsp:nvSpPr>
      <dsp:spPr>
        <a:xfrm>
          <a:off x="1089205" y="804504"/>
          <a:ext cx="1237944" cy="37742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STXinwei" panose="02010800040101010101" pitchFamily="2" charset="-122"/>
              <a:ea typeface="STXinwei" panose="02010800040101010101" pitchFamily="2" charset="-122"/>
            </a:rPr>
            <a:t>main</a:t>
          </a:r>
          <a:r>
            <a:rPr lang="en-US" sz="2200" kern="1200"/>
            <a:t>()</a:t>
          </a:r>
          <a:endParaRPr lang="ro-RO" sz="2200" kern="1200"/>
        </a:p>
      </dsp:txBody>
      <dsp:txXfrm>
        <a:off x="1089205" y="804504"/>
        <a:ext cx="1237944" cy="377422"/>
      </dsp:txXfrm>
    </dsp:sp>
    <dsp:sp modelId="{E022BFB4-821D-4B9D-807B-AC9CA3227B05}">
      <dsp:nvSpPr>
        <dsp:cNvPr id="0" name=""/>
        <dsp:cNvSpPr/>
      </dsp:nvSpPr>
      <dsp:spPr>
        <a:xfrm>
          <a:off x="1089205" y="1276282"/>
          <a:ext cx="1237944" cy="37742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ro-RO" sz="2200" kern="1200"/>
        </a:p>
      </dsp:txBody>
      <dsp:txXfrm>
        <a:off x="1089205" y="1276282"/>
        <a:ext cx="1237944" cy="377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D75F6-FF91-40F1-A746-ABBB48FC3634}">
      <dsp:nvSpPr>
        <dsp:cNvPr id="0" name=""/>
        <dsp:cNvSpPr/>
      </dsp:nvSpPr>
      <dsp:spPr>
        <a:xfrm rot="4396374">
          <a:off x="1081270" y="351040"/>
          <a:ext cx="1522868" cy="1062011"/>
        </a:xfrm>
        <a:prstGeom prst="swooshArrow">
          <a:avLst>
            <a:gd name="adj1" fmla="val 16310"/>
            <a:gd name="adj2" fmla="val 3137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525BED2-D3B2-4DCF-AB33-5E7F5EF3E739}">
      <dsp:nvSpPr>
        <dsp:cNvPr id="0" name=""/>
        <dsp:cNvSpPr/>
      </dsp:nvSpPr>
      <dsp:spPr>
        <a:xfrm>
          <a:off x="979181" y="0"/>
          <a:ext cx="717985" cy="282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r>
            <a:rPr lang="en-US" sz="1400" kern="1200">
              <a:latin typeface="STXinwei" panose="02010800040101010101" pitchFamily="2" charset="-122"/>
              <a:ea typeface="STXinwei" panose="02010800040101010101" pitchFamily="2" charset="-122"/>
            </a:rPr>
            <a:t>Program</a:t>
          </a:r>
          <a:endParaRPr lang="ro-RO" sz="1400" kern="1200">
            <a:latin typeface="STXinwei" panose="02010800040101010101" pitchFamily="2" charset="-122"/>
            <a:ea typeface="STXinwei" panose="02010800040101010101" pitchFamily="2" charset="-122"/>
          </a:endParaRPr>
        </a:p>
      </dsp:txBody>
      <dsp:txXfrm>
        <a:off x="979181" y="0"/>
        <a:ext cx="717985" cy="282254"/>
      </dsp:txXfrm>
    </dsp:sp>
    <dsp:sp modelId="{6C979CEA-56B9-4B0C-B9F2-38F39F6EE0A3}">
      <dsp:nvSpPr>
        <dsp:cNvPr id="0" name=""/>
        <dsp:cNvSpPr/>
      </dsp:nvSpPr>
      <dsp:spPr>
        <a:xfrm>
          <a:off x="2649041" y="914228"/>
          <a:ext cx="970250" cy="282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err="1">
              <a:latin typeface="STXinwei" panose="02010800040101010101" pitchFamily="2" charset="-122"/>
              <a:ea typeface="STXinwei" panose="02010800040101010101" pitchFamily="2" charset="-122"/>
            </a:rPr>
            <a:t>Fisier</a:t>
          </a:r>
          <a:r>
            <a:rPr lang="en-US" sz="1400" kern="1200"/>
            <a:t> </a:t>
          </a:r>
          <a:r>
            <a:rPr lang="en-US" sz="1400" kern="1200" err="1"/>
            <a:t>sursa</a:t>
          </a:r>
          <a:endParaRPr lang="ro-RO" sz="1400" kern="1200"/>
        </a:p>
      </dsp:txBody>
      <dsp:txXfrm>
        <a:off x="2649041" y="914228"/>
        <a:ext cx="970250" cy="282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330C0-191D-43B8-899F-9F44023B6223}">
      <dsp:nvSpPr>
        <dsp:cNvPr id="0" name=""/>
        <dsp:cNvSpPr/>
      </dsp:nvSpPr>
      <dsp:spPr>
        <a:xfrm rot="16200000">
          <a:off x="217199" y="402641"/>
          <a:ext cx="852601" cy="521030"/>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57150" rIns="51435" bIns="57150" numCol="1" spcCol="1270" anchor="t" anchorCtr="0">
          <a:noAutofit/>
        </a:bodyPr>
        <a:lstStyle/>
        <a:p>
          <a:pPr marL="0" lvl="0" indent="0" algn="ctr" defTabSz="400050">
            <a:lnSpc>
              <a:spcPct val="90000"/>
            </a:lnSpc>
            <a:spcBef>
              <a:spcPct val="0"/>
            </a:spcBef>
            <a:spcAft>
              <a:spcPct val="35000"/>
            </a:spcAft>
            <a:buNone/>
          </a:pPr>
          <a:r>
            <a:rPr lang="en-US" sz="900" kern="1200" err="1">
              <a:latin typeface="STXinwei" panose="02010800040101010101" pitchFamily="2" charset="-122"/>
              <a:ea typeface="STXinwei" panose="02010800040101010101" pitchFamily="2" charset="-122"/>
            </a:rPr>
            <a:t>Fisiere</a:t>
          </a:r>
          <a:endParaRPr lang="ro-RO" sz="900" kern="1200">
            <a:latin typeface="STXinwei" panose="02010800040101010101" pitchFamily="2" charset="-122"/>
            <a:ea typeface="STXinwei" panose="02010800040101010101" pitchFamily="2" charset="-122"/>
          </a:endParaRPr>
        </a:p>
      </dsp:txBody>
      <dsp:txXfrm rot="5400000">
        <a:off x="408424" y="262295"/>
        <a:ext cx="495591" cy="801723"/>
      </dsp:txXfrm>
    </dsp:sp>
    <dsp:sp modelId="{7A0E08C3-F56C-41E2-9292-51ADEB523C93}">
      <dsp:nvSpPr>
        <dsp:cNvPr id="0" name=""/>
        <dsp:cNvSpPr/>
      </dsp:nvSpPr>
      <dsp:spPr>
        <a:xfrm rot="5400000">
          <a:off x="761888" y="402641"/>
          <a:ext cx="852601" cy="521030"/>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7150" rIns="34290" bIns="57150" numCol="1" spcCol="1270" anchor="t" anchorCtr="0">
          <a:noAutofit/>
        </a:bodyPr>
        <a:lstStyle/>
        <a:p>
          <a:pPr marL="0" lvl="0" indent="0" algn="ctr" defTabSz="400050">
            <a:lnSpc>
              <a:spcPct val="90000"/>
            </a:lnSpc>
            <a:spcBef>
              <a:spcPct val="0"/>
            </a:spcBef>
            <a:spcAft>
              <a:spcPct val="35000"/>
            </a:spcAft>
            <a:buNone/>
          </a:pPr>
          <a:r>
            <a:rPr lang="en-US" sz="900" kern="1200">
              <a:latin typeface="STXinwei" panose="02010800040101010101" pitchFamily="2" charset="-122"/>
              <a:ea typeface="STXinwei" panose="02010800040101010101" pitchFamily="2" charset="-122"/>
            </a:rPr>
            <a:t>Header</a:t>
          </a:r>
          <a:endParaRPr lang="ro-RO" sz="900" kern="1200">
            <a:latin typeface="STXinwei" panose="02010800040101010101" pitchFamily="2" charset="-122"/>
            <a:ea typeface="STXinwei" panose="02010800040101010101" pitchFamily="2" charset="-122"/>
          </a:endParaRPr>
        </a:p>
      </dsp:txBody>
      <dsp:txXfrm rot="-5400000">
        <a:off x="927674" y="262295"/>
        <a:ext cx="495591" cy="801723"/>
      </dsp:txXfrm>
    </dsp:sp>
    <dsp:sp modelId="{60DDB5F2-7770-48BE-B3DC-C176339F0D93}">
      <dsp:nvSpPr>
        <dsp:cNvPr id="0" name=""/>
        <dsp:cNvSpPr/>
      </dsp:nvSpPr>
      <dsp:spPr>
        <a:xfrm>
          <a:off x="643446" y="0"/>
          <a:ext cx="544689" cy="544662"/>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F6DFC-EE5F-4DF2-9224-0F22467513D4}">
      <dsp:nvSpPr>
        <dsp:cNvPr id="0" name=""/>
        <dsp:cNvSpPr/>
      </dsp:nvSpPr>
      <dsp:spPr>
        <a:xfrm rot="10800000">
          <a:off x="643446" y="781518"/>
          <a:ext cx="544689" cy="544662"/>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8BAF1-128C-449F-ADB6-C2C4150FCC86}">
      <dsp:nvSpPr>
        <dsp:cNvPr id="0" name=""/>
        <dsp:cNvSpPr/>
      </dsp:nvSpPr>
      <dsp:spPr>
        <a:xfrm>
          <a:off x="318"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77939" y="120867"/>
        <a:ext cx="232864" cy="155242"/>
      </dsp:txXfrm>
    </dsp:sp>
    <dsp:sp modelId="{256306F0-0412-4F80-9E17-96F31B0A6A50}">
      <dsp:nvSpPr>
        <dsp:cNvPr id="0" name=""/>
        <dsp:cNvSpPr/>
      </dsp:nvSpPr>
      <dsp:spPr>
        <a:xfrm>
          <a:off x="349614"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427235" y="120867"/>
        <a:ext cx="232864" cy="155242"/>
      </dsp:txXfrm>
    </dsp:sp>
    <dsp:sp modelId="{2A881B4D-4EA9-408A-A3E5-E88EE5867F76}">
      <dsp:nvSpPr>
        <dsp:cNvPr id="0" name=""/>
        <dsp:cNvSpPr/>
      </dsp:nvSpPr>
      <dsp:spPr>
        <a:xfrm>
          <a:off x="698910"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776531" y="120867"/>
        <a:ext cx="232864" cy="155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3FB43-13DD-42D9-9862-283BA6803DA0}">
      <dsp:nvSpPr>
        <dsp:cNvPr id="0" name=""/>
        <dsp:cNvSpPr/>
      </dsp:nvSpPr>
      <dsp:spPr>
        <a:xfrm>
          <a:off x="0" y="0"/>
          <a:ext cx="1831689" cy="43783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latin typeface="STXinwei" panose="02010800040101010101" pitchFamily="2" charset="-122"/>
              <a:ea typeface="STXinwei" panose="02010800040101010101" pitchFamily="2" charset="-122"/>
            </a:rPr>
            <a:t>Biblioteci</a:t>
          </a:r>
          <a:r>
            <a:rPr lang="en-US" sz="1800" kern="1200"/>
            <a:t> C++</a:t>
          </a:r>
          <a:endParaRPr lang="ro-RO" sz="1800" kern="1200"/>
        </a:p>
      </dsp:txBody>
      <dsp:txXfrm>
        <a:off x="0" y="0"/>
        <a:ext cx="1831689" cy="437833"/>
      </dsp:txXfrm>
    </dsp:sp>
    <dsp:sp modelId="{94E33279-5996-4673-A2D9-F2270A9E6800}">
      <dsp:nvSpPr>
        <dsp:cNvPr id="0" name=""/>
        <dsp:cNvSpPr/>
      </dsp:nvSpPr>
      <dsp:spPr>
        <a:xfrm>
          <a:off x="894" y="437833"/>
          <a:ext cx="609966" cy="91945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err="1">
              <a:latin typeface="STXinwei" panose="02010800040101010101" pitchFamily="2" charset="-122"/>
              <a:ea typeface="STXinwei" panose="02010800040101010101" pitchFamily="2" charset="-122"/>
            </a:rPr>
            <a:t>Functii</a:t>
          </a:r>
          <a:endParaRPr lang="ro-RO" sz="900" kern="1200">
            <a:latin typeface="STXinwei" panose="02010800040101010101" pitchFamily="2" charset="-122"/>
            <a:ea typeface="STXinwei" panose="02010800040101010101" pitchFamily="2" charset="-122"/>
          </a:endParaRPr>
        </a:p>
      </dsp:txBody>
      <dsp:txXfrm>
        <a:off x="894" y="437833"/>
        <a:ext cx="609966" cy="919450"/>
      </dsp:txXfrm>
    </dsp:sp>
    <dsp:sp modelId="{A9D3A31E-7076-46A7-BA06-F3DF64B66142}">
      <dsp:nvSpPr>
        <dsp:cNvPr id="0" name=""/>
        <dsp:cNvSpPr/>
      </dsp:nvSpPr>
      <dsp:spPr>
        <a:xfrm>
          <a:off x="610861" y="437833"/>
          <a:ext cx="609966" cy="91945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latin typeface="STXinwei" panose="02010800040101010101" pitchFamily="2" charset="-122"/>
              <a:ea typeface="STXinwei" panose="02010800040101010101" pitchFamily="2" charset="-122"/>
            </a:rPr>
            <a:t>din</a:t>
          </a:r>
          <a:endParaRPr lang="ro-RO" sz="900" kern="1200">
            <a:latin typeface="STXinwei" panose="02010800040101010101" pitchFamily="2" charset="-122"/>
            <a:ea typeface="STXinwei" panose="02010800040101010101" pitchFamily="2" charset="-122"/>
          </a:endParaRPr>
        </a:p>
      </dsp:txBody>
      <dsp:txXfrm>
        <a:off x="610861" y="437833"/>
        <a:ext cx="609966" cy="919450"/>
      </dsp:txXfrm>
    </dsp:sp>
    <dsp:sp modelId="{5DC75180-88AC-4FAF-A274-BEFFB207EE41}">
      <dsp:nvSpPr>
        <dsp:cNvPr id="0" name=""/>
        <dsp:cNvSpPr/>
      </dsp:nvSpPr>
      <dsp:spPr>
        <a:xfrm>
          <a:off x="1220827" y="437833"/>
          <a:ext cx="609966" cy="91945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err="1">
              <a:latin typeface="STXinwei" panose="02010800040101010101" pitchFamily="2" charset="-122"/>
              <a:ea typeface="STXinwei" panose="02010800040101010101" pitchFamily="2" charset="-122"/>
            </a:rPr>
            <a:t>biblioteca</a:t>
          </a:r>
          <a:endParaRPr lang="ro-RO" sz="900" kern="1200">
            <a:latin typeface="STXinwei" panose="02010800040101010101" pitchFamily="2" charset="-122"/>
            <a:ea typeface="STXinwei" panose="02010800040101010101" pitchFamily="2" charset="-122"/>
          </a:endParaRPr>
        </a:p>
      </dsp:txBody>
      <dsp:txXfrm>
        <a:off x="1220827" y="437833"/>
        <a:ext cx="609966" cy="919450"/>
      </dsp:txXfrm>
    </dsp:sp>
    <dsp:sp modelId="{FA50530F-0383-4381-B416-736AF502A368}">
      <dsp:nvSpPr>
        <dsp:cNvPr id="0" name=""/>
        <dsp:cNvSpPr/>
      </dsp:nvSpPr>
      <dsp:spPr>
        <a:xfrm>
          <a:off x="0" y="1357284"/>
          <a:ext cx="1831689" cy="10216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8BAF1-128C-449F-ADB6-C2C4150FCC86}">
      <dsp:nvSpPr>
        <dsp:cNvPr id="0" name=""/>
        <dsp:cNvSpPr/>
      </dsp:nvSpPr>
      <dsp:spPr>
        <a:xfrm>
          <a:off x="318"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77939" y="120867"/>
        <a:ext cx="232864" cy="155242"/>
      </dsp:txXfrm>
    </dsp:sp>
    <dsp:sp modelId="{256306F0-0412-4F80-9E17-96F31B0A6A50}">
      <dsp:nvSpPr>
        <dsp:cNvPr id="0" name=""/>
        <dsp:cNvSpPr/>
      </dsp:nvSpPr>
      <dsp:spPr>
        <a:xfrm>
          <a:off x="349614"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427235" y="120867"/>
        <a:ext cx="232864" cy="155242"/>
      </dsp:txXfrm>
    </dsp:sp>
    <dsp:sp modelId="{2A881B4D-4EA9-408A-A3E5-E88EE5867F76}">
      <dsp:nvSpPr>
        <dsp:cNvPr id="0" name=""/>
        <dsp:cNvSpPr/>
      </dsp:nvSpPr>
      <dsp:spPr>
        <a:xfrm>
          <a:off x="698910" y="120867"/>
          <a:ext cx="388106" cy="155242"/>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lang="ro-RO" sz="900" kern="1200"/>
        </a:p>
      </dsp:txBody>
      <dsp:txXfrm>
        <a:off x="776531" y="120867"/>
        <a:ext cx="232864" cy="1552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4E44F-65BB-4F50-9CC8-9281DF036ED3}">
      <dsp:nvSpPr>
        <dsp:cNvPr id="0" name=""/>
        <dsp:cNvSpPr/>
      </dsp:nvSpPr>
      <dsp:spPr>
        <a:xfrm>
          <a:off x="860" y="886965"/>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VARIABILE</a:t>
          </a:r>
          <a:endParaRPr lang="ro-RO" sz="1500" kern="1200">
            <a:latin typeface="STXinwei" panose="02010800040101010101" pitchFamily="2" charset="-122"/>
            <a:ea typeface="STXinwei" panose="02010800040101010101" pitchFamily="2" charset="-122"/>
          </a:endParaRPr>
        </a:p>
      </dsp:txBody>
      <dsp:txXfrm>
        <a:off x="18023" y="904128"/>
        <a:ext cx="1137650" cy="551662"/>
      </dsp:txXfrm>
    </dsp:sp>
    <dsp:sp modelId="{8CEA7C5F-F45B-4B6B-B94A-70C025D19444}">
      <dsp:nvSpPr>
        <dsp:cNvPr id="0" name=""/>
        <dsp:cNvSpPr/>
      </dsp:nvSpPr>
      <dsp:spPr>
        <a:xfrm rot="18770822">
          <a:off x="1062555" y="907696"/>
          <a:ext cx="689353" cy="39111"/>
        </a:xfrm>
        <a:custGeom>
          <a:avLst/>
          <a:gdLst/>
          <a:ahLst/>
          <a:cxnLst/>
          <a:rect l="0" t="0" r="0" b="0"/>
          <a:pathLst>
            <a:path>
              <a:moveTo>
                <a:pt x="0" y="19555"/>
              </a:moveTo>
              <a:lnTo>
                <a:pt x="689353" y="195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1389998" y="910018"/>
        <a:ext cx="34467" cy="34467"/>
      </dsp:txXfrm>
    </dsp:sp>
    <dsp:sp modelId="{88007081-DA63-484F-A3C4-A805FE44F565}">
      <dsp:nvSpPr>
        <dsp:cNvPr id="0" name=""/>
        <dsp:cNvSpPr/>
      </dsp:nvSpPr>
      <dsp:spPr>
        <a:xfrm>
          <a:off x="1641628" y="381550"/>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SIMPLE</a:t>
          </a:r>
          <a:endParaRPr lang="ro-RO" sz="1500" kern="1200">
            <a:latin typeface="STXinwei" panose="02010800040101010101" pitchFamily="2" charset="-122"/>
            <a:ea typeface="STXinwei" panose="02010800040101010101" pitchFamily="2" charset="-122"/>
          </a:endParaRPr>
        </a:p>
      </dsp:txBody>
      <dsp:txXfrm>
        <a:off x="1658791" y="398713"/>
        <a:ext cx="1137650" cy="551662"/>
      </dsp:txXfrm>
    </dsp:sp>
    <dsp:sp modelId="{0A1C6248-1276-4417-85FD-70254A471D87}">
      <dsp:nvSpPr>
        <dsp:cNvPr id="0" name=""/>
        <dsp:cNvSpPr/>
      </dsp:nvSpPr>
      <dsp:spPr>
        <a:xfrm>
          <a:off x="2813604" y="654989"/>
          <a:ext cx="468790" cy="39111"/>
        </a:xfrm>
        <a:custGeom>
          <a:avLst/>
          <a:gdLst/>
          <a:ahLst/>
          <a:cxnLst/>
          <a:rect l="0" t="0" r="0" b="0"/>
          <a:pathLst>
            <a:path>
              <a:moveTo>
                <a:pt x="0" y="19555"/>
              </a:moveTo>
              <a:lnTo>
                <a:pt x="468790" y="195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3036280" y="662825"/>
        <a:ext cx="23439" cy="23439"/>
      </dsp:txXfrm>
    </dsp:sp>
    <dsp:sp modelId="{D9F9E144-0C5E-468F-B0B6-A2F61A08C543}">
      <dsp:nvSpPr>
        <dsp:cNvPr id="0" name=""/>
        <dsp:cNvSpPr/>
      </dsp:nvSpPr>
      <dsp:spPr>
        <a:xfrm>
          <a:off x="3282395" y="381550"/>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int j, k, l;</a:t>
          </a:r>
          <a:endParaRPr lang="ro-RO" sz="1500" kern="1200">
            <a:latin typeface="STXinwei" panose="02010800040101010101" pitchFamily="2" charset="-122"/>
            <a:ea typeface="STXinwei" panose="02010800040101010101" pitchFamily="2" charset="-122"/>
          </a:endParaRPr>
        </a:p>
      </dsp:txBody>
      <dsp:txXfrm>
        <a:off x="3299558" y="398713"/>
        <a:ext cx="1137650" cy="551662"/>
      </dsp:txXfrm>
    </dsp:sp>
    <dsp:sp modelId="{99B1E69F-7855-41D7-B131-22D11CFB6092}">
      <dsp:nvSpPr>
        <dsp:cNvPr id="0" name=""/>
        <dsp:cNvSpPr/>
      </dsp:nvSpPr>
      <dsp:spPr>
        <a:xfrm rot="2829178">
          <a:off x="1062555" y="1413111"/>
          <a:ext cx="689353" cy="39111"/>
        </a:xfrm>
        <a:custGeom>
          <a:avLst/>
          <a:gdLst/>
          <a:ahLst/>
          <a:cxnLst/>
          <a:rect l="0" t="0" r="0" b="0"/>
          <a:pathLst>
            <a:path>
              <a:moveTo>
                <a:pt x="0" y="19555"/>
              </a:moveTo>
              <a:lnTo>
                <a:pt x="689353" y="195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1389998" y="1415433"/>
        <a:ext cx="34467" cy="34467"/>
      </dsp:txXfrm>
    </dsp:sp>
    <dsp:sp modelId="{627AFC56-02B3-4A9B-BFF5-E77088A2F929}">
      <dsp:nvSpPr>
        <dsp:cNvPr id="0" name=""/>
        <dsp:cNvSpPr/>
      </dsp:nvSpPr>
      <dsp:spPr>
        <a:xfrm>
          <a:off x="1641628" y="1392380"/>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COMPUSE</a:t>
          </a:r>
          <a:endParaRPr lang="ro-RO" sz="1500" kern="1200">
            <a:latin typeface="STXinwei" panose="02010800040101010101" pitchFamily="2" charset="-122"/>
            <a:ea typeface="STXinwei" panose="02010800040101010101" pitchFamily="2" charset="-122"/>
          </a:endParaRPr>
        </a:p>
      </dsp:txBody>
      <dsp:txXfrm>
        <a:off x="1658791" y="1409543"/>
        <a:ext cx="1137650" cy="551662"/>
      </dsp:txXfrm>
    </dsp:sp>
    <dsp:sp modelId="{1C600AA2-20AC-4A65-8410-08271F7B7DCB}">
      <dsp:nvSpPr>
        <dsp:cNvPr id="0" name=""/>
        <dsp:cNvSpPr/>
      </dsp:nvSpPr>
      <dsp:spPr>
        <a:xfrm rot="19457599">
          <a:off x="2759341" y="1497347"/>
          <a:ext cx="577317" cy="39111"/>
        </a:xfrm>
        <a:custGeom>
          <a:avLst/>
          <a:gdLst/>
          <a:ahLst/>
          <a:cxnLst/>
          <a:rect l="0" t="0" r="0" b="0"/>
          <a:pathLst>
            <a:path>
              <a:moveTo>
                <a:pt x="0" y="19555"/>
              </a:moveTo>
              <a:lnTo>
                <a:pt x="577317" y="195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3033567" y="1502470"/>
        <a:ext cx="28865" cy="28865"/>
      </dsp:txXfrm>
    </dsp:sp>
    <dsp:sp modelId="{B8F917C2-AB5B-4949-8EB4-A63743272B14}">
      <dsp:nvSpPr>
        <dsp:cNvPr id="0" name=""/>
        <dsp:cNvSpPr/>
      </dsp:nvSpPr>
      <dsp:spPr>
        <a:xfrm>
          <a:off x="3282395" y="1055437"/>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TABLOU</a:t>
          </a:r>
          <a:endParaRPr lang="ro-RO" sz="1500" kern="1200">
            <a:latin typeface="STXinwei" panose="02010800040101010101" pitchFamily="2" charset="-122"/>
            <a:ea typeface="STXinwei" panose="02010800040101010101" pitchFamily="2" charset="-122"/>
          </a:endParaRPr>
        </a:p>
      </dsp:txBody>
      <dsp:txXfrm>
        <a:off x="3299558" y="1072600"/>
        <a:ext cx="1137650" cy="551662"/>
      </dsp:txXfrm>
    </dsp:sp>
    <dsp:sp modelId="{E9BAEC50-F603-45E2-A08A-FB5F19FA72BC}">
      <dsp:nvSpPr>
        <dsp:cNvPr id="0" name=""/>
        <dsp:cNvSpPr/>
      </dsp:nvSpPr>
      <dsp:spPr>
        <a:xfrm>
          <a:off x="4454371" y="1328875"/>
          <a:ext cx="468790" cy="39111"/>
        </a:xfrm>
        <a:custGeom>
          <a:avLst/>
          <a:gdLst/>
          <a:ahLst/>
          <a:cxnLst/>
          <a:rect l="0" t="0" r="0" b="0"/>
          <a:pathLst>
            <a:path>
              <a:moveTo>
                <a:pt x="0" y="19555"/>
              </a:moveTo>
              <a:lnTo>
                <a:pt x="468790" y="195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677047" y="1336711"/>
        <a:ext cx="23439" cy="23439"/>
      </dsp:txXfrm>
    </dsp:sp>
    <dsp:sp modelId="{968619BD-4CDA-49B3-B5C1-690EDFD9B053}">
      <dsp:nvSpPr>
        <dsp:cNvPr id="0" name=""/>
        <dsp:cNvSpPr/>
      </dsp:nvSpPr>
      <dsp:spPr>
        <a:xfrm>
          <a:off x="4923162" y="1055437"/>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int v[5]             float x[15];</a:t>
          </a:r>
          <a:endParaRPr lang="ro-RO" sz="1500" kern="1200">
            <a:latin typeface="STXinwei" panose="02010800040101010101" pitchFamily="2" charset="-122"/>
            <a:ea typeface="STXinwei" panose="02010800040101010101" pitchFamily="2" charset="-122"/>
          </a:endParaRPr>
        </a:p>
      </dsp:txBody>
      <dsp:txXfrm>
        <a:off x="4940325" y="1072600"/>
        <a:ext cx="1137650" cy="551662"/>
      </dsp:txXfrm>
    </dsp:sp>
    <dsp:sp modelId="{BA0D9F22-6D57-4257-BC66-3DABB2E8F79E}">
      <dsp:nvSpPr>
        <dsp:cNvPr id="0" name=""/>
        <dsp:cNvSpPr/>
      </dsp:nvSpPr>
      <dsp:spPr>
        <a:xfrm rot="2142401">
          <a:off x="2759341" y="1834290"/>
          <a:ext cx="577317" cy="39111"/>
        </a:xfrm>
        <a:custGeom>
          <a:avLst/>
          <a:gdLst/>
          <a:ahLst/>
          <a:cxnLst/>
          <a:rect l="0" t="0" r="0" b="0"/>
          <a:pathLst>
            <a:path>
              <a:moveTo>
                <a:pt x="0" y="19555"/>
              </a:moveTo>
              <a:lnTo>
                <a:pt x="577317" y="195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3033567" y="1839413"/>
        <a:ext cx="28865" cy="28865"/>
      </dsp:txXfrm>
    </dsp:sp>
    <dsp:sp modelId="{8826D62E-EDEA-47AE-AF8D-CEAA422F2E51}">
      <dsp:nvSpPr>
        <dsp:cNvPr id="0" name=""/>
        <dsp:cNvSpPr/>
      </dsp:nvSpPr>
      <dsp:spPr>
        <a:xfrm>
          <a:off x="3282395" y="1729323"/>
          <a:ext cx="1171976" cy="5859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STXinwei" panose="02010800040101010101" pitchFamily="2" charset="-122"/>
              <a:ea typeface="STXinwei" panose="02010800040101010101" pitchFamily="2" charset="-122"/>
            </a:rPr>
            <a:t>STRUCTURA</a:t>
          </a:r>
          <a:endParaRPr lang="ro-RO" sz="1500" kern="1200">
            <a:latin typeface="STXinwei" panose="02010800040101010101" pitchFamily="2" charset="-122"/>
            <a:ea typeface="STXinwei" panose="02010800040101010101" pitchFamily="2" charset="-122"/>
          </a:endParaRPr>
        </a:p>
      </dsp:txBody>
      <dsp:txXfrm>
        <a:off x="3299558" y="1746486"/>
        <a:ext cx="1137650" cy="5516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C0A1D-D69B-4171-8E8F-115F0B5F1021}">
      <dsp:nvSpPr>
        <dsp:cNvPr id="0" name=""/>
        <dsp:cNvSpPr/>
      </dsp:nvSpPr>
      <dsp:spPr>
        <a:xfrm>
          <a:off x="1796844" y="0"/>
          <a:ext cx="1182483" cy="118254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07C7B11-8E8A-4934-B162-C6A903BFE046}">
      <dsp:nvSpPr>
        <dsp:cNvPr id="0" name=""/>
        <dsp:cNvSpPr/>
      </dsp:nvSpPr>
      <dsp:spPr>
        <a:xfrm>
          <a:off x="2977553" y="350793"/>
          <a:ext cx="708913" cy="47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latin typeface="STXinwei" panose="02010800040101010101" pitchFamily="2" charset="-122"/>
              <a:ea typeface="STXinwei" panose="02010800040101010101" pitchFamily="2" charset="-122"/>
            </a:rPr>
            <a:t>Date de intrare</a:t>
          </a:r>
          <a:endParaRPr lang="ro-RO" sz="900" kern="1200">
            <a:latin typeface="STXinwei" panose="02010800040101010101" pitchFamily="2" charset="-122"/>
            <a:ea typeface="STXinwei" panose="02010800040101010101" pitchFamily="2" charset="-122"/>
          </a:endParaRPr>
        </a:p>
      </dsp:txBody>
      <dsp:txXfrm>
        <a:off x="2977553" y="350793"/>
        <a:ext cx="708913" cy="470268"/>
      </dsp:txXfrm>
    </dsp:sp>
    <dsp:sp modelId="{E4DB13FD-F846-4576-9B4F-BDCD0C57576B}">
      <dsp:nvSpPr>
        <dsp:cNvPr id="0" name=""/>
        <dsp:cNvSpPr/>
      </dsp:nvSpPr>
      <dsp:spPr>
        <a:xfrm>
          <a:off x="2057917" y="428280"/>
          <a:ext cx="659892" cy="329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STXinwei" panose="02010800040101010101" pitchFamily="2" charset="-122"/>
              <a:ea typeface="STXinwei" panose="02010800040101010101" pitchFamily="2" charset="-122"/>
            </a:rPr>
            <a:t>Tastatura</a:t>
          </a:r>
          <a:endParaRPr lang="ro-RO" sz="1200" kern="1200">
            <a:latin typeface="STXinwei" panose="02010800040101010101" pitchFamily="2" charset="-122"/>
            <a:ea typeface="STXinwei" panose="02010800040101010101" pitchFamily="2" charset="-122"/>
          </a:endParaRPr>
        </a:p>
      </dsp:txBody>
      <dsp:txXfrm>
        <a:off x="2057917" y="428280"/>
        <a:ext cx="659892" cy="329798"/>
      </dsp:txXfrm>
    </dsp:sp>
    <dsp:sp modelId="{1AE76AC5-F825-4A48-A3BA-122C719CE4CE}">
      <dsp:nvSpPr>
        <dsp:cNvPr id="0" name=""/>
        <dsp:cNvSpPr/>
      </dsp:nvSpPr>
      <dsp:spPr>
        <a:xfrm>
          <a:off x="1468339" y="679447"/>
          <a:ext cx="1182483" cy="118254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AF128F9-8960-413E-A404-C6FB585C4634}">
      <dsp:nvSpPr>
        <dsp:cNvPr id="0" name=""/>
        <dsp:cNvSpPr/>
      </dsp:nvSpPr>
      <dsp:spPr>
        <a:xfrm>
          <a:off x="1728082" y="1109254"/>
          <a:ext cx="659892" cy="329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STXinwei" panose="02010800040101010101" pitchFamily="2" charset="-122"/>
              <a:ea typeface="STXinwei" panose="02010800040101010101" pitchFamily="2" charset="-122"/>
            </a:rPr>
            <a:t>cin&gt;&gt;</a:t>
          </a:r>
          <a:endParaRPr lang="ro-RO" sz="1200" kern="1200">
            <a:latin typeface="STXinwei" panose="02010800040101010101" pitchFamily="2" charset="-122"/>
            <a:ea typeface="STXinwei" panose="02010800040101010101" pitchFamily="2" charset="-122"/>
          </a:endParaRPr>
        </a:p>
      </dsp:txBody>
      <dsp:txXfrm>
        <a:off x="1728082" y="1109254"/>
        <a:ext cx="659892" cy="329798"/>
      </dsp:txXfrm>
    </dsp:sp>
    <dsp:sp modelId="{C7798881-5915-418C-8831-60F415CF4031}">
      <dsp:nvSpPr>
        <dsp:cNvPr id="0" name=""/>
        <dsp:cNvSpPr/>
      </dsp:nvSpPr>
      <dsp:spPr>
        <a:xfrm>
          <a:off x="1796844" y="1361947"/>
          <a:ext cx="1182483" cy="1182543"/>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08AE64A-4ECF-476D-84DA-C59A5CE2E10E}">
      <dsp:nvSpPr>
        <dsp:cNvPr id="0" name=""/>
        <dsp:cNvSpPr/>
      </dsp:nvSpPr>
      <dsp:spPr>
        <a:xfrm>
          <a:off x="2057917" y="1789846"/>
          <a:ext cx="659892" cy="329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STXinwei" panose="02010800040101010101" pitchFamily="2" charset="-122"/>
              <a:ea typeface="STXinwei" panose="02010800040101010101" pitchFamily="2" charset="-122"/>
            </a:rPr>
            <a:t>Program</a:t>
          </a:r>
          <a:endParaRPr lang="ro-RO" sz="1200" kern="1200">
            <a:latin typeface="STXinwei" panose="02010800040101010101" pitchFamily="2" charset="-122"/>
            <a:ea typeface="STXinwei" panose="02010800040101010101" pitchFamily="2" charset="-122"/>
          </a:endParaRPr>
        </a:p>
      </dsp:txBody>
      <dsp:txXfrm>
        <a:off x="2057917" y="1789846"/>
        <a:ext cx="659892" cy="329798"/>
      </dsp:txXfrm>
    </dsp:sp>
    <dsp:sp modelId="{7204C0BB-EBD0-49E1-B2BA-07078DC5CFA5}">
      <dsp:nvSpPr>
        <dsp:cNvPr id="0" name=""/>
        <dsp:cNvSpPr/>
      </dsp:nvSpPr>
      <dsp:spPr>
        <a:xfrm>
          <a:off x="1468339" y="2042539"/>
          <a:ext cx="1182483" cy="118254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1E0C5FA-5E38-495A-88FD-D38A7444B376}">
      <dsp:nvSpPr>
        <dsp:cNvPr id="0" name=""/>
        <dsp:cNvSpPr/>
      </dsp:nvSpPr>
      <dsp:spPr>
        <a:xfrm>
          <a:off x="1728082" y="2470820"/>
          <a:ext cx="659892" cy="329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STXinwei" panose="02010800040101010101" pitchFamily="2" charset="-122"/>
              <a:ea typeface="STXinwei" panose="02010800040101010101" pitchFamily="2" charset="-122"/>
            </a:rPr>
            <a:t>cout&lt;&lt;</a:t>
          </a:r>
          <a:endParaRPr lang="ro-RO" sz="1200" kern="1200">
            <a:latin typeface="STXinwei" panose="02010800040101010101" pitchFamily="2" charset="-122"/>
            <a:ea typeface="STXinwei" panose="02010800040101010101" pitchFamily="2" charset="-122"/>
          </a:endParaRPr>
        </a:p>
      </dsp:txBody>
      <dsp:txXfrm>
        <a:off x="1728082" y="2470820"/>
        <a:ext cx="659892" cy="329798"/>
      </dsp:txXfrm>
    </dsp:sp>
    <dsp:sp modelId="{241DE2C5-343E-4730-ABF2-A4309C4E1DD7}">
      <dsp:nvSpPr>
        <dsp:cNvPr id="0" name=""/>
        <dsp:cNvSpPr/>
      </dsp:nvSpPr>
      <dsp:spPr>
        <a:xfrm>
          <a:off x="1880911" y="2800619"/>
          <a:ext cx="1015902" cy="1016498"/>
        </a:xfrm>
        <a:prstGeom prst="blockArc">
          <a:avLst>
            <a:gd name="adj1" fmla="val 13500000"/>
            <a:gd name="adj2" fmla="val 10800000"/>
            <a:gd name="adj3" fmla="val 1274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8BD2D39-E154-4C00-A664-B96A174E694C}">
      <dsp:nvSpPr>
        <dsp:cNvPr id="0" name=""/>
        <dsp:cNvSpPr/>
      </dsp:nvSpPr>
      <dsp:spPr>
        <a:xfrm>
          <a:off x="2977553" y="3081559"/>
          <a:ext cx="708913" cy="47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latin typeface="STXinwei" panose="02010800040101010101" pitchFamily="2" charset="-122"/>
              <a:ea typeface="STXinwei" panose="02010800040101010101" pitchFamily="2" charset="-122"/>
            </a:rPr>
            <a:t>Date de iesire</a:t>
          </a:r>
          <a:endParaRPr lang="ro-RO" sz="900" kern="1200">
            <a:latin typeface="STXinwei" panose="02010800040101010101" pitchFamily="2" charset="-122"/>
            <a:ea typeface="STXinwei" panose="02010800040101010101" pitchFamily="2" charset="-122"/>
          </a:endParaRPr>
        </a:p>
      </dsp:txBody>
      <dsp:txXfrm>
        <a:off x="2977553" y="3081559"/>
        <a:ext cx="708913" cy="470268"/>
      </dsp:txXfrm>
    </dsp:sp>
    <dsp:sp modelId="{DCABB58E-12CE-4996-A8F0-D944E49736FD}">
      <dsp:nvSpPr>
        <dsp:cNvPr id="0" name=""/>
        <dsp:cNvSpPr/>
      </dsp:nvSpPr>
      <dsp:spPr>
        <a:xfrm>
          <a:off x="2057917" y="3151794"/>
          <a:ext cx="659892" cy="329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STXinwei" panose="02010800040101010101" pitchFamily="2" charset="-122"/>
              <a:ea typeface="STXinwei" panose="02010800040101010101" pitchFamily="2" charset="-122"/>
            </a:rPr>
            <a:t>Monitor</a:t>
          </a:r>
          <a:endParaRPr lang="ro-RO" sz="1200" kern="1200">
            <a:latin typeface="STXinwei" panose="02010800040101010101" pitchFamily="2" charset="-122"/>
            <a:ea typeface="STXinwei" panose="02010800040101010101" pitchFamily="2" charset="-122"/>
          </a:endParaRPr>
        </a:p>
      </dsp:txBody>
      <dsp:txXfrm>
        <a:off x="2057917" y="3151794"/>
        <a:ext cx="659892" cy="329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49F-11F2-4333-A949-99A5497D4364}">
      <dsp:nvSpPr>
        <dsp:cNvPr id="0" name=""/>
        <dsp:cNvSpPr/>
      </dsp:nvSpPr>
      <dsp:spPr>
        <a:xfrm>
          <a:off x="1336273" y="108126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Instructiuni de control</a:t>
          </a:r>
          <a:endParaRPr lang="ro-RO" sz="1600" kern="1200"/>
        </a:p>
      </dsp:txBody>
      <dsp:txXfrm>
        <a:off x="1351996" y="1096984"/>
        <a:ext cx="1042223" cy="505388"/>
      </dsp:txXfrm>
    </dsp:sp>
    <dsp:sp modelId="{26DF8BCD-2046-4902-BF37-B6CB9C1BB61C}">
      <dsp:nvSpPr>
        <dsp:cNvPr id="0" name=""/>
        <dsp:cNvSpPr/>
      </dsp:nvSpPr>
      <dsp:spPr>
        <a:xfrm rot="17945813">
          <a:off x="2183099" y="947766"/>
          <a:ext cx="883155" cy="32124"/>
        </a:xfrm>
        <a:custGeom>
          <a:avLst/>
          <a:gdLst/>
          <a:ahLst/>
          <a:cxnLst/>
          <a:rect l="0" t="0" r="0" b="0"/>
          <a:pathLst>
            <a:path>
              <a:moveTo>
                <a:pt x="0" y="16062"/>
              </a:moveTo>
              <a:lnTo>
                <a:pt x="883155"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2602598" y="941749"/>
        <a:ext cx="44157" cy="44157"/>
      </dsp:txXfrm>
    </dsp:sp>
    <dsp:sp modelId="{6E10DFD4-86ED-4A55-9A8E-ABB14CAEF67D}">
      <dsp:nvSpPr>
        <dsp:cNvPr id="0" name=""/>
        <dsp:cNvSpPr/>
      </dsp:nvSpPr>
      <dsp:spPr>
        <a:xfrm>
          <a:off x="2839411" y="30956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Instructiuni decizionale</a:t>
          </a:r>
          <a:endParaRPr lang="ro-RO" sz="1600" kern="1200"/>
        </a:p>
      </dsp:txBody>
      <dsp:txXfrm>
        <a:off x="2855134" y="325284"/>
        <a:ext cx="1042223" cy="505388"/>
      </dsp:txXfrm>
    </dsp:sp>
    <dsp:sp modelId="{32791882-9500-470E-A45A-53F149490612}">
      <dsp:nvSpPr>
        <dsp:cNvPr id="0" name=""/>
        <dsp:cNvSpPr/>
      </dsp:nvSpPr>
      <dsp:spPr>
        <a:xfrm rot="19457599">
          <a:off x="3863369" y="407576"/>
          <a:ext cx="528891" cy="32124"/>
        </a:xfrm>
        <a:custGeom>
          <a:avLst/>
          <a:gdLst/>
          <a:ahLst/>
          <a:cxnLst/>
          <a:rect l="0" t="0" r="0" b="0"/>
          <a:pathLst>
            <a:path>
              <a:moveTo>
                <a:pt x="0" y="16062"/>
              </a:moveTo>
              <a:lnTo>
                <a:pt x="528891"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114592" y="410416"/>
        <a:ext cx="26444" cy="26444"/>
      </dsp:txXfrm>
    </dsp:sp>
    <dsp:sp modelId="{C103D890-DA0D-45D7-9132-0FB300F6857D}">
      <dsp:nvSpPr>
        <dsp:cNvPr id="0" name=""/>
        <dsp:cNvSpPr/>
      </dsp:nvSpPr>
      <dsp:spPr>
        <a:xfrm>
          <a:off x="4342548" y="88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if</a:t>
          </a:r>
          <a:endParaRPr lang="ro-RO" sz="1600" kern="1200"/>
        </a:p>
      </dsp:txBody>
      <dsp:txXfrm>
        <a:off x="4358271" y="16604"/>
        <a:ext cx="1042223" cy="505388"/>
      </dsp:txXfrm>
    </dsp:sp>
    <dsp:sp modelId="{0FEBA6C9-0B2F-4EA0-A120-49030E00B052}">
      <dsp:nvSpPr>
        <dsp:cNvPr id="0" name=""/>
        <dsp:cNvSpPr/>
      </dsp:nvSpPr>
      <dsp:spPr>
        <a:xfrm rot="2142401">
          <a:off x="3863369" y="716256"/>
          <a:ext cx="528891" cy="32124"/>
        </a:xfrm>
        <a:custGeom>
          <a:avLst/>
          <a:gdLst/>
          <a:ahLst/>
          <a:cxnLst/>
          <a:rect l="0" t="0" r="0" b="0"/>
          <a:pathLst>
            <a:path>
              <a:moveTo>
                <a:pt x="0" y="16062"/>
              </a:moveTo>
              <a:lnTo>
                <a:pt x="528891"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114592" y="719096"/>
        <a:ext cx="26444" cy="26444"/>
      </dsp:txXfrm>
    </dsp:sp>
    <dsp:sp modelId="{F8DAB7E3-015A-4734-9E0A-1B1472398EDF}">
      <dsp:nvSpPr>
        <dsp:cNvPr id="0" name=""/>
        <dsp:cNvSpPr/>
      </dsp:nvSpPr>
      <dsp:spPr>
        <a:xfrm>
          <a:off x="4342548" y="61824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switch</a:t>
          </a:r>
          <a:endParaRPr lang="ro-RO" sz="1600" kern="1200"/>
        </a:p>
      </dsp:txBody>
      <dsp:txXfrm>
        <a:off x="4358271" y="633964"/>
        <a:ext cx="1042223" cy="505388"/>
      </dsp:txXfrm>
    </dsp:sp>
    <dsp:sp modelId="{9AF029E0-2E52-410F-BDD3-DE54A745853E}">
      <dsp:nvSpPr>
        <dsp:cNvPr id="0" name=""/>
        <dsp:cNvSpPr/>
      </dsp:nvSpPr>
      <dsp:spPr>
        <a:xfrm rot="3654187">
          <a:off x="2183099" y="1719467"/>
          <a:ext cx="883155" cy="32124"/>
        </a:xfrm>
        <a:custGeom>
          <a:avLst/>
          <a:gdLst/>
          <a:ahLst/>
          <a:cxnLst/>
          <a:rect l="0" t="0" r="0" b="0"/>
          <a:pathLst>
            <a:path>
              <a:moveTo>
                <a:pt x="0" y="16062"/>
              </a:moveTo>
              <a:lnTo>
                <a:pt x="883155"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2602598" y="1713450"/>
        <a:ext cx="44157" cy="44157"/>
      </dsp:txXfrm>
    </dsp:sp>
    <dsp:sp modelId="{458E59BB-A155-4909-B6A6-327864807FDD}">
      <dsp:nvSpPr>
        <dsp:cNvPr id="0" name=""/>
        <dsp:cNvSpPr/>
      </dsp:nvSpPr>
      <dsp:spPr>
        <a:xfrm>
          <a:off x="2839411" y="185296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Instructiuni repetitive</a:t>
          </a:r>
          <a:endParaRPr lang="ro-RO" sz="1600" kern="1200"/>
        </a:p>
      </dsp:txBody>
      <dsp:txXfrm>
        <a:off x="2855134" y="1868684"/>
        <a:ext cx="1042223" cy="505388"/>
      </dsp:txXfrm>
    </dsp:sp>
    <dsp:sp modelId="{556D6081-ED2D-46AA-BF82-FD3C6CCAB75B}">
      <dsp:nvSpPr>
        <dsp:cNvPr id="0" name=""/>
        <dsp:cNvSpPr/>
      </dsp:nvSpPr>
      <dsp:spPr>
        <a:xfrm rot="18289469">
          <a:off x="3751790" y="1796637"/>
          <a:ext cx="752048" cy="32124"/>
        </a:xfrm>
        <a:custGeom>
          <a:avLst/>
          <a:gdLst/>
          <a:ahLst/>
          <a:cxnLst/>
          <a:rect l="0" t="0" r="0" b="0"/>
          <a:pathLst>
            <a:path>
              <a:moveTo>
                <a:pt x="0" y="16062"/>
              </a:moveTo>
              <a:lnTo>
                <a:pt x="752048"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109013" y="1793897"/>
        <a:ext cx="37602" cy="37602"/>
      </dsp:txXfrm>
    </dsp:sp>
    <dsp:sp modelId="{2DF0E568-DFB9-43D2-9ECC-64842A49EA5D}">
      <dsp:nvSpPr>
        <dsp:cNvPr id="0" name=""/>
        <dsp:cNvSpPr/>
      </dsp:nvSpPr>
      <dsp:spPr>
        <a:xfrm>
          <a:off x="4342548" y="123560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while</a:t>
          </a:r>
          <a:endParaRPr lang="ro-RO" sz="1600" kern="1200"/>
        </a:p>
      </dsp:txBody>
      <dsp:txXfrm>
        <a:off x="4358271" y="1251324"/>
        <a:ext cx="1042223" cy="505388"/>
      </dsp:txXfrm>
    </dsp:sp>
    <dsp:sp modelId="{BF243ACE-B5B9-4D4D-B1ED-1387DA554763}">
      <dsp:nvSpPr>
        <dsp:cNvPr id="0" name=""/>
        <dsp:cNvSpPr/>
      </dsp:nvSpPr>
      <dsp:spPr>
        <a:xfrm>
          <a:off x="3913080" y="2105317"/>
          <a:ext cx="429467" cy="32124"/>
        </a:xfrm>
        <a:custGeom>
          <a:avLst/>
          <a:gdLst/>
          <a:ahLst/>
          <a:cxnLst/>
          <a:rect l="0" t="0" r="0" b="0"/>
          <a:pathLst>
            <a:path>
              <a:moveTo>
                <a:pt x="0" y="16062"/>
              </a:moveTo>
              <a:lnTo>
                <a:pt x="429467"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117078" y="2110642"/>
        <a:ext cx="21473" cy="21473"/>
      </dsp:txXfrm>
    </dsp:sp>
    <dsp:sp modelId="{D2700A2E-1253-43AF-A5D2-77F64681E67E}">
      <dsp:nvSpPr>
        <dsp:cNvPr id="0" name=""/>
        <dsp:cNvSpPr/>
      </dsp:nvSpPr>
      <dsp:spPr>
        <a:xfrm>
          <a:off x="4342548" y="185296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do while</a:t>
          </a:r>
          <a:endParaRPr lang="ro-RO" sz="1600" kern="1200"/>
        </a:p>
      </dsp:txBody>
      <dsp:txXfrm>
        <a:off x="4358271" y="1868684"/>
        <a:ext cx="1042223" cy="505388"/>
      </dsp:txXfrm>
    </dsp:sp>
    <dsp:sp modelId="{CC252521-2B15-4B87-AA4E-DADB2713DA15}">
      <dsp:nvSpPr>
        <dsp:cNvPr id="0" name=""/>
        <dsp:cNvSpPr/>
      </dsp:nvSpPr>
      <dsp:spPr>
        <a:xfrm rot="3310531">
          <a:off x="3751790" y="2413997"/>
          <a:ext cx="752048" cy="32124"/>
        </a:xfrm>
        <a:custGeom>
          <a:avLst/>
          <a:gdLst/>
          <a:ahLst/>
          <a:cxnLst/>
          <a:rect l="0" t="0" r="0" b="0"/>
          <a:pathLst>
            <a:path>
              <a:moveTo>
                <a:pt x="0" y="16062"/>
              </a:moveTo>
              <a:lnTo>
                <a:pt x="752048"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o-RO" sz="500" kern="1200"/>
        </a:p>
      </dsp:txBody>
      <dsp:txXfrm>
        <a:off x="4109013" y="2411258"/>
        <a:ext cx="37602" cy="37602"/>
      </dsp:txXfrm>
    </dsp:sp>
    <dsp:sp modelId="{C51850AE-A32C-4B01-9D64-5558F9D3CC06}">
      <dsp:nvSpPr>
        <dsp:cNvPr id="0" name=""/>
        <dsp:cNvSpPr/>
      </dsp:nvSpPr>
      <dsp:spPr>
        <a:xfrm>
          <a:off x="4342548" y="2470321"/>
          <a:ext cx="1073669" cy="536834"/>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for</a:t>
          </a:r>
          <a:endParaRPr lang="ro-RO" sz="1600" kern="1200"/>
        </a:p>
      </dsp:txBody>
      <dsp:txXfrm>
        <a:off x="4358271" y="2486044"/>
        <a:ext cx="1042223" cy="50538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43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2757491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2875216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16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490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311081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10504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51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210074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143502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56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56867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 column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1A56F-9854-44A2-95A4-6E7704026A77}"/>
              </a:ext>
            </a:extLst>
          </p:cNvPr>
          <p:cNvSpPr>
            <a:spLocks noGrp="1"/>
          </p:cNvSpPr>
          <p:nvPr>
            <p:ph type="sldNum" idx="10"/>
          </p:nvPr>
        </p:nvSpPr>
        <p:spPr/>
        <p:txBody>
          <a:bodyPr/>
          <a:lstStyle/>
          <a:p>
            <a:fld id="{00000000-1234-1234-1234-123412341234}" type="slidenum">
              <a:rPr lang="en" smtClean="0"/>
              <a:pPr/>
              <a:t>‹#›</a:t>
            </a:fld>
            <a:endParaRPr lang="en"/>
          </a:p>
        </p:txBody>
      </p:sp>
      <p:grpSp>
        <p:nvGrpSpPr>
          <p:cNvPr id="4" name="Google Shape;154;p9">
            <a:extLst>
              <a:ext uri="{FF2B5EF4-FFF2-40B4-BE49-F238E27FC236}">
                <a16:creationId xmlns:a16="http://schemas.microsoft.com/office/drawing/2014/main" id="{D76BECEC-8215-4BDB-A595-431A8F77DCC9}"/>
              </a:ext>
            </a:extLst>
          </p:cNvPr>
          <p:cNvGrpSpPr/>
          <p:nvPr userDrawn="1"/>
        </p:nvGrpSpPr>
        <p:grpSpPr>
          <a:xfrm rot="10800000">
            <a:off x="-8" y="-1"/>
            <a:ext cx="2202831" cy="670795"/>
            <a:chOff x="5575242" y="4472723"/>
            <a:chExt cx="2202830" cy="670795"/>
          </a:xfrm>
        </p:grpSpPr>
        <p:sp>
          <p:nvSpPr>
            <p:cNvPr id="5" name="Google Shape;155;p9">
              <a:extLst>
                <a:ext uri="{FF2B5EF4-FFF2-40B4-BE49-F238E27FC236}">
                  <a16:creationId xmlns:a16="http://schemas.microsoft.com/office/drawing/2014/main" id="{DD34AA73-E2D7-431D-9E50-B106CC5A427B}"/>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 name="Google Shape;156;p9">
              <a:extLst>
                <a:ext uri="{FF2B5EF4-FFF2-40B4-BE49-F238E27FC236}">
                  <a16:creationId xmlns:a16="http://schemas.microsoft.com/office/drawing/2014/main" id="{D6F66500-4671-46BF-9C1C-905F425DBB4B}"/>
                </a:ext>
              </a:extLst>
            </p:cNvPr>
            <p:cNvGrpSpPr/>
            <p:nvPr/>
          </p:nvGrpSpPr>
          <p:grpSpPr>
            <a:xfrm flipH="1">
              <a:off x="5734850" y="4472723"/>
              <a:ext cx="2040837" cy="670795"/>
              <a:chOff x="1297954" y="330075"/>
              <a:chExt cx="5169293" cy="1699506"/>
            </a:xfrm>
          </p:grpSpPr>
          <p:sp>
            <p:nvSpPr>
              <p:cNvPr id="10" name="Google Shape;157;p9">
                <a:extLst>
                  <a:ext uri="{FF2B5EF4-FFF2-40B4-BE49-F238E27FC236}">
                    <a16:creationId xmlns:a16="http://schemas.microsoft.com/office/drawing/2014/main" id="{0A6A1297-7203-464B-8FB0-85E67900F3CA}"/>
                  </a:ext>
                </a:extLst>
              </p:cNvPr>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58;p9">
                <a:extLst>
                  <a:ext uri="{FF2B5EF4-FFF2-40B4-BE49-F238E27FC236}">
                    <a16:creationId xmlns:a16="http://schemas.microsoft.com/office/drawing/2014/main" id="{2A3765D6-5090-41FD-A3A0-7820AB076A21}"/>
                  </a:ext>
                </a:extLst>
              </p:cNvPr>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 name="Google Shape;159;p9">
              <a:extLst>
                <a:ext uri="{FF2B5EF4-FFF2-40B4-BE49-F238E27FC236}">
                  <a16:creationId xmlns:a16="http://schemas.microsoft.com/office/drawing/2014/main" id="{344A335D-26E8-4C66-A5BA-5EAFEF360689}"/>
                </a:ext>
              </a:extLst>
            </p:cNvPr>
            <p:cNvGrpSpPr/>
            <p:nvPr/>
          </p:nvGrpSpPr>
          <p:grpSpPr>
            <a:xfrm flipH="1">
              <a:off x="5578209" y="4646738"/>
              <a:ext cx="2199863" cy="304563"/>
              <a:chOff x="-5827153" y="330075"/>
              <a:chExt cx="12276019" cy="1699569"/>
            </a:xfrm>
          </p:grpSpPr>
          <p:sp>
            <p:nvSpPr>
              <p:cNvPr id="8" name="Google Shape;160;p9">
                <a:extLst>
                  <a:ext uri="{FF2B5EF4-FFF2-40B4-BE49-F238E27FC236}">
                    <a16:creationId xmlns:a16="http://schemas.microsoft.com/office/drawing/2014/main" id="{250F5C09-964F-46FC-B9D2-55CE12EE424C}"/>
                  </a:ext>
                </a:extLst>
              </p:cNvPr>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 name="Google Shape;161;p9">
                <a:extLst>
                  <a:ext uri="{FF2B5EF4-FFF2-40B4-BE49-F238E27FC236}">
                    <a16:creationId xmlns:a16="http://schemas.microsoft.com/office/drawing/2014/main" id="{3B096C5B-BF3B-4863-BCF2-9864C13FBF79}"/>
                  </a:ext>
                </a:extLst>
              </p:cNvPr>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 name="Google Shape;164;p10">
            <a:extLst>
              <a:ext uri="{FF2B5EF4-FFF2-40B4-BE49-F238E27FC236}">
                <a16:creationId xmlns:a16="http://schemas.microsoft.com/office/drawing/2014/main" id="{176CC955-980C-401F-87BD-C26ABB177010}"/>
              </a:ext>
            </a:extLst>
          </p:cNvPr>
          <p:cNvGrpSpPr/>
          <p:nvPr userDrawn="1"/>
        </p:nvGrpSpPr>
        <p:grpSpPr>
          <a:xfrm>
            <a:off x="6946843" y="4472727"/>
            <a:ext cx="2202831" cy="670795"/>
            <a:chOff x="5575242" y="4472723"/>
            <a:chExt cx="2202830" cy="670795"/>
          </a:xfrm>
        </p:grpSpPr>
        <p:sp>
          <p:nvSpPr>
            <p:cNvPr id="13" name="Google Shape;165;p10">
              <a:extLst>
                <a:ext uri="{FF2B5EF4-FFF2-40B4-BE49-F238E27FC236}">
                  <a16:creationId xmlns:a16="http://schemas.microsoft.com/office/drawing/2014/main" id="{0C754696-E118-4F7B-A3AF-7D8E20FA20BC}"/>
                </a:ext>
              </a:extLst>
            </p:cNvPr>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66;p10">
              <a:extLst>
                <a:ext uri="{FF2B5EF4-FFF2-40B4-BE49-F238E27FC236}">
                  <a16:creationId xmlns:a16="http://schemas.microsoft.com/office/drawing/2014/main" id="{F6908442-CB93-4482-BF55-11511AD9B3F8}"/>
                </a:ext>
              </a:extLst>
            </p:cNvPr>
            <p:cNvGrpSpPr/>
            <p:nvPr/>
          </p:nvGrpSpPr>
          <p:grpSpPr>
            <a:xfrm flipH="1">
              <a:off x="5734850" y="4472723"/>
              <a:ext cx="2040837" cy="670795"/>
              <a:chOff x="1297954" y="330075"/>
              <a:chExt cx="5169293" cy="1699506"/>
            </a:xfrm>
          </p:grpSpPr>
          <p:sp>
            <p:nvSpPr>
              <p:cNvPr id="18" name="Google Shape;167;p10">
                <a:extLst>
                  <a:ext uri="{FF2B5EF4-FFF2-40B4-BE49-F238E27FC236}">
                    <a16:creationId xmlns:a16="http://schemas.microsoft.com/office/drawing/2014/main" id="{4E2F1D2E-351D-4587-A372-DA058A9B18FF}"/>
                  </a:ext>
                </a:extLst>
              </p:cNvPr>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68;p10">
                <a:extLst>
                  <a:ext uri="{FF2B5EF4-FFF2-40B4-BE49-F238E27FC236}">
                    <a16:creationId xmlns:a16="http://schemas.microsoft.com/office/drawing/2014/main" id="{1BDC5336-C47E-46FF-984A-0F0087309981}"/>
                  </a:ext>
                </a:extLst>
              </p:cNvPr>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 name="Google Shape;169;p10">
              <a:extLst>
                <a:ext uri="{FF2B5EF4-FFF2-40B4-BE49-F238E27FC236}">
                  <a16:creationId xmlns:a16="http://schemas.microsoft.com/office/drawing/2014/main" id="{119E0447-12DB-4DA1-B151-03EB5914B3EA}"/>
                </a:ext>
              </a:extLst>
            </p:cNvPr>
            <p:cNvGrpSpPr/>
            <p:nvPr/>
          </p:nvGrpSpPr>
          <p:grpSpPr>
            <a:xfrm flipH="1">
              <a:off x="5578209" y="4646738"/>
              <a:ext cx="2199863" cy="304563"/>
              <a:chOff x="-5827153" y="330075"/>
              <a:chExt cx="12276019" cy="1699569"/>
            </a:xfrm>
          </p:grpSpPr>
          <p:sp>
            <p:nvSpPr>
              <p:cNvPr id="16" name="Google Shape;170;p10">
                <a:extLst>
                  <a:ext uri="{FF2B5EF4-FFF2-40B4-BE49-F238E27FC236}">
                    <a16:creationId xmlns:a16="http://schemas.microsoft.com/office/drawing/2014/main" id="{9A24C741-E496-405D-ACE2-C54A42F2C8C7}"/>
                  </a:ext>
                </a:extLst>
              </p:cNvPr>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1;p10">
                <a:extLst>
                  <a:ext uri="{FF2B5EF4-FFF2-40B4-BE49-F238E27FC236}">
                    <a16:creationId xmlns:a16="http://schemas.microsoft.com/office/drawing/2014/main" id="{6F604175-557C-4431-ABCF-4181D255C09C}"/>
                  </a:ext>
                </a:extLst>
              </p:cNvPr>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20" name="Google Shape;79;p5">
            <a:extLst>
              <a:ext uri="{FF2B5EF4-FFF2-40B4-BE49-F238E27FC236}">
                <a16:creationId xmlns:a16="http://schemas.microsoft.com/office/drawing/2014/main" id="{34D6A82A-DAEC-49B1-8D4D-548BA61B6568}"/>
              </a:ext>
            </a:extLst>
          </p:cNvPr>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189" lvl="0" indent="-380990">
              <a:spcBef>
                <a:spcPts val="600"/>
              </a:spcBef>
              <a:spcAft>
                <a:spcPts val="0"/>
              </a:spcAft>
              <a:buSzPts val="2400"/>
              <a:buChar char="▰"/>
              <a:defRPr/>
            </a:lvl1pPr>
            <a:lvl2pPr marL="914377" lvl="1" indent="-380990">
              <a:spcBef>
                <a:spcPts val="1000"/>
              </a:spcBef>
              <a:spcAft>
                <a:spcPts val="0"/>
              </a:spcAft>
              <a:buSzPts val="2400"/>
              <a:buChar char="▻"/>
              <a:defRPr/>
            </a:lvl2pPr>
            <a:lvl3pPr marL="1371566" lvl="2" indent="-380990">
              <a:spcBef>
                <a:spcPts val="1000"/>
              </a:spcBef>
              <a:spcAft>
                <a:spcPts val="0"/>
              </a:spcAft>
              <a:buSzPts val="2400"/>
              <a:buChar char="▻"/>
              <a:defRPr/>
            </a:lvl3pPr>
            <a:lvl4pPr marL="1828754" lvl="3" indent="-380990">
              <a:spcBef>
                <a:spcPts val="1000"/>
              </a:spcBef>
              <a:spcAft>
                <a:spcPts val="0"/>
              </a:spcAft>
              <a:buSzPts val="2400"/>
              <a:buChar char="▻"/>
              <a:defRPr/>
            </a:lvl4pPr>
            <a:lvl5pPr marL="2285943" lvl="4" indent="-380990">
              <a:spcBef>
                <a:spcPts val="1000"/>
              </a:spcBef>
              <a:spcAft>
                <a:spcPts val="0"/>
              </a:spcAft>
              <a:buSzPts val="2400"/>
              <a:buChar char="▻"/>
              <a:defRPr/>
            </a:lvl5pPr>
            <a:lvl6pPr marL="2743131" lvl="5" indent="-380990">
              <a:spcBef>
                <a:spcPts val="1000"/>
              </a:spcBef>
              <a:spcAft>
                <a:spcPts val="0"/>
              </a:spcAft>
              <a:buSzPts val="2400"/>
              <a:buChar char="▻"/>
              <a:defRPr/>
            </a:lvl6pPr>
            <a:lvl7pPr marL="3200320" lvl="6" indent="-380990">
              <a:spcBef>
                <a:spcPts val="1000"/>
              </a:spcBef>
              <a:spcAft>
                <a:spcPts val="0"/>
              </a:spcAft>
              <a:buSzPts val="2400"/>
              <a:buChar char="▻"/>
              <a:defRPr/>
            </a:lvl7pPr>
            <a:lvl8pPr marL="3657509" lvl="7" indent="-380990">
              <a:spcBef>
                <a:spcPts val="1000"/>
              </a:spcBef>
              <a:spcAft>
                <a:spcPts val="0"/>
              </a:spcAft>
              <a:buSzPts val="2400"/>
              <a:buChar char="▻"/>
              <a:defRPr/>
            </a:lvl8pPr>
            <a:lvl9pPr marL="4114697" lvl="8" indent="-380990">
              <a:spcBef>
                <a:spcPts val="1000"/>
              </a:spcBef>
              <a:spcAft>
                <a:spcPts val="1000"/>
              </a:spcAft>
              <a:buSzPts val="2400"/>
              <a:buChar char="▻"/>
              <a:defRPr/>
            </a:lvl9pPr>
          </a:lstStyle>
          <a:p>
            <a:endParaRPr dirty="0"/>
          </a:p>
        </p:txBody>
      </p:sp>
      <p:sp>
        <p:nvSpPr>
          <p:cNvPr id="21" name="Google Shape;80;p5">
            <a:extLst>
              <a:ext uri="{FF2B5EF4-FFF2-40B4-BE49-F238E27FC236}">
                <a16:creationId xmlns:a16="http://schemas.microsoft.com/office/drawing/2014/main" id="{FBD86C8E-7189-4A41-AB25-84DFC8346112}"/>
              </a:ext>
            </a:extLst>
          </p:cNvPr>
          <p:cNvSpPr txBox="1">
            <a:spLocks/>
          </p:cNvSpPr>
          <p:nvPr userDrawn="1"/>
        </p:nvSpPr>
        <p:spPr>
          <a:xfrm>
            <a:off x="7616952" y="4636008"/>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rgbClr val="FFFFFF"/>
                </a:solidFill>
                <a:latin typeface="Roboto Condensed"/>
                <a:ea typeface="Roboto Condensed"/>
                <a:cs typeface="Roboto Condensed"/>
                <a:sym typeface="Roboto Condensed"/>
              </a:defRPr>
            </a:lvl9pPr>
          </a:lstStyle>
          <a:p>
            <a:fld id="{00000000-1234-1234-1234-123412341234}" type="slidenum">
              <a:rPr lang="en" sz="1200" smtClean="0"/>
              <a:pPr/>
              <a:t>‹#›</a:t>
            </a:fld>
            <a:endParaRPr lang="en" sz="1200"/>
          </a:p>
        </p:txBody>
      </p:sp>
    </p:spTree>
    <p:extLst>
      <p:ext uri="{BB962C8B-B14F-4D97-AF65-F5344CB8AC3E}">
        <p14:creationId xmlns:p14="http://schemas.microsoft.com/office/powerpoint/2010/main" val="128161323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isocpp.org/std/" TargetMode="Externa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hyperlink" Target="https://isocpp.org/std/statu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hyperlink" Target="https://www.slidescarnival.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prstGeom prst="rect">
            <a:avLst/>
          </a:prstGeom>
        </p:spPr>
        <p:txBody>
          <a:bodyPr spcFirstLastPara="1" wrap="square" lIns="91425" tIns="91425" rIns="91425" bIns="91425" anchor="ctr" anchorCtr="0">
            <a:noAutofit/>
          </a:bodyPr>
          <a:lstStyle/>
          <a:p>
            <a:pPr algn="ctr"/>
            <a:r>
              <a:rPr lang="en-US" sz="3200"/>
              <a:t>PROIECT DE EVALUARE LA DISCIPLINA INFORMATICA</a:t>
            </a:r>
            <a:br>
              <a:rPr lang="en-US" sz="3200"/>
            </a:br>
            <a:br>
              <a:rPr lang="en-US" sz="3200"/>
            </a:br>
            <a:r>
              <a:rPr lang="en-US" sz="3200"/>
              <a:t>TEMA: “LIMBAJUL DE PROGRAMARE C++”</a:t>
            </a:r>
            <a:endParaRPr sz="3200"/>
          </a:p>
        </p:txBody>
      </p:sp>
      <p:sp>
        <p:nvSpPr>
          <p:cNvPr id="7" name="Google Shape;184;p11">
            <a:extLst>
              <a:ext uri="{FF2B5EF4-FFF2-40B4-BE49-F238E27FC236}">
                <a16:creationId xmlns:a16="http://schemas.microsoft.com/office/drawing/2014/main" id="{C6F4C361-5789-4B2C-BDC8-87210ED2618D}"/>
              </a:ext>
            </a:extLst>
          </p:cNvPr>
          <p:cNvSpPr txBox="1">
            <a:spLocks/>
          </p:cNvSpPr>
          <p:nvPr/>
        </p:nvSpPr>
        <p:spPr>
          <a:xfrm>
            <a:off x="4655814" y="4306186"/>
            <a:ext cx="3487479" cy="2658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pPr algn="ctr"/>
            <a:r>
              <a:rPr lang="it-IT" sz="1800" b="0" dirty="0">
                <a:solidFill>
                  <a:schemeClr val="bg1"/>
                </a:solidFill>
                <a:effectLst>
                  <a:outerShdw blurRad="38100" dist="38100" dir="2700000" algn="tl">
                    <a:srgbClr val="000000">
                      <a:alpha val="43137"/>
                    </a:srgbClr>
                  </a:outerShdw>
                </a:effectLst>
              </a:rPr>
              <a:t>ArminC</a:t>
            </a:r>
            <a:endParaRPr lang="it-IT" sz="1800" b="0" dirty="0">
              <a:solidFill>
                <a:schemeClr val="bg1"/>
              </a:solidFill>
              <a:effectLst>
                <a:outerShdw blurRad="38100" dist="38100" dir="2700000" algn="tl">
                  <a:srgbClr val="000000">
                    <a:alpha val="43137"/>
                  </a:srgbClr>
                </a:outerShdw>
              </a:effectLst>
              <a:latin typeface="Roboto Condensed" panose="020B0604020202020204" charset="0"/>
              <a:ea typeface="Roboto Condensed" panose="020B0604020202020204" charset="0"/>
            </a:endParaRPr>
          </a:p>
        </p:txBody>
      </p:sp>
      <p:pic>
        <p:nvPicPr>
          <p:cNvPr id="9" name="Graphic 8">
            <a:extLst>
              <a:ext uri="{FF2B5EF4-FFF2-40B4-BE49-F238E27FC236}">
                <a16:creationId xmlns:a16="http://schemas.microsoft.com/office/drawing/2014/main" id="{754632ED-1E39-4FF6-B680-B4BD73A63F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0262" y="2382044"/>
            <a:ext cx="1486063" cy="1670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4A8C-C5F3-454E-BC78-CCD3985586EA}"/>
              </a:ext>
            </a:extLst>
          </p:cNvPr>
          <p:cNvSpPr>
            <a:spLocks noGrp="1"/>
          </p:cNvSpPr>
          <p:nvPr>
            <p:ph type="title"/>
          </p:nvPr>
        </p:nvSpPr>
        <p:spPr/>
        <p:txBody>
          <a:bodyPr/>
          <a:lstStyle/>
          <a:p>
            <a:r>
              <a:rPr lang="en-US"/>
              <a:t>C++ 2.0 SI STANDARDIZAREA</a:t>
            </a:r>
            <a:endParaRPr lang="ro-RO"/>
          </a:p>
        </p:txBody>
      </p:sp>
      <p:sp>
        <p:nvSpPr>
          <p:cNvPr id="3" name="Text Placeholder 2">
            <a:extLst>
              <a:ext uri="{FF2B5EF4-FFF2-40B4-BE49-F238E27FC236}">
                <a16:creationId xmlns:a16="http://schemas.microsoft.com/office/drawing/2014/main" id="{985E4EB5-0B44-47C0-B1DB-1906D0B46B41}"/>
              </a:ext>
            </a:extLst>
          </p:cNvPr>
          <p:cNvSpPr>
            <a:spLocks noGrp="1"/>
          </p:cNvSpPr>
          <p:nvPr>
            <p:ph type="body" idx="1"/>
          </p:nvPr>
        </p:nvSpPr>
        <p:spPr>
          <a:xfrm>
            <a:off x="0" y="1327350"/>
            <a:ext cx="9144000" cy="3816150"/>
          </a:xfrm>
        </p:spPr>
        <p:txBody>
          <a:bodyPr anchor="t"/>
          <a:lstStyle/>
          <a:p>
            <a:r>
              <a:rPr lang="en-US" sz="1800"/>
              <a:t>In </a:t>
            </a:r>
            <a:r>
              <a:rPr lang="en-US" sz="1800" u="sng"/>
              <a:t>1989</a:t>
            </a:r>
            <a:r>
              <a:rPr lang="en-US" sz="1800"/>
              <a:t>, a </a:t>
            </a:r>
            <a:r>
              <a:rPr lang="en-US" sz="1800" err="1"/>
              <a:t>fost</a:t>
            </a:r>
            <a:r>
              <a:rPr lang="en-US" sz="1800"/>
              <a:t> </a:t>
            </a:r>
            <a:r>
              <a:rPr lang="en-US" sz="1800" err="1"/>
              <a:t>lansata</a:t>
            </a:r>
            <a:r>
              <a:rPr lang="en-US" sz="1800"/>
              <a:t> </a:t>
            </a:r>
            <a:r>
              <a:rPr lang="en-US" sz="1800" err="1"/>
              <a:t>versiunea</a:t>
            </a:r>
            <a:r>
              <a:rPr lang="en-US" sz="1800"/>
              <a:t> 2.0 a C++. </a:t>
            </a:r>
            <a:r>
              <a:rPr lang="en-US" sz="1800" err="1"/>
              <a:t>Noile</a:t>
            </a:r>
            <a:r>
              <a:rPr lang="en-US" sz="1800"/>
              <a:t> </a:t>
            </a:r>
            <a:r>
              <a:rPr lang="en-US" sz="1800" err="1"/>
              <a:t>caracteristici</a:t>
            </a:r>
            <a:r>
              <a:rPr lang="en-US" sz="1800"/>
              <a:t> din 2.0 au </a:t>
            </a:r>
            <a:r>
              <a:rPr lang="en-US" sz="1800" err="1"/>
              <a:t>inclus</a:t>
            </a:r>
            <a:r>
              <a:rPr lang="en-US" sz="1800"/>
              <a:t> </a:t>
            </a:r>
            <a:r>
              <a:rPr lang="en-US" sz="1800" err="1"/>
              <a:t>mostenirea</a:t>
            </a:r>
            <a:r>
              <a:rPr lang="en-US" sz="1800"/>
              <a:t> </a:t>
            </a:r>
            <a:r>
              <a:rPr lang="en-US" sz="1800" err="1"/>
              <a:t>multipla</a:t>
            </a:r>
            <a:r>
              <a:rPr lang="en-US" sz="1800"/>
              <a:t>, </a:t>
            </a:r>
            <a:r>
              <a:rPr lang="en-US" sz="1800" err="1"/>
              <a:t>clase</a:t>
            </a:r>
            <a:r>
              <a:rPr lang="en-US" sz="1800"/>
              <a:t> </a:t>
            </a:r>
            <a:r>
              <a:rPr lang="en-US" sz="1800" err="1"/>
              <a:t>abstracte</a:t>
            </a:r>
            <a:r>
              <a:rPr lang="en-US" sz="1800"/>
              <a:t>, </a:t>
            </a:r>
            <a:r>
              <a:rPr lang="en-US" sz="1800" err="1"/>
              <a:t>functii</a:t>
            </a:r>
            <a:r>
              <a:rPr lang="en-US" sz="1800"/>
              <a:t> static ale </a:t>
            </a:r>
            <a:r>
              <a:rPr lang="en-US" sz="1800" err="1"/>
              <a:t>membrilor</a:t>
            </a:r>
            <a:r>
              <a:rPr lang="en-US" sz="1800"/>
              <a:t>, </a:t>
            </a:r>
            <a:r>
              <a:rPr lang="en-US" sz="1800" err="1"/>
              <a:t>functii</a:t>
            </a:r>
            <a:r>
              <a:rPr lang="en-US" sz="1800"/>
              <a:t> </a:t>
            </a:r>
            <a:r>
              <a:rPr lang="en-US" sz="1800" err="1"/>
              <a:t>constante</a:t>
            </a:r>
            <a:r>
              <a:rPr lang="en-US" sz="1800"/>
              <a:t> ale </a:t>
            </a:r>
            <a:r>
              <a:rPr lang="en-US" sz="1800" err="1"/>
              <a:t>membrilor</a:t>
            </a:r>
            <a:r>
              <a:rPr lang="en-US" sz="1800"/>
              <a:t> </a:t>
            </a:r>
            <a:r>
              <a:rPr lang="en-US" sz="1800" err="1"/>
              <a:t>si</a:t>
            </a:r>
            <a:r>
              <a:rPr lang="en-US" sz="1800"/>
              <a:t> </a:t>
            </a:r>
            <a:r>
              <a:rPr lang="en-US" sz="1800" err="1"/>
              <a:t>membri</a:t>
            </a:r>
            <a:r>
              <a:rPr lang="en-US" sz="1800"/>
              <a:t> protejati. In </a:t>
            </a:r>
            <a:r>
              <a:rPr lang="en-US" sz="1800" u="sng"/>
              <a:t>1990</a:t>
            </a:r>
            <a:r>
              <a:rPr lang="en-US" sz="1800"/>
              <a:t>, </a:t>
            </a:r>
            <a:r>
              <a:rPr lang="en-US" sz="1800" err="1"/>
              <a:t>cartea</a:t>
            </a:r>
            <a:r>
              <a:rPr lang="en-US" sz="1800"/>
              <a:t> “</a:t>
            </a:r>
            <a:r>
              <a:rPr lang="en-US" sz="1800" i="1"/>
              <a:t>The Annotated C++ Reference Manual</a:t>
            </a:r>
            <a:r>
              <a:rPr lang="en-US" sz="1800"/>
              <a:t>” a </a:t>
            </a:r>
            <a:r>
              <a:rPr lang="en-US" sz="1800" err="1"/>
              <a:t>fost</a:t>
            </a:r>
            <a:r>
              <a:rPr lang="en-US" sz="1800"/>
              <a:t> </a:t>
            </a:r>
            <a:r>
              <a:rPr lang="en-US" sz="1800" err="1"/>
              <a:t>publicata</a:t>
            </a:r>
            <a:r>
              <a:rPr lang="en-US" sz="1800"/>
              <a:t>. </a:t>
            </a:r>
            <a:r>
              <a:rPr lang="en-US" sz="1800" err="1"/>
              <a:t>Aceasta</a:t>
            </a:r>
            <a:r>
              <a:rPr lang="en-US" sz="1800"/>
              <a:t> </a:t>
            </a:r>
            <a:r>
              <a:rPr lang="en-US" sz="1800" err="1"/>
              <a:t>lucrare</a:t>
            </a:r>
            <a:r>
              <a:rPr lang="en-US" sz="1800"/>
              <a:t> a </a:t>
            </a:r>
            <a:r>
              <a:rPr lang="en-US" sz="1800" err="1"/>
              <a:t>devenit</a:t>
            </a:r>
            <a:r>
              <a:rPr lang="en-US" sz="1800"/>
              <a:t> </a:t>
            </a:r>
            <a:r>
              <a:rPr lang="en-US" sz="1800" err="1"/>
              <a:t>baza</a:t>
            </a:r>
            <a:r>
              <a:rPr lang="en-US" sz="1800"/>
              <a:t> </a:t>
            </a:r>
            <a:r>
              <a:rPr lang="en-US" sz="1800" err="1"/>
              <a:t>pentru</a:t>
            </a:r>
            <a:r>
              <a:rPr lang="en-US" sz="1800"/>
              <a:t> </a:t>
            </a:r>
            <a:r>
              <a:rPr lang="en-US" sz="1800" err="1"/>
              <a:t>standardele</a:t>
            </a:r>
            <a:r>
              <a:rPr lang="en-US" sz="1800"/>
              <a:t> </a:t>
            </a:r>
            <a:r>
              <a:rPr lang="en-US" sz="1800" err="1"/>
              <a:t>viitoare</a:t>
            </a:r>
            <a:r>
              <a:rPr lang="en-US" sz="1800"/>
              <a:t>. Mai </a:t>
            </a:r>
            <a:r>
              <a:rPr lang="en-US" sz="1800" err="1"/>
              <a:t>tarziu</a:t>
            </a:r>
            <a:r>
              <a:rPr lang="en-US" sz="1800"/>
              <a:t> au </a:t>
            </a:r>
            <a:r>
              <a:rPr lang="en-US" sz="1800" err="1"/>
              <a:t>fost</a:t>
            </a:r>
            <a:r>
              <a:rPr lang="en-US" sz="1800"/>
              <a:t> </a:t>
            </a:r>
            <a:r>
              <a:rPr lang="en-US" sz="1800" err="1"/>
              <a:t>adaugate</a:t>
            </a:r>
            <a:r>
              <a:rPr lang="en-US" sz="1800"/>
              <a:t> </a:t>
            </a:r>
            <a:r>
              <a:rPr lang="en-US" sz="1800" err="1"/>
              <a:t>alte</a:t>
            </a:r>
            <a:r>
              <a:rPr lang="en-US" sz="1800"/>
              <a:t> </a:t>
            </a:r>
            <a:r>
              <a:rPr lang="en-US" sz="1800" err="1"/>
              <a:t>facilitati</a:t>
            </a:r>
            <a:r>
              <a:rPr lang="en-US" sz="1800"/>
              <a:t> </a:t>
            </a:r>
            <a:r>
              <a:rPr lang="en-US" sz="1800" err="1"/>
              <a:t>ce</a:t>
            </a:r>
            <a:r>
              <a:rPr lang="en-US" sz="1800"/>
              <a:t> </a:t>
            </a:r>
            <a:r>
              <a:rPr lang="en-US" sz="1800" err="1"/>
              <a:t>includeau</a:t>
            </a:r>
            <a:r>
              <a:rPr lang="en-US" sz="1800"/>
              <a:t> template-</a:t>
            </a:r>
            <a:r>
              <a:rPr lang="en-US" sz="1800" err="1"/>
              <a:t>uri</a:t>
            </a:r>
            <a:r>
              <a:rPr lang="en-US" sz="1800"/>
              <a:t> (</a:t>
            </a:r>
            <a:r>
              <a:rPr lang="en-US" sz="1800" err="1"/>
              <a:t>sabloane</a:t>
            </a:r>
            <a:r>
              <a:rPr lang="en-US" sz="1800"/>
              <a:t>), </a:t>
            </a:r>
            <a:r>
              <a:rPr lang="en-US" sz="1800" err="1"/>
              <a:t>exceptii</a:t>
            </a:r>
            <a:r>
              <a:rPr lang="en-US" sz="1800"/>
              <a:t>, namespaces (</a:t>
            </a:r>
            <a:r>
              <a:rPr lang="en-US" sz="1800" err="1"/>
              <a:t>spatii</a:t>
            </a:r>
            <a:r>
              <a:rPr lang="en-US" sz="1800"/>
              <a:t> de </a:t>
            </a:r>
            <a:r>
              <a:rPr lang="en-US" sz="1800" err="1"/>
              <a:t>nume</a:t>
            </a:r>
            <a:r>
              <a:rPr lang="en-US" sz="1800"/>
              <a:t>), </a:t>
            </a:r>
            <a:r>
              <a:rPr lang="en-US" sz="1800" err="1"/>
              <a:t>conversiuni</a:t>
            </a:r>
            <a:r>
              <a:rPr lang="en-US" sz="1800"/>
              <a:t> </a:t>
            </a:r>
            <a:r>
              <a:rPr lang="en-US" sz="1800" err="1"/>
              <a:t>noi</a:t>
            </a:r>
            <a:r>
              <a:rPr lang="en-US" sz="1800"/>
              <a:t>, si </a:t>
            </a:r>
            <a:r>
              <a:rPr lang="en-US" sz="1800" err="1"/>
              <a:t>tipul</a:t>
            </a:r>
            <a:r>
              <a:rPr lang="en-US" sz="1800"/>
              <a:t> </a:t>
            </a:r>
            <a:r>
              <a:rPr lang="en-US" sz="1800" err="1"/>
              <a:t>boolean</a:t>
            </a:r>
            <a:r>
              <a:rPr lang="en-US" sz="1800"/>
              <a:t> (date </a:t>
            </a:r>
            <a:r>
              <a:rPr lang="en-US" sz="1800" err="1"/>
              <a:t>logice</a:t>
            </a:r>
            <a:r>
              <a:rPr lang="en-US" sz="1800"/>
              <a:t>). In 1991 a </a:t>
            </a:r>
            <a:r>
              <a:rPr lang="en-US" sz="1800" err="1"/>
              <a:t>doua</a:t>
            </a:r>
            <a:r>
              <a:rPr lang="en-US" sz="1800"/>
              <a:t> </a:t>
            </a:r>
            <a:r>
              <a:rPr lang="en-US" sz="1800" err="1"/>
              <a:t>editie</a:t>
            </a:r>
            <a:r>
              <a:rPr lang="en-US" sz="1800"/>
              <a:t> </a:t>
            </a:r>
            <a:r>
              <a:rPr lang="en-US" sz="1800" err="1"/>
              <a:t>actualizata</a:t>
            </a:r>
            <a:r>
              <a:rPr lang="en-US" sz="1800"/>
              <a:t> a </a:t>
            </a:r>
            <a:r>
              <a:rPr lang="en-US" sz="1800" err="1"/>
              <a:t>cartii</a:t>
            </a:r>
            <a:r>
              <a:rPr lang="en-US" sz="1800"/>
              <a:t> </a:t>
            </a:r>
            <a:r>
              <a:rPr lang="ro-RO" sz="1800"/>
              <a:t>"</a:t>
            </a:r>
            <a:r>
              <a:rPr lang="ro-RO" sz="1800" i="1"/>
              <a:t>The C++ </a:t>
            </a:r>
            <a:r>
              <a:rPr lang="ro-RO" sz="1800" i="1" err="1"/>
              <a:t>Programming</a:t>
            </a:r>
            <a:r>
              <a:rPr lang="ro-RO" sz="1800" i="1"/>
              <a:t> </a:t>
            </a:r>
            <a:r>
              <a:rPr lang="ro-RO" sz="1800" i="1" err="1"/>
              <a:t>Language</a:t>
            </a:r>
            <a:r>
              <a:rPr lang="ro-RO" sz="1800"/>
              <a:t>" </a:t>
            </a:r>
            <a:r>
              <a:rPr lang="en-US" sz="1800"/>
              <a:t>a </a:t>
            </a:r>
            <a:r>
              <a:rPr lang="en-US" sz="1800" err="1"/>
              <a:t>fost</a:t>
            </a:r>
            <a:r>
              <a:rPr lang="en-US" sz="1800"/>
              <a:t> </a:t>
            </a:r>
            <a:r>
              <a:rPr lang="en-US" sz="1800" err="1"/>
              <a:t>publicata</a:t>
            </a:r>
            <a:r>
              <a:rPr lang="en-US" sz="1800"/>
              <a:t>.</a:t>
            </a:r>
          </a:p>
          <a:p>
            <a:r>
              <a:rPr lang="it-IT" sz="1800"/>
              <a:t>Dupa ani de lucru, un comitet ANSI-ISO a standardizat C++ în </a:t>
            </a:r>
            <a:r>
              <a:rPr lang="it-IT" sz="1800" u="sng"/>
              <a:t>1998</a:t>
            </a:r>
            <a:r>
              <a:rPr lang="it-IT" sz="1800"/>
              <a:t> (ISO/IEC 14882:1998).</a:t>
            </a:r>
            <a:endParaRPr lang="en-US" sz="1800"/>
          </a:p>
          <a:p>
            <a:r>
              <a:rPr lang="en-US" sz="1800"/>
              <a:t>In </a:t>
            </a:r>
            <a:r>
              <a:rPr lang="en-US" sz="1800" err="1"/>
              <a:t>viitor</a:t>
            </a:r>
            <a:r>
              <a:rPr lang="en-US" sz="1800"/>
              <a:t>, C++ a </a:t>
            </a:r>
            <a:r>
              <a:rPr lang="en-US" sz="1800" err="1"/>
              <a:t>evoluat</a:t>
            </a:r>
            <a:r>
              <a:rPr lang="en-US" sz="1800"/>
              <a:t> </a:t>
            </a:r>
            <a:r>
              <a:rPr lang="en-US" sz="1800" err="1"/>
              <a:t>relativ</a:t>
            </a:r>
            <a:r>
              <a:rPr lang="en-US" sz="1800"/>
              <a:t> </a:t>
            </a:r>
            <a:r>
              <a:rPr lang="en-US" sz="1800" err="1"/>
              <a:t>incet</a:t>
            </a:r>
            <a:r>
              <a:rPr lang="en-US" sz="1800"/>
              <a:t> </a:t>
            </a:r>
            <a:r>
              <a:rPr lang="en-US" sz="1800" err="1"/>
              <a:t>pana</a:t>
            </a:r>
            <a:r>
              <a:rPr lang="en-US" sz="1800"/>
              <a:t> in </a:t>
            </a:r>
            <a:r>
              <a:rPr lang="en-US" sz="1800" u="sng"/>
              <a:t>2011</a:t>
            </a:r>
            <a:r>
              <a:rPr lang="en-US" sz="1800"/>
              <a:t>, </a:t>
            </a:r>
            <a:r>
              <a:rPr lang="en-US" sz="1800" err="1"/>
              <a:t>cand</a:t>
            </a:r>
            <a:r>
              <a:rPr lang="en-US" sz="1800"/>
              <a:t> a </a:t>
            </a:r>
            <a:r>
              <a:rPr lang="en-US" sz="1800" err="1"/>
              <a:t>fost</a:t>
            </a:r>
            <a:r>
              <a:rPr lang="en-US" sz="1800"/>
              <a:t> </a:t>
            </a:r>
            <a:r>
              <a:rPr lang="en-US" sz="1800" err="1"/>
              <a:t>lansat</a:t>
            </a:r>
            <a:r>
              <a:rPr lang="en-US" sz="1800"/>
              <a:t> </a:t>
            </a:r>
            <a:r>
              <a:rPr lang="en-US" sz="1800" err="1"/>
              <a:t>standardul</a:t>
            </a:r>
            <a:r>
              <a:rPr lang="en-US" sz="1800"/>
              <a:t> C++11, </a:t>
            </a:r>
            <a:r>
              <a:rPr lang="en-US" sz="1800" err="1"/>
              <a:t>adaugand</a:t>
            </a:r>
            <a:r>
              <a:rPr lang="en-US" sz="1800"/>
              <a:t> </a:t>
            </a:r>
            <a:r>
              <a:rPr lang="en-US" sz="1800" err="1"/>
              <a:t>numeroase</a:t>
            </a:r>
            <a:r>
              <a:rPr lang="en-US" sz="1800"/>
              <a:t> </a:t>
            </a:r>
            <a:r>
              <a:rPr lang="en-US" sz="1800" err="1"/>
              <a:t>functii</a:t>
            </a:r>
            <a:r>
              <a:rPr lang="en-US" sz="1800"/>
              <a:t> </a:t>
            </a:r>
            <a:r>
              <a:rPr lang="en-US" sz="1800" err="1"/>
              <a:t>noi</a:t>
            </a:r>
            <a:r>
              <a:rPr lang="en-US" sz="1800"/>
              <a:t>, </a:t>
            </a:r>
            <a:r>
              <a:rPr lang="en-US" sz="1800" err="1"/>
              <a:t>extinderea</a:t>
            </a:r>
            <a:r>
              <a:rPr lang="en-US" sz="1800"/>
              <a:t> </a:t>
            </a:r>
            <a:r>
              <a:rPr lang="en-US" sz="1800" err="1"/>
              <a:t>bibilotecii</a:t>
            </a:r>
            <a:r>
              <a:rPr lang="en-US" sz="1800"/>
              <a:t> standard </a:t>
            </a:r>
            <a:r>
              <a:rPr lang="en-US" sz="1800" err="1"/>
              <a:t>si</a:t>
            </a:r>
            <a:r>
              <a:rPr lang="en-US" sz="1800"/>
              <a:t> </a:t>
            </a:r>
            <a:r>
              <a:rPr lang="en-US" sz="1800" err="1"/>
              <a:t>oferind</a:t>
            </a:r>
            <a:r>
              <a:rPr lang="en-US" sz="1800"/>
              <a:t> </a:t>
            </a:r>
            <a:r>
              <a:rPr lang="en-US" sz="1800" err="1"/>
              <a:t>mai</a:t>
            </a:r>
            <a:r>
              <a:rPr lang="en-US" sz="1800"/>
              <a:t> </a:t>
            </a:r>
            <a:r>
              <a:rPr lang="en-US" sz="1800" err="1"/>
              <a:t>multe</a:t>
            </a:r>
            <a:r>
              <a:rPr lang="en-US" sz="1800"/>
              <a:t> </a:t>
            </a:r>
            <a:r>
              <a:rPr lang="en-US" sz="1800" err="1"/>
              <a:t>facilitati</a:t>
            </a:r>
            <a:r>
              <a:rPr lang="en-US" sz="1800"/>
              <a:t> </a:t>
            </a:r>
            <a:r>
              <a:rPr lang="en-US" sz="1800" err="1"/>
              <a:t>programatorilor</a:t>
            </a:r>
            <a:r>
              <a:rPr lang="en-US" sz="1800"/>
              <a:t>. </a:t>
            </a:r>
            <a:r>
              <a:rPr lang="en-US" sz="1800" err="1"/>
              <a:t>Dupa</a:t>
            </a:r>
            <a:r>
              <a:rPr lang="en-US" sz="1800"/>
              <a:t> minora </a:t>
            </a:r>
            <a:r>
              <a:rPr lang="en-US" sz="1800" err="1"/>
              <a:t>actualizare</a:t>
            </a:r>
            <a:r>
              <a:rPr lang="en-US" sz="1800"/>
              <a:t> C++14, au </a:t>
            </a:r>
            <a:r>
              <a:rPr lang="en-US" sz="1800" err="1"/>
              <a:t>fost</a:t>
            </a:r>
            <a:r>
              <a:rPr lang="en-US" sz="1800"/>
              <a:t> </a:t>
            </a:r>
            <a:r>
              <a:rPr lang="en-US" sz="1800" err="1"/>
              <a:t>introduse</a:t>
            </a:r>
            <a:r>
              <a:rPr lang="en-US" sz="1800"/>
              <a:t> </a:t>
            </a:r>
            <a:r>
              <a:rPr lang="en-US" sz="1800" err="1"/>
              <a:t>noi</a:t>
            </a:r>
            <a:endParaRPr lang="en-US" sz="1800"/>
          </a:p>
          <a:p>
            <a:pPr marL="76199" indent="0">
              <a:spcBef>
                <a:spcPts val="0"/>
              </a:spcBef>
              <a:buNone/>
            </a:pPr>
            <a:r>
              <a:rPr lang="en-US" sz="1800" err="1"/>
              <a:t>completari</a:t>
            </a:r>
            <a:r>
              <a:rPr lang="en-US" sz="1800"/>
              <a:t> in C++17 </a:t>
            </a:r>
            <a:r>
              <a:rPr lang="en-US" sz="1800" err="1"/>
              <a:t>si</a:t>
            </a:r>
            <a:r>
              <a:rPr lang="en-US" sz="1800"/>
              <a:t> </a:t>
            </a:r>
            <a:r>
              <a:rPr lang="en-US" sz="1800" err="1"/>
              <a:t>urmand</a:t>
            </a:r>
            <a:r>
              <a:rPr lang="en-US" sz="1800"/>
              <a:t> pe </a:t>
            </a:r>
            <a:r>
              <a:rPr lang="en-US" sz="1800" err="1"/>
              <a:t>parcurs</a:t>
            </a:r>
            <a:r>
              <a:rPr lang="en-US" sz="1800"/>
              <a:t> </a:t>
            </a:r>
            <a:r>
              <a:rPr lang="en-US" sz="1800" err="1"/>
              <a:t>alte</a:t>
            </a:r>
            <a:r>
              <a:rPr lang="en-US" sz="1800"/>
              <a:t> </a:t>
            </a:r>
            <a:r>
              <a:rPr lang="en-US" sz="1800" err="1"/>
              <a:t>versiuni</a:t>
            </a:r>
            <a:r>
              <a:rPr lang="en-US" sz="1800"/>
              <a:t> </a:t>
            </a:r>
            <a:r>
              <a:rPr lang="en-US" sz="1800" err="1"/>
              <a:t>noi</a:t>
            </a:r>
            <a:r>
              <a:rPr lang="en-US" sz="1800"/>
              <a:t>.</a:t>
            </a:r>
          </a:p>
        </p:txBody>
      </p:sp>
      <p:sp>
        <p:nvSpPr>
          <p:cNvPr id="4" name="Slide Number Placeholder 3">
            <a:extLst>
              <a:ext uri="{FF2B5EF4-FFF2-40B4-BE49-F238E27FC236}">
                <a16:creationId xmlns:a16="http://schemas.microsoft.com/office/drawing/2014/main" id="{9E54DE15-753D-4F7C-9287-05329129510D}"/>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6" name="Picture 5">
            <a:extLst>
              <a:ext uri="{FF2B5EF4-FFF2-40B4-BE49-F238E27FC236}">
                <a16:creationId xmlns:a16="http://schemas.microsoft.com/office/drawing/2014/main" id="{A503B760-5BBC-4315-8C29-4634A175B132}"/>
              </a:ext>
            </a:extLst>
          </p:cNvPr>
          <p:cNvPicPr>
            <a:picLocks noChangeAspect="1"/>
          </p:cNvPicPr>
          <p:nvPr/>
        </p:nvPicPr>
        <p:blipFill>
          <a:blip r:embed="rId2"/>
          <a:stretch>
            <a:fillRect/>
          </a:stretch>
        </p:blipFill>
        <p:spPr>
          <a:xfrm>
            <a:off x="7221334" y="59087"/>
            <a:ext cx="1736482" cy="1090788"/>
          </a:xfrm>
          <a:prstGeom prst="rect">
            <a:avLst/>
          </a:prstGeom>
        </p:spPr>
      </p:pic>
      <p:sp>
        <p:nvSpPr>
          <p:cNvPr id="7" name="Shape 115">
            <a:extLst>
              <a:ext uri="{FF2B5EF4-FFF2-40B4-BE49-F238E27FC236}">
                <a16:creationId xmlns:a16="http://schemas.microsoft.com/office/drawing/2014/main" id="{13460E44-19F8-4C48-976D-D2B66D77A4CA}"/>
              </a:ext>
            </a:extLst>
          </p:cNvPr>
          <p:cNvSpPr/>
          <p:nvPr/>
        </p:nvSpPr>
        <p:spPr>
          <a:xfrm>
            <a:off x="6494585" y="1186631"/>
            <a:ext cx="2461846" cy="315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a:buClr>
                <a:schemeClr val="dk1"/>
              </a:buClr>
              <a:buSzPts val="1100"/>
            </a:pPr>
            <a:r>
              <a:rPr lang="en-US">
                <a:solidFill>
                  <a:srgbClr val="1D1D1B"/>
                </a:solidFill>
                <a:latin typeface="Roboto Condensed Light" panose="020B0604020202020204" charset="0"/>
                <a:ea typeface="Roboto Condensed Light" panose="020B0604020202020204" charset="0"/>
              </a:rPr>
              <a:t>A </a:t>
            </a:r>
            <a:r>
              <a:rPr lang="en-US" err="1">
                <a:solidFill>
                  <a:srgbClr val="1D1D1B"/>
                </a:solidFill>
                <a:latin typeface="Roboto Condensed Light" panose="020B0604020202020204" charset="0"/>
                <a:ea typeface="Roboto Condensed Light" panose="020B0604020202020204" charset="0"/>
              </a:rPr>
              <a:t>patra</a:t>
            </a:r>
            <a:r>
              <a:rPr lang="en-US">
                <a:solidFill>
                  <a:srgbClr val="1D1D1B"/>
                </a:solidFill>
                <a:latin typeface="Roboto Condensed Light" panose="020B0604020202020204" charset="0"/>
                <a:ea typeface="Roboto Condensed Light" panose="020B0604020202020204" charset="0"/>
              </a:rPr>
              <a:t> </a:t>
            </a:r>
            <a:r>
              <a:rPr lang="en-US" err="1">
                <a:solidFill>
                  <a:srgbClr val="1D1D1B"/>
                </a:solidFill>
                <a:latin typeface="Roboto Condensed Light" panose="020B0604020202020204" charset="0"/>
                <a:ea typeface="Roboto Condensed Light" panose="020B0604020202020204" charset="0"/>
              </a:rPr>
              <a:t>editie</a:t>
            </a:r>
            <a:r>
              <a:rPr lang="en-US">
                <a:solidFill>
                  <a:srgbClr val="1D1D1B"/>
                </a:solidFill>
                <a:latin typeface="Roboto Condensed Light" panose="020B0604020202020204" charset="0"/>
                <a:ea typeface="Roboto Condensed Light" panose="020B0604020202020204" charset="0"/>
              </a:rPr>
              <a:t> a </a:t>
            </a:r>
            <a:r>
              <a:rPr lang="en-US" err="1">
                <a:solidFill>
                  <a:srgbClr val="1D1D1B"/>
                </a:solidFill>
                <a:latin typeface="Roboto Condensed Light" panose="020B0604020202020204" charset="0"/>
                <a:ea typeface="Roboto Condensed Light" panose="020B0604020202020204" charset="0"/>
              </a:rPr>
              <a:t>cartii</a:t>
            </a:r>
            <a:r>
              <a:rPr lang="en-US">
                <a:solidFill>
                  <a:srgbClr val="1D1D1B"/>
                </a:solidFill>
                <a:latin typeface="Roboto Condensed Light" panose="020B0604020202020204" charset="0"/>
                <a:ea typeface="Roboto Condensed Light" panose="020B0604020202020204" charset="0"/>
              </a:rPr>
              <a:t> - 2013 </a:t>
            </a:r>
            <a:endParaRPr>
              <a:solidFill>
                <a:srgbClr val="1D1D1B"/>
              </a:solidFill>
              <a:latin typeface="Roboto Condensed Light" panose="020B0604020202020204" charset="0"/>
              <a:ea typeface="Roboto Condensed Light" panose="020B0604020202020204" charset="0"/>
            </a:endParaRPr>
          </a:p>
        </p:txBody>
      </p:sp>
      <p:grpSp>
        <p:nvGrpSpPr>
          <p:cNvPr id="8" name="Google Shape;557;p37">
            <a:extLst>
              <a:ext uri="{FF2B5EF4-FFF2-40B4-BE49-F238E27FC236}">
                <a16:creationId xmlns:a16="http://schemas.microsoft.com/office/drawing/2014/main" id="{277C0F86-8FD6-4DFF-BBBE-AE7F8081D275}"/>
              </a:ext>
            </a:extLst>
          </p:cNvPr>
          <p:cNvGrpSpPr/>
          <p:nvPr/>
        </p:nvGrpSpPr>
        <p:grpSpPr>
          <a:xfrm>
            <a:off x="8619608" y="1260143"/>
            <a:ext cx="231746" cy="168575"/>
            <a:chOff x="1929775" y="320925"/>
            <a:chExt cx="423800" cy="372650"/>
          </a:xfrm>
        </p:grpSpPr>
        <p:sp>
          <p:nvSpPr>
            <p:cNvPr id="9" name="Google Shape;558;p37">
              <a:extLst>
                <a:ext uri="{FF2B5EF4-FFF2-40B4-BE49-F238E27FC236}">
                  <a16:creationId xmlns:a16="http://schemas.microsoft.com/office/drawing/2014/main" id="{A3742915-1ABD-4D5D-85ED-7D19AE0503D8}"/>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Google Shape;559;p37">
              <a:extLst>
                <a:ext uri="{FF2B5EF4-FFF2-40B4-BE49-F238E27FC236}">
                  <a16:creationId xmlns:a16="http://schemas.microsoft.com/office/drawing/2014/main" id="{5B24608A-939E-47CF-AA1B-DAC7C11A6949}"/>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Google Shape;560;p37">
              <a:extLst>
                <a:ext uri="{FF2B5EF4-FFF2-40B4-BE49-F238E27FC236}">
                  <a16:creationId xmlns:a16="http://schemas.microsoft.com/office/drawing/2014/main" id="{60F5338F-92D6-4F10-BA01-78542145082D}"/>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Google Shape;561;p37">
              <a:extLst>
                <a:ext uri="{FF2B5EF4-FFF2-40B4-BE49-F238E27FC236}">
                  <a16:creationId xmlns:a16="http://schemas.microsoft.com/office/drawing/2014/main" id="{4684F676-D4EF-4BB4-9E74-ED642E386E5F}"/>
                </a:ext>
              </a:extLst>
            </p:cNvPr>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Google Shape;562;p37">
              <a:extLst>
                <a:ext uri="{FF2B5EF4-FFF2-40B4-BE49-F238E27FC236}">
                  <a16:creationId xmlns:a16="http://schemas.microsoft.com/office/drawing/2014/main" id="{2355AB59-B4F0-4D26-A822-5A9E60989565}"/>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4" name="Google Shape;875;p37">
            <a:extLst>
              <a:ext uri="{FF2B5EF4-FFF2-40B4-BE49-F238E27FC236}">
                <a16:creationId xmlns:a16="http://schemas.microsoft.com/office/drawing/2014/main" id="{48FE8B3C-6FA4-401D-8366-50A65F65D647}"/>
              </a:ext>
            </a:extLst>
          </p:cNvPr>
          <p:cNvGrpSpPr/>
          <p:nvPr/>
        </p:nvGrpSpPr>
        <p:grpSpPr>
          <a:xfrm>
            <a:off x="509836" y="631532"/>
            <a:ext cx="304439" cy="288286"/>
            <a:chOff x="5973900" y="318475"/>
            <a:chExt cx="401900" cy="380575"/>
          </a:xfrm>
        </p:grpSpPr>
        <p:sp>
          <p:nvSpPr>
            <p:cNvPr id="15" name="Google Shape;876;p37">
              <a:extLst>
                <a:ext uri="{FF2B5EF4-FFF2-40B4-BE49-F238E27FC236}">
                  <a16:creationId xmlns:a16="http://schemas.microsoft.com/office/drawing/2014/main" id="{8F56FB8B-C071-4560-9DC5-26CD31E38B85}"/>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7;p37">
              <a:extLst>
                <a:ext uri="{FF2B5EF4-FFF2-40B4-BE49-F238E27FC236}">
                  <a16:creationId xmlns:a16="http://schemas.microsoft.com/office/drawing/2014/main" id="{8FE04D97-9A7D-47FD-8B74-3BC86BEBA3FC}"/>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8;p37">
              <a:extLst>
                <a:ext uri="{FF2B5EF4-FFF2-40B4-BE49-F238E27FC236}">
                  <a16:creationId xmlns:a16="http://schemas.microsoft.com/office/drawing/2014/main" id="{B4ED9F93-4872-4902-981C-0F24FF74EB86}"/>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9;p37">
              <a:extLst>
                <a:ext uri="{FF2B5EF4-FFF2-40B4-BE49-F238E27FC236}">
                  <a16:creationId xmlns:a16="http://schemas.microsoft.com/office/drawing/2014/main" id="{F76EE550-DCA5-4008-86EC-0AB82CA5A250}"/>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0;p37">
              <a:extLst>
                <a:ext uri="{FF2B5EF4-FFF2-40B4-BE49-F238E27FC236}">
                  <a16:creationId xmlns:a16="http://schemas.microsoft.com/office/drawing/2014/main" id="{71F89E4B-73AF-4896-B043-757F78D5FB5C}"/>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1;p37">
              <a:extLst>
                <a:ext uri="{FF2B5EF4-FFF2-40B4-BE49-F238E27FC236}">
                  <a16:creationId xmlns:a16="http://schemas.microsoft.com/office/drawing/2014/main" id="{F383D4C8-27A7-45A3-98F5-9F9F314C6C33}"/>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2;p37">
              <a:extLst>
                <a:ext uri="{FF2B5EF4-FFF2-40B4-BE49-F238E27FC236}">
                  <a16:creationId xmlns:a16="http://schemas.microsoft.com/office/drawing/2014/main" id="{91395FCE-ED7D-4318-98C3-CBE9CFABBA29}"/>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3;p37">
              <a:extLst>
                <a:ext uri="{FF2B5EF4-FFF2-40B4-BE49-F238E27FC236}">
                  <a16:creationId xmlns:a16="http://schemas.microsoft.com/office/drawing/2014/main" id="{142E7223-4417-4F1A-A7B2-059E08CDBC89}"/>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4;p37">
              <a:extLst>
                <a:ext uri="{FF2B5EF4-FFF2-40B4-BE49-F238E27FC236}">
                  <a16:creationId xmlns:a16="http://schemas.microsoft.com/office/drawing/2014/main" id="{76516C93-726A-4667-82A9-17AD3200466C}"/>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5;p37">
              <a:extLst>
                <a:ext uri="{FF2B5EF4-FFF2-40B4-BE49-F238E27FC236}">
                  <a16:creationId xmlns:a16="http://schemas.microsoft.com/office/drawing/2014/main" id="{E2ADD823-B727-43FA-A592-EBC6A16A02B7}"/>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6;p37">
              <a:extLst>
                <a:ext uri="{FF2B5EF4-FFF2-40B4-BE49-F238E27FC236}">
                  <a16:creationId xmlns:a16="http://schemas.microsoft.com/office/drawing/2014/main" id="{30AA93FA-4C1C-4B18-A350-50D9A289A32B}"/>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7;p37">
              <a:extLst>
                <a:ext uri="{FF2B5EF4-FFF2-40B4-BE49-F238E27FC236}">
                  <a16:creationId xmlns:a16="http://schemas.microsoft.com/office/drawing/2014/main" id="{BCAE4058-30E2-4DC1-A915-F288FF074A83}"/>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8;p37">
              <a:extLst>
                <a:ext uri="{FF2B5EF4-FFF2-40B4-BE49-F238E27FC236}">
                  <a16:creationId xmlns:a16="http://schemas.microsoft.com/office/drawing/2014/main" id="{56BDAEB5-87EB-4DC9-9216-42694B9EB35D}"/>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9;p37">
              <a:extLst>
                <a:ext uri="{FF2B5EF4-FFF2-40B4-BE49-F238E27FC236}">
                  <a16:creationId xmlns:a16="http://schemas.microsoft.com/office/drawing/2014/main" id="{BB60A274-C041-490E-933D-C7F10A217916}"/>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6A23-B04B-40F0-959B-4B58056C5B6A}"/>
              </a:ext>
            </a:extLst>
          </p:cNvPr>
          <p:cNvSpPr>
            <a:spLocks noGrp="1"/>
          </p:cNvSpPr>
          <p:nvPr>
            <p:ph type="title"/>
          </p:nvPr>
        </p:nvSpPr>
        <p:spPr/>
        <p:txBody>
          <a:bodyPr/>
          <a:lstStyle/>
          <a:p>
            <a:r>
              <a:rPr lang="en-US"/>
              <a:t>CRONOLOGIA GENERATIEI DE INCEPUT</a:t>
            </a:r>
            <a:endParaRPr lang="ro-RO"/>
          </a:p>
        </p:txBody>
      </p:sp>
      <p:sp>
        <p:nvSpPr>
          <p:cNvPr id="4" name="Slide Number Placeholder 3">
            <a:extLst>
              <a:ext uri="{FF2B5EF4-FFF2-40B4-BE49-F238E27FC236}">
                <a16:creationId xmlns:a16="http://schemas.microsoft.com/office/drawing/2014/main" id="{19D15ABD-C4F2-4049-B9F4-852088B85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30" name="Straight Connector 3">
            <a:extLst>
              <a:ext uri="{FF2B5EF4-FFF2-40B4-BE49-F238E27FC236}">
                <a16:creationId xmlns:a16="http://schemas.microsoft.com/office/drawing/2014/main" id="{1621BAAB-4492-4D11-90EF-B7C6B1870E94}"/>
              </a:ext>
            </a:extLst>
          </p:cNvPr>
          <p:cNvCxnSpPr>
            <a:cxnSpLocks/>
          </p:cNvCxnSpPr>
          <p:nvPr/>
        </p:nvCxnSpPr>
        <p:spPr>
          <a:xfrm>
            <a:off x="708434" y="2146098"/>
            <a:ext cx="7727132" cy="0"/>
          </a:xfrm>
          <a:prstGeom prst="line">
            <a:avLst/>
          </a:prstGeom>
          <a:ln w="15875">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5">
            <a:extLst>
              <a:ext uri="{FF2B5EF4-FFF2-40B4-BE49-F238E27FC236}">
                <a16:creationId xmlns:a16="http://schemas.microsoft.com/office/drawing/2014/main" id="{7761A39F-BD17-4FE8-BD9F-39B46E7CD984}"/>
              </a:ext>
            </a:extLst>
          </p:cNvPr>
          <p:cNvGrpSpPr/>
          <p:nvPr/>
        </p:nvGrpSpPr>
        <p:grpSpPr>
          <a:xfrm>
            <a:off x="777240" y="2012251"/>
            <a:ext cx="253013" cy="253013"/>
            <a:chOff x="4319972" y="3176972"/>
            <a:chExt cx="504056" cy="504056"/>
          </a:xfrm>
        </p:grpSpPr>
        <p:sp>
          <p:nvSpPr>
            <p:cNvPr id="32" name="Oval 6">
              <a:extLst>
                <a:ext uri="{FF2B5EF4-FFF2-40B4-BE49-F238E27FC236}">
                  <a16:creationId xmlns:a16="http://schemas.microsoft.com/office/drawing/2014/main" id="{E2869DF3-A070-4B64-85CE-B4EF09218A89}"/>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val 7">
              <a:extLst>
                <a:ext uri="{FF2B5EF4-FFF2-40B4-BE49-F238E27FC236}">
                  <a16:creationId xmlns:a16="http://schemas.microsoft.com/office/drawing/2014/main" id="{92A78EF5-BBAD-41EE-BE37-CFC3752AB09B}"/>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 name="Group 9">
            <a:extLst>
              <a:ext uri="{FF2B5EF4-FFF2-40B4-BE49-F238E27FC236}">
                <a16:creationId xmlns:a16="http://schemas.microsoft.com/office/drawing/2014/main" id="{4C1416A8-AC84-4D3F-A8F6-722EEB6F1D3E}"/>
              </a:ext>
            </a:extLst>
          </p:cNvPr>
          <p:cNvGrpSpPr/>
          <p:nvPr/>
        </p:nvGrpSpPr>
        <p:grpSpPr>
          <a:xfrm>
            <a:off x="1417320" y="2011680"/>
            <a:ext cx="253013" cy="253013"/>
            <a:chOff x="4319972" y="3176972"/>
            <a:chExt cx="504056" cy="504056"/>
          </a:xfrm>
        </p:grpSpPr>
        <p:sp>
          <p:nvSpPr>
            <p:cNvPr id="35" name="Oval 10">
              <a:extLst>
                <a:ext uri="{FF2B5EF4-FFF2-40B4-BE49-F238E27FC236}">
                  <a16:creationId xmlns:a16="http://schemas.microsoft.com/office/drawing/2014/main" id="{086616FB-E71B-4EE3-A343-3EB9806DCFD8}"/>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11">
              <a:extLst>
                <a:ext uri="{FF2B5EF4-FFF2-40B4-BE49-F238E27FC236}">
                  <a16:creationId xmlns:a16="http://schemas.microsoft.com/office/drawing/2014/main" id="{64D15E5D-4F4D-435E-A256-246EE9A294FE}"/>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 name="Group 12">
            <a:extLst>
              <a:ext uri="{FF2B5EF4-FFF2-40B4-BE49-F238E27FC236}">
                <a16:creationId xmlns:a16="http://schemas.microsoft.com/office/drawing/2014/main" id="{5C6A1D88-38F0-4585-B066-CC8F8031CEF9}"/>
              </a:ext>
            </a:extLst>
          </p:cNvPr>
          <p:cNvGrpSpPr/>
          <p:nvPr/>
        </p:nvGrpSpPr>
        <p:grpSpPr>
          <a:xfrm>
            <a:off x="2057400" y="2007765"/>
            <a:ext cx="253013" cy="253013"/>
            <a:chOff x="4319972" y="3176972"/>
            <a:chExt cx="504056" cy="504056"/>
          </a:xfrm>
        </p:grpSpPr>
        <p:sp>
          <p:nvSpPr>
            <p:cNvPr id="38" name="Oval 13">
              <a:extLst>
                <a:ext uri="{FF2B5EF4-FFF2-40B4-BE49-F238E27FC236}">
                  <a16:creationId xmlns:a16="http://schemas.microsoft.com/office/drawing/2014/main" id="{ED48B267-F488-4BD9-BC2B-9D8D8E3807B1}"/>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Oval 14">
              <a:extLst>
                <a:ext uri="{FF2B5EF4-FFF2-40B4-BE49-F238E27FC236}">
                  <a16:creationId xmlns:a16="http://schemas.microsoft.com/office/drawing/2014/main" id="{F40BB3F3-519A-4F8C-8307-A9599774FDE5}"/>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0" name="Group 15">
            <a:extLst>
              <a:ext uri="{FF2B5EF4-FFF2-40B4-BE49-F238E27FC236}">
                <a16:creationId xmlns:a16="http://schemas.microsoft.com/office/drawing/2014/main" id="{32217ED5-5925-431F-BF60-85BE093F1C83}"/>
              </a:ext>
            </a:extLst>
          </p:cNvPr>
          <p:cNvGrpSpPr/>
          <p:nvPr/>
        </p:nvGrpSpPr>
        <p:grpSpPr>
          <a:xfrm>
            <a:off x="2697480" y="2011680"/>
            <a:ext cx="253013" cy="253013"/>
            <a:chOff x="4319972" y="3176972"/>
            <a:chExt cx="504056" cy="504056"/>
          </a:xfrm>
        </p:grpSpPr>
        <p:sp>
          <p:nvSpPr>
            <p:cNvPr id="41" name="Oval 16">
              <a:extLst>
                <a:ext uri="{FF2B5EF4-FFF2-40B4-BE49-F238E27FC236}">
                  <a16:creationId xmlns:a16="http://schemas.microsoft.com/office/drawing/2014/main" id="{933483EA-7BD5-4F3D-AE79-2BB23D1F55DD}"/>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17">
              <a:extLst>
                <a:ext uri="{FF2B5EF4-FFF2-40B4-BE49-F238E27FC236}">
                  <a16:creationId xmlns:a16="http://schemas.microsoft.com/office/drawing/2014/main" id="{3C49DE0B-41A6-4A92-AA48-059AF1078CE0}"/>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3" name="Group 18">
            <a:extLst>
              <a:ext uri="{FF2B5EF4-FFF2-40B4-BE49-F238E27FC236}">
                <a16:creationId xmlns:a16="http://schemas.microsoft.com/office/drawing/2014/main" id="{B5C39668-1DDA-48BC-A287-DCCDB951B882}"/>
              </a:ext>
            </a:extLst>
          </p:cNvPr>
          <p:cNvGrpSpPr/>
          <p:nvPr/>
        </p:nvGrpSpPr>
        <p:grpSpPr>
          <a:xfrm>
            <a:off x="3337560" y="2011680"/>
            <a:ext cx="253013" cy="253013"/>
            <a:chOff x="4319972" y="3176972"/>
            <a:chExt cx="504056" cy="504056"/>
          </a:xfrm>
        </p:grpSpPr>
        <p:sp>
          <p:nvSpPr>
            <p:cNvPr id="44" name="Oval 19">
              <a:extLst>
                <a:ext uri="{FF2B5EF4-FFF2-40B4-BE49-F238E27FC236}">
                  <a16:creationId xmlns:a16="http://schemas.microsoft.com/office/drawing/2014/main" id="{0CBB997E-40C8-4FB0-8F64-F43FEBF37725}"/>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20">
              <a:extLst>
                <a:ext uri="{FF2B5EF4-FFF2-40B4-BE49-F238E27FC236}">
                  <a16:creationId xmlns:a16="http://schemas.microsoft.com/office/drawing/2014/main" id="{C9CE160C-B873-4AF7-807E-36FC91839082}"/>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6" name="Group 21">
            <a:extLst>
              <a:ext uri="{FF2B5EF4-FFF2-40B4-BE49-F238E27FC236}">
                <a16:creationId xmlns:a16="http://schemas.microsoft.com/office/drawing/2014/main" id="{7D1687FE-4B21-49E0-AF29-7D0592270820}"/>
              </a:ext>
            </a:extLst>
          </p:cNvPr>
          <p:cNvGrpSpPr/>
          <p:nvPr/>
        </p:nvGrpSpPr>
        <p:grpSpPr>
          <a:xfrm>
            <a:off x="3977640" y="2011680"/>
            <a:ext cx="253013" cy="253013"/>
            <a:chOff x="4319972" y="3176972"/>
            <a:chExt cx="504056" cy="504056"/>
          </a:xfrm>
        </p:grpSpPr>
        <p:sp>
          <p:nvSpPr>
            <p:cNvPr id="47" name="Oval 22">
              <a:extLst>
                <a:ext uri="{FF2B5EF4-FFF2-40B4-BE49-F238E27FC236}">
                  <a16:creationId xmlns:a16="http://schemas.microsoft.com/office/drawing/2014/main" id="{C6267D1C-79F4-481F-BEE6-F0F73370B9B4}"/>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23">
              <a:extLst>
                <a:ext uri="{FF2B5EF4-FFF2-40B4-BE49-F238E27FC236}">
                  <a16:creationId xmlns:a16="http://schemas.microsoft.com/office/drawing/2014/main" id="{AF9B1A58-8335-4DDB-A5B8-9C026D9DFDED}"/>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24">
            <a:extLst>
              <a:ext uri="{FF2B5EF4-FFF2-40B4-BE49-F238E27FC236}">
                <a16:creationId xmlns:a16="http://schemas.microsoft.com/office/drawing/2014/main" id="{DDB59B6C-BFAA-4777-9A61-FC0771537A7A}"/>
              </a:ext>
            </a:extLst>
          </p:cNvPr>
          <p:cNvGrpSpPr/>
          <p:nvPr/>
        </p:nvGrpSpPr>
        <p:grpSpPr>
          <a:xfrm>
            <a:off x="5899255" y="2011680"/>
            <a:ext cx="253013" cy="253013"/>
            <a:chOff x="4319972" y="3176972"/>
            <a:chExt cx="504056" cy="504056"/>
          </a:xfrm>
        </p:grpSpPr>
        <p:sp>
          <p:nvSpPr>
            <p:cNvPr id="50" name="Oval 25">
              <a:extLst>
                <a:ext uri="{FF2B5EF4-FFF2-40B4-BE49-F238E27FC236}">
                  <a16:creationId xmlns:a16="http://schemas.microsoft.com/office/drawing/2014/main" id="{53A030E6-0F07-4561-96ED-F4718C614694}"/>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Oval 26">
              <a:extLst>
                <a:ext uri="{FF2B5EF4-FFF2-40B4-BE49-F238E27FC236}">
                  <a16:creationId xmlns:a16="http://schemas.microsoft.com/office/drawing/2014/main" id="{45F6D8D4-C8DC-40F0-A6DA-494B7215DBD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2" name="Group 27">
            <a:extLst>
              <a:ext uri="{FF2B5EF4-FFF2-40B4-BE49-F238E27FC236}">
                <a16:creationId xmlns:a16="http://schemas.microsoft.com/office/drawing/2014/main" id="{7B89881C-99CF-413B-B717-EC8CCE1F340C}"/>
              </a:ext>
            </a:extLst>
          </p:cNvPr>
          <p:cNvGrpSpPr/>
          <p:nvPr/>
        </p:nvGrpSpPr>
        <p:grpSpPr>
          <a:xfrm>
            <a:off x="6219295" y="2011680"/>
            <a:ext cx="253013" cy="253013"/>
            <a:chOff x="4319972" y="3176972"/>
            <a:chExt cx="504056" cy="504056"/>
          </a:xfrm>
        </p:grpSpPr>
        <p:sp>
          <p:nvSpPr>
            <p:cNvPr id="53" name="Oval 28">
              <a:extLst>
                <a:ext uri="{FF2B5EF4-FFF2-40B4-BE49-F238E27FC236}">
                  <a16:creationId xmlns:a16="http://schemas.microsoft.com/office/drawing/2014/main" id="{34E7C1AF-1E83-4CFA-838B-CF3AE69711C4}"/>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29">
              <a:extLst>
                <a:ext uri="{FF2B5EF4-FFF2-40B4-BE49-F238E27FC236}">
                  <a16:creationId xmlns:a16="http://schemas.microsoft.com/office/drawing/2014/main" id="{2CD31333-E139-4D91-97B4-4FF28C2B6F92}"/>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3" name="Group 9">
            <a:extLst>
              <a:ext uri="{FF2B5EF4-FFF2-40B4-BE49-F238E27FC236}">
                <a16:creationId xmlns:a16="http://schemas.microsoft.com/office/drawing/2014/main" id="{015D00A9-CC93-40D5-A148-218D3F6C72CA}"/>
              </a:ext>
            </a:extLst>
          </p:cNvPr>
          <p:cNvGrpSpPr/>
          <p:nvPr/>
        </p:nvGrpSpPr>
        <p:grpSpPr>
          <a:xfrm>
            <a:off x="1097280" y="2007766"/>
            <a:ext cx="253013" cy="253013"/>
            <a:chOff x="4319972" y="3176972"/>
            <a:chExt cx="504056" cy="504056"/>
          </a:xfrm>
        </p:grpSpPr>
        <p:sp>
          <p:nvSpPr>
            <p:cNvPr id="64" name="Oval 10">
              <a:extLst>
                <a:ext uri="{FF2B5EF4-FFF2-40B4-BE49-F238E27FC236}">
                  <a16:creationId xmlns:a16="http://schemas.microsoft.com/office/drawing/2014/main" id="{68BF6FE7-4F65-4823-8E74-CF07680BC8CB}"/>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Oval 11">
              <a:extLst>
                <a:ext uri="{FF2B5EF4-FFF2-40B4-BE49-F238E27FC236}">
                  <a16:creationId xmlns:a16="http://schemas.microsoft.com/office/drawing/2014/main" id="{733BC49D-D687-43F6-AF1D-99DEB2B1FA3A}"/>
                </a:ext>
              </a:extLst>
            </p:cNvPr>
            <p:cNvSpPr/>
            <p:nvPr/>
          </p:nvSpPr>
          <p:spPr>
            <a:xfrm>
              <a:off x="4418875" y="3275877"/>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6" name="Group 9">
            <a:extLst>
              <a:ext uri="{FF2B5EF4-FFF2-40B4-BE49-F238E27FC236}">
                <a16:creationId xmlns:a16="http://schemas.microsoft.com/office/drawing/2014/main" id="{1802E238-47FC-4C55-A9E9-8D2E5446F47E}"/>
              </a:ext>
            </a:extLst>
          </p:cNvPr>
          <p:cNvGrpSpPr/>
          <p:nvPr/>
        </p:nvGrpSpPr>
        <p:grpSpPr>
          <a:xfrm>
            <a:off x="1737360" y="2011680"/>
            <a:ext cx="253013" cy="253013"/>
            <a:chOff x="4319972" y="3176972"/>
            <a:chExt cx="504056" cy="504056"/>
          </a:xfrm>
        </p:grpSpPr>
        <p:sp>
          <p:nvSpPr>
            <p:cNvPr id="67" name="Oval 10">
              <a:extLst>
                <a:ext uri="{FF2B5EF4-FFF2-40B4-BE49-F238E27FC236}">
                  <a16:creationId xmlns:a16="http://schemas.microsoft.com/office/drawing/2014/main" id="{E506A12D-2A34-48D4-A55E-3F9F0481FE22}"/>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11">
              <a:extLst>
                <a:ext uri="{FF2B5EF4-FFF2-40B4-BE49-F238E27FC236}">
                  <a16:creationId xmlns:a16="http://schemas.microsoft.com/office/drawing/2014/main" id="{D3FAE3FC-2EC4-4FAE-80D9-C7E2D558247C}"/>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70" name="Shape 122">
            <a:extLst>
              <a:ext uri="{FF2B5EF4-FFF2-40B4-BE49-F238E27FC236}">
                <a16:creationId xmlns:a16="http://schemas.microsoft.com/office/drawing/2014/main" id="{03203CC8-9306-47EC-85C4-609A5A18C490}"/>
              </a:ext>
            </a:extLst>
          </p:cNvPr>
          <p:cNvCxnSpPr/>
          <p:nvPr/>
        </p:nvCxnSpPr>
        <p:spPr>
          <a:xfrm>
            <a:off x="91440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73" name="Shape 143">
            <a:extLst>
              <a:ext uri="{FF2B5EF4-FFF2-40B4-BE49-F238E27FC236}">
                <a16:creationId xmlns:a16="http://schemas.microsoft.com/office/drawing/2014/main" id="{28830A8E-3BA8-4BA9-BEAB-B22A971E4575}"/>
              </a:ext>
            </a:extLst>
          </p:cNvPr>
          <p:cNvCxnSpPr/>
          <p:nvPr/>
        </p:nvCxnSpPr>
        <p:spPr>
          <a:xfrm>
            <a:off x="123444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75" name="Shape 122">
            <a:extLst>
              <a:ext uri="{FF2B5EF4-FFF2-40B4-BE49-F238E27FC236}">
                <a16:creationId xmlns:a16="http://schemas.microsoft.com/office/drawing/2014/main" id="{9422DB1B-5202-42FE-B5C2-CB1AD91CBBE8}"/>
              </a:ext>
            </a:extLst>
          </p:cNvPr>
          <p:cNvCxnSpPr/>
          <p:nvPr/>
        </p:nvCxnSpPr>
        <p:spPr>
          <a:xfrm>
            <a:off x="1543826"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6" name="Shape 121">
            <a:extLst>
              <a:ext uri="{FF2B5EF4-FFF2-40B4-BE49-F238E27FC236}">
                <a16:creationId xmlns:a16="http://schemas.microsoft.com/office/drawing/2014/main" id="{240B9EE6-D892-4B9C-ADD0-D148BAC176D3}"/>
              </a:ext>
            </a:extLst>
          </p:cNvPr>
          <p:cNvSpPr txBox="1"/>
          <p:nvPr/>
        </p:nvSpPr>
        <p:spPr>
          <a:xfrm>
            <a:off x="1297231" y="2742648"/>
            <a:ext cx="574241" cy="199538"/>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COBOL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78" name="Shape 143">
            <a:extLst>
              <a:ext uri="{FF2B5EF4-FFF2-40B4-BE49-F238E27FC236}">
                <a16:creationId xmlns:a16="http://schemas.microsoft.com/office/drawing/2014/main" id="{78D12FA1-3377-40C5-9246-963DCC5A8A24}"/>
              </a:ext>
            </a:extLst>
          </p:cNvPr>
          <p:cNvCxnSpPr/>
          <p:nvPr/>
        </p:nvCxnSpPr>
        <p:spPr>
          <a:xfrm>
            <a:off x="187452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9" name="Shape 121">
            <a:extLst>
              <a:ext uri="{FF2B5EF4-FFF2-40B4-BE49-F238E27FC236}">
                <a16:creationId xmlns:a16="http://schemas.microsoft.com/office/drawing/2014/main" id="{7F6999D1-9AF9-4330-A1B1-DB020145A737}"/>
              </a:ext>
            </a:extLst>
          </p:cNvPr>
          <p:cNvSpPr txBox="1"/>
          <p:nvPr/>
        </p:nvSpPr>
        <p:spPr>
          <a:xfrm>
            <a:off x="1618624" y="2560320"/>
            <a:ext cx="482741" cy="162248"/>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err="1">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Simula</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81" name="Shape 122">
            <a:extLst>
              <a:ext uri="{FF2B5EF4-FFF2-40B4-BE49-F238E27FC236}">
                <a16:creationId xmlns:a16="http://schemas.microsoft.com/office/drawing/2014/main" id="{9C4BE310-81D4-4CDE-9FF8-21A29319940E}"/>
              </a:ext>
            </a:extLst>
          </p:cNvPr>
          <p:cNvCxnSpPr/>
          <p:nvPr/>
        </p:nvCxnSpPr>
        <p:spPr>
          <a:xfrm>
            <a:off x="283464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82" name="Shape 121">
            <a:extLst>
              <a:ext uri="{FF2B5EF4-FFF2-40B4-BE49-F238E27FC236}">
                <a16:creationId xmlns:a16="http://schemas.microsoft.com/office/drawing/2014/main" id="{4886BA48-67D3-40A5-9220-4A2D6B73F312}"/>
              </a:ext>
            </a:extLst>
          </p:cNvPr>
          <p:cNvSpPr txBox="1"/>
          <p:nvPr/>
        </p:nvSpPr>
        <p:spPr>
          <a:xfrm>
            <a:off x="2292434" y="2560320"/>
            <a:ext cx="559885" cy="256580"/>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BASIC</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83" name="Group 15">
            <a:extLst>
              <a:ext uri="{FF2B5EF4-FFF2-40B4-BE49-F238E27FC236}">
                <a16:creationId xmlns:a16="http://schemas.microsoft.com/office/drawing/2014/main" id="{DCD4500B-20C5-4192-9E13-A72805E79507}"/>
              </a:ext>
            </a:extLst>
          </p:cNvPr>
          <p:cNvGrpSpPr/>
          <p:nvPr/>
        </p:nvGrpSpPr>
        <p:grpSpPr>
          <a:xfrm>
            <a:off x="3017520" y="2011680"/>
            <a:ext cx="253013" cy="253013"/>
            <a:chOff x="4319972" y="3176972"/>
            <a:chExt cx="504056" cy="504056"/>
          </a:xfrm>
        </p:grpSpPr>
        <p:sp>
          <p:nvSpPr>
            <p:cNvPr id="84" name="Oval 16">
              <a:extLst>
                <a:ext uri="{FF2B5EF4-FFF2-40B4-BE49-F238E27FC236}">
                  <a16:creationId xmlns:a16="http://schemas.microsoft.com/office/drawing/2014/main" id="{49F47F3F-4601-41E6-AF6B-CC92FDFBE226}"/>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Oval 17">
              <a:extLst>
                <a:ext uri="{FF2B5EF4-FFF2-40B4-BE49-F238E27FC236}">
                  <a16:creationId xmlns:a16="http://schemas.microsoft.com/office/drawing/2014/main" id="{560C0D97-D704-4642-B937-38E0D28E99A0}"/>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6" name="Group 15">
            <a:extLst>
              <a:ext uri="{FF2B5EF4-FFF2-40B4-BE49-F238E27FC236}">
                <a16:creationId xmlns:a16="http://schemas.microsoft.com/office/drawing/2014/main" id="{4B030125-CB78-49FA-BDBF-DDA80F223A13}"/>
              </a:ext>
            </a:extLst>
          </p:cNvPr>
          <p:cNvGrpSpPr/>
          <p:nvPr/>
        </p:nvGrpSpPr>
        <p:grpSpPr>
          <a:xfrm>
            <a:off x="3657600" y="2011680"/>
            <a:ext cx="253013" cy="253013"/>
            <a:chOff x="4319972" y="3176972"/>
            <a:chExt cx="504056" cy="504056"/>
          </a:xfrm>
        </p:grpSpPr>
        <p:sp>
          <p:nvSpPr>
            <p:cNvPr id="87" name="Oval 16">
              <a:extLst>
                <a:ext uri="{FF2B5EF4-FFF2-40B4-BE49-F238E27FC236}">
                  <a16:creationId xmlns:a16="http://schemas.microsoft.com/office/drawing/2014/main" id="{B99A296E-99F5-40F0-81CB-6943F51CF5BE}"/>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Oval 17">
              <a:extLst>
                <a:ext uri="{FF2B5EF4-FFF2-40B4-BE49-F238E27FC236}">
                  <a16:creationId xmlns:a16="http://schemas.microsoft.com/office/drawing/2014/main" id="{909CF34E-6283-4A00-A27D-C41AFFC994E1}"/>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89" name="Shape 122">
            <a:extLst>
              <a:ext uri="{FF2B5EF4-FFF2-40B4-BE49-F238E27FC236}">
                <a16:creationId xmlns:a16="http://schemas.microsoft.com/office/drawing/2014/main" id="{359A9C25-F519-4694-B2EA-7A2C57D94D69}"/>
              </a:ext>
            </a:extLst>
          </p:cNvPr>
          <p:cNvCxnSpPr/>
          <p:nvPr/>
        </p:nvCxnSpPr>
        <p:spPr>
          <a:xfrm>
            <a:off x="411480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0" name="Shape 121">
            <a:extLst>
              <a:ext uri="{FF2B5EF4-FFF2-40B4-BE49-F238E27FC236}">
                <a16:creationId xmlns:a16="http://schemas.microsoft.com/office/drawing/2014/main" id="{3787574D-84E1-4320-9EA5-D5C03B4A53C5}"/>
              </a:ext>
            </a:extLst>
          </p:cNvPr>
          <p:cNvSpPr txBox="1"/>
          <p:nvPr/>
        </p:nvSpPr>
        <p:spPr>
          <a:xfrm>
            <a:off x="3079777" y="2560320"/>
            <a:ext cx="164511" cy="191297"/>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C</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91" name="Shape 121">
            <a:extLst>
              <a:ext uri="{FF2B5EF4-FFF2-40B4-BE49-F238E27FC236}">
                <a16:creationId xmlns:a16="http://schemas.microsoft.com/office/drawing/2014/main" id="{8518344E-8710-485D-A7EB-680CA33BE1AD}"/>
              </a:ext>
            </a:extLst>
          </p:cNvPr>
          <p:cNvSpPr txBox="1"/>
          <p:nvPr/>
        </p:nvSpPr>
        <p:spPr>
          <a:xfrm>
            <a:off x="2535152" y="2743200"/>
            <a:ext cx="634333" cy="226280"/>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PASCAL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92" name="Shape 143">
            <a:extLst>
              <a:ext uri="{FF2B5EF4-FFF2-40B4-BE49-F238E27FC236}">
                <a16:creationId xmlns:a16="http://schemas.microsoft.com/office/drawing/2014/main" id="{CF569758-C0B7-4E56-A49B-D5880DE37359}"/>
              </a:ext>
            </a:extLst>
          </p:cNvPr>
          <p:cNvCxnSpPr/>
          <p:nvPr/>
        </p:nvCxnSpPr>
        <p:spPr>
          <a:xfrm>
            <a:off x="475625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93" name="Shape 122">
            <a:extLst>
              <a:ext uri="{FF2B5EF4-FFF2-40B4-BE49-F238E27FC236}">
                <a16:creationId xmlns:a16="http://schemas.microsoft.com/office/drawing/2014/main" id="{34F88931-1841-4D78-AD61-118BE9FC1A5A}"/>
              </a:ext>
            </a:extLst>
          </p:cNvPr>
          <p:cNvCxnSpPr/>
          <p:nvPr/>
        </p:nvCxnSpPr>
        <p:spPr>
          <a:xfrm>
            <a:off x="507629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4" name="Shape 121">
            <a:extLst>
              <a:ext uri="{FF2B5EF4-FFF2-40B4-BE49-F238E27FC236}">
                <a16:creationId xmlns:a16="http://schemas.microsoft.com/office/drawing/2014/main" id="{4AA87D33-BE6E-4487-A9D8-C501587B1D9D}"/>
              </a:ext>
            </a:extLst>
          </p:cNvPr>
          <p:cNvSpPr txBox="1"/>
          <p:nvPr/>
        </p:nvSpPr>
        <p:spPr>
          <a:xfrm>
            <a:off x="3586741" y="2560320"/>
            <a:ext cx="479746" cy="238977"/>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Prolog</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95" name="Shape 143">
            <a:extLst>
              <a:ext uri="{FF2B5EF4-FFF2-40B4-BE49-F238E27FC236}">
                <a16:creationId xmlns:a16="http://schemas.microsoft.com/office/drawing/2014/main" id="{F3168329-6F6D-403F-8429-8B1A71B71DF7}"/>
              </a:ext>
            </a:extLst>
          </p:cNvPr>
          <p:cNvCxnSpPr/>
          <p:nvPr/>
        </p:nvCxnSpPr>
        <p:spPr>
          <a:xfrm>
            <a:off x="539633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8" name="Shape 121">
            <a:extLst>
              <a:ext uri="{FF2B5EF4-FFF2-40B4-BE49-F238E27FC236}">
                <a16:creationId xmlns:a16="http://schemas.microsoft.com/office/drawing/2014/main" id="{828070C7-9582-4688-82F6-4D0C552C5A70}"/>
              </a:ext>
            </a:extLst>
          </p:cNvPr>
          <p:cNvSpPr txBox="1"/>
          <p:nvPr/>
        </p:nvSpPr>
        <p:spPr>
          <a:xfrm>
            <a:off x="3149342" y="2743200"/>
            <a:ext cx="706977" cy="177270"/>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err="1">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SmallTalk</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99" name="Group 21">
            <a:extLst>
              <a:ext uri="{FF2B5EF4-FFF2-40B4-BE49-F238E27FC236}">
                <a16:creationId xmlns:a16="http://schemas.microsoft.com/office/drawing/2014/main" id="{C7229517-FAA7-4EA2-AB20-728E4A97EA46}"/>
              </a:ext>
            </a:extLst>
          </p:cNvPr>
          <p:cNvGrpSpPr/>
          <p:nvPr/>
        </p:nvGrpSpPr>
        <p:grpSpPr>
          <a:xfrm>
            <a:off x="4619095" y="2011680"/>
            <a:ext cx="253013" cy="253013"/>
            <a:chOff x="4319972" y="3176972"/>
            <a:chExt cx="504056" cy="504056"/>
          </a:xfrm>
        </p:grpSpPr>
        <p:sp>
          <p:nvSpPr>
            <p:cNvPr id="100" name="Oval 22">
              <a:extLst>
                <a:ext uri="{FF2B5EF4-FFF2-40B4-BE49-F238E27FC236}">
                  <a16:creationId xmlns:a16="http://schemas.microsoft.com/office/drawing/2014/main" id="{74E95500-EF97-47A0-A367-BC065213B246}"/>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Oval 23">
              <a:extLst>
                <a:ext uri="{FF2B5EF4-FFF2-40B4-BE49-F238E27FC236}">
                  <a16:creationId xmlns:a16="http://schemas.microsoft.com/office/drawing/2014/main" id="{9D8A8254-5FB1-44F3-ABE6-49FB3A542DD3}"/>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5" name="Shape 122">
            <a:extLst>
              <a:ext uri="{FF2B5EF4-FFF2-40B4-BE49-F238E27FC236}">
                <a16:creationId xmlns:a16="http://schemas.microsoft.com/office/drawing/2014/main" id="{D93EE644-1AEF-4E83-AF3B-B32D48195DE6}"/>
              </a:ext>
            </a:extLst>
          </p:cNvPr>
          <p:cNvCxnSpPr/>
          <p:nvPr/>
        </p:nvCxnSpPr>
        <p:spPr>
          <a:xfrm>
            <a:off x="571637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07" name="Shape 121">
            <a:extLst>
              <a:ext uri="{FF2B5EF4-FFF2-40B4-BE49-F238E27FC236}">
                <a16:creationId xmlns:a16="http://schemas.microsoft.com/office/drawing/2014/main" id="{5C3A5041-C6FA-4D93-BF3A-C4A5C5532627}"/>
              </a:ext>
            </a:extLst>
          </p:cNvPr>
          <p:cNvSpPr txBox="1"/>
          <p:nvPr/>
        </p:nvSpPr>
        <p:spPr>
          <a:xfrm>
            <a:off x="3988726" y="2745684"/>
            <a:ext cx="302801" cy="221312"/>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ML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108" name="Shape 143">
            <a:extLst>
              <a:ext uri="{FF2B5EF4-FFF2-40B4-BE49-F238E27FC236}">
                <a16:creationId xmlns:a16="http://schemas.microsoft.com/office/drawing/2014/main" id="{30705B8B-C93B-4E9A-857B-9E266B06C17E}"/>
              </a:ext>
            </a:extLst>
          </p:cNvPr>
          <p:cNvCxnSpPr/>
          <p:nvPr/>
        </p:nvCxnSpPr>
        <p:spPr>
          <a:xfrm>
            <a:off x="603641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grpSp>
        <p:nvGrpSpPr>
          <p:cNvPr id="109" name="Group 9">
            <a:extLst>
              <a:ext uri="{FF2B5EF4-FFF2-40B4-BE49-F238E27FC236}">
                <a16:creationId xmlns:a16="http://schemas.microsoft.com/office/drawing/2014/main" id="{496982D5-7E77-466E-8C73-1E42D41273A9}"/>
              </a:ext>
            </a:extLst>
          </p:cNvPr>
          <p:cNvGrpSpPr/>
          <p:nvPr/>
        </p:nvGrpSpPr>
        <p:grpSpPr>
          <a:xfrm>
            <a:off x="2377440" y="2011680"/>
            <a:ext cx="253013" cy="253013"/>
            <a:chOff x="4319972" y="3176972"/>
            <a:chExt cx="504056" cy="504056"/>
          </a:xfrm>
        </p:grpSpPr>
        <p:sp>
          <p:nvSpPr>
            <p:cNvPr id="110" name="Oval 10">
              <a:extLst>
                <a:ext uri="{FF2B5EF4-FFF2-40B4-BE49-F238E27FC236}">
                  <a16:creationId xmlns:a16="http://schemas.microsoft.com/office/drawing/2014/main" id="{A13C6041-2325-496E-A660-D17C1021CB2F}"/>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Oval 11">
              <a:extLst>
                <a:ext uri="{FF2B5EF4-FFF2-40B4-BE49-F238E27FC236}">
                  <a16:creationId xmlns:a16="http://schemas.microsoft.com/office/drawing/2014/main" id="{582EDD6D-D226-4F5D-9AED-876696B04002}"/>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12" name="Shape 143">
            <a:extLst>
              <a:ext uri="{FF2B5EF4-FFF2-40B4-BE49-F238E27FC236}">
                <a16:creationId xmlns:a16="http://schemas.microsoft.com/office/drawing/2014/main" id="{D50873B3-D990-4FDB-A59A-AC3FC67D63E1}"/>
              </a:ext>
            </a:extLst>
          </p:cNvPr>
          <p:cNvCxnSpPr/>
          <p:nvPr/>
        </p:nvCxnSpPr>
        <p:spPr>
          <a:xfrm>
            <a:off x="315468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13" name="Shape 121">
            <a:extLst>
              <a:ext uri="{FF2B5EF4-FFF2-40B4-BE49-F238E27FC236}">
                <a16:creationId xmlns:a16="http://schemas.microsoft.com/office/drawing/2014/main" id="{AFCB7510-407F-433A-9B38-CD5FC38AB771}"/>
              </a:ext>
            </a:extLst>
          </p:cNvPr>
          <p:cNvSpPr txBox="1"/>
          <p:nvPr/>
        </p:nvSpPr>
        <p:spPr>
          <a:xfrm>
            <a:off x="1847088" y="2743200"/>
            <a:ext cx="702366" cy="189179"/>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Speakeasy</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16" name="Shape 121">
            <a:extLst>
              <a:ext uri="{FF2B5EF4-FFF2-40B4-BE49-F238E27FC236}">
                <a16:creationId xmlns:a16="http://schemas.microsoft.com/office/drawing/2014/main" id="{76819F67-5A3C-4288-903B-8BFAB0745016}"/>
              </a:ext>
            </a:extLst>
          </p:cNvPr>
          <p:cNvSpPr txBox="1"/>
          <p:nvPr/>
        </p:nvSpPr>
        <p:spPr>
          <a:xfrm>
            <a:off x="4594225" y="2743200"/>
            <a:ext cx="346149" cy="238977"/>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SQL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17" name="Group 24">
            <a:extLst>
              <a:ext uri="{FF2B5EF4-FFF2-40B4-BE49-F238E27FC236}">
                <a16:creationId xmlns:a16="http://schemas.microsoft.com/office/drawing/2014/main" id="{87CDA348-39CB-4EA6-8B54-C9B4F8006B74}"/>
              </a:ext>
            </a:extLst>
          </p:cNvPr>
          <p:cNvGrpSpPr/>
          <p:nvPr/>
        </p:nvGrpSpPr>
        <p:grpSpPr>
          <a:xfrm>
            <a:off x="5259175" y="2011680"/>
            <a:ext cx="253013" cy="253013"/>
            <a:chOff x="4319972" y="3176972"/>
            <a:chExt cx="504056" cy="504056"/>
          </a:xfrm>
        </p:grpSpPr>
        <p:sp>
          <p:nvSpPr>
            <p:cNvPr id="118" name="Oval 25">
              <a:extLst>
                <a:ext uri="{FF2B5EF4-FFF2-40B4-BE49-F238E27FC236}">
                  <a16:creationId xmlns:a16="http://schemas.microsoft.com/office/drawing/2014/main" id="{EADC8786-E37D-4B5C-A174-FA1EDEA73B5E}"/>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Oval 26">
              <a:extLst>
                <a:ext uri="{FF2B5EF4-FFF2-40B4-BE49-F238E27FC236}">
                  <a16:creationId xmlns:a16="http://schemas.microsoft.com/office/drawing/2014/main" id="{E58E0038-8D7B-4E18-A361-2A0575024B99}"/>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0" name="Group 24">
            <a:extLst>
              <a:ext uri="{FF2B5EF4-FFF2-40B4-BE49-F238E27FC236}">
                <a16:creationId xmlns:a16="http://schemas.microsoft.com/office/drawing/2014/main" id="{9C739A18-32FC-4479-8A3F-B0434C9F0612}"/>
              </a:ext>
            </a:extLst>
          </p:cNvPr>
          <p:cNvGrpSpPr/>
          <p:nvPr/>
        </p:nvGrpSpPr>
        <p:grpSpPr>
          <a:xfrm>
            <a:off x="6539335" y="2011680"/>
            <a:ext cx="253013" cy="253013"/>
            <a:chOff x="4319972" y="3176972"/>
            <a:chExt cx="504056" cy="504056"/>
          </a:xfrm>
        </p:grpSpPr>
        <p:sp>
          <p:nvSpPr>
            <p:cNvPr id="121" name="Oval 25">
              <a:extLst>
                <a:ext uri="{FF2B5EF4-FFF2-40B4-BE49-F238E27FC236}">
                  <a16:creationId xmlns:a16="http://schemas.microsoft.com/office/drawing/2014/main" id="{36B9C106-656E-4246-88C1-9A443360D4ED}"/>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Oval 26">
              <a:extLst>
                <a:ext uri="{FF2B5EF4-FFF2-40B4-BE49-F238E27FC236}">
                  <a16:creationId xmlns:a16="http://schemas.microsoft.com/office/drawing/2014/main" id="{67699904-40E5-4688-B361-91C6E5F5F2D9}"/>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3" name="Shape 143">
            <a:extLst>
              <a:ext uri="{FF2B5EF4-FFF2-40B4-BE49-F238E27FC236}">
                <a16:creationId xmlns:a16="http://schemas.microsoft.com/office/drawing/2014/main" id="{B38D85D8-9D66-4668-B85F-C5C9486D60F1}"/>
              </a:ext>
            </a:extLst>
          </p:cNvPr>
          <p:cNvCxnSpPr/>
          <p:nvPr/>
        </p:nvCxnSpPr>
        <p:spPr>
          <a:xfrm>
            <a:off x="6676495" y="2327331"/>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24" name="Shape 121">
            <a:extLst>
              <a:ext uri="{FF2B5EF4-FFF2-40B4-BE49-F238E27FC236}">
                <a16:creationId xmlns:a16="http://schemas.microsoft.com/office/drawing/2014/main" id="{CFCF2C62-8F2F-4D49-83FF-81FA9598DD70}"/>
              </a:ext>
            </a:extLst>
          </p:cNvPr>
          <p:cNvSpPr txBox="1"/>
          <p:nvPr/>
        </p:nvSpPr>
        <p:spPr>
          <a:xfrm>
            <a:off x="4885658" y="2560320"/>
            <a:ext cx="458661" cy="508815"/>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C++</a:t>
            </a:r>
          </a:p>
          <a:p>
            <a:pPr marL="0" marR="0" lvl="0" indent="0" algn="ctr" rtl="0">
              <a:spcBef>
                <a:spcPts val="0"/>
              </a:spcBef>
              <a:spcAft>
                <a:spcPts val="0"/>
              </a:spcAft>
              <a:buNone/>
            </a:pPr>
            <a:r>
              <a:rPr lang="en-US" sz="9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(C cu Clase)</a:t>
            </a:r>
            <a:endParaRPr lang="ru" sz="9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125" name="Shape 122">
            <a:extLst>
              <a:ext uri="{FF2B5EF4-FFF2-40B4-BE49-F238E27FC236}">
                <a16:creationId xmlns:a16="http://schemas.microsoft.com/office/drawing/2014/main" id="{78084005-CC7A-410E-ADC1-589B0EB0F708}"/>
              </a:ext>
            </a:extLst>
          </p:cNvPr>
          <p:cNvCxnSpPr/>
          <p:nvPr/>
        </p:nvCxnSpPr>
        <p:spPr>
          <a:xfrm>
            <a:off x="635645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26" name="Shape 122">
            <a:extLst>
              <a:ext uri="{FF2B5EF4-FFF2-40B4-BE49-F238E27FC236}">
                <a16:creationId xmlns:a16="http://schemas.microsoft.com/office/drawing/2014/main" id="{978B7EF6-2124-41AE-A1AD-C3045C7C1CA6}"/>
              </a:ext>
            </a:extLst>
          </p:cNvPr>
          <p:cNvCxnSpPr/>
          <p:nvPr/>
        </p:nvCxnSpPr>
        <p:spPr>
          <a:xfrm>
            <a:off x="6996535" y="2327331"/>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27" name="Shape 143">
            <a:extLst>
              <a:ext uri="{FF2B5EF4-FFF2-40B4-BE49-F238E27FC236}">
                <a16:creationId xmlns:a16="http://schemas.microsoft.com/office/drawing/2014/main" id="{1C53405B-633A-4A65-9E8A-12405AC03B08}"/>
              </a:ext>
            </a:extLst>
          </p:cNvPr>
          <p:cNvCxnSpPr/>
          <p:nvPr/>
        </p:nvCxnSpPr>
        <p:spPr>
          <a:xfrm>
            <a:off x="731657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29" name="Shape 121">
            <a:extLst>
              <a:ext uri="{FF2B5EF4-FFF2-40B4-BE49-F238E27FC236}">
                <a16:creationId xmlns:a16="http://schemas.microsoft.com/office/drawing/2014/main" id="{3159A216-8AB4-428D-B399-70CB08734587}"/>
              </a:ext>
            </a:extLst>
          </p:cNvPr>
          <p:cNvSpPr txBox="1"/>
          <p:nvPr/>
        </p:nvSpPr>
        <p:spPr>
          <a:xfrm>
            <a:off x="5253526" y="2743200"/>
            <a:ext cx="305534" cy="184287"/>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Ada</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30" name="Shape 121">
            <a:extLst>
              <a:ext uri="{FF2B5EF4-FFF2-40B4-BE49-F238E27FC236}">
                <a16:creationId xmlns:a16="http://schemas.microsoft.com/office/drawing/2014/main" id="{A24305D0-82E9-4FA4-960A-E60369C52626}"/>
              </a:ext>
            </a:extLst>
          </p:cNvPr>
          <p:cNvSpPr txBox="1"/>
          <p:nvPr/>
        </p:nvSpPr>
        <p:spPr>
          <a:xfrm>
            <a:off x="5415367" y="2560320"/>
            <a:ext cx="617993" cy="343141"/>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9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Common Lisp</a:t>
            </a:r>
            <a:endParaRPr lang="ru" sz="9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32" name="Group 24">
            <a:extLst>
              <a:ext uri="{FF2B5EF4-FFF2-40B4-BE49-F238E27FC236}">
                <a16:creationId xmlns:a16="http://schemas.microsoft.com/office/drawing/2014/main" id="{FF54BBA9-EF03-4A1F-95A7-9DD2E51D39DD}"/>
              </a:ext>
            </a:extLst>
          </p:cNvPr>
          <p:cNvGrpSpPr/>
          <p:nvPr/>
        </p:nvGrpSpPr>
        <p:grpSpPr>
          <a:xfrm>
            <a:off x="6859375" y="2011680"/>
            <a:ext cx="253013" cy="253013"/>
            <a:chOff x="4319972" y="3176972"/>
            <a:chExt cx="504056" cy="504056"/>
          </a:xfrm>
        </p:grpSpPr>
        <p:sp>
          <p:nvSpPr>
            <p:cNvPr id="133" name="Oval 25">
              <a:extLst>
                <a:ext uri="{FF2B5EF4-FFF2-40B4-BE49-F238E27FC236}">
                  <a16:creationId xmlns:a16="http://schemas.microsoft.com/office/drawing/2014/main" id="{2398D963-5FB5-48AD-B176-27A988227AFD}"/>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Oval 26">
              <a:extLst>
                <a:ext uri="{FF2B5EF4-FFF2-40B4-BE49-F238E27FC236}">
                  <a16:creationId xmlns:a16="http://schemas.microsoft.com/office/drawing/2014/main" id="{71D43980-BD8D-4E0C-BB4C-29ED3F77AB64}"/>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5" name="Shape 122">
            <a:extLst>
              <a:ext uri="{FF2B5EF4-FFF2-40B4-BE49-F238E27FC236}">
                <a16:creationId xmlns:a16="http://schemas.microsoft.com/office/drawing/2014/main" id="{7C557D97-F8F4-4B51-96D2-290592E3E532}"/>
              </a:ext>
            </a:extLst>
          </p:cNvPr>
          <p:cNvCxnSpPr/>
          <p:nvPr/>
        </p:nvCxnSpPr>
        <p:spPr>
          <a:xfrm>
            <a:off x="763661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37" name="Shape 121">
            <a:extLst>
              <a:ext uri="{FF2B5EF4-FFF2-40B4-BE49-F238E27FC236}">
                <a16:creationId xmlns:a16="http://schemas.microsoft.com/office/drawing/2014/main" id="{2DF7A45C-84D5-4DB9-A412-F2D22DB3D0ED}"/>
              </a:ext>
            </a:extLst>
          </p:cNvPr>
          <p:cNvSpPr txBox="1"/>
          <p:nvPr/>
        </p:nvSpPr>
        <p:spPr>
          <a:xfrm>
            <a:off x="5859272" y="2743200"/>
            <a:ext cx="496276" cy="160261"/>
          </a:xfrm>
          <a:prstGeom prst="rect">
            <a:avLst/>
          </a:prstGeom>
          <a:noFill/>
          <a:ln>
            <a:noFill/>
          </a:ln>
        </p:spPr>
        <p:txBody>
          <a:bodyPr wrap="square" lIns="19050" tIns="19050" rIns="19050" bIns="19050" anchor="t" anchorCtr="0">
            <a:noAutofit/>
          </a:bodyPr>
          <a:lstStyle/>
          <a:p>
            <a:pPr marL="0" marR="0" lvl="0" indent="0" rtl="0">
              <a:spcBef>
                <a:spcPts val="0"/>
              </a:spcBef>
              <a:spcAft>
                <a:spcPts val="0"/>
              </a:spcAft>
              <a:buNone/>
            </a:pPr>
            <a:r>
              <a:rPr lang="en-US" sz="8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MATLAB</a:t>
            </a:r>
            <a:endParaRPr lang="ru" sz="8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39" name="Group 24">
            <a:extLst>
              <a:ext uri="{FF2B5EF4-FFF2-40B4-BE49-F238E27FC236}">
                <a16:creationId xmlns:a16="http://schemas.microsoft.com/office/drawing/2014/main" id="{567E3C7D-565E-49E7-A05D-33AED16EA61D}"/>
              </a:ext>
            </a:extLst>
          </p:cNvPr>
          <p:cNvGrpSpPr/>
          <p:nvPr/>
        </p:nvGrpSpPr>
        <p:grpSpPr>
          <a:xfrm>
            <a:off x="7179415" y="2011680"/>
            <a:ext cx="253013" cy="253013"/>
            <a:chOff x="4319972" y="3176972"/>
            <a:chExt cx="504056" cy="504056"/>
          </a:xfrm>
        </p:grpSpPr>
        <p:sp>
          <p:nvSpPr>
            <p:cNvPr id="140" name="Oval 25">
              <a:extLst>
                <a:ext uri="{FF2B5EF4-FFF2-40B4-BE49-F238E27FC236}">
                  <a16:creationId xmlns:a16="http://schemas.microsoft.com/office/drawing/2014/main" id="{1DDEC003-C618-4BA1-A741-A0848AFD3CF0}"/>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Oval 26">
              <a:extLst>
                <a:ext uri="{FF2B5EF4-FFF2-40B4-BE49-F238E27FC236}">
                  <a16:creationId xmlns:a16="http://schemas.microsoft.com/office/drawing/2014/main" id="{3460CC32-5C71-44FF-B40E-7B34D9DB2CC2}"/>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24">
            <a:extLst>
              <a:ext uri="{FF2B5EF4-FFF2-40B4-BE49-F238E27FC236}">
                <a16:creationId xmlns:a16="http://schemas.microsoft.com/office/drawing/2014/main" id="{2D976AB8-87C0-425D-85E9-659EE16C0F77}"/>
              </a:ext>
            </a:extLst>
          </p:cNvPr>
          <p:cNvGrpSpPr/>
          <p:nvPr/>
        </p:nvGrpSpPr>
        <p:grpSpPr>
          <a:xfrm>
            <a:off x="7499455" y="2011680"/>
            <a:ext cx="253013" cy="253013"/>
            <a:chOff x="4319972" y="3176972"/>
            <a:chExt cx="504056" cy="504056"/>
          </a:xfrm>
        </p:grpSpPr>
        <p:sp>
          <p:nvSpPr>
            <p:cNvPr id="143" name="Oval 25">
              <a:extLst>
                <a:ext uri="{FF2B5EF4-FFF2-40B4-BE49-F238E27FC236}">
                  <a16:creationId xmlns:a16="http://schemas.microsoft.com/office/drawing/2014/main" id="{590BA0EC-9F5C-49F8-90E0-AB9D49C6D627}"/>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Oval 26">
              <a:extLst>
                <a:ext uri="{FF2B5EF4-FFF2-40B4-BE49-F238E27FC236}">
                  <a16:creationId xmlns:a16="http://schemas.microsoft.com/office/drawing/2014/main" id="{A341DAD4-B056-4769-9122-0BA18A3AA1B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5" name="Group 24">
            <a:extLst>
              <a:ext uri="{FF2B5EF4-FFF2-40B4-BE49-F238E27FC236}">
                <a16:creationId xmlns:a16="http://schemas.microsoft.com/office/drawing/2014/main" id="{6E14FA81-55F0-4B2D-B401-6E7FBED1D157}"/>
              </a:ext>
            </a:extLst>
          </p:cNvPr>
          <p:cNvGrpSpPr/>
          <p:nvPr/>
        </p:nvGrpSpPr>
        <p:grpSpPr>
          <a:xfrm>
            <a:off x="7819495" y="2011680"/>
            <a:ext cx="253013" cy="253013"/>
            <a:chOff x="4319972" y="3176972"/>
            <a:chExt cx="504056" cy="504056"/>
          </a:xfrm>
        </p:grpSpPr>
        <p:sp>
          <p:nvSpPr>
            <p:cNvPr id="146" name="Oval 25">
              <a:extLst>
                <a:ext uri="{FF2B5EF4-FFF2-40B4-BE49-F238E27FC236}">
                  <a16:creationId xmlns:a16="http://schemas.microsoft.com/office/drawing/2014/main" id="{18E0B107-73C5-46CE-BE47-4AE05CC59BFA}"/>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26">
              <a:extLst>
                <a:ext uri="{FF2B5EF4-FFF2-40B4-BE49-F238E27FC236}">
                  <a16:creationId xmlns:a16="http://schemas.microsoft.com/office/drawing/2014/main" id="{C10782F2-2C2D-4B11-8E14-F93B96BE2A15}"/>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8" name="Group 24">
            <a:extLst>
              <a:ext uri="{FF2B5EF4-FFF2-40B4-BE49-F238E27FC236}">
                <a16:creationId xmlns:a16="http://schemas.microsoft.com/office/drawing/2014/main" id="{73752D3D-B547-4797-A8D0-F341DC43CC71}"/>
              </a:ext>
            </a:extLst>
          </p:cNvPr>
          <p:cNvGrpSpPr/>
          <p:nvPr/>
        </p:nvGrpSpPr>
        <p:grpSpPr>
          <a:xfrm>
            <a:off x="8139535" y="2011680"/>
            <a:ext cx="253013" cy="253013"/>
            <a:chOff x="4319972" y="3176972"/>
            <a:chExt cx="504056" cy="504056"/>
          </a:xfrm>
        </p:grpSpPr>
        <p:sp>
          <p:nvSpPr>
            <p:cNvPr id="149" name="Oval 25">
              <a:extLst>
                <a:ext uri="{FF2B5EF4-FFF2-40B4-BE49-F238E27FC236}">
                  <a16:creationId xmlns:a16="http://schemas.microsoft.com/office/drawing/2014/main" id="{A1B81F72-B1E7-45E9-B86B-80DF378D26D9}"/>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Oval 26">
              <a:extLst>
                <a:ext uri="{FF2B5EF4-FFF2-40B4-BE49-F238E27FC236}">
                  <a16:creationId xmlns:a16="http://schemas.microsoft.com/office/drawing/2014/main" id="{2FDD6C0C-DF32-4B93-B285-89C384A25A30}"/>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1" name="Group 24">
            <a:extLst>
              <a:ext uri="{FF2B5EF4-FFF2-40B4-BE49-F238E27FC236}">
                <a16:creationId xmlns:a16="http://schemas.microsoft.com/office/drawing/2014/main" id="{453A4589-2E17-4A25-B7D6-78EA36CBE87F}"/>
              </a:ext>
            </a:extLst>
          </p:cNvPr>
          <p:cNvGrpSpPr/>
          <p:nvPr/>
        </p:nvGrpSpPr>
        <p:grpSpPr>
          <a:xfrm>
            <a:off x="5579215" y="2011680"/>
            <a:ext cx="253013" cy="253013"/>
            <a:chOff x="4319972" y="3176972"/>
            <a:chExt cx="504056" cy="504056"/>
          </a:xfrm>
        </p:grpSpPr>
        <p:sp>
          <p:nvSpPr>
            <p:cNvPr id="152" name="Oval 25">
              <a:extLst>
                <a:ext uri="{FF2B5EF4-FFF2-40B4-BE49-F238E27FC236}">
                  <a16:creationId xmlns:a16="http://schemas.microsoft.com/office/drawing/2014/main" id="{70F5F1E9-FCC3-4551-8358-08A263D89D1B}"/>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26">
              <a:extLst>
                <a:ext uri="{FF2B5EF4-FFF2-40B4-BE49-F238E27FC236}">
                  <a16:creationId xmlns:a16="http://schemas.microsoft.com/office/drawing/2014/main" id="{F6571820-9610-4398-BFBB-08674F2B6944}"/>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4" name="Group 24">
            <a:extLst>
              <a:ext uri="{FF2B5EF4-FFF2-40B4-BE49-F238E27FC236}">
                <a16:creationId xmlns:a16="http://schemas.microsoft.com/office/drawing/2014/main" id="{25F4D7E0-6010-4F07-8171-876DB3FACEAA}"/>
              </a:ext>
            </a:extLst>
          </p:cNvPr>
          <p:cNvGrpSpPr/>
          <p:nvPr/>
        </p:nvGrpSpPr>
        <p:grpSpPr>
          <a:xfrm>
            <a:off x="4939135" y="2011680"/>
            <a:ext cx="253013" cy="253013"/>
            <a:chOff x="4319972" y="3176972"/>
            <a:chExt cx="504056" cy="504056"/>
          </a:xfrm>
        </p:grpSpPr>
        <p:sp>
          <p:nvSpPr>
            <p:cNvPr id="155" name="Oval 25">
              <a:extLst>
                <a:ext uri="{FF2B5EF4-FFF2-40B4-BE49-F238E27FC236}">
                  <a16:creationId xmlns:a16="http://schemas.microsoft.com/office/drawing/2014/main" id="{0377D740-1FBD-4380-BFDC-ED777B8DCBBF}"/>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Oval 26">
              <a:extLst>
                <a:ext uri="{FF2B5EF4-FFF2-40B4-BE49-F238E27FC236}">
                  <a16:creationId xmlns:a16="http://schemas.microsoft.com/office/drawing/2014/main" id="{47F2C8E1-9172-44BC-B2CF-831CB91F202A}"/>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57" name="Shape 122">
            <a:extLst>
              <a:ext uri="{FF2B5EF4-FFF2-40B4-BE49-F238E27FC236}">
                <a16:creationId xmlns:a16="http://schemas.microsoft.com/office/drawing/2014/main" id="{DF13439A-00CF-4102-A74A-820A4FCDFA5A}"/>
              </a:ext>
            </a:extLst>
          </p:cNvPr>
          <p:cNvCxnSpPr/>
          <p:nvPr/>
        </p:nvCxnSpPr>
        <p:spPr>
          <a:xfrm>
            <a:off x="2194560" y="2334764"/>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58" name="Shape 143">
            <a:extLst>
              <a:ext uri="{FF2B5EF4-FFF2-40B4-BE49-F238E27FC236}">
                <a16:creationId xmlns:a16="http://schemas.microsoft.com/office/drawing/2014/main" id="{9E76F3BE-293E-47AB-B1E0-287A3A5C1C00}"/>
              </a:ext>
            </a:extLst>
          </p:cNvPr>
          <p:cNvCxnSpPr/>
          <p:nvPr/>
        </p:nvCxnSpPr>
        <p:spPr>
          <a:xfrm>
            <a:off x="251460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grpSp>
        <p:nvGrpSpPr>
          <p:cNvPr id="159" name="Group 46">
            <a:extLst>
              <a:ext uri="{FF2B5EF4-FFF2-40B4-BE49-F238E27FC236}">
                <a16:creationId xmlns:a16="http://schemas.microsoft.com/office/drawing/2014/main" id="{530490BA-F17A-43AF-8DFE-6FD14A15ED82}"/>
              </a:ext>
            </a:extLst>
          </p:cNvPr>
          <p:cNvGrpSpPr/>
          <p:nvPr/>
        </p:nvGrpSpPr>
        <p:grpSpPr>
          <a:xfrm>
            <a:off x="914400" y="3061647"/>
            <a:ext cx="1600200" cy="493023"/>
            <a:chOff x="3684730" y="4077072"/>
            <a:chExt cx="2040484" cy="657364"/>
          </a:xfrm>
        </p:grpSpPr>
        <p:cxnSp>
          <p:nvCxnSpPr>
            <p:cNvPr id="160" name="Straight Connector 40">
              <a:extLst>
                <a:ext uri="{FF2B5EF4-FFF2-40B4-BE49-F238E27FC236}">
                  <a16:creationId xmlns:a16="http://schemas.microsoft.com/office/drawing/2014/main" id="{AE06A577-C9B5-42C3-B3D1-B7755AD7CC90}"/>
                </a:ext>
              </a:extLst>
            </p:cNvPr>
            <p:cNvCxnSpPr/>
            <p:nvPr/>
          </p:nvCxnSpPr>
          <p:spPr>
            <a:xfrm>
              <a:off x="3684730" y="4077072"/>
              <a:ext cx="0" cy="6573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Straight Connector 42">
              <a:extLst>
                <a:ext uri="{FF2B5EF4-FFF2-40B4-BE49-F238E27FC236}">
                  <a16:creationId xmlns:a16="http://schemas.microsoft.com/office/drawing/2014/main" id="{33847E4F-0743-426D-8922-7DF7CE01B158}"/>
                </a:ext>
              </a:extLst>
            </p:cNvPr>
            <p:cNvCxnSpPr/>
            <p:nvPr/>
          </p:nvCxnSpPr>
          <p:spPr>
            <a:xfrm flipH="1">
              <a:off x="3684730" y="4734436"/>
              <a:ext cx="204048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2" name="Straight Connector 45">
              <a:extLst>
                <a:ext uri="{FF2B5EF4-FFF2-40B4-BE49-F238E27FC236}">
                  <a16:creationId xmlns:a16="http://schemas.microsoft.com/office/drawing/2014/main" id="{1AB8EBB5-D5C2-4950-B355-773C38D29C72}"/>
                </a:ext>
              </a:extLst>
            </p:cNvPr>
            <p:cNvCxnSpPr/>
            <p:nvPr/>
          </p:nvCxnSpPr>
          <p:spPr>
            <a:xfrm>
              <a:off x="5725214" y="4077072"/>
              <a:ext cx="0" cy="6573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63" name="Isosceles Triangle 59">
            <a:extLst>
              <a:ext uri="{FF2B5EF4-FFF2-40B4-BE49-F238E27FC236}">
                <a16:creationId xmlns:a16="http://schemas.microsoft.com/office/drawing/2014/main" id="{3E7A8F6C-20C9-4671-91C2-3570E42F8CC9}"/>
              </a:ext>
            </a:extLst>
          </p:cNvPr>
          <p:cNvSpPr/>
          <p:nvPr/>
        </p:nvSpPr>
        <p:spPr>
          <a:xfrm rot="10800000">
            <a:off x="1629599" y="3701973"/>
            <a:ext cx="163482" cy="166456"/>
          </a:xfrm>
          <a:prstGeom prst="triangle">
            <a:avLst/>
          </a:prstGeom>
          <a:solidFill>
            <a:schemeClr val="accent2"/>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1" name="Shape 122">
            <a:extLst>
              <a:ext uri="{FF2B5EF4-FFF2-40B4-BE49-F238E27FC236}">
                <a16:creationId xmlns:a16="http://schemas.microsoft.com/office/drawing/2014/main" id="{C5A49F0D-B38D-4C9C-A622-A5964574FE87}"/>
              </a:ext>
            </a:extLst>
          </p:cNvPr>
          <p:cNvCxnSpPr/>
          <p:nvPr/>
        </p:nvCxnSpPr>
        <p:spPr>
          <a:xfrm>
            <a:off x="347472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72" name="Shape 143">
            <a:extLst>
              <a:ext uri="{FF2B5EF4-FFF2-40B4-BE49-F238E27FC236}">
                <a16:creationId xmlns:a16="http://schemas.microsoft.com/office/drawing/2014/main" id="{FE12355D-0043-43F7-9AC2-4C1C00CD1507}"/>
              </a:ext>
            </a:extLst>
          </p:cNvPr>
          <p:cNvCxnSpPr/>
          <p:nvPr/>
        </p:nvCxnSpPr>
        <p:spPr>
          <a:xfrm>
            <a:off x="379476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36" name="Shape 143">
            <a:extLst>
              <a:ext uri="{FF2B5EF4-FFF2-40B4-BE49-F238E27FC236}">
                <a16:creationId xmlns:a16="http://schemas.microsoft.com/office/drawing/2014/main" id="{17146439-AAF4-4CCA-B39A-B2D9D1FFCBE0}"/>
              </a:ext>
            </a:extLst>
          </p:cNvPr>
          <p:cNvCxnSpPr/>
          <p:nvPr/>
        </p:nvCxnSpPr>
        <p:spPr>
          <a:xfrm>
            <a:off x="7956655" y="2327331"/>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64" name="Shape 122">
            <a:extLst>
              <a:ext uri="{FF2B5EF4-FFF2-40B4-BE49-F238E27FC236}">
                <a16:creationId xmlns:a16="http://schemas.microsoft.com/office/drawing/2014/main" id="{07759A64-17E9-45AE-B7CC-50F043BADD58}"/>
              </a:ext>
            </a:extLst>
          </p:cNvPr>
          <p:cNvCxnSpPr/>
          <p:nvPr/>
        </p:nvCxnSpPr>
        <p:spPr>
          <a:xfrm>
            <a:off x="827669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65" name="Shape 143">
            <a:extLst>
              <a:ext uri="{FF2B5EF4-FFF2-40B4-BE49-F238E27FC236}">
                <a16:creationId xmlns:a16="http://schemas.microsoft.com/office/drawing/2014/main" id="{008EA842-8E27-4245-AB91-7DDDF1A4ADDB}"/>
              </a:ext>
            </a:extLst>
          </p:cNvPr>
          <p:cNvCxnSpPr/>
          <p:nvPr/>
        </p:nvCxnSpPr>
        <p:spPr>
          <a:xfrm>
            <a:off x="4434840" y="2334764"/>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grpSp>
        <p:nvGrpSpPr>
          <p:cNvPr id="167" name="Group 48">
            <a:extLst>
              <a:ext uri="{FF2B5EF4-FFF2-40B4-BE49-F238E27FC236}">
                <a16:creationId xmlns:a16="http://schemas.microsoft.com/office/drawing/2014/main" id="{3EB18928-CE16-48B5-A203-8C6DDE2DEA01}"/>
              </a:ext>
            </a:extLst>
          </p:cNvPr>
          <p:cNvGrpSpPr/>
          <p:nvPr/>
        </p:nvGrpSpPr>
        <p:grpSpPr>
          <a:xfrm>
            <a:off x="2834640" y="3063240"/>
            <a:ext cx="1921608" cy="488811"/>
            <a:chOff x="3684730" y="4077072"/>
            <a:chExt cx="2040484" cy="657364"/>
          </a:xfrm>
        </p:grpSpPr>
        <p:cxnSp>
          <p:nvCxnSpPr>
            <p:cNvPr id="173" name="Straight Connector 49">
              <a:extLst>
                <a:ext uri="{FF2B5EF4-FFF2-40B4-BE49-F238E27FC236}">
                  <a16:creationId xmlns:a16="http://schemas.microsoft.com/office/drawing/2014/main" id="{35EE86FD-D9C5-480E-94F4-943FC53A67D1}"/>
                </a:ext>
              </a:extLst>
            </p:cNvPr>
            <p:cNvCxnSpPr/>
            <p:nvPr/>
          </p:nvCxnSpPr>
          <p:spPr>
            <a:xfrm>
              <a:off x="3684730" y="4077072"/>
              <a:ext cx="0" cy="6573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4" name="Straight Connector 50">
              <a:extLst>
                <a:ext uri="{FF2B5EF4-FFF2-40B4-BE49-F238E27FC236}">
                  <a16:creationId xmlns:a16="http://schemas.microsoft.com/office/drawing/2014/main" id="{3A873982-FB43-4275-BB98-1E15B3DF22FE}"/>
                </a:ext>
              </a:extLst>
            </p:cNvPr>
            <p:cNvCxnSpPr/>
            <p:nvPr/>
          </p:nvCxnSpPr>
          <p:spPr>
            <a:xfrm flipH="1">
              <a:off x="3684730" y="4734436"/>
              <a:ext cx="204048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Straight Connector 51">
              <a:extLst>
                <a:ext uri="{FF2B5EF4-FFF2-40B4-BE49-F238E27FC236}">
                  <a16:creationId xmlns:a16="http://schemas.microsoft.com/office/drawing/2014/main" id="{FE3883FE-C877-42A0-B0BF-701035E4E09F}"/>
                </a:ext>
              </a:extLst>
            </p:cNvPr>
            <p:cNvCxnSpPr/>
            <p:nvPr/>
          </p:nvCxnSpPr>
          <p:spPr>
            <a:xfrm>
              <a:off x="5725214" y="4077072"/>
              <a:ext cx="0" cy="6573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77" name="Isosceles Triangle 59">
            <a:extLst>
              <a:ext uri="{FF2B5EF4-FFF2-40B4-BE49-F238E27FC236}">
                <a16:creationId xmlns:a16="http://schemas.microsoft.com/office/drawing/2014/main" id="{0BCB03AE-FB46-45FE-B0AA-622DAB23DDA3}"/>
              </a:ext>
            </a:extLst>
          </p:cNvPr>
          <p:cNvSpPr/>
          <p:nvPr/>
        </p:nvSpPr>
        <p:spPr>
          <a:xfrm rot="10800000">
            <a:off x="3713019" y="3703320"/>
            <a:ext cx="163482" cy="166456"/>
          </a:xfrm>
          <a:prstGeom prst="triangle">
            <a:avLst/>
          </a:prstGeom>
          <a:solidFill>
            <a:schemeClr val="accent3"/>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TextBox 177">
            <a:extLst>
              <a:ext uri="{FF2B5EF4-FFF2-40B4-BE49-F238E27FC236}">
                <a16:creationId xmlns:a16="http://schemas.microsoft.com/office/drawing/2014/main" id="{E9777313-7A15-4C0B-9251-1205FE644AA6}"/>
              </a:ext>
            </a:extLst>
          </p:cNvPr>
          <p:cNvSpPr txBox="1"/>
          <p:nvPr/>
        </p:nvSpPr>
        <p:spPr>
          <a:xfrm>
            <a:off x="3102118" y="3904488"/>
            <a:ext cx="1406737" cy="430887"/>
          </a:xfrm>
          <a:prstGeom prst="rect">
            <a:avLst/>
          </a:prstGeom>
          <a:noFill/>
        </p:spPr>
        <p:txBody>
          <a:bodyPr wrap="square" lIns="0" rIns="0" rtlCol="0">
            <a:spAutoFit/>
          </a:bodyPr>
          <a:lstStyle/>
          <a:p>
            <a:pPr algn="ct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Stabilirea</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unor</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paradigme</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fundamentale</a:t>
            </a:r>
            <a:endParaRPr lang="ko-KR" altLang="en-US" sz="1100" b="1">
              <a:solidFill>
                <a:schemeClr val="tx1">
                  <a:lumMod val="75000"/>
                  <a:lumOff val="25000"/>
                </a:schemeClr>
              </a:solidFill>
              <a:latin typeface="Roboto Condensed Light" panose="020B0604020202020204" charset="0"/>
              <a:cs typeface="MV Boli" panose="02000500030200090000" pitchFamily="2" charset="0"/>
            </a:endParaRPr>
          </a:p>
        </p:txBody>
      </p:sp>
      <p:sp>
        <p:nvSpPr>
          <p:cNvPr id="179" name="Shape 121">
            <a:extLst>
              <a:ext uri="{FF2B5EF4-FFF2-40B4-BE49-F238E27FC236}">
                <a16:creationId xmlns:a16="http://schemas.microsoft.com/office/drawing/2014/main" id="{7A6A76E2-038B-434D-9CEB-CEFD8BC8BC10}"/>
              </a:ext>
            </a:extLst>
          </p:cNvPr>
          <p:cNvSpPr txBox="1"/>
          <p:nvPr/>
        </p:nvSpPr>
        <p:spPr>
          <a:xfrm>
            <a:off x="6159193" y="2560320"/>
            <a:ext cx="392669" cy="281926"/>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Eiffel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0" name="Shape 121">
            <a:extLst>
              <a:ext uri="{FF2B5EF4-FFF2-40B4-BE49-F238E27FC236}">
                <a16:creationId xmlns:a16="http://schemas.microsoft.com/office/drawing/2014/main" id="{7676DBF4-9FCE-451E-868F-7208B4C43A52}"/>
              </a:ext>
            </a:extLst>
          </p:cNvPr>
          <p:cNvSpPr txBox="1"/>
          <p:nvPr/>
        </p:nvSpPr>
        <p:spPr>
          <a:xfrm>
            <a:off x="6325787" y="2743200"/>
            <a:ext cx="732967" cy="192024"/>
          </a:xfrm>
          <a:prstGeom prst="rect">
            <a:avLst/>
          </a:prstGeom>
          <a:noFill/>
          <a:ln>
            <a:noFill/>
          </a:ln>
        </p:spPr>
        <p:txBody>
          <a:bodyPr wrap="square" lIns="19050" tIns="19050" rIns="19050" bIns="19050" anchor="t" anchorCtr="0">
            <a:noAutofit/>
          </a:bodyPr>
          <a:lstStyle/>
          <a:p>
            <a:pPr marL="0" marR="0" lvl="0" indent="0" rtl="0">
              <a:spcBef>
                <a:spcPts val="0"/>
              </a:spcBef>
              <a:spcAft>
                <a:spcPts val="0"/>
              </a:spcAft>
              <a:buNone/>
            </a:pPr>
            <a:r>
              <a:rPr lang="en-US" sz="10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Objective-C</a:t>
            </a:r>
            <a:endParaRPr lang="ru" sz="10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1" name="Shape 121">
            <a:extLst>
              <a:ext uri="{FF2B5EF4-FFF2-40B4-BE49-F238E27FC236}">
                <a16:creationId xmlns:a16="http://schemas.microsoft.com/office/drawing/2014/main" id="{C55C38B9-0D2F-4314-8191-041922D2BB56}"/>
              </a:ext>
            </a:extLst>
          </p:cNvPr>
          <p:cNvSpPr txBox="1"/>
          <p:nvPr/>
        </p:nvSpPr>
        <p:spPr>
          <a:xfrm>
            <a:off x="6648310" y="2560320"/>
            <a:ext cx="690338" cy="192832"/>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LabVIEW</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2" name="Shape 121">
            <a:extLst>
              <a:ext uri="{FF2B5EF4-FFF2-40B4-BE49-F238E27FC236}">
                <a16:creationId xmlns:a16="http://schemas.microsoft.com/office/drawing/2014/main" id="{12368A9F-E63F-49EF-9ED2-22750AFA511B}"/>
              </a:ext>
            </a:extLst>
          </p:cNvPr>
          <p:cNvSpPr txBox="1"/>
          <p:nvPr/>
        </p:nvSpPr>
        <p:spPr>
          <a:xfrm>
            <a:off x="7073128" y="2743200"/>
            <a:ext cx="480782" cy="175600"/>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Erlang</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3" name="Shape 121">
            <a:extLst>
              <a:ext uri="{FF2B5EF4-FFF2-40B4-BE49-F238E27FC236}">
                <a16:creationId xmlns:a16="http://schemas.microsoft.com/office/drawing/2014/main" id="{AE76AC86-9AAA-4CD4-B725-BAA324B93D4F}"/>
              </a:ext>
            </a:extLst>
          </p:cNvPr>
          <p:cNvSpPr txBox="1"/>
          <p:nvPr/>
        </p:nvSpPr>
        <p:spPr>
          <a:xfrm>
            <a:off x="7463281" y="2560320"/>
            <a:ext cx="345270" cy="192832"/>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Perl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4" name="Shape 121">
            <a:extLst>
              <a:ext uri="{FF2B5EF4-FFF2-40B4-BE49-F238E27FC236}">
                <a16:creationId xmlns:a16="http://schemas.microsoft.com/office/drawing/2014/main" id="{7DD8AFD0-1E29-4D21-87B6-524C243183C0}"/>
              </a:ext>
            </a:extLst>
          </p:cNvPr>
          <p:cNvSpPr txBox="1"/>
          <p:nvPr/>
        </p:nvSpPr>
        <p:spPr>
          <a:xfrm>
            <a:off x="7789777" y="2743200"/>
            <a:ext cx="337280" cy="184660"/>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TCL</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6" name="Shape 121">
            <a:extLst>
              <a:ext uri="{FF2B5EF4-FFF2-40B4-BE49-F238E27FC236}">
                <a16:creationId xmlns:a16="http://schemas.microsoft.com/office/drawing/2014/main" id="{24E397C6-719E-4DC6-8700-159284B43F53}"/>
              </a:ext>
            </a:extLst>
          </p:cNvPr>
          <p:cNvSpPr txBox="1"/>
          <p:nvPr/>
        </p:nvSpPr>
        <p:spPr>
          <a:xfrm>
            <a:off x="7957788" y="2560320"/>
            <a:ext cx="660609" cy="212651"/>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Wolfram</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87" name="Group 21">
            <a:extLst>
              <a:ext uri="{FF2B5EF4-FFF2-40B4-BE49-F238E27FC236}">
                <a16:creationId xmlns:a16="http://schemas.microsoft.com/office/drawing/2014/main" id="{11B02A3A-226B-4DEC-BC07-469F5E11C6CD}"/>
              </a:ext>
            </a:extLst>
          </p:cNvPr>
          <p:cNvGrpSpPr/>
          <p:nvPr/>
        </p:nvGrpSpPr>
        <p:grpSpPr>
          <a:xfrm>
            <a:off x="4299320" y="2011680"/>
            <a:ext cx="253013" cy="253013"/>
            <a:chOff x="4319972" y="3176972"/>
            <a:chExt cx="504056" cy="504056"/>
          </a:xfrm>
        </p:grpSpPr>
        <p:sp>
          <p:nvSpPr>
            <p:cNvPr id="188" name="Oval 22">
              <a:extLst>
                <a:ext uri="{FF2B5EF4-FFF2-40B4-BE49-F238E27FC236}">
                  <a16:creationId xmlns:a16="http://schemas.microsoft.com/office/drawing/2014/main" id="{304792C2-B7A7-45A6-A2B8-59E8C8E4ABC6}"/>
                </a:ext>
              </a:extLst>
            </p:cNvPr>
            <p:cNvSpPr/>
            <p:nvPr/>
          </p:nvSpPr>
          <p:spPr>
            <a:xfrm>
              <a:off x="4319972" y="3176972"/>
              <a:ext cx="504056" cy="504056"/>
            </a:xfrm>
            <a:prstGeom prst="ellipse">
              <a:avLst/>
            </a:prstGeom>
            <a:solidFill>
              <a:schemeClr val="accent3">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val 23">
              <a:extLst>
                <a:ext uri="{FF2B5EF4-FFF2-40B4-BE49-F238E27FC236}">
                  <a16:creationId xmlns:a16="http://schemas.microsoft.com/office/drawing/2014/main" id="{BBDF1CCB-4225-4FCE-865E-BA802D5D9C58}"/>
                </a:ext>
              </a:extLst>
            </p:cNvPr>
            <p:cNvSpPr/>
            <p:nvPr/>
          </p:nvSpPr>
          <p:spPr>
            <a:xfrm>
              <a:off x="4418878" y="3275878"/>
              <a:ext cx="324000" cy="32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90" name="Shape 121">
            <a:extLst>
              <a:ext uri="{FF2B5EF4-FFF2-40B4-BE49-F238E27FC236}">
                <a16:creationId xmlns:a16="http://schemas.microsoft.com/office/drawing/2014/main" id="{D1D8D899-55CA-4188-A57D-6A76270BED34}"/>
              </a:ext>
            </a:extLst>
          </p:cNvPr>
          <p:cNvSpPr txBox="1"/>
          <p:nvPr/>
        </p:nvSpPr>
        <p:spPr>
          <a:xfrm>
            <a:off x="4179387" y="2559363"/>
            <a:ext cx="522873" cy="158943"/>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Scheme</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91" name="Group 52">
            <a:extLst>
              <a:ext uri="{FF2B5EF4-FFF2-40B4-BE49-F238E27FC236}">
                <a16:creationId xmlns:a16="http://schemas.microsoft.com/office/drawing/2014/main" id="{D09BDD4E-E014-4E2D-97EF-71E48D3B4021}"/>
              </a:ext>
            </a:extLst>
          </p:cNvPr>
          <p:cNvGrpSpPr/>
          <p:nvPr/>
        </p:nvGrpSpPr>
        <p:grpSpPr>
          <a:xfrm>
            <a:off x="5076287" y="3058831"/>
            <a:ext cx="3200407" cy="488811"/>
            <a:chOff x="3684730" y="4077072"/>
            <a:chExt cx="1025186" cy="657364"/>
          </a:xfrm>
        </p:grpSpPr>
        <p:cxnSp>
          <p:nvCxnSpPr>
            <p:cNvPr id="192" name="Straight Connector 53">
              <a:extLst>
                <a:ext uri="{FF2B5EF4-FFF2-40B4-BE49-F238E27FC236}">
                  <a16:creationId xmlns:a16="http://schemas.microsoft.com/office/drawing/2014/main" id="{88A6DBA5-C2F3-40AA-B220-F6FA68BA5A46}"/>
                </a:ext>
              </a:extLst>
            </p:cNvPr>
            <p:cNvCxnSpPr/>
            <p:nvPr/>
          </p:nvCxnSpPr>
          <p:spPr>
            <a:xfrm>
              <a:off x="3684730" y="4077072"/>
              <a:ext cx="0" cy="6573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3" name="Straight Connector 54">
              <a:extLst>
                <a:ext uri="{FF2B5EF4-FFF2-40B4-BE49-F238E27FC236}">
                  <a16:creationId xmlns:a16="http://schemas.microsoft.com/office/drawing/2014/main" id="{AD80E447-DAA0-4384-BDEA-33BD6EF425E7}"/>
                </a:ext>
              </a:extLst>
            </p:cNvPr>
            <p:cNvCxnSpPr/>
            <p:nvPr/>
          </p:nvCxnSpPr>
          <p:spPr>
            <a:xfrm flipH="1">
              <a:off x="3684730" y="4734436"/>
              <a:ext cx="102024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4" name="Straight Connector 55">
              <a:extLst>
                <a:ext uri="{FF2B5EF4-FFF2-40B4-BE49-F238E27FC236}">
                  <a16:creationId xmlns:a16="http://schemas.microsoft.com/office/drawing/2014/main" id="{F5A9C4B4-2E1F-46E6-A1CA-011E66BE034D}"/>
                </a:ext>
              </a:extLst>
            </p:cNvPr>
            <p:cNvCxnSpPr/>
            <p:nvPr/>
          </p:nvCxnSpPr>
          <p:spPr>
            <a:xfrm>
              <a:off x="4709916" y="4077072"/>
              <a:ext cx="0" cy="6573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9" name="Isosceles Triangle 59">
            <a:extLst>
              <a:ext uri="{FF2B5EF4-FFF2-40B4-BE49-F238E27FC236}">
                <a16:creationId xmlns:a16="http://schemas.microsoft.com/office/drawing/2014/main" id="{8B15033E-18E7-47FE-A6FC-8B37F5383CB6}"/>
              </a:ext>
            </a:extLst>
          </p:cNvPr>
          <p:cNvSpPr/>
          <p:nvPr/>
        </p:nvSpPr>
        <p:spPr>
          <a:xfrm rot="10800000">
            <a:off x="6505269" y="3703320"/>
            <a:ext cx="163482" cy="166456"/>
          </a:xfrm>
          <a:prstGeom prst="triangle">
            <a:avLst/>
          </a:prstGeom>
          <a:solidFill>
            <a:schemeClr val="accent4"/>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1" name="TextBox 200">
            <a:extLst>
              <a:ext uri="{FF2B5EF4-FFF2-40B4-BE49-F238E27FC236}">
                <a16:creationId xmlns:a16="http://schemas.microsoft.com/office/drawing/2014/main" id="{E2534184-9F8E-4B34-B279-4D493295C658}"/>
              </a:ext>
            </a:extLst>
          </p:cNvPr>
          <p:cNvSpPr txBox="1"/>
          <p:nvPr/>
        </p:nvSpPr>
        <p:spPr>
          <a:xfrm>
            <a:off x="5899184" y="3904488"/>
            <a:ext cx="1406737" cy="430887"/>
          </a:xfrm>
          <a:prstGeom prst="rect">
            <a:avLst/>
          </a:prstGeom>
          <a:noFill/>
        </p:spPr>
        <p:txBody>
          <a:bodyPr wrap="square" lIns="0" rIns="0" rtlCol="0">
            <a:spAutoFit/>
          </a:bodyPr>
          <a:lstStyle/>
          <a:p>
            <a:pPr algn="ct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Consolidare</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module,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performanta</a:t>
            </a:r>
            <a:endParaRPr lang="ko-KR" altLang="en-US" sz="1100" b="1">
              <a:solidFill>
                <a:schemeClr val="tx1">
                  <a:lumMod val="75000"/>
                  <a:lumOff val="25000"/>
                </a:schemeClr>
              </a:solidFill>
              <a:latin typeface="Roboto Condensed Light" panose="020B0604020202020204" charset="0"/>
              <a:cs typeface="MV Boli" panose="02000500030200090000" pitchFamily="2" charset="0"/>
            </a:endParaRPr>
          </a:p>
        </p:txBody>
      </p:sp>
      <p:sp>
        <p:nvSpPr>
          <p:cNvPr id="204" name="TextBox 203">
            <a:extLst>
              <a:ext uri="{FF2B5EF4-FFF2-40B4-BE49-F238E27FC236}">
                <a16:creationId xmlns:a16="http://schemas.microsoft.com/office/drawing/2014/main" id="{D6ACBB1A-6219-42FD-8D20-FD2BF0A27758}"/>
              </a:ext>
            </a:extLst>
          </p:cNvPr>
          <p:cNvSpPr txBox="1"/>
          <p:nvPr/>
        </p:nvSpPr>
        <p:spPr>
          <a:xfrm>
            <a:off x="12618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1959</a:t>
            </a:r>
            <a:endParaRPr lang="ko-KR" altLang="en-US" sz="1000" b="1">
              <a:solidFill>
                <a:schemeClr val="tx1">
                  <a:lumMod val="75000"/>
                  <a:lumOff val="25000"/>
                </a:schemeClr>
              </a:solidFill>
              <a:latin typeface="Calibri" pitchFamily="34" charset="0"/>
              <a:cs typeface="Calibri" pitchFamily="34" charset="0"/>
            </a:endParaRPr>
          </a:p>
        </p:txBody>
      </p:sp>
      <p:sp>
        <p:nvSpPr>
          <p:cNvPr id="205" name="TextBox 204">
            <a:extLst>
              <a:ext uri="{FF2B5EF4-FFF2-40B4-BE49-F238E27FC236}">
                <a16:creationId xmlns:a16="http://schemas.microsoft.com/office/drawing/2014/main" id="{B107C761-3FE5-4E7A-9BCE-FB1490F40D6A}"/>
              </a:ext>
            </a:extLst>
          </p:cNvPr>
          <p:cNvSpPr txBox="1"/>
          <p:nvPr/>
        </p:nvSpPr>
        <p:spPr>
          <a:xfrm>
            <a:off x="15819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1962</a:t>
            </a:r>
            <a:endParaRPr lang="ko-KR" altLang="en-US" sz="1000" b="1">
              <a:solidFill>
                <a:schemeClr val="tx1">
                  <a:lumMod val="75000"/>
                  <a:lumOff val="25000"/>
                </a:schemeClr>
              </a:solidFill>
              <a:latin typeface="Calibri" pitchFamily="34" charset="0"/>
              <a:cs typeface="Calibri" pitchFamily="34" charset="0"/>
            </a:endParaRPr>
          </a:p>
        </p:txBody>
      </p:sp>
      <p:sp>
        <p:nvSpPr>
          <p:cNvPr id="206" name="TextBox 205">
            <a:extLst>
              <a:ext uri="{FF2B5EF4-FFF2-40B4-BE49-F238E27FC236}">
                <a16:creationId xmlns:a16="http://schemas.microsoft.com/office/drawing/2014/main" id="{F03B5C05-5D2C-4452-BC91-D81441EFE119}"/>
              </a:ext>
            </a:extLst>
          </p:cNvPr>
          <p:cNvSpPr txBox="1"/>
          <p:nvPr/>
        </p:nvSpPr>
        <p:spPr>
          <a:xfrm>
            <a:off x="19019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1964</a:t>
            </a:r>
            <a:endParaRPr lang="ko-KR" altLang="en-US" sz="1000" b="1">
              <a:solidFill>
                <a:schemeClr val="tx1">
                  <a:lumMod val="75000"/>
                  <a:lumOff val="25000"/>
                </a:schemeClr>
              </a:solidFill>
              <a:latin typeface="Calibri" pitchFamily="34" charset="0"/>
              <a:cs typeface="Calibri" pitchFamily="34" charset="0"/>
            </a:endParaRPr>
          </a:p>
        </p:txBody>
      </p:sp>
      <p:sp>
        <p:nvSpPr>
          <p:cNvPr id="207" name="TextBox 206">
            <a:extLst>
              <a:ext uri="{FF2B5EF4-FFF2-40B4-BE49-F238E27FC236}">
                <a16:creationId xmlns:a16="http://schemas.microsoft.com/office/drawing/2014/main" id="{2DAD6193-4528-4997-9542-115A181ECE3C}"/>
              </a:ext>
            </a:extLst>
          </p:cNvPr>
          <p:cNvSpPr txBox="1"/>
          <p:nvPr/>
        </p:nvSpPr>
        <p:spPr>
          <a:xfrm>
            <a:off x="22219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1964</a:t>
            </a:r>
            <a:endParaRPr lang="ko-KR" altLang="en-US" sz="1000" b="1">
              <a:solidFill>
                <a:schemeClr val="tx1">
                  <a:lumMod val="75000"/>
                  <a:lumOff val="25000"/>
                </a:schemeClr>
              </a:solidFill>
              <a:latin typeface="Calibri" pitchFamily="34" charset="0"/>
              <a:cs typeface="Calibri" pitchFamily="34" charset="0"/>
            </a:endParaRPr>
          </a:p>
        </p:txBody>
      </p:sp>
      <p:sp>
        <p:nvSpPr>
          <p:cNvPr id="208" name="TextBox 207">
            <a:extLst>
              <a:ext uri="{FF2B5EF4-FFF2-40B4-BE49-F238E27FC236}">
                <a16:creationId xmlns:a16="http://schemas.microsoft.com/office/drawing/2014/main" id="{82F37C88-7939-4CD4-9223-8DB983AADF6D}"/>
              </a:ext>
            </a:extLst>
          </p:cNvPr>
          <p:cNvSpPr txBox="1"/>
          <p:nvPr/>
        </p:nvSpPr>
        <p:spPr>
          <a:xfrm>
            <a:off x="25420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1970</a:t>
            </a:r>
            <a:endParaRPr lang="ko-KR" altLang="en-US" sz="1000" b="1">
              <a:solidFill>
                <a:schemeClr val="tx1">
                  <a:lumMod val="75000"/>
                  <a:lumOff val="25000"/>
                </a:schemeClr>
              </a:solidFill>
              <a:latin typeface="Calibri" pitchFamily="34" charset="0"/>
              <a:cs typeface="Calibri" pitchFamily="34" charset="0"/>
            </a:endParaRPr>
          </a:p>
        </p:txBody>
      </p:sp>
      <p:sp>
        <p:nvSpPr>
          <p:cNvPr id="209" name="TextBox 208">
            <a:extLst>
              <a:ext uri="{FF2B5EF4-FFF2-40B4-BE49-F238E27FC236}">
                <a16:creationId xmlns:a16="http://schemas.microsoft.com/office/drawing/2014/main" id="{9F844D94-694F-474C-9023-23FF5FC8914E}"/>
              </a:ext>
            </a:extLst>
          </p:cNvPr>
          <p:cNvSpPr txBox="1"/>
          <p:nvPr/>
        </p:nvSpPr>
        <p:spPr>
          <a:xfrm>
            <a:off x="28620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1972</a:t>
            </a:r>
            <a:endParaRPr lang="ko-KR" altLang="en-US" sz="1000" b="1">
              <a:solidFill>
                <a:schemeClr val="tx1">
                  <a:lumMod val="75000"/>
                  <a:lumOff val="25000"/>
                </a:schemeClr>
              </a:solidFill>
              <a:latin typeface="Calibri" pitchFamily="34" charset="0"/>
              <a:cs typeface="Calibri" pitchFamily="34" charset="0"/>
            </a:endParaRPr>
          </a:p>
        </p:txBody>
      </p:sp>
      <p:sp>
        <p:nvSpPr>
          <p:cNvPr id="210" name="TextBox 209">
            <a:extLst>
              <a:ext uri="{FF2B5EF4-FFF2-40B4-BE49-F238E27FC236}">
                <a16:creationId xmlns:a16="http://schemas.microsoft.com/office/drawing/2014/main" id="{EA90EE75-F830-4DA1-9FA5-E44D04906ABA}"/>
              </a:ext>
            </a:extLst>
          </p:cNvPr>
          <p:cNvSpPr txBox="1"/>
          <p:nvPr/>
        </p:nvSpPr>
        <p:spPr>
          <a:xfrm>
            <a:off x="31821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1972</a:t>
            </a:r>
            <a:endParaRPr lang="ko-KR" altLang="en-US" sz="1000" b="1">
              <a:solidFill>
                <a:schemeClr val="tx1">
                  <a:lumMod val="75000"/>
                  <a:lumOff val="25000"/>
                </a:schemeClr>
              </a:solidFill>
              <a:latin typeface="Calibri" pitchFamily="34" charset="0"/>
              <a:cs typeface="Calibri" pitchFamily="34" charset="0"/>
            </a:endParaRPr>
          </a:p>
        </p:txBody>
      </p:sp>
      <p:sp>
        <p:nvSpPr>
          <p:cNvPr id="211" name="TextBox 210">
            <a:extLst>
              <a:ext uri="{FF2B5EF4-FFF2-40B4-BE49-F238E27FC236}">
                <a16:creationId xmlns:a16="http://schemas.microsoft.com/office/drawing/2014/main" id="{9D1AB401-4457-43DA-AF8E-5393BA44474E}"/>
              </a:ext>
            </a:extLst>
          </p:cNvPr>
          <p:cNvSpPr txBox="1"/>
          <p:nvPr/>
        </p:nvSpPr>
        <p:spPr>
          <a:xfrm>
            <a:off x="35021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1972</a:t>
            </a:r>
            <a:endParaRPr lang="ko-KR" altLang="en-US" sz="1000" b="1">
              <a:solidFill>
                <a:schemeClr val="tx1">
                  <a:lumMod val="75000"/>
                  <a:lumOff val="25000"/>
                </a:schemeClr>
              </a:solidFill>
              <a:latin typeface="Calibri" pitchFamily="34" charset="0"/>
              <a:cs typeface="Calibri" pitchFamily="34" charset="0"/>
            </a:endParaRPr>
          </a:p>
        </p:txBody>
      </p:sp>
      <p:sp>
        <p:nvSpPr>
          <p:cNvPr id="212" name="TextBox 211">
            <a:extLst>
              <a:ext uri="{FF2B5EF4-FFF2-40B4-BE49-F238E27FC236}">
                <a16:creationId xmlns:a16="http://schemas.microsoft.com/office/drawing/2014/main" id="{B9292A56-9B21-42BD-A97E-845C56A9DDF3}"/>
              </a:ext>
            </a:extLst>
          </p:cNvPr>
          <p:cNvSpPr txBox="1"/>
          <p:nvPr/>
        </p:nvSpPr>
        <p:spPr>
          <a:xfrm>
            <a:off x="38221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1973</a:t>
            </a:r>
            <a:endParaRPr lang="ko-KR" altLang="en-US" sz="1000" b="1">
              <a:solidFill>
                <a:schemeClr val="tx1">
                  <a:lumMod val="75000"/>
                  <a:lumOff val="25000"/>
                </a:schemeClr>
              </a:solidFill>
              <a:latin typeface="Calibri" pitchFamily="34" charset="0"/>
              <a:cs typeface="Calibri" pitchFamily="34" charset="0"/>
            </a:endParaRPr>
          </a:p>
        </p:txBody>
      </p:sp>
      <p:sp>
        <p:nvSpPr>
          <p:cNvPr id="213" name="TextBox 212">
            <a:extLst>
              <a:ext uri="{FF2B5EF4-FFF2-40B4-BE49-F238E27FC236}">
                <a16:creationId xmlns:a16="http://schemas.microsoft.com/office/drawing/2014/main" id="{7BDEAFF0-8B0C-466E-9566-7EE3A003A908}"/>
              </a:ext>
            </a:extLst>
          </p:cNvPr>
          <p:cNvSpPr txBox="1"/>
          <p:nvPr/>
        </p:nvSpPr>
        <p:spPr>
          <a:xfrm>
            <a:off x="41422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1975</a:t>
            </a:r>
            <a:endParaRPr lang="ko-KR" altLang="en-US" sz="1000" b="1">
              <a:solidFill>
                <a:schemeClr val="tx1">
                  <a:lumMod val="75000"/>
                  <a:lumOff val="25000"/>
                </a:schemeClr>
              </a:solidFill>
              <a:latin typeface="Calibri" pitchFamily="34" charset="0"/>
              <a:cs typeface="Calibri" pitchFamily="34" charset="0"/>
            </a:endParaRPr>
          </a:p>
        </p:txBody>
      </p:sp>
      <p:sp>
        <p:nvSpPr>
          <p:cNvPr id="214" name="TextBox 213">
            <a:extLst>
              <a:ext uri="{FF2B5EF4-FFF2-40B4-BE49-F238E27FC236}">
                <a16:creationId xmlns:a16="http://schemas.microsoft.com/office/drawing/2014/main" id="{5844EB4A-3635-4B65-8E04-72A66C886D06}"/>
              </a:ext>
            </a:extLst>
          </p:cNvPr>
          <p:cNvSpPr txBox="1"/>
          <p:nvPr/>
        </p:nvSpPr>
        <p:spPr>
          <a:xfrm>
            <a:off x="44622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1978</a:t>
            </a:r>
            <a:endParaRPr lang="ko-KR" altLang="en-US" sz="1000" b="1">
              <a:solidFill>
                <a:schemeClr val="tx1">
                  <a:lumMod val="75000"/>
                  <a:lumOff val="25000"/>
                </a:schemeClr>
              </a:solidFill>
              <a:latin typeface="Calibri" pitchFamily="34" charset="0"/>
              <a:cs typeface="Calibri" pitchFamily="34" charset="0"/>
            </a:endParaRPr>
          </a:p>
        </p:txBody>
      </p:sp>
      <p:sp>
        <p:nvSpPr>
          <p:cNvPr id="215" name="TextBox 214">
            <a:extLst>
              <a:ext uri="{FF2B5EF4-FFF2-40B4-BE49-F238E27FC236}">
                <a16:creationId xmlns:a16="http://schemas.microsoft.com/office/drawing/2014/main" id="{CBBB7348-437A-4CC1-89D0-828D6B85FB81}"/>
              </a:ext>
            </a:extLst>
          </p:cNvPr>
          <p:cNvSpPr txBox="1"/>
          <p:nvPr/>
        </p:nvSpPr>
        <p:spPr>
          <a:xfrm>
            <a:off x="47823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1980</a:t>
            </a:r>
            <a:endParaRPr lang="ko-KR" altLang="en-US" sz="1000" b="1">
              <a:solidFill>
                <a:schemeClr val="tx1">
                  <a:lumMod val="75000"/>
                  <a:lumOff val="25000"/>
                </a:schemeClr>
              </a:solidFill>
              <a:latin typeface="Calibri" pitchFamily="34" charset="0"/>
              <a:cs typeface="Calibri" pitchFamily="34" charset="0"/>
            </a:endParaRPr>
          </a:p>
        </p:txBody>
      </p:sp>
      <p:sp>
        <p:nvSpPr>
          <p:cNvPr id="216" name="TextBox 215">
            <a:extLst>
              <a:ext uri="{FF2B5EF4-FFF2-40B4-BE49-F238E27FC236}">
                <a16:creationId xmlns:a16="http://schemas.microsoft.com/office/drawing/2014/main" id="{E75DABEE-409D-442D-A695-7C6A41FFF25D}"/>
              </a:ext>
            </a:extLst>
          </p:cNvPr>
          <p:cNvSpPr txBox="1"/>
          <p:nvPr/>
        </p:nvSpPr>
        <p:spPr>
          <a:xfrm>
            <a:off x="51023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1983</a:t>
            </a:r>
            <a:endParaRPr lang="ko-KR" altLang="en-US" sz="1000" b="1">
              <a:solidFill>
                <a:schemeClr val="tx1">
                  <a:lumMod val="75000"/>
                  <a:lumOff val="25000"/>
                </a:schemeClr>
              </a:solidFill>
              <a:latin typeface="Calibri" pitchFamily="34" charset="0"/>
              <a:cs typeface="Calibri" pitchFamily="34" charset="0"/>
            </a:endParaRPr>
          </a:p>
        </p:txBody>
      </p:sp>
      <p:sp>
        <p:nvSpPr>
          <p:cNvPr id="217" name="TextBox 216">
            <a:extLst>
              <a:ext uri="{FF2B5EF4-FFF2-40B4-BE49-F238E27FC236}">
                <a16:creationId xmlns:a16="http://schemas.microsoft.com/office/drawing/2014/main" id="{E9256BFE-05AD-432A-B952-EC8789971591}"/>
              </a:ext>
            </a:extLst>
          </p:cNvPr>
          <p:cNvSpPr txBox="1"/>
          <p:nvPr/>
        </p:nvSpPr>
        <p:spPr>
          <a:xfrm>
            <a:off x="54223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1984</a:t>
            </a:r>
            <a:endParaRPr lang="ko-KR" altLang="en-US" sz="1000" b="1">
              <a:solidFill>
                <a:schemeClr val="tx1">
                  <a:lumMod val="75000"/>
                  <a:lumOff val="25000"/>
                </a:schemeClr>
              </a:solidFill>
              <a:latin typeface="Calibri" pitchFamily="34" charset="0"/>
              <a:cs typeface="Calibri" pitchFamily="34" charset="0"/>
            </a:endParaRPr>
          </a:p>
        </p:txBody>
      </p:sp>
      <p:sp>
        <p:nvSpPr>
          <p:cNvPr id="218" name="TextBox 217">
            <a:extLst>
              <a:ext uri="{FF2B5EF4-FFF2-40B4-BE49-F238E27FC236}">
                <a16:creationId xmlns:a16="http://schemas.microsoft.com/office/drawing/2014/main" id="{9A25C9C8-1BE4-453B-8DA0-D8F60AEC79AF}"/>
              </a:ext>
            </a:extLst>
          </p:cNvPr>
          <p:cNvSpPr txBox="1"/>
          <p:nvPr/>
        </p:nvSpPr>
        <p:spPr>
          <a:xfrm>
            <a:off x="57424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1984</a:t>
            </a:r>
            <a:endParaRPr lang="ko-KR" altLang="en-US" sz="1000" b="1">
              <a:solidFill>
                <a:schemeClr val="tx1">
                  <a:lumMod val="75000"/>
                  <a:lumOff val="25000"/>
                </a:schemeClr>
              </a:solidFill>
              <a:latin typeface="Calibri" pitchFamily="34" charset="0"/>
              <a:cs typeface="Calibri" pitchFamily="34" charset="0"/>
            </a:endParaRPr>
          </a:p>
        </p:txBody>
      </p:sp>
      <p:sp>
        <p:nvSpPr>
          <p:cNvPr id="219" name="TextBox 218">
            <a:extLst>
              <a:ext uri="{FF2B5EF4-FFF2-40B4-BE49-F238E27FC236}">
                <a16:creationId xmlns:a16="http://schemas.microsoft.com/office/drawing/2014/main" id="{26FCC996-3CE0-4EC0-B500-666F3B2E7E0A}"/>
              </a:ext>
            </a:extLst>
          </p:cNvPr>
          <p:cNvSpPr txBox="1"/>
          <p:nvPr/>
        </p:nvSpPr>
        <p:spPr>
          <a:xfrm>
            <a:off x="60624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1985</a:t>
            </a:r>
            <a:endParaRPr lang="ko-KR" altLang="en-US" sz="1000" b="1">
              <a:solidFill>
                <a:schemeClr val="tx1">
                  <a:lumMod val="75000"/>
                  <a:lumOff val="25000"/>
                </a:schemeClr>
              </a:solidFill>
              <a:latin typeface="Calibri" pitchFamily="34" charset="0"/>
              <a:cs typeface="Calibri" pitchFamily="34" charset="0"/>
            </a:endParaRPr>
          </a:p>
        </p:txBody>
      </p:sp>
      <p:sp>
        <p:nvSpPr>
          <p:cNvPr id="220" name="TextBox 219">
            <a:extLst>
              <a:ext uri="{FF2B5EF4-FFF2-40B4-BE49-F238E27FC236}">
                <a16:creationId xmlns:a16="http://schemas.microsoft.com/office/drawing/2014/main" id="{B4965B34-CF0E-4624-9308-5C4BF43E439A}"/>
              </a:ext>
            </a:extLst>
          </p:cNvPr>
          <p:cNvSpPr txBox="1"/>
          <p:nvPr/>
        </p:nvSpPr>
        <p:spPr>
          <a:xfrm>
            <a:off x="63825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1986</a:t>
            </a:r>
            <a:endParaRPr lang="ko-KR" altLang="en-US" sz="1000" b="1">
              <a:solidFill>
                <a:schemeClr val="tx1">
                  <a:lumMod val="75000"/>
                  <a:lumOff val="25000"/>
                </a:schemeClr>
              </a:solidFill>
              <a:latin typeface="Calibri" pitchFamily="34" charset="0"/>
              <a:cs typeface="Calibri" pitchFamily="34" charset="0"/>
            </a:endParaRPr>
          </a:p>
        </p:txBody>
      </p:sp>
      <p:sp>
        <p:nvSpPr>
          <p:cNvPr id="221" name="TextBox 220">
            <a:extLst>
              <a:ext uri="{FF2B5EF4-FFF2-40B4-BE49-F238E27FC236}">
                <a16:creationId xmlns:a16="http://schemas.microsoft.com/office/drawing/2014/main" id="{3B07147C-016F-4E52-9617-5A6756259905}"/>
              </a:ext>
            </a:extLst>
          </p:cNvPr>
          <p:cNvSpPr txBox="1"/>
          <p:nvPr/>
        </p:nvSpPr>
        <p:spPr>
          <a:xfrm>
            <a:off x="67025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1986</a:t>
            </a:r>
            <a:endParaRPr lang="ko-KR" altLang="en-US" sz="1000" b="1">
              <a:solidFill>
                <a:schemeClr val="tx1">
                  <a:lumMod val="75000"/>
                  <a:lumOff val="25000"/>
                </a:schemeClr>
              </a:solidFill>
              <a:latin typeface="Calibri" pitchFamily="34" charset="0"/>
              <a:cs typeface="Calibri" pitchFamily="34" charset="0"/>
            </a:endParaRPr>
          </a:p>
        </p:txBody>
      </p:sp>
      <p:sp>
        <p:nvSpPr>
          <p:cNvPr id="222" name="TextBox 221">
            <a:extLst>
              <a:ext uri="{FF2B5EF4-FFF2-40B4-BE49-F238E27FC236}">
                <a16:creationId xmlns:a16="http://schemas.microsoft.com/office/drawing/2014/main" id="{E84D2359-047C-46CD-8111-7B097E3AE0CD}"/>
              </a:ext>
            </a:extLst>
          </p:cNvPr>
          <p:cNvSpPr txBox="1"/>
          <p:nvPr/>
        </p:nvSpPr>
        <p:spPr>
          <a:xfrm>
            <a:off x="70225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1986</a:t>
            </a:r>
            <a:endParaRPr lang="ko-KR" altLang="en-US" sz="1000" b="1">
              <a:solidFill>
                <a:schemeClr val="tx1">
                  <a:lumMod val="75000"/>
                  <a:lumOff val="25000"/>
                </a:schemeClr>
              </a:solidFill>
              <a:latin typeface="Calibri" pitchFamily="34" charset="0"/>
              <a:cs typeface="Calibri" pitchFamily="34" charset="0"/>
            </a:endParaRPr>
          </a:p>
        </p:txBody>
      </p:sp>
      <p:sp>
        <p:nvSpPr>
          <p:cNvPr id="223" name="TextBox 222">
            <a:extLst>
              <a:ext uri="{FF2B5EF4-FFF2-40B4-BE49-F238E27FC236}">
                <a16:creationId xmlns:a16="http://schemas.microsoft.com/office/drawing/2014/main" id="{2C8D2860-2AAF-4BAB-B7B3-632F42BAC3B9}"/>
              </a:ext>
            </a:extLst>
          </p:cNvPr>
          <p:cNvSpPr txBox="1"/>
          <p:nvPr/>
        </p:nvSpPr>
        <p:spPr>
          <a:xfrm>
            <a:off x="73426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1987</a:t>
            </a:r>
            <a:endParaRPr lang="ko-KR" altLang="en-US" sz="1000" b="1">
              <a:solidFill>
                <a:schemeClr val="tx1">
                  <a:lumMod val="75000"/>
                  <a:lumOff val="25000"/>
                </a:schemeClr>
              </a:solidFill>
              <a:latin typeface="Calibri" pitchFamily="34" charset="0"/>
              <a:cs typeface="Calibri" pitchFamily="34" charset="0"/>
            </a:endParaRPr>
          </a:p>
        </p:txBody>
      </p:sp>
      <p:sp>
        <p:nvSpPr>
          <p:cNvPr id="224" name="TextBox 223">
            <a:extLst>
              <a:ext uri="{FF2B5EF4-FFF2-40B4-BE49-F238E27FC236}">
                <a16:creationId xmlns:a16="http://schemas.microsoft.com/office/drawing/2014/main" id="{11BBA71A-FBF8-474A-AE44-F036BBA1657B}"/>
              </a:ext>
            </a:extLst>
          </p:cNvPr>
          <p:cNvSpPr txBox="1"/>
          <p:nvPr/>
        </p:nvSpPr>
        <p:spPr>
          <a:xfrm>
            <a:off x="76626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1988</a:t>
            </a:r>
            <a:endParaRPr lang="ko-KR" altLang="en-US" sz="1000" b="1">
              <a:solidFill>
                <a:schemeClr val="tx1">
                  <a:lumMod val="75000"/>
                  <a:lumOff val="25000"/>
                </a:schemeClr>
              </a:solidFill>
              <a:latin typeface="Calibri" pitchFamily="34" charset="0"/>
              <a:cs typeface="Calibri" pitchFamily="34" charset="0"/>
            </a:endParaRPr>
          </a:p>
        </p:txBody>
      </p:sp>
      <p:sp>
        <p:nvSpPr>
          <p:cNvPr id="225" name="TextBox 224">
            <a:extLst>
              <a:ext uri="{FF2B5EF4-FFF2-40B4-BE49-F238E27FC236}">
                <a16:creationId xmlns:a16="http://schemas.microsoft.com/office/drawing/2014/main" id="{6C848E58-7755-4266-83C4-A638558333FC}"/>
              </a:ext>
            </a:extLst>
          </p:cNvPr>
          <p:cNvSpPr txBox="1"/>
          <p:nvPr/>
        </p:nvSpPr>
        <p:spPr>
          <a:xfrm>
            <a:off x="79827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1988</a:t>
            </a:r>
            <a:endParaRPr lang="ko-KR" altLang="en-US" sz="1000" b="1">
              <a:solidFill>
                <a:schemeClr val="tx1">
                  <a:lumMod val="75000"/>
                  <a:lumOff val="25000"/>
                </a:schemeClr>
              </a:solidFill>
              <a:latin typeface="Calibri" pitchFamily="34" charset="0"/>
              <a:cs typeface="Calibri" pitchFamily="34" charset="0"/>
            </a:endParaRPr>
          </a:p>
        </p:txBody>
      </p:sp>
      <p:sp>
        <p:nvSpPr>
          <p:cNvPr id="169" name="Shape 121">
            <a:extLst>
              <a:ext uri="{FF2B5EF4-FFF2-40B4-BE49-F238E27FC236}">
                <a16:creationId xmlns:a16="http://schemas.microsoft.com/office/drawing/2014/main" id="{5A7AFEA5-A1E8-4583-B9D2-1522DB177B33}"/>
              </a:ext>
            </a:extLst>
          </p:cNvPr>
          <p:cNvSpPr txBox="1"/>
          <p:nvPr/>
        </p:nvSpPr>
        <p:spPr>
          <a:xfrm>
            <a:off x="519986" y="2743200"/>
            <a:ext cx="755933" cy="294295"/>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FORTRAN</a:t>
            </a:r>
            <a:endParaRPr lang="ru" sz="1200" i="0" u="none" strike="noStrike" cap="none">
              <a:solidFill>
                <a:srgbClr val="000000"/>
              </a:solidFill>
              <a:effectLst>
                <a:outerShdw blurRad="38100" dist="38100" dir="2700000" algn="tl">
                  <a:srgbClr val="000000">
                    <a:alpha val="43137"/>
                  </a:srgbClr>
                </a:outerShdw>
              </a:effectLst>
              <a:latin typeface="Calibri" panose="020F0502020204030204" pitchFamily="34" charset="0"/>
              <a:ea typeface="Roboto Condensed Light" panose="020B0604020202020204" charset="0"/>
              <a:cs typeface="FrankRuehl" panose="020E0503060101010101" pitchFamily="34" charset="-79"/>
              <a:sym typeface="Arial"/>
            </a:endParaRPr>
          </a:p>
        </p:txBody>
      </p:sp>
      <p:sp>
        <p:nvSpPr>
          <p:cNvPr id="170" name="Shape 121">
            <a:extLst>
              <a:ext uri="{FF2B5EF4-FFF2-40B4-BE49-F238E27FC236}">
                <a16:creationId xmlns:a16="http://schemas.microsoft.com/office/drawing/2014/main" id="{BD576592-420F-4FEA-94D7-D86F899A6A5A}"/>
              </a:ext>
            </a:extLst>
          </p:cNvPr>
          <p:cNvSpPr txBox="1"/>
          <p:nvPr/>
        </p:nvSpPr>
        <p:spPr>
          <a:xfrm>
            <a:off x="1071143" y="2560320"/>
            <a:ext cx="353414" cy="151335"/>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LISP</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76" name="TextBox 175">
            <a:extLst>
              <a:ext uri="{FF2B5EF4-FFF2-40B4-BE49-F238E27FC236}">
                <a16:creationId xmlns:a16="http://schemas.microsoft.com/office/drawing/2014/main" id="{2009A30F-25ED-47F5-9DBD-17BA559CCEF9}"/>
              </a:ext>
            </a:extLst>
          </p:cNvPr>
          <p:cNvSpPr txBox="1"/>
          <p:nvPr/>
        </p:nvSpPr>
        <p:spPr>
          <a:xfrm>
            <a:off x="624564" y="1783080"/>
            <a:ext cx="557784"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1957</a:t>
            </a:r>
            <a:endParaRPr lang="ko-KR" altLang="en-US" sz="1000" b="1">
              <a:solidFill>
                <a:schemeClr val="tx1">
                  <a:lumMod val="75000"/>
                  <a:lumOff val="25000"/>
                </a:schemeClr>
              </a:solidFill>
              <a:latin typeface="Calibri" pitchFamily="34" charset="0"/>
              <a:cs typeface="Calibri" pitchFamily="34" charset="0"/>
            </a:endParaRPr>
          </a:p>
        </p:txBody>
      </p:sp>
      <p:sp>
        <p:nvSpPr>
          <p:cNvPr id="185" name="TextBox 184">
            <a:extLst>
              <a:ext uri="{FF2B5EF4-FFF2-40B4-BE49-F238E27FC236}">
                <a16:creationId xmlns:a16="http://schemas.microsoft.com/office/drawing/2014/main" id="{FE77FA07-3940-4134-AE57-57B94B591CC9}"/>
              </a:ext>
            </a:extLst>
          </p:cNvPr>
          <p:cNvSpPr txBox="1"/>
          <p:nvPr/>
        </p:nvSpPr>
        <p:spPr>
          <a:xfrm>
            <a:off x="9418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1958</a:t>
            </a:r>
            <a:endParaRPr lang="ko-KR" altLang="en-US" sz="1000" b="1">
              <a:solidFill>
                <a:schemeClr val="tx1">
                  <a:lumMod val="75000"/>
                  <a:lumOff val="25000"/>
                </a:schemeClr>
              </a:solidFill>
              <a:latin typeface="Calibri" pitchFamily="34" charset="0"/>
              <a:cs typeface="Calibri" pitchFamily="34" charset="0"/>
            </a:endParaRPr>
          </a:p>
        </p:txBody>
      </p:sp>
      <p:sp>
        <p:nvSpPr>
          <p:cNvPr id="196" name="TextBox 195">
            <a:extLst>
              <a:ext uri="{FF2B5EF4-FFF2-40B4-BE49-F238E27FC236}">
                <a16:creationId xmlns:a16="http://schemas.microsoft.com/office/drawing/2014/main" id="{33158854-23DA-4558-BD32-CF6C936798DA}"/>
              </a:ext>
            </a:extLst>
          </p:cNvPr>
          <p:cNvSpPr txBox="1"/>
          <p:nvPr/>
        </p:nvSpPr>
        <p:spPr>
          <a:xfrm>
            <a:off x="1007971" y="3901679"/>
            <a:ext cx="1406737" cy="430887"/>
          </a:xfrm>
          <a:prstGeom prst="rect">
            <a:avLst/>
          </a:prstGeom>
          <a:noFill/>
        </p:spPr>
        <p:txBody>
          <a:bodyPr wrap="square" lIns="0" rIns="0" rtlCol="0">
            <a:spAutoFit/>
          </a:bodyPr>
          <a:lstStyle/>
          <a:p>
            <a:pPr algn="ct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Primele</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limbaje</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de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programare</a:t>
            </a:r>
            <a:endParaRPr lang="ko-KR" altLang="en-US" sz="1100" b="1">
              <a:solidFill>
                <a:schemeClr val="tx1">
                  <a:lumMod val="75000"/>
                  <a:lumOff val="25000"/>
                </a:schemeClr>
              </a:solidFill>
              <a:latin typeface="Roboto Condensed Light" panose="020B0604020202020204" charset="0"/>
              <a:cs typeface="MV Boli" panose="02000500030200090000" pitchFamily="2" charset="0"/>
            </a:endParaRPr>
          </a:p>
        </p:txBody>
      </p:sp>
      <p:grpSp>
        <p:nvGrpSpPr>
          <p:cNvPr id="168" name="Google Shape;875;p37">
            <a:extLst>
              <a:ext uri="{FF2B5EF4-FFF2-40B4-BE49-F238E27FC236}">
                <a16:creationId xmlns:a16="http://schemas.microsoft.com/office/drawing/2014/main" id="{1722AFED-F69A-4B2F-A012-F48FA105FF76}"/>
              </a:ext>
            </a:extLst>
          </p:cNvPr>
          <p:cNvGrpSpPr/>
          <p:nvPr/>
        </p:nvGrpSpPr>
        <p:grpSpPr>
          <a:xfrm>
            <a:off x="519986" y="631532"/>
            <a:ext cx="304439" cy="288286"/>
            <a:chOff x="5973900" y="318475"/>
            <a:chExt cx="401900" cy="380575"/>
          </a:xfrm>
        </p:grpSpPr>
        <p:sp>
          <p:nvSpPr>
            <p:cNvPr id="195" name="Google Shape;876;p37">
              <a:extLst>
                <a:ext uri="{FF2B5EF4-FFF2-40B4-BE49-F238E27FC236}">
                  <a16:creationId xmlns:a16="http://schemas.microsoft.com/office/drawing/2014/main" id="{C56BFAA8-6DBE-4AF9-8DE9-C860B18E5116}"/>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77;p37">
              <a:extLst>
                <a:ext uri="{FF2B5EF4-FFF2-40B4-BE49-F238E27FC236}">
                  <a16:creationId xmlns:a16="http://schemas.microsoft.com/office/drawing/2014/main" id="{AE165DA0-7F79-4536-A94F-09082CE9A808}"/>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78;p37">
              <a:extLst>
                <a:ext uri="{FF2B5EF4-FFF2-40B4-BE49-F238E27FC236}">
                  <a16:creationId xmlns:a16="http://schemas.microsoft.com/office/drawing/2014/main" id="{FF2B0ACA-D3B4-4109-9429-9FDE4BE2FD6F}"/>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79;p37">
              <a:extLst>
                <a:ext uri="{FF2B5EF4-FFF2-40B4-BE49-F238E27FC236}">
                  <a16:creationId xmlns:a16="http://schemas.microsoft.com/office/drawing/2014/main" id="{33058E71-A0C5-46C8-B212-CFFBCEBA1F8F}"/>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80;p37">
              <a:extLst>
                <a:ext uri="{FF2B5EF4-FFF2-40B4-BE49-F238E27FC236}">
                  <a16:creationId xmlns:a16="http://schemas.microsoft.com/office/drawing/2014/main" id="{894160FF-125D-4343-8B86-3C1A8BAA2CD6}"/>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81;p37">
              <a:extLst>
                <a:ext uri="{FF2B5EF4-FFF2-40B4-BE49-F238E27FC236}">
                  <a16:creationId xmlns:a16="http://schemas.microsoft.com/office/drawing/2014/main" id="{6A75DF8A-3140-41C5-8364-52970ADB07F1}"/>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82;p37">
              <a:extLst>
                <a:ext uri="{FF2B5EF4-FFF2-40B4-BE49-F238E27FC236}">
                  <a16:creationId xmlns:a16="http://schemas.microsoft.com/office/drawing/2014/main" id="{4BD8B0A3-32A7-4856-A00C-6B79A609BCFE}"/>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83;p37">
              <a:extLst>
                <a:ext uri="{FF2B5EF4-FFF2-40B4-BE49-F238E27FC236}">
                  <a16:creationId xmlns:a16="http://schemas.microsoft.com/office/drawing/2014/main" id="{3BFDCF58-5199-4AF3-91BD-F91255EAC635}"/>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84;p37">
              <a:extLst>
                <a:ext uri="{FF2B5EF4-FFF2-40B4-BE49-F238E27FC236}">
                  <a16:creationId xmlns:a16="http://schemas.microsoft.com/office/drawing/2014/main" id="{68985730-5D64-42B2-B5A4-8C3103646C31}"/>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85;p37">
              <a:extLst>
                <a:ext uri="{FF2B5EF4-FFF2-40B4-BE49-F238E27FC236}">
                  <a16:creationId xmlns:a16="http://schemas.microsoft.com/office/drawing/2014/main" id="{60AEA4F3-4E83-4332-91BD-4ACE40915D46}"/>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86;p37">
              <a:extLst>
                <a:ext uri="{FF2B5EF4-FFF2-40B4-BE49-F238E27FC236}">
                  <a16:creationId xmlns:a16="http://schemas.microsoft.com/office/drawing/2014/main" id="{4A8F5CDA-55C1-473C-B117-031255DA79FE}"/>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87;p37">
              <a:extLst>
                <a:ext uri="{FF2B5EF4-FFF2-40B4-BE49-F238E27FC236}">
                  <a16:creationId xmlns:a16="http://schemas.microsoft.com/office/drawing/2014/main" id="{678FD76B-777C-4B73-98B5-4208473ACCD8}"/>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88;p37">
              <a:extLst>
                <a:ext uri="{FF2B5EF4-FFF2-40B4-BE49-F238E27FC236}">
                  <a16:creationId xmlns:a16="http://schemas.microsoft.com/office/drawing/2014/main" id="{850221B8-6368-48D1-AD4C-1A55F1271177}"/>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89;p37">
              <a:extLst>
                <a:ext uri="{FF2B5EF4-FFF2-40B4-BE49-F238E27FC236}">
                  <a16:creationId xmlns:a16="http://schemas.microsoft.com/office/drawing/2014/main" id="{7B957AD3-EC8D-45FD-99A3-B4E8814794AB}"/>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62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6A23-B04B-40F0-959B-4B58056C5B6A}"/>
              </a:ext>
            </a:extLst>
          </p:cNvPr>
          <p:cNvSpPr>
            <a:spLocks noGrp="1"/>
          </p:cNvSpPr>
          <p:nvPr>
            <p:ph type="title"/>
          </p:nvPr>
        </p:nvSpPr>
        <p:spPr/>
        <p:txBody>
          <a:bodyPr/>
          <a:lstStyle/>
          <a:p>
            <a:r>
              <a:rPr lang="en-US"/>
              <a:t>CRONOLOGIA GENERATIEI MODERNE</a:t>
            </a:r>
            <a:endParaRPr lang="ro-RO"/>
          </a:p>
        </p:txBody>
      </p:sp>
      <p:sp>
        <p:nvSpPr>
          <p:cNvPr id="4" name="Slide Number Placeholder 3">
            <a:extLst>
              <a:ext uri="{FF2B5EF4-FFF2-40B4-BE49-F238E27FC236}">
                <a16:creationId xmlns:a16="http://schemas.microsoft.com/office/drawing/2014/main" id="{19D15ABD-C4F2-4049-B9F4-852088B85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cxnSp>
        <p:nvCxnSpPr>
          <p:cNvPr id="30" name="Straight Connector 3">
            <a:extLst>
              <a:ext uri="{FF2B5EF4-FFF2-40B4-BE49-F238E27FC236}">
                <a16:creationId xmlns:a16="http://schemas.microsoft.com/office/drawing/2014/main" id="{1621BAAB-4492-4D11-90EF-B7C6B1870E94}"/>
              </a:ext>
            </a:extLst>
          </p:cNvPr>
          <p:cNvCxnSpPr>
            <a:cxnSpLocks/>
          </p:cNvCxnSpPr>
          <p:nvPr/>
        </p:nvCxnSpPr>
        <p:spPr>
          <a:xfrm>
            <a:off x="708434" y="2146098"/>
            <a:ext cx="7727132" cy="0"/>
          </a:xfrm>
          <a:prstGeom prst="line">
            <a:avLst/>
          </a:prstGeom>
          <a:ln w="15875">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5">
            <a:extLst>
              <a:ext uri="{FF2B5EF4-FFF2-40B4-BE49-F238E27FC236}">
                <a16:creationId xmlns:a16="http://schemas.microsoft.com/office/drawing/2014/main" id="{7761A39F-BD17-4FE8-BD9F-39B46E7CD984}"/>
              </a:ext>
            </a:extLst>
          </p:cNvPr>
          <p:cNvGrpSpPr/>
          <p:nvPr/>
        </p:nvGrpSpPr>
        <p:grpSpPr>
          <a:xfrm>
            <a:off x="777240" y="2012251"/>
            <a:ext cx="253013" cy="253013"/>
            <a:chOff x="4319972" y="3176972"/>
            <a:chExt cx="504056" cy="504056"/>
          </a:xfrm>
        </p:grpSpPr>
        <p:sp>
          <p:nvSpPr>
            <p:cNvPr id="32" name="Oval 6">
              <a:extLst>
                <a:ext uri="{FF2B5EF4-FFF2-40B4-BE49-F238E27FC236}">
                  <a16:creationId xmlns:a16="http://schemas.microsoft.com/office/drawing/2014/main" id="{E2869DF3-A070-4B64-85CE-B4EF09218A89}"/>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val 7">
              <a:extLst>
                <a:ext uri="{FF2B5EF4-FFF2-40B4-BE49-F238E27FC236}">
                  <a16:creationId xmlns:a16="http://schemas.microsoft.com/office/drawing/2014/main" id="{92A78EF5-BBAD-41EE-BE37-CFC3752AB09B}"/>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 name="Group 9">
            <a:extLst>
              <a:ext uri="{FF2B5EF4-FFF2-40B4-BE49-F238E27FC236}">
                <a16:creationId xmlns:a16="http://schemas.microsoft.com/office/drawing/2014/main" id="{4C1416A8-AC84-4D3F-A8F6-722EEB6F1D3E}"/>
              </a:ext>
            </a:extLst>
          </p:cNvPr>
          <p:cNvGrpSpPr/>
          <p:nvPr/>
        </p:nvGrpSpPr>
        <p:grpSpPr>
          <a:xfrm>
            <a:off x="1417320" y="2011680"/>
            <a:ext cx="253013" cy="253013"/>
            <a:chOff x="4319972" y="3176972"/>
            <a:chExt cx="504056" cy="504056"/>
          </a:xfrm>
        </p:grpSpPr>
        <p:sp>
          <p:nvSpPr>
            <p:cNvPr id="35" name="Oval 10">
              <a:extLst>
                <a:ext uri="{FF2B5EF4-FFF2-40B4-BE49-F238E27FC236}">
                  <a16:creationId xmlns:a16="http://schemas.microsoft.com/office/drawing/2014/main" id="{086616FB-E71B-4EE3-A343-3EB9806DCFD8}"/>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11">
              <a:extLst>
                <a:ext uri="{FF2B5EF4-FFF2-40B4-BE49-F238E27FC236}">
                  <a16:creationId xmlns:a16="http://schemas.microsoft.com/office/drawing/2014/main" id="{64D15E5D-4F4D-435E-A256-246EE9A294FE}"/>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 name="Group 12">
            <a:extLst>
              <a:ext uri="{FF2B5EF4-FFF2-40B4-BE49-F238E27FC236}">
                <a16:creationId xmlns:a16="http://schemas.microsoft.com/office/drawing/2014/main" id="{5C6A1D88-38F0-4585-B066-CC8F8031CEF9}"/>
              </a:ext>
            </a:extLst>
          </p:cNvPr>
          <p:cNvGrpSpPr/>
          <p:nvPr/>
        </p:nvGrpSpPr>
        <p:grpSpPr>
          <a:xfrm>
            <a:off x="2057400" y="2007765"/>
            <a:ext cx="253013" cy="253013"/>
            <a:chOff x="4319972" y="3176972"/>
            <a:chExt cx="504056" cy="504056"/>
          </a:xfrm>
        </p:grpSpPr>
        <p:sp>
          <p:nvSpPr>
            <p:cNvPr id="38" name="Oval 13">
              <a:extLst>
                <a:ext uri="{FF2B5EF4-FFF2-40B4-BE49-F238E27FC236}">
                  <a16:creationId xmlns:a16="http://schemas.microsoft.com/office/drawing/2014/main" id="{ED48B267-F488-4BD9-BC2B-9D8D8E3807B1}"/>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Oval 14">
              <a:extLst>
                <a:ext uri="{FF2B5EF4-FFF2-40B4-BE49-F238E27FC236}">
                  <a16:creationId xmlns:a16="http://schemas.microsoft.com/office/drawing/2014/main" id="{F40BB3F3-519A-4F8C-8307-A9599774FDE5}"/>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24">
            <a:extLst>
              <a:ext uri="{FF2B5EF4-FFF2-40B4-BE49-F238E27FC236}">
                <a16:creationId xmlns:a16="http://schemas.microsoft.com/office/drawing/2014/main" id="{DDB59B6C-BFAA-4777-9A61-FC0771537A7A}"/>
              </a:ext>
            </a:extLst>
          </p:cNvPr>
          <p:cNvGrpSpPr/>
          <p:nvPr/>
        </p:nvGrpSpPr>
        <p:grpSpPr>
          <a:xfrm>
            <a:off x="5899255" y="2011680"/>
            <a:ext cx="253013" cy="253013"/>
            <a:chOff x="4319972" y="3176972"/>
            <a:chExt cx="504056" cy="504056"/>
          </a:xfrm>
        </p:grpSpPr>
        <p:sp>
          <p:nvSpPr>
            <p:cNvPr id="50" name="Oval 25">
              <a:extLst>
                <a:ext uri="{FF2B5EF4-FFF2-40B4-BE49-F238E27FC236}">
                  <a16:creationId xmlns:a16="http://schemas.microsoft.com/office/drawing/2014/main" id="{53A030E6-0F07-4561-96ED-F4718C614694}"/>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Oval 26">
              <a:extLst>
                <a:ext uri="{FF2B5EF4-FFF2-40B4-BE49-F238E27FC236}">
                  <a16:creationId xmlns:a16="http://schemas.microsoft.com/office/drawing/2014/main" id="{45F6D8D4-C8DC-40F0-A6DA-494B7215DBD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2" name="Group 27">
            <a:extLst>
              <a:ext uri="{FF2B5EF4-FFF2-40B4-BE49-F238E27FC236}">
                <a16:creationId xmlns:a16="http://schemas.microsoft.com/office/drawing/2014/main" id="{7B89881C-99CF-413B-B717-EC8CCE1F340C}"/>
              </a:ext>
            </a:extLst>
          </p:cNvPr>
          <p:cNvGrpSpPr/>
          <p:nvPr/>
        </p:nvGrpSpPr>
        <p:grpSpPr>
          <a:xfrm>
            <a:off x="6219295" y="2011680"/>
            <a:ext cx="253013" cy="253013"/>
            <a:chOff x="4319972" y="3176972"/>
            <a:chExt cx="504056" cy="504056"/>
          </a:xfrm>
        </p:grpSpPr>
        <p:sp>
          <p:nvSpPr>
            <p:cNvPr id="53" name="Oval 28">
              <a:extLst>
                <a:ext uri="{FF2B5EF4-FFF2-40B4-BE49-F238E27FC236}">
                  <a16:creationId xmlns:a16="http://schemas.microsoft.com/office/drawing/2014/main" id="{34E7C1AF-1E83-4CFA-838B-CF3AE69711C4}"/>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29">
              <a:extLst>
                <a:ext uri="{FF2B5EF4-FFF2-40B4-BE49-F238E27FC236}">
                  <a16:creationId xmlns:a16="http://schemas.microsoft.com/office/drawing/2014/main" id="{2CD31333-E139-4D91-97B4-4FF28C2B6F92}"/>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3" name="Group 9">
            <a:extLst>
              <a:ext uri="{FF2B5EF4-FFF2-40B4-BE49-F238E27FC236}">
                <a16:creationId xmlns:a16="http://schemas.microsoft.com/office/drawing/2014/main" id="{015D00A9-CC93-40D5-A148-218D3F6C72CA}"/>
              </a:ext>
            </a:extLst>
          </p:cNvPr>
          <p:cNvGrpSpPr/>
          <p:nvPr/>
        </p:nvGrpSpPr>
        <p:grpSpPr>
          <a:xfrm>
            <a:off x="1097280" y="2007766"/>
            <a:ext cx="253013" cy="253013"/>
            <a:chOff x="4319972" y="3176972"/>
            <a:chExt cx="504056" cy="504056"/>
          </a:xfrm>
        </p:grpSpPr>
        <p:sp>
          <p:nvSpPr>
            <p:cNvPr id="64" name="Oval 10">
              <a:extLst>
                <a:ext uri="{FF2B5EF4-FFF2-40B4-BE49-F238E27FC236}">
                  <a16:creationId xmlns:a16="http://schemas.microsoft.com/office/drawing/2014/main" id="{68BF6FE7-4F65-4823-8E74-CF07680BC8CB}"/>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Oval 11">
              <a:extLst>
                <a:ext uri="{FF2B5EF4-FFF2-40B4-BE49-F238E27FC236}">
                  <a16:creationId xmlns:a16="http://schemas.microsoft.com/office/drawing/2014/main" id="{733BC49D-D687-43F6-AF1D-99DEB2B1FA3A}"/>
                </a:ext>
              </a:extLst>
            </p:cNvPr>
            <p:cNvSpPr/>
            <p:nvPr/>
          </p:nvSpPr>
          <p:spPr>
            <a:xfrm>
              <a:off x="4418875" y="3275877"/>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6" name="Group 9">
            <a:extLst>
              <a:ext uri="{FF2B5EF4-FFF2-40B4-BE49-F238E27FC236}">
                <a16:creationId xmlns:a16="http://schemas.microsoft.com/office/drawing/2014/main" id="{1802E238-47FC-4C55-A9E9-8D2E5446F47E}"/>
              </a:ext>
            </a:extLst>
          </p:cNvPr>
          <p:cNvGrpSpPr/>
          <p:nvPr/>
        </p:nvGrpSpPr>
        <p:grpSpPr>
          <a:xfrm>
            <a:off x="1737360" y="2011680"/>
            <a:ext cx="253013" cy="253013"/>
            <a:chOff x="4319972" y="3176972"/>
            <a:chExt cx="504056" cy="504056"/>
          </a:xfrm>
        </p:grpSpPr>
        <p:sp>
          <p:nvSpPr>
            <p:cNvPr id="67" name="Oval 10">
              <a:extLst>
                <a:ext uri="{FF2B5EF4-FFF2-40B4-BE49-F238E27FC236}">
                  <a16:creationId xmlns:a16="http://schemas.microsoft.com/office/drawing/2014/main" id="{E506A12D-2A34-48D4-A55E-3F9F0481FE22}"/>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11">
              <a:extLst>
                <a:ext uri="{FF2B5EF4-FFF2-40B4-BE49-F238E27FC236}">
                  <a16:creationId xmlns:a16="http://schemas.microsoft.com/office/drawing/2014/main" id="{D3FAE3FC-2EC4-4FAE-80D9-C7E2D558247C}"/>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70" name="Shape 122">
            <a:extLst>
              <a:ext uri="{FF2B5EF4-FFF2-40B4-BE49-F238E27FC236}">
                <a16:creationId xmlns:a16="http://schemas.microsoft.com/office/drawing/2014/main" id="{03203CC8-9306-47EC-85C4-609A5A18C490}"/>
              </a:ext>
            </a:extLst>
          </p:cNvPr>
          <p:cNvCxnSpPr/>
          <p:nvPr/>
        </p:nvCxnSpPr>
        <p:spPr>
          <a:xfrm>
            <a:off x="91440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1" name="Shape 121">
            <a:extLst>
              <a:ext uri="{FF2B5EF4-FFF2-40B4-BE49-F238E27FC236}">
                <a16:creationId xmlns:a16="http://schemas.microsoft.com/office/drawing/2014/main" id="{1AA0BD6F-7F05-419B-A508-6C14085367EA}"/>
              </a:ext>
            </a:extLst>
          </p:cNvPr>
          <p:cNvSpPr txBox="1"/>
          <p:nvPr/>
        </p:nvSpPr>
        <p:spPr>
          <a:xfrm>
            <a:off x="573713" y="2744278"/>
            <a:ext cx="662362" cy="294295"/>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PYTHON</a:t>
            </a:r>
            <a:endParaRPr lang="ru" sz="1200" i="0" u="none" strike="noStrike" cap="none">
              <a:solidFill>
                <a:srgbClr val="000000"/>
              </a:solidFill>
              <a:effectLst>
                <a:outerShdw blurRad="38100" dist="38100" dir="2700000" algn="tl">
                  <a:srgbClr val="000000">
                    <a:alpha val="43137"/>
                  </a:srgbClr>
                </a:outerShdw>
              </a:effectLst>
              <a:latin typeface="Calibri" panose="020F0502020204030204" pitchFamily="34" charset="0"/>
              <a:ea typeface="Roboto Condensed Light" panose="020B0604020202020204" charset="0"/>
              <a:cs typeface="FrankRuehl" panose="020E0503060101010101" pitchFamily="34" charset="-79"/>
              <a:sym typeface="Arial"/>
            </a:endParaRPr>
          </a:p>
        </p:txBody>
      </p:sp>
      <p:cxnSp>
        <p:nvCxnSpPr>
          <p:cNvPr id="73" name="Shape 143">
            <a:extLst>
              <a:ext uri="{FF2B5EF4-FFF2-40B4-BE49-F238E27FC236}">
                <a16:creationId xmlns:a16="http://schemas.microsoft.com/office/drawing/2014/main" id="{28830A8E-3BA8-4BA9-BEAB-B22A971E4575}"/>
              </a:ext>
            </a:extLst>
          </p:cNvPr>
          <p:cNvCxnSpPr/>
          <p:nvPr/>
        </p:nvCxnSpPr>
        <p:spPr>
          <a:xfrm>
            <a:off x="123444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4" name="Shape 121">
            <a:extLst>
              <a:ext uri="{FF2B5EF4-FFF2-40B4-BE49-F238E27FC236}">
                <a16:creationId xmlns:a16="http://schemas.microsoft.com/office/drawing/2014/main" id="{3156B968-C675-4DD1-8E16-EB558A60A42D}"/>
              </a:ext>
            </a:extLst>
          </p:cNvPr>
          <p:cNvSpPr txBox="1"/>
          <p:nvPr/>
        </p:nvSpPr>
        <p:spPr>
          <a:xfrm>
            <a:off x="937532" y="2560321"/>
            <a:ext cx="583163" cy="137659"/>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1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Visual B.</a:t>
            </a:r>
            <a:endParaRPr lang="ru" sz="11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75" name="Shape 122">
            <a:extLst>
              <a:ext uri="{FF2B5EF4-FFF2-40B4-BE49-F238E27FC236}">
                <a16:creationId xmlns:a16="http://schemas.microsoft.com/office/drawing/2014/main" id="{9422DB1B-5202-42FE-B5C2-CB1AD91CBBE8}"/>
              </a:ext>
            </a:extLst>
          </p:cNvPr>
          <p:cNvCxnSpPr/>
          <p:nvPr/>
        </p:nvCxnSpPr>
        <p:spPr>
          <a:xfrm>
            <a:off x="1543826"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6" name="Shape 121">
            <a:extLst>
              <a:ext uri="{FF2B5EF4-FFF2-40B4-BE49-F238E27FC236}">
                <a16:creationId xmlns:a16="http://schemas.microsoft.com/office/drawing/2014/main" id="{240B9EE6-D892-4B9C-ADD0-D148BAC176D3}"/>
              </a:ext>
            </a:extLst>
          </p:cNvPr>
          <p:cNvSpPr txBox="1"/>
          <p:nvPr/>
        </p:nvSpPr>
        <p:spPr>
          <a:xfrm>
            <a:off x="1390506" y="2742651"/>
            <a:ext cx="305435" cy="160810"/>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Lua</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78" name="Shape 143">
            <a:extLst>
              <a:ext uri="{FF2B5EF4-FFF2-40B4-BE49-F238E27FC236}">
                <a16:creationId xmlns:a16="http://schemas.microsoft.com/office/drawing/2014/main" id="{78D12FA1-3377-40C5-9246-963DCC5A8A24}"/>
              </a:ext>
            </a:extLst>
          </p:cNvPr>
          <p:cNvCxnSpPr/>
          <p:nvPr/>
        </p:nvCxnSpPr>
        <p:spPr>
          <a:xfrm>
            <a:off x="187452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79" name="Shape 121">
            <a:extLst>
              <a:ext uri="{FF2B5EF4-FFF2-40B4-BE49-F238E27FC236}">
                <a16:creationId xmlns:a16="http://schemas.microsoft.com/office/drawing/2014/main" id="{7F6999D1-9AF9-4330-A1B1-DB020145A737}"/>
              </a:ext>
            </a:extLst>
          </p:cNvPr>
          <p:cNvSpPr txBox="1"/>
          <p:nvPr/>
        </p:nvSpPr>
        <p:spPr>
          <a:xfrm>
            <a:off x="1818296" y="2560320"/>
            <a:ext cx="150056" cy="137653"/>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R</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81" name="Shape 122">
            <a:extLst>
              <a:ext uri="{FF2B5EF4-FFF2-40B4-BE49-F238E27FC236}">
                <a16:creationId xmlns:a16="http://schemas.microsoft.com/office/drawing/2014/main" id="{9C4BE310-81D4-4CDE-9FF8-21A29319940E}"/>
              </a:ext>
            </a:extLst>
          </p:cNvPr>
          <p:cNvCxnSpPr/>
          <p:nvPr/>
        </p:nvCxnSpPr>
        <p:spPr>
          <a:xfrm>
            <a:off x="283464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82" name="Shape 121">
            <a:extLst>
              <a:ext uri="{FF2B5EF4-FFF2-40B4-BE49-F238E27FC236}">
                <a16:creationId xmlns:a16="http://schemas.microsoft.com/office/drawing/2014/main" id="{4886BA48-67D3-40A5-9220-4A2D6B73F312}"/>
              </a:ext>
            </a:extLst>
          </p:cNvPr>
          <p:cNvSpPr txBox="1"/>
          <p:nvPr/>
        </p:nvSpPr>
        <p:spPr>
          <a:xfrm>
            <a:off x="2334323" y="2560320"/>
            <a:ext cx="352943" cy="127885"/>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Java</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89" name="Shape 122">
            <a:extLst>
              <a:ext uri="{FF2B5EF4-FFF2-40B4-BE49-F238E27FC236}">
                <a16:creationId xmlns:a16="http://schemas.microsoft.com/office/drawing/2014/main" id="{359A9C25-F519-4694-B2EA-7A2C57D94D69}"/>
              </a:ext>
            </a:extLst>
          </p:cNvPr>
          <p:cNvCxnSpPr/>
          <p:nvPr/>
        </p:nvCxnSpPr>
        <p:spPr>
          <a:xfrm>
            <a:off x="411480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0" name="Shape 121">
            <a:extLst>
              <a:ext uri="{FF2B5EF4-FFF2-40B4-BE49-F238E27FC236}">
                <a16:creationId xmlns:a16="http://schemas.microsoft.com/office/drawing/2014/main" id="{3787574D-84E1-4320-9EA5-D5C03B4A53C5}"/>
              </a:ext>
            </a:extLst>
          </p:cNvPr>
          <p:cNvSpPr txBox="1"/>
          <p:nvPr/>
        </p:nvSpPr>
        <p:spPr>
          <a:xfrm>
            <a:off x="2987331" y="2560320"/>
            <a:ext cx="330813" cy="238968"/>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PHP</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91" name="Shape 121">
            <a:extLst>
              <a:ext uri="{FF2B5EF4-FFF2-40B4-BE49-F238E27FC236}">
                <a16:creationId xmlns:a16="http://schemas.microsoft.com/office/drawing/2014/main" id="{8518344E-8710-485D-A7EB-680CA33BE1AD}"/>
              </a:ext>
            </a:extLst>
          </p:cNvPr>
          <p:cNvSpPr txBox="1"/>
          <p:nvPr/>
        </p:nvSpPr>
        <p:spPr>
          <a:xfrm>
            <a:off x="2467120" y="2743200"/>
            <a:ext cx="702365" cy="178673"/>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JavaScript</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92" name="Shape 143">
            <a:extLst>
              <a:ext uri="{FF2B5EF4-FFF2-40B4-BE49-F238E27FC236}">
                <a16:creationId xmlns:a16="http://schemas.microsoft.com/office/drawing/2014/main" id="{CF569758-C0B7-4E56-A49B-D5880DE37359}"/>
              </a:ext>
            </a:extLst>
          </p:cNvPr>
          <p:cNvCxnSpPr/>
          <p:nvPr/>
        </p:nvCxnSpPr>
        <p:spPr>
          <a:xfrm>
            <a:off x="475625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93" name="Shape 122">
            <a:extLst>
              <a:ext uri="{FF2B5EF4-FFF2-40B4-BE49-F238E27FC236}">
                <a16:creationId xmlns:a16="http://schemas.microsoft.com/office/drawing/2014/main" id="{34F88931-1841-4D78-AD61-118BE9FC1A5A}"/>
              </a:ext>
            </a:extLst>
          </p:cNvPr>
          <p:cNvCxnSpPr/>
          <p:nvPr/>
        </p:nvCxnSpPr>
        <p:spPr>
          <a:xfrm>
            <a:off x="507629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4" name="Shape 121">
            <a:extLst>
              <a:ext uri="{FF2B5EF4-FFF2-40B4-BE49-F238E27FC236}">
                <a16:creationId xmlns:a16="http://schemas.microsoft.com/office/drawing/2014/main" id="{4AA87D33-BE6E-4487-A9D8-C501587B1D9D}"/>
              </a:ext>
            </a:extLst>
          </p:cNvPr>
          <p:cNvSpPr txBox="1"/>
          <p:nvPr/>
        </p:nvSpPr>
        <p:spPr>
          <a:xfrm>
            <a:off x="3680411" y="2556538"/>
            <a:ext cx="236205" cy="221312"/>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C#</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95" name="Shape 143">
            <a:extLst>
              <a:ext uri="{FF2B5EF4-FFF2-40B4-BE49-F238E27FC236}">
                <a16:creationId xmlns:a16="http://schemas.microsoft.com/office/drawing/2014/main" id="{F3168329-6F6D-403F-8429-8B1A71B71DF7}"/>
              </a:ext>
            </a:extLst>
          </p:cNvPr>
          <p:cNvCxnSpPr/>
          <p:nvPr/>
        </p:nvCxnSpPr>
        <p:spPr>
          <a:xfrm>
            <a:off x="539633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98" name="Shape 121">
            <a:extLst>
              <a:ext uri="{FF2B5EF4-FFF2-40B4-BE49-F238E27FC236}">
                <a16:creationId xmlns:a16="http://schemas.microsoft.com/office/drawing/2014/main" id="{828070C7-9582-4688-82F6-4D0C552C5A70}"/>
              </a:ext>
            </a:extLst>
          </p:cNvPr>
          <p:cNvSpPr txBox="1"/>
          <p:nvPr/>
        </p:nvSpPr>
        <p:spPr>
          <a:xfrm>
            <a:off x="3149342" y="2743199"/>
            <a:ext cx="761271" cy="175601"/>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1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ActionScript</a:t>
            </a:r>
            <a:endParaRPr lang="ru" sz="11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105" name="Shape 122">
            <a:extLst>
              <a:ext uri="{FF2B5EF4-FFF2-40B4-BE49-F238E27FC236}">
                <a16:creationId xmlns:a16="http://schemas.microsoft.com/office/drawing/2014/main" id="{D93EE644-1AEF-4E83-AF3B-B32D48195DE6}"/>
              </a:ext>
            </a:extLst>
          </p:cNvPr>
          <p:cNvCxnSpPr/>
          <p:nvPr/>
        </p:nvCxnSpPr>
        <p:spPr>
          <a:xfrm>
            <a:off x="571637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07" name="Shape 121">
            <a:extLst>
              <a:ext uri="{FF2B5EF4-FFF2-40B4-BE49-F238E27FC236}">
                <a16:creationId xmlns:a16="http://schemas.microsoft.com/office/drawing/2014/main" id="{5C3A5041-C6FA-4D93-BF3A-C4A5C5532627}"/>
              </a:ext>
            </a:extLst>
          </p:cNvPr>
          <p:cNvSpPr txBox="1"/>
          <p:nvPr/>
        </p:nvSpPr>
        <p:spPr>
          <a:xfrm>
            <a:off x="4040774" y="2745683"/>
            <a:ext cx="182991" cy="189540"/>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D</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108" name="Shape 143">
            <a:extLst>
              <a:ext uri="{FF2B5EF4-FFF2-40B4-BE49-F238E27FC236}">
                <a16:creationId xmlns:a16="http://schemas.microsoft.com/office/drawing/2014/main" id="{30705B8B-C93B-4E9A-857B-9E266B06C17E}"/>
              </a:ext>
            </a:extLst>
          </p:cNvPr>
          <p:cNvCxnSpPr/>
          <p:nvPr/>
        </p:nvCxnSpPr>
        <p:spPr>
          <a:xfrm>
            <a:off x="603641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grpSp>
        <p:nvGrpSpPr>
          <p:cNvPr id="109" name="Group 9">
            <a:extLst>
              <a:ext uri="{FF2B5EF4-FFF2-40B4-BE49-F238E27FC236}">
                <a16:creationId xmlns:a16="http://schemas.microsoft.com/office/drawing/2014/main" id="{496982D5-7E77-466E-8C73-1E42D41273A9}"/>
              </a:ext>
            </a:extLst>
          </p:cNvPr>
          <p:cNvGrpSpPr/>
          <p:nvPr/>
        </p:nvGrpSpPr>
        <p:grpSpPr>
          <a:xfrm>
            <a:off x="2377440" y="2011680"/>
            <a:ext cx="253013" cy="253013"/>
            <a:chOff x="4319972" y="3176972"/>
            <a:chExt cx="504056" cy="504056"/>
          </a:xfrm>
        </p:grpSpPr>
        <p:sp>
          <p:nvSpPr>
            <p:cNvPr id="110" name="Oval 10">
              <a:extLst>
                <a:ext uri="{FF2B5EF4-FFF2-40B4-BE49-F238E27FC236}">
                  <a16:creationId xmlns:a16="http://schemas.microsoft.com/office/drawing/2014/main" id="{A13C6041-2325-496E-A660-D17C1021CB2F}"/>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Oval 11">
              <a:extLst>
                <a:ext uri="{FF2B5EF4-FFF2-40B4-BE49-F238E27FC236}">
                  <a16:creationId xmlns:a16="http://schemas.microsoft.com/office/drawing/2014/main" id="{582EDD6D-D226-4F5D-9AED-876696B04002}"/>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12" name="Shape 143">
            <a:extLst>
              <a:ext uri="{FF2B5EF4-FFF2-40B4-BE49-F238E27FC236}">
                <a16:creationId xmlns:a16="http://schemas.microsoft.com/office/drawing/2014/main" id="{D50873B3-D990-4FDB-A59A-AC3FC67D63E1}"/>
              </a:ext>
            </a:extLst>
          </p:cNvPr>
          <p:cNvCxnSpPr/>
          <p:nvPr/>
        </p:nvCxnSpPr>
        <p:spPr>
          <a:xfrm>
            <a:off x="315468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13" name="Shape 121">
            <a:extLst>
              <a:ext uri="{FF2B5EF4-FFF2-40B4-BE49-F238E27FC236}">
                <a16:creationId xmlns:a16="http://schemas.microsoft.com/office/drawing/2014/main" id="{AFCB7510-407F-433A-9B38-CD5FC38AB771}"/>
              </a:ext>
            </a:extLst>
          </p:cNvPr>
          <p:cNvSpPr txBox="1"/>
          <p:nvPr/>
        </p:nvSpPr>
        <p:spPr>
          <a:xfrm>
            <a:off x="2015171" y="2743200"/>
            <a:ext cx="405290" cy="168787"/>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Ruby</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16" name="Shape 121">
            <a:extLst>
              <a:ext uri="{FF2B5EF4-FFF2-40B4-BE49-F238E27FC236}">
                <a16:creationId xmlns:a16="http://schemas.microsoft.com/office/drawing/2014/main" id="{76819F67-5A3C-4288-903B-8BFAB0745016}"/>
              </a:ext>
            </a:extLst>
          </p:cNvPr>
          <p:cNvSpPr txBox="1"/>
          <p:nvPr/>
        </p:nvSpPr>
        <p:spPr>
          <a:xfrm>
            <a:off x="4500640" y="2743200"/>
            <a:ext cx="505534" cy="262358"/>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1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Apache Groovy</a:t>
            </a:r>
            <a:endParaRPr lang="ru" sz="11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17" name="Group 24">
            <a:extLst>
              <a:ext uri="{FF2B5EF4-FFF2-40B4-BE49-F238E27FC236}">
                <a16:creationId xmlns:a16="http://schemas.microsoft.com/office/drawing/2014/main" id="{87CDA348-39CB-4EA6-8B54-C9B4F8006B74}"/>
              </a:ext>
            </a:extLst>
          </p:cNvPr>
          <p:cNvGrpSpPr/>
          <p:nvPr/>
        </p:nvGrpSpPr>
        <p:grpSpPr>
          <a:xfrm>
            <a:off x="5259175" y="2011680"/>
            <a:ext cx="253013" cy="253013"/>
            <a:chOff x="4319972" y="3176972"/>
            <a:chExt cx="504056" cy="504056"/>
          </a:xfrm>
        </p:grpSpPr>
        <p:sp>
          <p:nvSpPr>
            <p:cNvPr id="118" name="Oval 25">
              <a:extLst>
                <a:ext uri="{FF2B5EF4-FFF2-40B4-BE49-F238E27FC236}">
                  <a16:creationId xmlns:a16="http://schemas.microsoft.com/office/drawing/2014/main" id="{EADC8786-E37D-4B5C-A174-FA1EDEA73B5E}"/>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Oval 26">
              <a:extLst>
                <a:ext uri="{FF2B5EF4-FFF2-40B4-BE49-F238E27FC236}">
                  <a16:creationId xmlns:a16="http://schemas.microsoft.com/office/drawing/2014/main" id="{E58E0038-8D7B-4E18-A361-2A0575024B99}"/>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0" name="Group 24">
            <a:extLst>
              <a:ext uri="{FF2B5EF4-FFF2-40B4-BE49-F238E27FC236}">
                <a16:creationId xmlns:a16="http://schemas.microsoft.com/office/drawing/2014/main" id="{9C739A18-32FC-4479-8A3F-B0434C9F0612}"/>
              </a:ext>
            </a:extLst>
          </p:cNvPr>
          <p:cNvGrpSpPr/>
          <p:nvPr/>
        </p:nvGrpSpPr>
        <p:grpSpPr>
          <a:xfrm>
            <a:off x="6539335" y="2011680"/>
            <a:ext cx="253013" cy="253013"/>
            <a:chOff x="4319972" y="3176972"/>
            <a:chExt cx="504056" cy="504056"/>
          </a:xfrm>
        </p:grpSpPr>
        <p:sp>
          <p:nvSpPr>
            <p:cNvPr id="121" name="Oval 25">
              <a:extLst>
                <a:ext uri="{FF2B5EF4-FFF2-40B4-BE49-F238E27FC236}">
                  <a16:creationId xmlns:a16="http://schemas.microsoft.com/office/drawing/2014/main" id="{36B9C106-656E-4246-88C1-9A443360D4ED}"/>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Oval 26">
              <a:extLst>
                <a:ext uri="{FF2B5EF4-FFF2-40B4-BE49-F238E27FC236}">
                  <a16:creationId xmlns:a16="http://schemas.microsoft.com/office/drawing/2014/main" id="{67699904-40E5-4688-B361-91C6E5F5F2D9}"/>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3" name="Shape 143">
            <a:extLst>
              <a:ext uri="{FF2B5EF4-FFF2-40B4-BE49-F238E27FC236}">
                <a16:creationId xmlns:a16="http://schemas.microsoft.com/office/drawing/2014/main" id="{B38D85D8-9D66-4668-B85F-C5C9486D60F1}"/>
              </a:ext>
            </a:extLst>
          </p:cNvPr>
          <p:cNvCxnSpPr/>
          <p:nvPr/>
        </p:nvCxnSpPr>
        <p:spPr>
          <a:xfrm>
            <a:off x="6676495" y="2327331"/>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24" name="Shape 121">
            <a:extLst>
              <a:ext uri="{FF2B5EF4-FFF2-40B4-BE49-F238E27FC236}">
                <a16:creationId xmlns:a16="http://schemas.microsoft.com/office/drawing/2014/main" id="{CFCF2C62-8F2F-4D49-83FF-81FA9598DD70}"/>
              </a:ext>
            </a:extLst>
          </p:cNvPr>
          <p:cNvSpPr txBox="1"/>
          <p:nvPr/>
        </p:nvSpPr>
        <p:spPr>
          <a:xfrm>
            <a:off x="4842843" y="2560320"/>
            <a:ext cx="458661" cy="205561"/>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Scala</a:t>
            </a:r>
            <a:endParaRPr lang="ru" sz="9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cxnSp>
        <p:nvCxnSpPr>
          <p:cNvPr id="125" name="Shape 122">
            <a:extLst>
              <a:ext uri="{FF2B5EF4-FFF2-40B4-BE49-F238E27FC236}">
                <a16:creationId xmlns:a16="http://schemas.microsoft.com/office/drawing/2014/main" id="{78084005-CC7A-410E-ADC1-589B0EB0F708}"/>
              </a:ext>
            </a:extLst>
          </p:cNvPr>
          <p:cNvCxnSpPr/>
          <p:nvPr/>
        </p:nvCxnSpPr>
        <p:spPr>
          <a:xfrm>
            <a:off x="635645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26" name="Shape 122">
            <a:extLst>
              <a:ext uri="{FF2B5EF4-FFF2-40B4-BE49-F238E27FC236}">
                <a16:creationId xmlns:a16="http://schemas.microsoft.com/office/drawing/2014/main" id="{978B7EF6-2124-41AE-A1AD-C3045C7C1CA6}"/>
              </a:ext>
            </a:extLst>
          </p:cNvPr>
          <p:cNvCxnSpPr/>
          <p:nvPr/>
        </p:nvCxnSpPr>
        <p:spPr>
          <a:xfrm>
            <a:off x="6996535" y="2327331"/>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27" name="Shape 143">
            <a:extLst>
              <a:ext uri="{FF2B5EF4-FFF2-40B4-BE49-F238E27FC236}">
                <a16:creationId xmlns:a16="http://schemas.microsoft.com/office/drawing/2014/main" id="{1C53405B-633A-4A65-9E8A-12405AC03B08}"/>
              </a:ext>
            </a:extLst>
          </p:cNvPr>
          <p:cNvCxnSpPr/>
          <p:nvPr/>
        </p:nvCxnSpPr>
        <p:spPr>
          <a:xfrm>
            <a:off x="7316575" y="2331720"/>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29" name="Shape 121">
            <a:extLst>
              <a:ext uri="{FF2B5EF4-FFF2-40B4-BE49-F238E27FC236}">
                <a16:creationId xmlns:a16="http://schemas.microsoft.com/office/drawing/2014/main" id="{3159A216-8AB4-428D-B399-70CB08734587}"/>
              </a:ext>
            </a:extLst>
          </p:cNvPr>
          <p:cNvSpPr txBox="1"/>
          <p:nvPr/>
        </p:nvSpPr>
        <p:spPr>
          <a:xfrm>
            <a:off x="5300211" y="2743200"/>
            <a:ext cx="220641" cy="291285"/>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rPr>
              <a:t>F#</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30" name="Shape 121">
            <a:extLst>
              <a:ext uri="{FF2B5EF4-FFF2-40B4-BE49-F238E27FC236}">
                <a16:creationId xmlns:a16="http://schemas.microsoft.com/office/drawing/2014/main" id="{A24305D0-82E9-4FA4-960A-E60369C52626}"/>
              </a:ext>
            </a:extLst>
          </p:cNvPr>
          <p:cNvSpPr txBox="1"/>
          <p:nvPr/>
        </p:nvSpPr>
        <p:spPr>
          <a:xfrm>
            <a:off x="5417047" y="2560320"/>
            <a:ext cx="617993" cy="176061"/>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9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PowerShell</a:t>
            </a:r>
            <a:endParaRPr lang="ru" sz="9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32" name="Group 24">
            <a:extLst>
              <a:ext uri="{FF2B5EF4-FFF2-40B4-BE49-F238E27FC236}">
                <a16:creationId xmlns:a16="http://schemas.microsoft.com/office/drawing/2014/main" id="{FF54BBA9-EF03-4A1F-95A7-9DD2E51D39DD}"/>
              </a:ext>
            </a:extLst>
          </p:cNvPr>
          <p:cNvGrpSpPr/>
          <p:nvPr/>
        </p:nvGrpSpPr>
        <p:grpSpPr>
          <a:xfrm>
            <a:off x="6859375" y="2011680"/>
            <a:ext cx="253013" cy="253013"/>
            <a:chOff x="4319972" y="3176972"/>
            <a:chExt cx="504056" cy="504056"/>
          </a:xfrm>
        </p:grpSpPr>
        <p:sp>
          <p:nvSpPr>
            <p:cNvPr id="133" name="Oval 25">
              <a:extLst>
                <a:ext uri="{FF2B5EF4-FFF2-40B4-BE49-F238E27FC236}">
                  <a16:creationId xmlns:a16="http://schemas.microsoft.com/office/drawing/2014/main" id="{2398D963-5FB5-48AD-B176-27A988227AFD}"/>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Oval 26">
              <a:extLst>
                <a:ext uri="{FF2B5EF4-FFF2-40B4-BE49-F238E27FC236}">
                  <a16:creationId xmlns:a16="http://schemas.microsoft.com/office/drawing/2014/main" id="{71D43980-BD8D-4E0C-BB4C-29ED3F77AB64}"/>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5" name="Shape 122">
            <a:extLst>
              <a:ext uri="{FF2B5EF4-FFF2-40B4-BE49-F238E27FC236}">
                <a16:creationId xmlns:a16="http://schemas.microsoft.com/office/drawing/2014/main" id="{7C557D97-F8F4-4B51-96D2-290592E3E532}"/>
              </a:ext>
            </a:extLst>
          </p:cNvPr>
          <p:cNvCxnSpPr/>
          <p:nvPr/>
        </p:nvCxnSpPr>
        <p:spPr>
          <a:xfrm>
            <a:off x="763661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37" name="Shape 121">
            <a:extLst>
              <a:ext uri="{FF2B5EF4-FFF2-40B4-BE49-F238E27FC236}">
                <a16:creationId xmlns:a16="http://schemas.microsoft.com/office/drawing/2014/main" id="{2DF7A45C-84D5-4DB9-A412-F2D22DB3D0ED}"/>
              </a:ext>
            </a:extLst>
          </p:cNvPr>
          <p:cNvSpPr txBox="1"/>
          <p:nvPr/>
        </p:nvSpPr>
        <p:spPr>
          <a:xfrm>
            <a:off x="5772856" y="2743200"/>
            <a:ext cx="536653" cy="201396"/>
          </a:xfrm>
          <a:prstGeom prst="rect">
            <a:avLst/>
          </a:prstGeom>
          <a:noFill/>
          <a:ln>
            <a:noFill/>
          </a:ln>
        </p:spPr>
        <p:txBody>
          <a:bodyPr wrap="square" lIns="19050" tIns="19050" rIns="19050" bIns="19050" anchor="t" anchorCtr="0">
            <a:noAutofit/>
          </a:bodyPr>
          <a:lstStyle/>
          <a:p>
            <a:pPr marL="0" marR="0" lvl="0" indent="0" rtl="0">
              <a:spcBef>
                <a:spcPts val="0"/>
              </a:spcBef>
              <a:spcAft>
                <a:spcPts val="0"/>
              </a:spcAft>
              <a:buNone/>
            </a:pPr>
            <a:r>
              <a:rPr lang="en-US" sz="1100" err="1">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Clojoure</a:t>
            </a:r>
            <a:endParaRPr lang="ru" sz="11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39" name="Group 24">
            <a:extLst>
              <a:ext uri="{FF2B5EF4-FFF2-40B4-BE49-F238E27FC236}">
                <a16:creationId xmlns:a16="http://schemas.microsoft.com/office/drawing/2014/main" id="{567E3C7D-565E-49E7-A05D-33AED16EA61D}"/>
              </a:ext>
            </a:extLst>
          </p:cNvPr>
          <p:cNvGrpSpPr/>
          <p:nvPr/>
        </p:nvGrpSpPr>
        <p:grpSpPr>
          <a:xfrm>
            <a:off x="7179415" y="2011680"/>
            <a:ext cx="253013" cy="253013"/>
            <a:chOff x="4319972" y="3176972"/>
            <a:chExt cx="504056" cy="504056"/>
          </a:xfrm>
        </p:grpSpPr>
        <p:sp>
          <p:nvSpPr>
            <p:cNvPr id="140" name="Oval 25">
              <a:extLst>
                <a:ext uri="{FF2B5EF4-FFF2-40B4-BE49-F238E27FC236}">
                  <a16:creationId xmlns:a16="http://schemas.microsoft.com/office/drawing/2014/main" id="{1DDEC003-C618-4BA1-A741-A0848AFD3CF0}"/>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Oval 26">
              <a:extLst>
                <a:ext uri="{FF2B5EF4-FFF2-40B4-BE49-F238E27FC236}">
                  <a16:creationId xmlns:a16="http://schemas.microsoft.com/office/drawing/2014/main" id="{3460CC32-5C71-44FF-B40E-7B34D9DB2CC2}"/>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24">
            <a:extLst>
              <a:ext uri="{FF2B5EF4-FFF2-40B4-BE49-F238E27FC236}">
                <a16:creationId xmlns:a16="http://schemas.microsoft.com/office/drawing/2014/main" id="{2D976AB8-87C0-425D-85E9-659EE16C0F77}"/>
              </a:ext>
            </a:extLst>
          </p:cNvPr>
          <p:cNvGrpSpPr/>
          <p:nvPr/>
        </p:nvGrpSpPr>
        <p:grpSpPr>
          <a:xfrm>
            <a:off x="7499455" y="2011680"/>
            <a:ext cx="253013" cy="253013"/>
            <a:chOff x="4319972" y="3176972"/>
            <a:chExt cx="504056" cy="504056"/>
          </a:xfrm>
        </p:grpSpPr>
        <p:sp>
          <p:nvSpPr>
            <p:cNvPr id="143" name="Oval 25">
              <a:extLst>
                <a:ext uri="{FF2B5EF4-FFF2-40B4-BE49-F238E27FC236}">
                  <a16:creationId xmlns:a16="http://schemas.microsoft.com/office/drawing/2014/main" id="{590BA0EC-9F5C-49F8-90E0-AB9D49C6D627}"/>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Oval 26">
              <a:extLst>
                <a:ext uri="{FF2B5EF4-FFF2-40B4-BE49-F238E27FC236}">
                  <a16:creationId xmlns:a16="http://schemas.microsoft.com/office/drawing/2014/main" id="{A341DAD4-B056-4769-9122-0BA18A3AA1B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5" name="Group 24">
            <a:extLst>
              <a:ext uri="{FF2B5EF4-FFF2-40B4-BE49-F238E27FC236}">
                <a16:creationId xmlns:a16="http://schemas.microsoft.com/office/drawing/2014/main" id="{6E14FA81-55F0-4B2D-B401-6E7FBED1D157}"/>
              </a:ext>
            </a:extLst>
          </p:cNvPr>
          <p:cNvGrpSpPr/>
          <p:nvPr/>
        </p:nvGrpSpPr>
        <p:grpSpPr>
          <a:xfrm>
            <a:off x="7819495" y="2011680"/>
            <a:ext cx="253013" cy="253013"/>
            <a:chOff x="4319972" y="3176972"/>
            <a:chExt cx="504056" cy="504056"/>
          </a:xfrm>
        </p:grpSpPr>
        <p:sp>
          <p:nvSpPr>
            <p:cNvPr id="146" name="Oval 25">
              <a:extLst>
                <a:ext uri="{FF2B5EF4-FFF2-40B4-BE49-F238E27FC236}">
                  <a16:creationId xmlns:a16="http://schemas.microsoft.com/office/drawing/2014/main" id="{18E0B107-73C5-46CE-BE47-4AE05CC59BFA}"/>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26">
              <a:extLst>
                <a:ext uri="{FF2B5EF4-FFF2-40B4-BE49-F238E27FC236}">
                  <a16:creationId xmlns:a16="http://schemas.microsoft.com/office/drawing/2014/main" id="{C10782F2-2C2D-4B11-8E14-F93B96BE2A15}"/>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8" name="Group 24">
            <a:extLst>
              <a:ext uri="{FF2B5EF4-FFF2-40B4-BE49-F238E27FC236}">
                <a16:creationId xmlns:a16="http://schemas.microsoft.com/office/drawing/2014/main" id="{73752D3D-B547-4797-A8D0-F341DC43CC71}"/>
              </a:ext>
            </a:extLst>
          </p:cNvPr>
          <p:cNvGrpSpPr/>
          <p:nvPr/>
        </p:nvGrpSpPr>
        <p:grpSpPr>
          <a:xfrm>
            <a:off x="8139535" y="2011680"/>
            <a:ext cx="253013" cy="253013"/>
            <a:chOff x="4319972" y="3176972"/>
            <a:chExt cx="504056" cy="504056"/>
          </a:xfrm>
        </p:grpSpPr>
        <p:sp>
          <p:nvSpPr>
            <p:cNvPr id="149" name="Oval 25">
              <a:extLst>
                <a:ext uri="{FF2B5EF4-FFF2-40B4-BE49-F238E27FC236}">
                  <a16:creationId xmlns:a16="http://schemas.microsoft.com/office/drawing/2014/main" id="{A1B81F72-B1E7-45E9-B86B-80DF378D26D9}"/>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Oval 26">
              <a:extLst>
                <a:ext uri="{FF2B5EF4-FFF2-40B4-BE49-F238E27FC236}">
                  <a16:creationId xmlns:a16="http://schemas.microsoft.com/office/drawing/2014/main" id="{2FDD6C0C-DF32-4B93-B285-89C384A25A30}"/>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1" name="Group 24">
            <a:extLst>
              <a:ext uri="{FF2B5EF4-FFF2-40B4-BE49-F238E27FC236}">
                <a16:creationId xmlns:a16="http://schemas.microsoft.com/office/drawing/2014/main" id="{453A4589-2E17-4A25-B7D6-78EA36CBE87F}"/>
              </a:ext>
            </a:extLst>
          </p:cNvPr>
          <p:cNvGrpSpPr/>
          <p:nvPr/>
        </p:nvGrpSpPr>
        <p:grpSpPr>
          <a:xfrm>
            <a:off x="5579215" y="2011680"/>
            <a:ext cx="253013" cy="253013"/>
            <a:chOff x="4319972" y="3176972"/>
            <a:chExt cx="504056" cy="504056"/>
          </a:xfrm>
        </p:grpSpPr>
        <p:sp>
          <p:nvSpPr>
            <p:cNvPr id="152" name="Oval 25">
              <a:extLst>
                <a:ext uri="{FF2B5EF4-FFF2-40B4-BE49-F238E27FC236}">
                  <a16:creationId xmlns:a16="http://schemas.microsoft.com/office/drawing/2014/main" id="{70F5F1E9-FCC3-4551-8358-08A263D89D1B}"/>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26">
              <a:extLst>
                <a:ext uri="{FF2B5EF4-FFF2-40B4-BE49-F238E27FC236}">
                  <a16:creationId xmlns:a16="http://schemas.microsoft.com/office/drawing/2014/main" id="{F6571820-9610-4398-BFBB-08674F2B6944}"/>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4" name="Group 24">
            <a:extLst>
              <a:ext uri="{FF2B5EF4-FFF2-40B4-BE49-F238E27FC236}">
                <a16:creationId xmlns:a16="http://schemas.microsoft.com/office/drawing/2014/main" id="{25F4D7E0-6010-4F07-8171-876DB3FACEAA}"/>
              </a:ext>
            </a:extLst>
          </p:cNvPr>
          <p:cNvGrpSpPr/>
          <p:nvPr/>
        </p:nvGrpSpPr>
        <p:grpSpPr>
          <a:xfrm>
            <a:off x="4939135" y="2011680"/>
            <a:ext cx="253013" cy="253013"/>
            <a:chOff x="4319972" y="3176972"/>
            <a:chExt cx="504056" cy="504056"/>
          </a:xfrm>
        </p:grpSpPr>
        <p:sp>
          <p:nvSpPr>
            <p:cNvPr id="155" name="Oval 25">
              <a:extLst>
                <a:ext uri="{FF2B5EF4-FFF2-40B4-BE49-F238E27FC236}">
                  <a16:creationId xmlns:a16="http://schemas.microsoft.com/office/drawing/2014/main" id="{0377D740-1FBD-4380-BFDC-ED777B8DCBBF}"/>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Oval 26">
              <a:extLst>
                <a:ext uri="{FF2B5EF4-FFF2-40B4-BE49-F238E27FC236}">
                  <a16:creationId xmlns:a16="http://schemas.microsoft.com/office/drawing/2014/main" id="{47F2C8E1-9172-44BC-B2CF-831CB91F202A}"/>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57" name="Shape 122">
            <a:extLst>
              <a:ext uri="{FF2B5EF4-FFF2-40B4-BE49-F238E27FC236}">
                <a16:creationId xmlns:a16="http://schemas.microsoft.com/office/drawing/2014/main" id="{DF13439A-00CF-4102-A74A-820A4FCDFA5A}"/>
              </a:ext>
            </a:extLst>
          </p:cNvPr>
          <p:cNvCxnSpPr/>
          <p:nvPr/>
        </p:nvCxnSpPr>
        <p:spPr>
          <a:xfrm>
            <a:off x="2194560" y="2334764"/>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58" name="Shape 143">
            <a:extLst>
              <a:ext uri="{FF2B5EF4-FFF2-40B4-BE49-F238E27FC236}">
                <a16:creationId xmlns:a16="http://schemas.microsoft.com/office/drawing/2014/main" id="{9E76F3BE-293E-47AB-B1E0-287A3A5C1C00}"/>
              </a:ext>
            </a:extLst>
          </p:cNvPr>
          <p:cNvCxnSpPr/>
          <p:nvPr/>
        </p:nvCxnSpPr>
        <p:spPr>
          <a:xfrm>
            <a:off x="251460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grpSp>
        <p:nvGrpSpPr>
          <p:cNvPr id="159" name="Group 46">
            <a:extLst>
              <a:ext uri="{FF2B5EF4-FFF2-40B4-BE49-F238E27FC236}">
                <a16:creationId xmlns:a16="http://schemas.microsoft.com/office/drawing/2014/main" id="{530490BA-F17A-43AF-8DFE-6FD14A15ED82}"/>
              </a:ext>
            </a:extLst>
          </p:cNvPr>
          <p:cNvGrpSpPr/>
          <p:nvPr/>
        </p:nvGrpSpPr>
        <p:grpSpPr>
          <a:xfrm>
            <a:off x="914399" y="3061647"/>
            <a:ext cx="2255085" cy="493023"/>
            <a:chOff x="3684730" y="4077072"/>
            <a:chExt cx="2040484" cy="657364"/>
          </a:xfrm>
        </p:grpSpPr>
        <p:cxnSp>
          <p:nvCxnSpPr>
            <p:cNvPr id="160" name="Straight Connector 40">
              <a:extLst>
                <a:ext uri="{FF2B5EF4-FFF2-40B4-BE49-F238E27FC236}">
                  <a16:creationId xmlns:a16="http://schemas.microsoft.com/office/drawing/2014/main" id="{AE06A577-C9B5-42C3-B3D1-B7755AD7CC90}"/>
                </a:ext>
              </a:extLst>
            </p:cNvPr>
            <p:cNvCxnSpPr/>
            <p:nvPr/>
          </p:nvCxnSpPr>
          <p:spPr>
            <a:xfrm>
              <a:off x="3684730" y="4077072"/>
              <a:ext cx="0" cy="6573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Straight Connector 42">
              <a:extLst>
                <a:ext uri="{FF2B5EF4-FFF2-40B4-BE49-F238E27FC236}">
                  <a16:creationId xmlns:a16="http://schemas.microsoft.com/office/drawing/2014/main" id="{33847E4F-0743-426D-8922-7DF7CE01B158}"/>
                </a:ext>
              </a:extLst>
            </p:cNvPr>
            <p:cNvCxnSpPr/>
            <p:nvPr/>
          </p:nvCxnSpPr>
          <p:spPr>
            <a:xfrm flipH="1">
              <a:off x="3684730" y="4734436"/>
              <a:ext cx="204048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2" name="Straight Connector 45">
              <a:extLst>
                <a:ext uri="{FF2B5EF4-FFF2-40B4-BE49-F238E27FC236}">
                  <a16:creationId xmlns:a16="http://schemas.microsoft.com/office/drawing/2014/main" id="{1AB8EBB5-D5C2-4950-B355-773C38D29C72}"/>
                </a:ext>
              </a:extLst>
            </p:cNvPr>
            <p:cNvCxnSpPr/>
            <p:nvPr/>
          </p:nvCxnSpPr>
          <p:spPr>
            <a:xfrm>
              <a:off x="5725214" y="4077072"/>
              <a:ext cx="0" cy="65736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63" name="Isosceles Triangle 59">
            <a:extLst>
              <a:ext uri="{FF2B5EF4-FFF2-40B4-BE49-F238E27FC236}">
                <a16:creationId xmlns:a16="http://schemas.microsoft.com/office/drawing/2014/main" id="{3E7A8F6C-20C9-4671-91C2-3570E42F8CC9}"/>
              </a:ext>
            </a:extLst>
          </p:cNvPr>
          <p:cNvSpPr/>
          <p:nvPr/>
        </p:nvSpPr>
        <p:spPr>
          <a:xfrm rot="10800000">
            <a:off x="1968352" y="3703320"/>
            <a:ext cx="163482" cy="166456"/>
          </a:xfrm>
          <a:prstGeom prst="triangle">
            <a:avLst/>
          </a:prstGeom>
          <a:solidFill>
            <a:schemeClr val="accent2"/>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TextBox 165">
            <a:extLst>
              <a:ext uri="{FF2B5EF4-FFF2-40B4-BE49-F238E27FC236}">
                <a16:creationId xmlns:a16="http://schemas.microsoft.com/office/drawing/2014/main" id="{70575FD4-1FC8-4364-8C77-2180B4A7E1D1}"/>
              </a:ext>
            </a:extLst>
          </p:cNvPr>
          <p:cNvSpPr txBox="1"/>
          <p:nvPr/>
        </p:nvSpPr>
        <p:spPr>
          <a:xfrm>
            <a:off x="1346724" y="3904488"/>
            <a:ext cx="1406737" cy="261610"/>
          </a:xfrm>
          <a:prstGeom prst="rect">
            <a:avLst/>
          </a:prstGeom>
          <a:noFill/>
        </p:spPr>
        <p:txBody>
          <a:bodyPr wrap="square" lIns="0" rIns="0" rtlCol="0">
            <a:spAutoFit/>
          </a:bodyPr>
          <a:lstStyle/>
          <a:p>
            <a:pPr algn="ct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Era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Internetului</a:t>
            </a:r>
            <a:endParaRPr lang="ko-KR" altLang="en-US" sz="1100" b="1">
              <a:solidFill>
                <a:schemeClr val="tx1">
                  <a:lumMod val="75000"/>
                  <a:lumOff val="25000"/>
                </a:schemeClr>
              </a:solidFill>
              <a:latin typeface="Roboto Condensed Light" panose="020B0604020202020204" charset="0"/>
              <a:cs typeface="MV Boli" panose="02000500030200090000" pitchFamily="2" charset="0"/>
            </a:endParaRPr>
          </a:p>
        </p:txBody>
      </p:sp>
      <p:cxnSp>
        <p:nvCxnSpPr>
          <p:cNvPr id="171" name="Shape 122">
            <a:extLst>
              <a:ext uri="{FF2B5EF4-FFF2-40B4-BE49-F238E27FC236}">
                <a16:creationId xmlns:a16="http://schemas.microsoft.com/office/drawing/2014/main" id="{C5A49F0D-B38D-4C9C-A622-A5964574FE87}"/>
              </a:ext>
            </a:extLst>
          </p:cNvPr>
          <p:cNvCxnSpPr/>
          <p:nvPr/>
        </p:nvCxnSpPr>
        <p:spPr>
          <a:xfrm>
            <a:off x="3474720" y="2331720"/>
            <a:ext cx="0" cy="389334"/>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72" name="Shape 143">
            <a:extLst>
              <a:ext uri="{FF2B5EF4-FFF2-40B4-BE49-F238E27FC236}">
                <a16:creationId xmlns:a16="http://schemas.microsoft.com/office/drawing/2014/main" id="{FE12355D-0043-43F7-9AC2-4C1C00CD1507}"/>
              </a:ext>
            </a:extLst>
          </p:cNvPr>
          <p:cNvCxnSpPr/>
          <p:nvPr/>
        </p:nvCxnSpPr>
        <p:spPr>
          <a:xfrm>
            <a:off x="3794760" y="2331720"/>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36" name="Shape 143">
            <a:extLst>
              <a:ext uri="{FF2B5EF4-FFF2-40B4-BE49-F238E27FC236}">
                <a16:creationId xmlns:a16="http://schemas.microsoft.com/office/drawing/2014/main" id="{17146439-AAF4-4CCA-B39A-B2D9D1FFCBE0}"/>
              </a:ext>
            </a:extLst>
          </p:cNvPr>
          <p:cNvCxnSpPr/>
          <p:nvPr/>
        </p:nvCxnSpPr>
        <p:spPr>
          <a:xfrm>
            <a:off x="7956655" y="2327331"/>
            <a:ext cx="0" cy="39319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64" name="Shape 122">
            <a:extLst>
              <a:ext uri="{FF2B5EF4-FFF2-40B4-BE49-F238E27FC236}">
                <a16:creationId xmlns:a16="http://schemas.microsoft.com/office/drawing/2014/main" id="{07759A64-17E9-45AE-B7CC-50F043BADD58}"/>
              </a:ext>
            </a:extLst>
          </p:cNvPr>
          <p:cNvCxnSpPr/>
          <p:nvPr/>
        </p:nvCxnSpPr>
        <p:spPr>
          <a:xfrm>
            <a:off x="8276695" y="2331720"/>
            <a:ext cx="0" cy="256032"/>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cxnSp>
        <p:nvCxnSpPr>
          <p:cNvPr id="165" name="Shape 143">
            <a:extLst>
              <a:ext uri="{FF2B5EF4-FFF2-40B4-BE49-F238E27FC236}">
                <a16:creationId xmlns:a16="http://schemas.microsoft.com/office/drawing/2014/main" id="{008EA842-8E27-4245-AB91-7DDDF1A4ADDB}"/>
              </a:ext>
            </a:extLst>
          </p:cNvPr>
          <p:cNvCxnSpPr/>
          <p:nvPr/>
        </p:nvCxnSpPr>
        <p:spPr>
          <a:xfrm>
            <a:off x="4434840" y="2334764"/>
            <a:ext cx="0" cy="256580"/>
          </a:xfrm>
          <a:prstGeom prst="straightConnector1">
            <a:avLst/>
          </a:prstGeom>
          <a:solidFill>
            <a:schemeClr val="accent1"/>
          </a:solidFill>
          <a:ln w="19050" cap="flat" cmpd="sng">
            <a:solidFill>
              <a:schemeClr val="lt2"/>
            </a:solidFill>
            <a:prstDash val="dash"/>
            <a:miter lim="400000"/>
            <a:headEnd type="none" w="med" len="med"/>
            <a:tailEnd type="none" w="med" len="med"/>
          </a:ln>
        </p:spPr>
      </p:cxnSp>
      <p:sp>
        <p:nvSpPr>
          <p:cNvPr id="179" name="Shape 121">
            <a:extLst>
              <a:ext uri="{FF2B5EF4-FFF2-40B4-BE49-F238E27FC236}">
                <a16:creationId xmlns:a16="http://schemas.microsoft.com/office/drawing/2014/main" id="{7A6A76E2-038B-434D-9CEB-CEFD8BC8BC10}"/>
              </a:ext>
            </a:extLst>
          </p:cNvPr>
          <p:cNvSpPr txBox="1"/>
          <p:nvPr/>
        </p:nvSpPr>
        <p:spPr>
          <a:xfrm>
            <a:off x="6253472" y="2560320"/>
            <a:ext cx="253012" cy="212651"/>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Go</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0" name="Shape 121">
            <a:extLst>
              <a:ext uri="{FF2B5EF4-FFF2-40B4-BE49-F238E27FC236}">
                <a16:creationId xmlns:a16="http://schemas.microsoft.com/office/drawing/2014/main" id="{7676DBF4-9FCE-451E-868F-7208B4C43A52}"/>
              </a:ext>
            </a:extLst>
          </p:cNvPr>
          <p:cNvSpPr txBox="1"/>
          <p:nvPr/>
        </p:nvSpPr>
        <p:spPr>
          <a:xfrm>
            <a:off x="6505805" y="2744709"/>
            <a:ext cx="274217" cy="212651"/>
          </a:xfrm>
          <a:prstGeom prst="rect">
            <a:avLst/>
          </a:prstGeom>
          <a:noFill/>
          <a:ln>
            <a:noFill/>
          </a:ln>
        </p:spPr>
        <p:txBody>
          <a:bodyPr wrap="square" lIns="19050" tIns="19050" rIns="19050" bIns="19050" anchor="t" anchorCtr="0">
            <a:noAutofit/>
          </a:bodyPr>
          <a:lstStyle/>
          <a:p>
            <a:pPr marL="0" marR="0" lvl="0" indent="0" rtl="0">
              <a:spcBef>
                <a:spcPts val="0"/>
              </a:spcBef>
              <a:spcAft>
                <a:spcPts val="0"/>
              </a:spcAft>
              <a:buNone/>
            </a:pPr>
            <a:r>
              <a:rPr lang="en-US" sz="10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Rust</a:t>
            </a:r>
            <a:endParaRPr lang="ru" sz="10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1" name="Shape 121">
            <a:extLst>
              <a:ext uri="{FF2B5EF4-FFF2-40B4-BE49-F238E27FC236}">
                <a16:creationId xmlns:a16="http://schemas.microsoft.com/office/drawing/2014/main" id="{C55C38B9-0D2F-4314-8191-041922D2BB56}"/>
              </a:ext>
            </a:extLst>
          </p:cNvPr>
          <p:cNvSpPr txBox="1"/>
          <p:nvPr/>
        </p:nvSpPr>
        <p:spPr>
          <a:xfrm>
            <a:off x="6785717" y="2560320"/>
            <a:ext cx="374281" cy="152450"/>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Dart</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2" name="Shape 121">
            <a:extLst>
              <a:ext uri="{FF2B5EF4-FFF2-40B4-BE49-F238E27FC236}">
                <a16:creationId xmlns:a16="http://schemas.microsoft.com/office/drawing/2014/main" id="{12368A9F-E63F-49EF-9ED2-22750AFA511B}"/>
              </a:ext>
            </a:extLst>
          </p:cNvPr>
          <p:cNvSpPr txBox="1"/>
          <p:nvPr/>
        </p:nvSpPr>
        <p:spPr>
          <a:xfrm>
            <a:off x="7073128" y="2743200"/>
            <a:ext cx="480782" cy="175600"/>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Kotlin</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3" name="Shape 121">
            <a:extLst>
              <a:ext uri="{FF2B5EF4-FFF2-40B4-BE49-F238E27FC236}">
                <a16:creationId xmlns:a16="http://schemas.microsoft.com/office/drawing/2014/main" id="{AE76AC86-9AAA-4CD4-B725-BAA324B93D4F}"/>
              </a:ext>
            </a:extLst>
          </p:cNvPr>
          <p:cNvSpPr txBox="1"/>
          <p:nvPr/>
        </p:nvSpPr>
        <p:spPr>
          <a:xfrm>
            <a:off x="7325704" y="2560319"/>
            <a:ext cx="609289" cy="246456"/>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rPr>
              <a:t>Red</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4" name="Shape 121">
            <a:extLst>
              <a:ext uri="{FF2B5EF4-FFF2-40B4-BE49-F238E27FC236}">
                <a16:creationId xmlns:a16="http://schemas.microsoft.com/office/drawing/2014/main" id="{7DD8AFD0-1E29-4D21-87B6-524C243183C0}"/>
              </a:ext>
            </a:extLst>
          </p:cNvPr>
          <p:cNvSpPr txBox="1"/>
          <p:nvPr/>
        </p:nvSpPr>
        <p:spPr>
          <a:xfrm>
            <a:off x="7789777" y="2743200"/>
            <a:ext cx="337280" cy="184660"/>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Julia</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86" name="Shape 121">
            <a:extLst>
              <a:ext uri="{FF2B5EF4-FFF2-40B4-BE49-F238E27FC236}">
                <a16:creationId xmlns:a16="http://schemas.microsoft.com/office/drawing/2014/main" id="{24E397C6-719E-4DC6-8700-159284B43F53}"/>
              </a:ext>
            </a:extLst>
          </p:cNvPr>
          <p:cNvSpPr txBox="1"/>
          <p:nvPr/>
        </p:nvSpPr>
        <p:spPr>
          <a:xfrm>
            <a:off x="7957788" y="2560320"/>
            <a:ext cx="660609" cy="212651"/>
          </a:xfrm>
          <a:prstGeom prst="rect">
            <a:avLst/>
          </a:prstGeom>
          <a:noFill/>
          <a:ln>
            <a:noFill/>
          </a:ln>
        </p:spPr>
        <p:txBody>
          <a:bodyPr wrap="square" lIns="19050" tIns="19050" rIns="19050" bIns="19050" anchor="t" anchorCtr="0">
            <a:noAutofit/>
          </a:bodyPr>
          <a:lstStyle/>
          <a:p>
            <a:pPr marL="0" marR="0" lvl="0" indent="0" algn="ctr"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Swift</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sp>
        <p:nvSpPr>
          <p:cNvPr id="190" name="Shape 121">
            <a:extLst>
              <a:ext uri="{FF2B5EF4-FFF2-40B4-BE49-F238E27FC236}">
                <a16:creationId xmlns:a16="http://schemas.microsoft.com/office/drawing/2014/main" id="{D1D8D899-55CA-4188-A57D-6A76270BED34}"/>
              </a:ext>
            </a:extLst>
          </p:cNvPr>
          <p:cNvSpPr txBox="1"/>
          <p:nvPr/>
        </p:nvSpPr>
        <p:spPr>
          <a:xfrm>
            <a:off x="4158763" y="2561580"/>
            <a:ext cx="522873" cy="158943"/>
          </a:xfrm>
          <a:prstGeom prst="rect">
            <a:avLst/>
          </a:prstGeom>
          <a:noFill/>
          <a:ln>
            <a:noFill/>
          </a:ln>
        </p:spPr>
        <p:txBody>
          <a:bodyPr wrap="square" lIns="19050" tIns="19050" rIns="19050" bIns="19050" anchor="t" anchorCtr="0">
            <a:noAutofit/>
          </a:bodyPr>
          <a:lstStyle/>
          <a:p>
            <a:pPr marL="0" marR="0" lvl="0" indent="0" algn="l" rtl="0">
              <a:spcBef>
                <a:spcPts val="0"/>
              </a:spcBef>
              <a:spcAft>
                <a:spcPts val="0"/>
              </a:spcAft>
              <a:buNone/>
            </a:pPr>
            <a:r>
              <a:rPr lang="en-US" sz="1200" b="0" i="0" u="none" strike="noStrike" cap="none">
                <a:solidFill>
                  <a:srgbClr val="000000"/>
                </a:solidFill>
                <a:effectLst>
                  <a:outerShdw blurRad="38100" dist="38100" dir="2700000" algn="tl">
                    <a:srgbClr val="000000">
                      <a:alpha val="43137"/>
                    </a:srgbClr>
                  </a:outerShdw>
                </a:effectLst>
                <a:latin typeface="FrankRuehl" panose="020E0503060101010101" pitchFamily="34" charset="-79"/>
                <a:ea typeface="Roboto Condensed Light" panose="020B0604020202020204" charset="0"/>
                <a:cs typeface="FrankRuehl" panose="020E0503060101010101" pitchFamily="34" charset="-79"/>
                <a:sym typeface="Arial"/>
              </a:rPr>
              <a:t>Scratch</a:t>
            </a:r>
            <a:endParaRPr lang="ru" sz="1200" b="0" i="0" u="none" strike="noStrike" cap="none">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cs typeface="FrankRuehl" panose="020E0503060101010101" pitchFamily="34" charset="-79"/>
              <a:sym typeface="Arial"/>
            </a:endParaRPr>
          </a:p>
        </p:txBody>
      </p:sp>
      <p:grpSp>
        <p:nvGrpSpPr>
          <p:cNvPr id="191" name="Group 52">
            <a:extLst>
              <a:ext uri="{FF2B5EF4-FFF2-40B4-BE49-F238E27FC236}">
                <a16:creationId xmlns:a16="http://schemas.microsoft.com/office/drawing/2014/main" id="{D09BDD4E-E014-4E2D-97EF-71E48D3B4021}"/>
              </a:ext>
            </a:extLst>
          </p:cNvPr>
          <p:cNvGrpSpPr/>
          <p:nvPr/>
        </p:nvGrpSpPr>
        <p:grpSpPr>
          <a:xfrm>
            <a:off x="3474721" y="3058831"/>
            <a:ext cx="4801974" cy="488811"/>
            <a:chOff x="3684730" y="4077072"/>
            <a:chExt cx="1025186" cy="657364"/>
          </a:xfrm>
        </p:grpSpPr>
        <p:cxnSp>
          <p:nvCxnSpPr>
            <p:cNvPr id="192" name="Straight Connector 53">
              <a:extLst>
                <a:ext uri="{FF2B5EF4-FFF2-40B4-BE49-F238E27FC236}">
                  <a16:creationId xmlns:a16="http://schemas.microsoft.com/office/drawing/2014/main" id="{88A6DBA5-C2F3-40AA-B220-F6FA68BA5A46}"/>
                </a:ext>
              </a:extLst>
            </p:cNvPr>
            <p:cNvCxnSpPr/>
            <p:nvPr/>
          </p:nvCxnSpPr>
          <p:spPr>
            <a:xfrm>
              <a:off x="3684730" y="4077072"/>
              <a:ext cx="0" cy="6573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3" name="Straight Connector 54">
              <a:extLst>
                <a:ext uri="{FF2B5EF4-FFF2-40B4-BE49-F238E27FC236}">
                  <a16:creationId xmlns:a16="http://schemas.microsoft.com/office/drawing/2014/main" id="{AD80E447-DAA0-4384-BDEA-33BD6EF425E7}"/>
                </a:ext>
              </a:extLst>
            </p:cNvPr>
            <p:cNvCxnSpPr/>
            <p:nvPr/>
          </p:nvCxnSpPr>
          <p:spPr>
            <a:xfrm flipH="1">
              <a:off x="3684730" y="4734436"/>
              <a:ext cx="102024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4" name="Straight Connector 55">
              <a:extLst>
                <a:ext uri="{FF2B5EF4-FFF2-40B4-BE49-F238E27FC236}">
                  <a16:creationId xmlns:a16="http://schemas.microsoft.com/office/drawing/2014/main" id="{F5A9C4B4-2E1F-46E6-A1CA-011E66BE034D}"/>
                </a:ext>
              </a:extLst>
            </p:cNvPr>
            <p:cNvCxnSpPr/>
            <p:nvPr/>
          </p:nvCxnSpPr>
          <p:spPr>
            <a:xfrm>
              <a:off x="4709916" y="4077072"/>
              <a:ext cx="0" cy="6573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9" name="Isosceles Triangle 59">
            <a:extLst>
              <a:ext uri="{FF2B5EF4-FFF2-40B4-BE49-F238E27FC236}">
                <a16:creationId xmlns:a16="http://schemas.microsoft.com/office/drawing/2014/main" id="{8B15033E-18E7-47FE-A6FC-8B37F5383CB6}"/>
              </a:ext>
            </a:extLst>
          </p:cNvPr>
          <p:cNvSpPr/>
          <p:nvPr/>
        </p:nvSpPr>
        <p:spPr>
          <a:xfrm rot="10800000">
            <a:off x="5675573" y="3703320"/>
            <a:ext cx="163482" cy="166456"/>
          </a:xfrm>
          <a:prstGeom prst="triangle">
            <a:avLst/>
          </a:prstGeom>
          <a:solidFill>
            <a:schemeClr val="accent4"/>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1" name="TextBox 200">
            <a:extLst>
              <a:ext uri="{FF2B5EF4-FFF2-40B4-BE49-F238E27FC236}">
                <a16:creationId xmlns:a16="http://schemas.microsoft.com/office/drawing/2014/main" id="{E2534184-9F8E-4B34-B279-4D493295C658}"/>
              </a:ext>
            </a:extLst>
          </p:cNvPr>
          <p:cNvSpPr txBox="1"/>
          <p:nvPr/>
        </p:nvSpPr>
        <p:spPr>
          <a:xfrm>
            <a:off x="5069488" y="3904488"/>
            <a:ext cx="1406737" cy="261610"/>
          </a:xfrm>
          <a:prstGeom prst="rect">
            <a:avLst/>
          </a:prstGeom>
          <a:noFill/>
        </p:spPr>
        <p:txBody>
          <a:bodyPr wrap="square" lIns="0" rIns="0" rtlCol="0">
            <a:spAutoFit/>
          </a:bodyPr>
          <a:lstStyle/>
          <a:p>
            <a:pPr algn="ct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Trendurile</a:t>
            </a:r>
            <a:r>
              <a:rPr lang="en-US" altLang="ko-KR" sz="1100" b="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 </a:t>
            </a:r>
            <a:r>
              <a:rPr lang="en-US" altLang="ko-KR" sz="1100" b="1" err="1">
                <a:solidFill>
                  <a:schemeClr val="tx1">
                    <a:lumMod val="75000"/>
                    <a:lumOff val="25000"/>
                  </a:schemeClr>
                </a:solidFill>
                <a:latin typeface="Roboto Condensed Light" panose="020B0604020202020204" charset="0"/>
                <a:ea typeface="Roboto Condensed Light" panose="020B0604020202020204" charset="0"/>
                <a:cs typeface="MV Boli" panose="02000500030200090000" pitchFamily="2" charset="0"/>
              </a:rPr>
              <a:t>curente</a:t>
            </a:r>
            <a:endParaRPr lang="ko-KR" altLang="en-US" sz="1100" b="1">
              <a:solidFill>
                <a:schemeClr val="tx1">
                  <a:lumMod val="75000"/>
                  <a:lumOff val="25000"/>
                </a:schemeClr>
              </a:solidFill>
              <a:latin typeface="Roboto Condensed Light" panose="020B0604020202020204" charset="0"/>
              <a:cs typeface="MV Boli" panose="02000500030200090000" pitchFamily="2" charset="0"/>
            </a:endParaRPr>
          </a:p>
        </p:txBody>
      </p:sp>
      <p:sp>
        <p:nvSpPr>
          <p:cNvPr id="202" name="TextBox 201">
            <a:extLst>
              <a:ext uri="{FF2B5EF4-FFF2-40B4-BE49-F238E27FC236}">
                <a16:creationId xmlns:a16="http://schemas.microsoft.com/office/drawing/2014/main" id="{C2AE483C-BD5F-4CF2-A4DE-69F7FA7030CF}"/>
              </a:ext>
            </a:extLst>
          </p:cNvPr>
          <p:cNvSpPr txBox="1"/>
          <p:nvPr/>
        </p:nvSpPr>
        <p:spPr>
          <a:xfrm>
            <a:off x="624564" y="1783080"/>
            <a:ext cx="557784"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1991</a:t>
            </a:r>
            <a:endParaRPr lang="ko-KR" altLang="en-US" sz="1000" b="1">
              <a:solidFill>
                <a:schemeClr val="tx1">
                  <a:lumMod val="75000"/>
                  <a:lumOff val="25000"/>
                </a:schemeClr>
              </a:solidFill>
              <a:latin typeface="Calibri" pitchFamily="34" charset="0"/>
              <a:cs typeface="Calibri" pitchFamily="34" charset="0"/>
            </a:endParaRPr>
          </a:p>
        </p:txBody>
      </p:sp>
      <p:sp>
        <p:nvSpPr>
          <p:cNvPr id="203" name="TextBox 202">
            <a:extLst>
              <a:ext uri="{FF2B5EF4-FFF2-40B4-BE49-F238E27FC236}">
                <a16:creationId xmlns:a16="http://schemas.microsoft.com/office/drawing/2014/main" id="{BFF13E4A-7E26-4355-B504-90A19FDF4EAE}"/>
              </a:ext>
            </a:extLst>
          </p:cNvPr>
          <p:cNvSpPr txBox="1"/>
          <p:nvPr/>
        </p:nvSpPr>
        <p:spPr>
          <a:xfrm>
            <a:off x="9418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1991</a:t>
            </a:r>
            <a:endParaRPr lang="ko-KR" altLang="en-US" sz="1000" b="1">
              <a:solidFill>
                <a:schemeClr val="tx1">
                  <a:lumMod val="75000"/>
                  <a:lumOff val="25000"/>
                </a:schemeClr>
              </a:solidFill>
              <a:latin typeface="Calibri" pitchFamily="34" charset="0"/>
              <a:cs typeface="Calibri" pitchFamily="34" charset="0"/>
            </a:endParaRPr>
          </a:p>
        </p:txBody>
      </p:sp>
      <p:sp>
        <p:nvSpPr>
          <p:cNvPr id="204" name="TextBox 203">
            <a:extLst>
              <a:ext uri="{FF2B5EF4-FFF2-40B4-BE49-F238E27FC236}">
                <a16:creationId xmlns:a16="http://schemas.microsoft.com/office/drawing/2014/main" id="{D6ACBB1A-6219-42FD-8D20-FD2BF0A27758}"/>
              </a:ext>
            </a:extLst>
          </p:cNvPr>
          <p:cNvSpPr txBox="1"/>
          <p:nvPr/>
        </p:nvSpPr>
        <p:spPr>
          <a:xfrm>
            <a:off x="12618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1993</a:t>
            </a:r>
            <a:endParaRPr lang="ko-KR" altLang="en-US" sz="1000" b="1">
              <a:solidFill>
                <a:schemeClr val="tx1">
                  <a:lumMod val="75000"/>
                  <a:lumOff val="25000"/>
                </a:schemeClr>
              </a:solidFill>
              <a:latin typeface="Calibri" pitchFamily="34" charset="0"/>
              <a:cs typeface="Calibri" pitchFamily="34" charset="0"/>
            </a:endParaRPr>
          </a:p>
        </p:txBody>
      </p:sp>
      <p:sp>
        <p:nvSpPr>
          <p:cNvPr id="205" name="TextBox 204">
            <a:extLst>
              <a:ext uri="{FF2B5EF4-FFF2-40B4-BE49-F238E27FC236}">
                <a16:creationId xmlns:a16="http://schemas.microsoft.com/office/drawing/2014/main" id="{B107C761-3FE5-4E7A-9BCE-FB1490F40D6A}"/>
              </a:ext>
            </a:extLst>
          </p:cNvPr>
          <p:cNvSpPr txBox="1"/>
          <p:nvPr/>
        </p:nvSpPr>
        <p:spPr>
          <a:xfrm>
            <a:off x="15819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1993</a:t>
            </a:r>
            <a:endParaRPr lang="ko-KR" altLang="en-US" sz="1000" b="1">
              <a:solidFill>
                <a:schemeClr val="tx1">
                  <a:lumMod val="75000"/>
                  <a:lumOff val="25000"/>
                </a:schemeClr>
              </a:solidFill>
              <a:latin typeface="Calibri" pitchFamily="34" charset="0"/>
              <a:cs typeface="Calibri" pitchFamily="34" charset="0"/>
            </a:endParaRPr>
          </a:p>
        </p:txBody>
      </p:sp>
      <p:sp>
        <p:nvSpPr>
          <p:cNvPr id="206" name="TextBox 205">
            <a:extLst>
              <a:ext uri="{FF2B5EF4-FFF2-40B4-BE49-F238E27FC236}">
                <a16:creationId xmlns:a16="http://schemas.microsoft.com/office/drawing/2014/main" id="{F03B5C05-5D2C-4452-BC91-D81441EFE119}"/>
              </a:ext>
            </a:extLst>
          </p:cNvPr>
          <p:cNvSpPr txBox="1"/>
          <p:nvPr/>
        </p:nvSpPr>
        <p:spPr>
          <a:xfrm>
            <a:off x="19019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1995</a:t>
            </a:r>
            <a:endParaRPr lang="ko-KR" altLang="en-US" sz="1000" b="1">
              <a:solidFill>
                <a:schemeClr val="tx1">
                  <a:lumMod val="75000"/>
                  <a:lumOff val="25000"/>
                </a:schemeClr>
              </a:solidFill>
              <a:latin typeface="Calibri" pitchFamily="34" charset="0"/>
              <a:cs typeface="Calibri" pitchFamily="34" charset="0"/>
            </a:endParaRPr>
          </a:p>
        </p:txBody>
      </p:sp>
      <p:sp>
        <p:nvSpPr>
          <p:cNvPr id="207" name="TextBox 206">
            <a:extLst>
              <a:ext uri="{FF2B5EF4-FFF2-40B4-BE49-F238E27FC236}">
                <a16:creationId xmlns:a16="http://schemas.microsoft.com/office/drawing/2014/main" id="{2DAD6193-4528-4997-9542-115A181ECE3C}"/>
              </a:ext>
            </a:extLst>
          </p:cNvPr>
          <p:cNvSpPr txBox="1"/>
          <p:nvPr/>
        </p:nvSpPr>
        <p:spPr>
          <a:xfrm>
            <a:off x="22219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1995</a:t>
            </a:r>
            <a:endParaRPr lang="ko-KR" altLang="en-US" sz="1000" b="1">
              <a:solidFill>
                <a:schemeClr val="tx1">
                  <a:lumMod val="75000"/>
                  <a:lumOff val="25000"/>
                </a:schemeClr>
              </a:solidFill>
              <a:latin typeface="Calibri" pitchFamily="34" charset="0"/>
              <a:cs typeface="Calibri" pitchFamily="34" charset="0"/>
            </a:endParaRPr>
          </a:p>
        </p:txBody>
      </p:sp>
      <p:sp>
        <p:nvSpPr>
          <p:cNvPr id="208" name="TextBox 207">
            <a:extLst>
              <a:ext uri="{FF2B5EF4-FFF2-40B4-BE49-F238E27FC236}">
                <a16:creationId xmlns:a16="http://schemas.microsoft.com/office/drawing/2014/main" id="{82F37C88-7939-4CD4-9223-8DB983AADF6D}"/>
              </a:ext>
            </a:extLst>
          </p:cNvPr>
          <p:cNvSpPr txBox="1"/>
          <p:nvPr/>
        </p:nvSpPr>
        <p:spPr>
          <a:xfrm>
            <a:off x="25420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1995</a:t>
            </a:r>
            <a:endParaRPr lang="ko-KR" altLang="en-US" sz="1000" b="1">
              <a:solidFill>
                <a:schemeClr val="tx1">
                  <a:lumMod val="75000"/>
                  <a:lumOff val="25000"/>
                </a:schemeClr>
              </a:solidFill>
              <a:latin typeface="Calibri" pitchFamily="34" charset="0"/>
              <a:cs typeface="Calibri" pitchFamily="34" charset="0"/>
            </a:endParaRPr>
          </a:p>
        </p:txBody>
      </p:sp>
      <p:sp>
        <p:nvSpPr>
          <p:cNvPr id="209" name="TextBox 208">
            <a:extLst>
              <a:ext uri="{FF2B5EF4-FFF2-40B4-BE49-F238E27FC236}">
                <a16:creationId xmlns:a16="http://schemas.microsoft.com/office/drawing/2014/main" id="{9F844D94-694F-474C-9023-23FF5FC8914E}"/>
              </a:ext>
            </a:extLst>
          </p:cNvPr>
          <p:cNvSpPr txBox="1"/>
          <p:nvPr/>
        </p:nvSpPr>
        <p:spPr>
          <a:xfrm>
            <a:off x="28620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1995</a:t>
            </a:r>
            <a:endParaRPr lang="ko-KR" altLang="en-US" sz="1000" b="1">
              <a:solidFill>
                <a:schemeClr val="tx1">
                  <a:lumMod val="75000"/>
                  <a:lumOff val="25000"/>
                </a:schemeClr>
              </a:solidFill>
              <a:latin typeface="Calibri" pitchFamily="34" charset="0"/>
              <a:cs typeface="Calibri" pitchFamily="34" charset="0"/>
            </a:endParaRPr>
          </a:p>
        </p:txBody>
      </p:sp>
      <p:sp>
        <p:nvSpPr>
          <p:cNvPr id="210" name="TextBox 209">
            <a:extLst>
              <a:ext uri="{FF2B5EF4-FFF2-40B4-BE49-F238E27FC236}">
                <a16:creationId xmlns:a16="http://schemas.microsoft.com/office/drawing/2014/main" id="{EA90EE75-F830-4DA1-9FA5-E44D04906ABA}"/>
              </a:ext>
            </a:extLst>
          </p:cNvPr>
          <p:cNvSpPr txBox="1"/>
          <p:nvPr/>
        </p:nvSpPr>
        <p:spPr>
          <a:xfrm>
            <a:off x="31821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2000</a:t>
            </a:r>
            <a:endParaRPr lang="ko-KR" altLang="en-US" sz="1000" b="1">
              <a:solidFill>
                <a:schemeClr val="tx1">
                  <a:lumMod val="75000"/>
                  <a:lumOff val="25000"/>
                </a:schemeClr>
              </a:solidFill>
              <a:latin typeface="Calibri" pitchFamily="34" charset="0"/>
              <a:cs typeface="Calibri" pitchFamily="34" charset="0"/>
            </a:endParaRPr>
          </a:p>
        </p:txBody>
      </p:sp>
      <p:sp>
        <p:nvSpPr>
          <p:cNvPr id="211" name="TextBox 210">
            <a:extLst>
              <a:ext uri="{FF2B5EF4-FFF2-40B4-BE49-F238E27FC236}">
                <a16:creationId xmlns:a16="http://schemas.microsoft.com/office/drawing/2014/main" id="{9D1AB401-4457-43DA-AF8E-5393BA44474E}"/>
              </a:ext>
            </a:extLst>
          </p:cNvPr>
          <p:cNvSpPr txBox="1"/>
          <p:nvPr/>
        </p:nvSpPr>
        <p:spPr>
          <a:xfrm>
            <a:off x="35021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2001</a:t>
            </a:r>
            <a:endParaRPr lang="ko-KR" altLang="en-US" sz="1000" b="1">
              <a:solidFill>
                <a:schemeClr val="tx1">
                  <a:lumMod val="75000"/>
                  <a:lumOff val="25000"/>
                </a:schemeClr>
              </a:solidFill>
              <a:latin typeface="Calibri" pitchFamily="34" charset="0"/>
              <a:cs typeface="Calibri" pitchFamily="34" charset="0"/>
            </a:endParaRPr>
          </a:p>
        </p:txBody>
      </p:sp>
      <p:sp>
        <p:nvSpPr>
          <p:cNvPr id="212" name="TextBox 211">
            <a:extLst>
              <a:ext uri="{FF2B5EF4-FFF2-40B4-BE49-F238E27FC236}">
                <a16:creationId xmlns:a16="http://schemas.microsoft.com/office/drawing/2014/main" id="{B9292A56-9B21-42BD-A97E-845C56A9DDF3}"/>
              </a:ext>
            </a:extLst>
          </p:cNvPr>
          <p:cNvSpPr txBox="1"/>
          <p:nvPr/>
        </p:nvSpPr>
        <p:spPr>
          <a:xfrm>
            <a:off x="38221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2001</a:t>
            </a:r>
            <a:endParaRPr lang="ko-KR" altLang="en-US" sz="1000" b="1">
              <a:solidFill>
                <a:schemeClr val="tx1">
                  <a:lumMod val="75000"/>
                  <a:lumOff val="25000"/>
                </a:schemeClr>
              </a:solidFill>
              <a:latin typeface="Calibri" pitchFamily="34" charset="0"/>
              <a:cs typeface="Calibri" pitchFamily="34" charset="0"/>
            </a:endParaRPr>
          </a:p>
        </p:txBody>
      </p:sp>
      <p:sp>
        <p:nvSpPr>
          <p:cNvPr id="213" name="TextBox 212">
            <a:extLst>
              <a:ext uri="{FF2B5EF4-FFF2-40B4-BE49-F238E27FC236}">
                <a16:creationId xmlns:a16="http://schemas.microsoft.com/office/drawing/2014/main" id="{7BDEAFF0-8B0C-466E-9566-7EE3A003A908}"/>
              </a:ext>
            </a:extLst>
          </p:cNvPr>
          <p:cNvSpPr txBox="1"/>
          <p:nvPr/>
        </p:nvSpPr>
        <p:spPr>
          <a:xfrm>
            <a:off x="41422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2002</a:t>
            </a:r>
            <a:endParaRPr lang="ko-KR" altLang="en-US" sz="1000" b="1">
              <a:solidFill>
                <a:schemeClr val="tx1">
                  <a:lumMod val="75000"/>
                  <a:lumOff val="25000"/>
                </a:schemeClr>
              </a:solidFill>
              <a:latin typeface="Calibri" pitchFamily="34" charset="0"/>
              <a:cs typeface="Calibri" pitchFamily="34" charset="0"/>
            </a:endParaRPr>
          </a:p>
        </p:txBody>
      </p:sp>
      <p:sp>
        <p:nvSpPr>
          <p:cNvPr id="214" name="TextBox 213">
            <a:extLst>
              <a:ext uri="{FF2B5EF4-FFF2-40B4-BE49-F238E27FC236}">
                <a16:creationId xmlns:a16="http://schemas.microsoft.com/office/drawing/2014/main" id="{5844EB4A-3635-4B65-8E04-72A66C886D06}"/>
              </a:ext>
            </a:extLst>
          </p:cNvPr>
          <p:cNvSpPr txBox="1"/>
          <p:nvPr/>
        </p:nvSpPr>
        <p:spPr>
          <a:xfrm>
            <a:off x="44622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2003</a:t>
            </a:r>
            <a:endParaRPr lang="ko-KR" altLang="en-US" sz="1000" b="1">
              <a:solidFill>
                <a:schemeClr val="tx1">
                  <a:lumMod val="75000"/>
                  <a:lumOff val="25000"/>
                </a:schemeClr>
              </a:solidFill>
              <a:latin typeface="Calibri" pitchFamily="34" charset="0"/>
              <a:cs typeface="Calibri" pitchFamily="34" charset="0"/>
            </a:endParaRPr>
          </a:p>
        </p:txBody>
      </p:sp>
      <p:sp>
        <p:nvSpPr>
          <p:cNvPr id="215" name="TextBox 214">
            <a:extLst>
              <a:ext uri="{FF2B5EF4-FFF2-40B4-BE49-F238E27FC236}">
                <a16:creationId xmlns:a16="http://schemas.microsoft.com/office/drawing/2014/main" id="{CBBB7348-437A-4CC1-89D0-828D6B85FB81}"/>
              </a:ext>
            </a:extLst>
          </p:cNvPr>
          <p:cNvSpPr txBox="1"/>
          <p:nvPr/>
        </p:nvSpPr>
        <p:spPr>
          <a:xfrm>
            <a:off x="47823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2003</a:t>
            </a:r>
            <a:endParaRPr lang="ko-KR" altLang="en-US" sz="1000" b="1">
              <a:solidFill>
                <a:schemeClr val="tx1">
                  <a:lumMod val="75000"/>
                  <a:lumOff val="25000"/>
                </a:schemeClr>
              </a:solidFill>
              <a:latin typeface="Calibri" pitchFamily="34" charset="0"/>
              <a:cs typeface="Calibri" pitchFamily="34" charset="0"/>
            </a:endParaRPr>
          </a:p>
        </p:txBody>
      </p:sp>
      <p:sp>
        <p:nvSpPr>
          <p:cNvPr id="216" name="TextBox 215">
            <a:extLst>
              <a:ext uri="{FF2B5EF4-FFF2-40B4-BE49-F238E27FC236}">
                <a16:creationId xmlns:a16="http://schemas.microsoft.com/office/drawing/2014/main" id="{E75DABEE-409D-442D-A695-7C6A41FFF25D}"/>
              </a:ext>
            </a:extLst>
          </p:cNvPr>
          <p:cNvSpPr txBox="1"/>
          <p:nvPr/>
        </p:nvSpPr>
        <p:spPr>
          <a:xfrm>
            <a:off x="51023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2005</a:t>
            </a:r>
            <a:endParaRPr lang="ko-KR" altLang="en-US" sz="1000" b="1">
              <a:solidFill>
                <a:schemeClr val="tx1">
                  <a:lumMod val="75000"/>
                  <a:lumOff val="25000"/>
                </a:schemeClr>
              </a:solidFill>
              <a:latin typeface="Calibri" pitchFamily="34" charset="0"/>
              <a:cs typeface="Calibri" pitchFamily="34" charset="0"/>
            </a:endParaRPr>
          </a:p>
        </p:txBody>
      </p:sp>
      <p:sp>
        <p:nvSpPr>
          <p:cNvPr id="217" name="TextBox 216">
            <a:extLst>
              <a:ext uri="{FF2B5EF4-FFF2-40B4-BE49-F238E27FC236}">
                <a16:creationId xmlns:a16="http://schemas.microsoft.com/office/drawing/2014/main" id="{E9256BFE-05AD-432A-B952-EC8789971591}"/>
              </a:ext>
            </a:extLst>
          </p:cNvPr>
          <p:cNvSpPr txBox="1"/>
          <p:nvPr/>
        </p:nvSpPr>
        <p:spPr>
          <a:xfrm>
            <a:off x="5422392" y="1783080"/>
            <a:ext cx="558366" cy="246221"/>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2006</a:t>
            </a:r>
            <a:endParaRPr lang="ko-KR" altLang="en-US" sz="1000" b="1">
              <a:solidFill>
                <a:schemeClr val="tx1">
                  <a:lumMod val="75000"/>
                  <a:lumOff val="25000"/>
                </a:schemeClr>
              </a:solidFill>
              <a:latin typeface="Calibri" pitchFamily="34" charset="0"/>
              <a:cs typeface="Calibri" pitchFamily="34" charset="0"/>
            </a:endParaRPr>
          </a:p>
        </p:txBody>
      </p:sp>
      <p:sp>
        <p:nvSpPr>
          <p:cNvPr id="218" name="TextBox 217">
            <a:extLst>
              <a:ext uri="{FF2B5EF4-FFF2-40B4-BE49-F238E27FC236}">
                <a16:creationId xmlns:a16="http://schemas.microsoft.com/office/drawing/2014/main" id="{9A25C9C8-1BE4-453B-8DA0-D8F60AEC79AF}"/>
              </a:ext>
            </a:extLst>
          </p:cNvPr>
          <p:cNvSpPr txBox="1"/>
          <p:nvPr/>
        </p:nvSpPr>
        <p:spPr>
          <a:xfrm>
            <a:off x="57424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2007</a:t>
            </a:r>
            <a:endParaRPr lang="ko-KR" altLang="en-US" sz="1000" b="1">
              <a:solidFill>
                <a:schemeClr val="tx1">
                  <a:lumMod val="75000"/>
                  <a:lumOff val="25000"/>
                </a:schemeClr>
              </a:solidFill>
              <a:latin typeface="Calibri" pitchFamily="34" charset="0"/>
              <a:cs typeface="Calibri" pitchFamily="34" charset="0"/>
            </a:endParaRPr>
          </a:p>
        </p:txBody>
      </p:sp>
      <p:sp>
        <p:nvSpPr>
          <p:cNvPr id="219" name="TextBox 218">
            <a:extLst>
              <a:ext uri="{FF2B5EF4-FFF2-40B4-BE49-F238E27FC236}">
                <a16:creationId xmlns:a16="http://schemas.microsoft.com/office/drawing/2014/main" id="{26FCC996-3CE0-4EC0-B500-666F3B2E7E0A}"/>
              </a:ext>
            </a:extLst>
          </p:cNvPr>
          <p:cNvSpPr txBox="1"/>
          <p:nvPr/>
        </p:nvSpPr>
        <p:spPr>
          <a:xfrm>
            <a:off x="60624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2009</a:t>
            </a:r>
            <a:endParaRPr lang="ko-KR" altLang="en-US" sz="1000" b="1">
              <a:solidFill>
                <a:schemeClr val="tx1">
                  <a:lumMod val="75000"/>
                  <a:lumOff val="25000"/>
                </a:schemeClr>
              </a:solidFill>
              <a:latin typeface="Calibri" pitchFamily="34" charset="0"/>
              <a:cs typeface="Calibri" pitchFamily="34" charset="0"/>
            </a:endParaRPr>
          </a:p>
        </p:txBody>
      </p:sp>
      <p:sp>
        <p:nvSpPr>
          <p:cNvPr id="220" name="TextBox 219">
            <a:extLst>
              <a:ext uri="{FF2B5EF4-FFF2-40B4-BE49-F238E27FC236}">
                <a16:creationId xmlns:a16="http://schemas.microsoft.com/office/drawing/2014/main" id="{B4965B34-CF0E-4624-9308-5C4BF43E439A}"/>
              </a:ext>
            </a:extLst>
          </p:cNvPr>
          <p:cNvSpPr txBox="1"/>
          <p:nvPr/>
        </p:nvSpPr>
        <p:spPr>
          <a:xfrm>
            <a:off x="63825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2010</a:t>
            </a:r>
            <a:endParaRPr lang="ko-KR" altLang="en-US" sz="1000" b="1">
              <a:solidFill>
                <a:schemeClr val="tx1">
                  <a:lumMod val="75000"/>
                  <a:lumOff val="25000"/>
                </a:schemeClr>
              </a:solidFill>
              <a:latin typeface="Calibri" pitchFamily="34" charset="0"/>
              <a:cs typeface="Calibri" pitchFamily="34" charset="0"/>
            </a:endParaRPr>
          </a:p>
        </p:txBody>
      </p:sp>
      <p:sp>
        <p:nvSpPr>
          <p:cNvPr id="221" name="TextBox 220">
            <a:extLst>
              <a:ext uri="{FF2B5EF4-FFF2-40B4-BE49-F238E27FC236}">
                <a16:creationId xmlns:a16="http://schemas.microsoft.com/office/drawing/2014/main" id="{3B07147C-016F-4E52-9617-5A6756259905}"/>
              </a:ext>
            </a:extLst>
          </p:cNvPr>
          <p:cNvSpPr txBox="1"/>
          <p:nvPr/>
        </p:nvSpPr>
        <p:spPr>
          <a:xfrm>
            <a:off x="670255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2011</a:t>
            </a:r>
            <a:endParaRPr lang="ko-KR" altLang="en-US" sz="1000" b="1">
              <a:solidFill>
                <a:schemeClr val="tx1">
                  <a:lumMod val="75000"/>
                  <a:lumOff val="25000"/>
                </a:schemeClr>
              </a:solidFill>
              <a:latin typeface="Calibri" pitchFamily="34" charset="0"/>
              <a:cs typeface="Calibri" pitchFamily="34" charset="0"/>
            </a:endParaRPr>
          </a:p>
        </p:txBody>
      </p:sp>
      <p:sp>
        <p:nvSpPr>
          <p:cNvPr id="222" name="TextBox 221">
            <a:extLst>
              <a:ext uri="{FF2B5EF4-FFF2-40B4-BE49-F238E27FC236}">
                <a16:creationId xmlns:a16="http://schemas.microsoft.com/office/drawing/2014/main" id="{E84D2359-047C-46CD-8111-7B097E3AE0CD}"/>
              </a:ext>
            </a:extLst>
          </p:cNvPr>
          <p:cNvSpPr txBox="1"/>
          <p:nvPr/>
        </p:nvSpPr>
        <p:spPr>
          <a:xfrm>
            <a:off x="702259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2011</a:t>
            </a:r>
            <a:endParaRPr lang="ko-KR" altLang="en-US" sz="1000" b="1">
              <a:solidFill>
                <a:schemeClr val="tx1">
                  <a:lumMod val="75000"/>
                  <a:lumOff val="25000"/>
                </a:schemeClr>
              </a:solidFill>
              <a:latin typeface="Calibri" pitchFamily="34" charset="0"/>
              <a:cs typeface="Calibri" pitchFamily="34" charset="0"/>
            </a:endParaRPr>
          </a:p>
        </p:txBody>
      </p:sp>
      <p:sp>
        <p:nvSpPr>
          <p:cNvPr id="223" name="TextBox 222">
            <a:extLst>
              <a:ext uri="{FF2B5EF4-FFF2-40B4-BE49-F238E27FC236}">
                <a16:creationId xmlns:a16="http://schemas.microsoft.com/office/drawing/2014/main" id="{2C8D2860-2AAF-4BAB-B7B3-632F42BAC3B9}"/>
              </a:ext>
            </a:extLst>
          </p:cNvPr>
          <p:cNvSpPr txBox="1"/>
          <p:nvPr/>
        </p:nvSpPr>
        <p:spPr>
          <a:xfrm>
            <a:off x="734263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2011</a:t>
            </a:r>
            <a:endParaRPr lang="ko-KR" altLang="en-US" sz="1000" b="1">
              <a:solidFill>
                <a:schemeClr val="tx1">
                  <a:lumMod val="75000"/>
                  <a:lumOff val="25000"/>
                </a:schemeClr>
              </a:solidFill>
              <a:latin typeface="Calibri" pitchFamily="34" charset="0"/>
              <a:cs typeface="Calibri" pitchFamily="34" charset="0"/>
            </a:endParaRPr>
          </a:p>
        </p:txBody>
      </p:sp>
      <p:sp>
        <p:nvSpPr>
          <p:cNvPr id="224" name="TextBox 223">
            <a:extLst>
              <a:ext uri="{FF2B5EF4-FFF2-40B4-BE49-F238E27FC236}">
                <a16:creationId xmlns:a16="http://schemas.microsoft.com/office/drawing/2014/main" id="{11BBA71A-FBF8-474A-AE44-F036BBA1657B}"/>
              </a:ext>
            </a:extLst>
          </p:cNvPr>
          <p:cNvSpPr txBox="1"/>
          <p:nvPr/>
        </p:nvSpPr>
        <p:spPr>
          <a:xfrm>
            <a:off x="766267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2012</a:t>
            </a:r>
            <a:endParaRPr lang="ko-KR" altLang="en-US" sz="1000" b="1">
              <a:solidFill>
                <a:schemeClr val="tx1">
                  <a:lumMod val="75000"/>
                  <a:lumOff val="25000"/>
                </a:schemeClr>
              </a:solidFill>
              <a:latin typeface="Calibri" pitchFamily="34" charset="0"/>
              <a:cs typeface="Calibri" pitchFamily="34" charset="0"/>
            </a:endParaRPr>
          </a:p>
        </p:txBody>
      </p:sp>
      <p:sp>
        <p:nvSpPr>
          <p:cNvPr id="225" name="TextBox 224">
            <a:extLst>
              <a:ext uri="{FF2B5EF4-FFF2-40B4-BE49-F238E27FC236}">
                <a16:creationId xmlns:a16="http://schemas.microsoft.com/office/drawing/2014/main" id="{6C848E58-7755-4266-83C4-A638558333FC}"/>
              </a:ext>
            </a:extLst>
          </p:cNvPr>
          <p:cNvSpPr txBox="1"/>
          <p:nvPr/>
        </p:nvSpPr>
        <p:spPr>
          <a:xfrm>
            <a:off x="7982712" y="1783080"/>
            <a:ext cx="558366" cy="253916"/>
          </a:xfrm>
          <a:prstGeom prst="rect">
            <a:avLst/>
          </a:prstGeom>
          <a:noFill/>
        </p:spPr>
        <p:txBody>
          <a:bodyPr wrap="square" rtlCol="0">
            <a:spAutoFit/>
          </a:bodyPr>
          <a:lstStyle/>
          <a:p>
            <a:pPr algn="ctr"/>
            <a:r>
              <a:rPr lang="en-US" altLang="ko-KR" sz="1000" b="1">
                <a:solidFill>
                  <a:schemeClr val="tx1">
                    <a:lumMod val="75000"/>
                    <a:lumOff val="25000"/>
                  </a:schemeClr>
                </a:solidFill>
                <a:latin typeface="Calibri" pitchFamily="34" charset="0"/>
                <a:cs typeface="Calibri" pitchFamily="34" charset="0"/>
              </a:rPr>
              <a:t>2014</a:t>
            </a:r>
            <a:endParaRPr lang="ko-KR" altLang="en-US" sz="1000" b="1">
              <a:solidFill>
                <a:schemeClr val="tx1">
                  <a:lumMod val="75000"/>
                  <a:lumOff val="25000"/>
                </a:schemeClr>
              </a:solidFill>
              <a:latin typeface="Calibri" pitchFamily="34" charset="0"/>
              <a:cs typeface="Calibri" pitchFamily="34" charset="0"/>
            </a:endParaRPr>
          </a:p>
        </p:txBody>
      </p:sp>
      <p:grpSp>
        <p:nvGrpSpPr>
          <p:cNvPr id="200" name="Group 9">
            <a:extLst>
              <a:ext uri="{FF2B5EF4-FFF2-40B4-BE49-F238E27FC236}">
                <a16:creationId xmlns:a16="http://schemas.microsoft.com/office/drawing/2014/main" id="{E4ADD9CB-F273-46C5-AC08-87E7B84D3853}"/>
              </a:ext>
            </a:extLst>
          </p:cNvPr>
          <p:cNvGrpSpPr/>
          <p:nvPr/>
        </p:nvGrpSpPr>
        <p:grpSpPr>
          <a:xfrm>
            <a:off x="2697480" y="2011680"/>
            <a:ext cx="253013" cy="253013"/>
            <a:chOff x="4319972" y="3176972"/>
            <a:chExt cx="504056" cy="504056"/>
          </a:xfrm>
        </p:grpSpPr>
        <p:sp>
          <p:nvSpPr>
            <p:cNvPr id="226" name="Oval 10">
              <a:extLst>
                <a:ext uri="{FF2B5EF4-FFF2-40B4-BE49-F238E27FC236}">
                  <a16:creationId xmlns:a16="http://schemas.microsoft.com/office/drawing/2014/main" id="{D9A9C9C4-A5BC-444E-B2B0-0B3B24CDE8A2}"/>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Oval 11">
              <a:extLst>
                <a:ext uri="{FF2B5EF4-FFF2-40B4-BE49-F238E27FC236}">
                  <a16:creationId xmlns:a16="http://schemas.microsoft.com/office/drawing/2014/main" id="{32E2BBBC-134D-4BFC-BBD1-02BE90D29509}"/>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28" name="Group 9">
            <a:extLst>
              <a:ext uri="{FF2B5EF4-FFF2-40B4-BE49-F238E27FC236}">
                <a16:creationId xmlns:a16="http://schemas.microsoft.com/office/drawing/2014/main" id="{A0D00293-D320-48AE-AFB0-FB3A644823B3}"/>
              </a:ext>
            </a:extLst>
          </p:cNvPr>
          <p:cNvGrpSpPr/>
          <p:nvPr/>
        </p:nvGrpSpPr>
        <p:grpSpPr>
          <a:xfrm>
            <a:off x="3017520" y="2011680"/>
            <a:ext cx="253013" cy="253013"/>
            <a:chOff x="4319972" y="3176972"/>
            <a:chExt cx="504056" cy="504056"/>
          </a:xfrm>
        </p:grpSpPr>
        <p:sp>
          <p:nvSpPr>
            <p:cNvPr id="229" name="Oval 10">
              <a:extLst>
                <a:ext uri="{FF2B5EF4-FFF2-40B4-BE49-F238E27FC236}">
                  <a16:creationId xmlns:a16="http://schemas.microsoft.com/office/drawing/2014/main" id="{77FF3698-2B93-454F-84D4-FA895014438B}"/>
                </a:ext>
              </a:extLst>
            </p:cNvPr>
            <p:cNvSpPr/>
            <p:nvPr/>
          </p:nvSpPr>
          <p:spPr>
            <a:xfrm>
              <a:off x="4319972" y="3176972"/>
              <a:ext cx="504056" cy="504056"/>
            </a:xfrm>
            <a:prstGeom prst="ellipse">
              <a:avLst/>
            </a:prstGeom>
            <a:solidFill>
              <a:schemeClr val="accent2">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Oval 11">
              <a:extLst>
                <a:ext uri="{FF2B5EF4-FFF2-40B4-BE49-F238E27FC236}">
                  <a16:creationId xmlns:a16="http://schemas.microsoft.com/office/drawing/2014/main" id="{C083483A-C9C7-4494-80C1-D5D04D7E2A13}"/>
                </a:ext>
              </a:extLst>
            </p:cNvPr>
            <p:cNvSpPr/>
            <p:nvPr/>
          </p:nvSpPr>
          <p:spPr>
            <a:xfrm>
              <a:off x="4418878" y="3275878"/>
              <a:ext cx="324000" cy="32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7" name="Group 24">
            <a:extLst>
              <a:ext uri="{FF2B5EF4-FFF2-40B4-BE49-F238E27FC236}">
                <a16:creationId xmlns:a16="http://schemas.microsoft.com/office/drawing/2014/main" id="{66D4A17E-ACE2-4705-9A5F-44E1773E546C}"/>
              </a:ext>
            </a:extLst>
          </p:cNvPr>
          <p:cNvGrpSpPr/>
          <p:nvPr/>
        </p:nvGrpSpPr>
        <p:grpSpPr>
          <a:xfrm>
            <a:off x="3337560" y="2011680"/>
            <a:ext cx="253013" cy="253013"/>
            <a:chOff x="4319972" y="3176972"/>
            <a:chExt cx="504056" cy="504056"/>
          </a:xfrm>
        </p:grpSpPr>
        <p:sp>
          <p:nvSpPr>
            <p:cNvPr id="238" name="Oval 25">
              <a:extLst>
                <a:ext uri="{FF2B5EF4-FFF2-40B4-BE49-F238E27FC236}">
                  <a16:creationId xmlns:a16="http://schemas.microsoft.com/office/drawing/2014/main" id="{D7A7CD99-0217-4A6E-A2DD-DF0F0DDB2F7C}"/>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Oval 26">
              <a:extLst>
                <a:ext uri="{FF2B5EF4-FFF2-40B4-BE49-F238E27FC236}">
                  <a16:creationId xmlns:a16="http://schemas.microsoft.com/office/drawing/2014/main" id="{FAAD355D-79AB-4BCB-A960-6E5C10FD3188}"/>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0" name="Group 24">
            <a:extLst>
              <a:ext uri="{FF2B5EF4-FFF2-40B4-BE49-F238E27FC236}">
                <a16:creationId xmlns:a16="http://schemas.microsoft.com/office/drawing/2014/main" id="{A64B41D2-55BE-472F-B846-0934A7CEDDF7}"/>
              </a:ext>
            </a:extLst>
          </p:cNvPr>
          <p:cNvGrpSpPr/>
          <p:nvPr/>
        </p:nvGrpSpPr>
        <p:grpSpPr>
          <a:xfrm>
            <a:off x="3657600" y="2011680"/>
            <a:ext cx="253013" cy="253013"/>
            <a:chOff x="4319972" y="3176972"/>
            <a:chExt cx="504056" cy="504056"/>
          </a:xfrm>
        </p:grpSpPr>
        <p:sp>
          <p:nvSpPr>
            <p:cNvPr id="241" name="Oval 25">
              <a:extLst>
                <a:ext uri="{FF2B5EF4-FFF2-40B4-BE49-F238E27FC236}">
                  <a16:creationId xmlns:a16="http://schemas.microsoft.com/office/drawing/2014/main" id="{4AA40B12-0016-4AB3-ACA0-FF228A7805D3}"/>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2" name="Oval 26">
              <a:extLst>
                <a:ext uri="{FF2B5EF4-FFF2-40B4-BE49-F238E27FC236}">
                  <a16:creationId xmlns:a16="http://schemas.microsoft.com/office/drawing/2014/main" id="{9F52D41D-1415-4A7C-87A6-04107E2B4C22}"/>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3" name="Group 24">
            <a:extLst>
              <a:ext uri="{FF2B5EF4-FFF2-40B4-BE49-F238E27FC236}">
                <a16:creationId xmlns:a16="http://schemas.microsoft.com/office/drawing/2014/main" id="{B01924BF-405E-48E7-9B56-D95E73A76539}"/>
              </a:ext>
            </a:extLst>
          </p:cNvPr>
          <p:cNvGrpSpPr/>
          <p:nvPr/>
        </p:nvGrpSpPr>
        <p:grpSpPr>
          <a:xfrm>
            <a:off x="3977640" y="2011680"/>
            <a:ext cx="253013" cy="253013"/>
            <a:chOff x="4319972" y="3176972"/>
            <a:chExt cx="504056" cy="504056"/>
          </a:xfrm>
        </p:grpSpPr>
        <p:sp>
          <p:nvSpPr>
            <p:cNvPr id="244" name="Oval 25">
              <a:extLst>
                <a:ext uri="{FF2B5EF4-FFF2-40B4-BE49-F238E27FC236}">
                  <a16:creationId xmlns:a16="http://schemas.microsoft.com/office/drawing/2014/main" id="{7F1C8D52-4954-4CAC-BA1F-0813A17B3047}"/>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Oval 26">
              <a:extLst>
                <a:ext uri="{FF2B5EF4-FFF2-40B4-BE49-F238E27FC236}">
                  <a16:creationId xmlns:a16="http://schemas.microsoft.com/office/drawing/2014/main" id="{B642715A-682E-46A5-9AFA-8D736F27A5C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6" name="Group 24">
            <a:extLst>
              <a:ext uri="{FF2B5EF4-FFF2-40B4-BE49-F238E27FC236}">
                <a16:creationId xmlns:a16="http://schemas.microsoft.com/office/drawing/2014/main" id="{CC6AD662-7C9F-4ED0-9BB6-DD36F36D9FF4}"/>
              </a:ext>
            </a:extLst>
          </p:cNvPr>
          <p:cNvGrpSpPr/>
          <p:nvPr/>
        </p:nvGrpSpPr>
        <p:grpSpPr>
          <a:xfrm>
            <a:off x="4297680" y="2011680"/>
            <a:ext cx="253013" cy="253013"/>
            <a:chOff x="4319972" y="3176972"/>
            <a:chExt cx="504056" cy="504056"/>
          </a:xfrm>
        </p:grpSpPr>
        <p:sp>
          <p:nvSpPr>
            <p:cNvPr id="247" name="Oval 25">
              <a:extLst>
                <a:ext uri="{FF2B5EF4-FFF2-40B4-BE49-F238E27FC236}">
                  <a16:creationId xmlns:a16="http://schemas.microsoft.com/office/drawing/2014/main" id="{73EBC6BC-5BC4-485A-9B0B-1477467DAA3C}"/>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8" name="Oval 26">
              <a:extLst>
                <a:ext uri="{FF2B5EF4-FFF2-40B4-BE49-F238E27FC236}">
                  <a16:creationId xmlns:a16="http://schemas.microsoft.com/office/drawing/2014/main" id="{1E9C25A7-D901-4C2D-BB3D-91ACEF12CA6D}"/>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0" name="Group 24">
            <a:extLst>
              <a:ext uri="{FF2B5EF4-FFF2-40B4-BE49-F238E27FC236}">
                <a16:creationId xmlns:a16="http://schemas.microsoft.com/office/drawing/2014/main" id="{6B7528AC-8BF0-4F27-ADE9-3A4126C7E3DE}"/>
              </a:ext>
            </a:extLst>
          </p:cNvPr>
          <p:cNvGrpSpPr/>
          <p:nvPr/>
        </p:nvGrpSpPr>
        <p:grpSpPr>
          <a:xfrm>
            <a:off x="4617720" y="2011680"/>
            <a:ext cx="253013" cy="253013"/>
            <a:chOff x="4319972" y="3176972"/>
            <a:chExt cx="504056" cy="504056"/>
          </a:xfrm>
        </p:grpSpPr>
        <p:sp>
          <p:nvSpPr>
            <p:cNvPr id="251" name="Oval 25">
              <a:extLst>
                <a:ext uri="{FF2B5EF4-FFF2-40B4-BE49-F238E27FC236}">
                  <a16:creationId xmlns:a16="http://schemas.microsoft.com/office/drawing/2014/main" id="{D5E011C0-DD4B-4774-992A-7B4DBA6CE9AE}"/>
                </a:ext>
              </a:extLst>
            </p:cNvPr>
            <p:cNvSpPr/>
            <p:nvPr/>
          </p:nvSpPr>
          <p:spPr>
            <a:xfrm>
              <a:off x="4319972" y="3176972"/>
              <a:ext cx="504056" cy="504056"/>
            </a:xfrm>
            <a:prstGeom prst="ellipse">
              <a:avLst/>
            </a:prstGeom>
            <a:solidFill>
              <a:schemeClr val="accent4">
                <a:alpha val="50000"/>
              </a:schemeClr>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2" name="Oval 26">
              <a:extLst>
                <a:ext uri="{FF2B5EF4-FFF2-40B4-BE49-F238E27FC236}">
                  <a16:creationId xmlns:a16="http://schemas.microsoft.com/office/drawing/2014/main" id="{63181CC4-B341-401B-8E95-81315EC76CE4}"/>
                </a:ext>
              </a:extLst>
            </p:cNvPr>
            <p:cNvSpPr/>
            <p:nvPr/>
          </p:nvSpPr>
          <p:spPr>
            <a:xfrm>
              <a:off x="4418878" y="3275878"/>
              <a:ext cx="324000" cy="32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7" name="Google Shape;875;p37">
            <a:extLst>
              <a:ext uri="{FF2B5EF4-FFF2-40B4-BE49-F238E27FC236}">
                <a16:creationId xmlns:a16="http://schemas.microsoft.com/office/drawing/2014/main" id="{024DE7AE-355D-4A9A-B35B-EAC0CA178A9B}"/>
              </a:ext>
            </a:extLst>
          </p:cNvPr>
          <p:cNvGrpSpPr/>
          <p:nvPr/>
        </p:nvGrpSpPr>
        <p:grpSpPr>
          <a:xfrm>
            <a:off x="509836" y="631532"/>
            <a:ext cx="304439" cy="288286"/>
            <a:chOff x="5973900" y="318475"/>
            <a:chExt cx="401900" cy="380575"/>
          </a:xfrm>
        </p:grpSpPr>
        <p:sp>
          <p:nvSpPr>
            <p:cNvPr id="168" name="Google Shape;876;p37">
              <a:extLst>
                <a:ext uri="{FF2B5EF4-FFF2-40B4-BE49-F238E27FC236}">
                  <a16:creationId xmlns:a16="http://schemas.microsoft.com/office/drawing/2014/main" id="{B92A26BD-C268-43C7-A014-48BF93CC8B18}"/>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77;p37">
              <a:extLst>
                <a:ext uri="{FF2B5EF4-FFF2-40B4-BE49-F238E27FC236}">
                  <a16:creationId xmlns:a16="http://schemas.microsoft.com/office/drawing/2014/main" id="{5A6FC0B8-EED1-430E-9ABC-E93B8ED0E257}"/>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78;p37">
              <a:extLst>
                <a:ext uri="{FF2B5EF4-FFF2-40B4-BE49-F238E27FC236}">
                  <a16:creationId xmlns:a16="http://schemas.microsoft.com/office/drawing/2014/main" id="{BE355256-1596-4879-832C-3B0A072DCF48}"/>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79;p37">
              <a:extLst>
                <a:ext uri="{FF2B5EF4-FFF2-40B4-BE49-F238E27FC236}">
                  <a16:creationId xmlns:a16="http://schemas.microsoft.com/office/drawing/2014/main" id="{074655F9-1436-4C76-9144-54E6E991E7A7}"/>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80;p37">
              <a:extLst>
                <a:ext uri="{FF2B5EF4-FFF2-40B4-BE49-F238E27FC236}">
                  <a16:creationId xmlns:a16="http://schemas.microsoft.com/office/drawing/2014/main" id="{55B336B9-4795-4F2B-BCCE-AF7CB5058052}"/>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81;p37">
              <a:extLst>
                <a:ext uri="{FF2B5EF4-FFF2-40B4-BE49-F238E27FC236}">
                  <a16:creationId xmlns:a16="http://schemas.microsoft.com/office/drawing/2014/main" id="{39C3EC40-DC88-417B-97B9-AD5ACCAF4974}"/>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82;p37">
              <a:extLst>
                <a:ext uri="{FF2B5EF4-FFF2-40B4-BE49-F238E27FC236}">
                  <a16:creationId xmlns:a16="http://schemas.microsoft.com/office/drawing/2014/main" id="{443E1CE2-A5CE-4274-80D6-980E143458B8}"/>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83;p37">
              <a:extLst>
                <a:ext uri="{FF2B5EF4-FFF2-40B4-BE49-F238E27FC236}">
                  <a16:creationId xmlns:a16="http://schemas.microsoft.com/office/drawing/2014/main" id="{CA374F08-0888-4DA7-BA58-2AA8F50CABA9}"/>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84;p37">
              <a:extLst>
                <a:ext uri="{FF2B5EF4-FFF2-40B4-BE49-F238E27FC236}">
                  <a16:creationId xmlns:a16="http://schemas.microsoft.com/office/drawing/2014/main" id="{CACCE3FC-7E3E-4FAF-BD02-7B95F16A00FE}"/>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85;p37">
              <a:extLst>
                <a:ext uri="{FF2B5EF4-FFF2-40B4-BE49-F238E27FC236}">
                  <a16:creationId xmlns:a16="http://schemas.microsoft.com/office/drawing/2014/main" id="{A0B62031-BE2E-4933-9FA5-E6128869D791}"/>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86;p37">
              <a:extLst>
                <a:ext uri="{FF2B5EF4-FFF2-40B4-BE49-F238E27FC236}">
                  <a16:creationId xmlns:a16="http://schemas.microsoft.com/office/drawing/2014/main" id="{3BA289D9-5302-408C-AC25-2C1F212E3C29}"/>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7;p37">
              <a:extLst>
                <a:ext uri="{FF2B5EF4-FFF2-40B4-BE49-F238E27FC236}">
                  <a16:creationId xmlns:a16="http://schemas.microsoft.com/office/drawing/2014/main" id="{6D45FAB8-521A-44CD-B674-99E46ECD94E9}"/>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88;p37">
              <a:extLst>
                <a:ext uri="{FF2B5EF4-FFF2-40B4-BE49-F238E27FC236}">
                  <a16:creationId xmlns:a16="http://schemas.microsoft.com/office/drawing/2014/main" id="{FC9798BE-B2D4-42DA-8BB8-ED70081FF28E}"/>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89;p37">
              <a:extLst>
                <a:ext uri="{FF2B5EF4-FFF2-40B4-BE49-F238E27FC236}">
                  <a16:creationId xmlns:a16="http://schemas.microsoft.com/office/drawing/2014/main" id="{F48AECB3-83ED-49C4-9341-8F86DED722AB}"/>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917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CC2-6301-4A5F-9F95-14AAD0A1E54F}"/>
              </a:ext>
            </a:extLst>
          </p:cNvPr>
          <p:cNvSpPr>
            <a:spLocks noGrp="1"/>
          </p:cNvSpPr>
          <p:nvPr>
            <p:ph type="title"/>
          </p:nvPr>
        </p:nvSpPr>
        <p:spPr/>
        <p:txBody>
          <a:bodyPr/>
          <a:lstStyle/>
          <a:p>
            <a:r>
              <a:rPr lang="en-US"/>
              <a:t>COMPARATIE INTRE C++ SI C</a:t>
            </a:r>
            <a:endParaRPr lang="ro-RO"/>
          </a:p>
        </p:txBody>
      </p:sp>
      <p:sp>
        <p:nvSpPr>
          <p:cNvPr id="4" name="Slide Number Placeholder 3">
            <a:extLst>
              <a:ext uri="{FF2B5EF4-FFF2-40B4-BE49-F238E27FC236}">
                <a16:creationId xmlns:a16="http://schemas.microsoft.com/office/drawing/2014/main" id="{04B569AA-52BC-441A-B5D0-9C7969F77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4" name="Rectangle: Diagonal Corners Rounded 33">
            <a:extLst>
              <a:ext uri="{FF2B5EF4-FFF2-40B4-BE49-F238E27FC236}">
                <a16:creationId xmlns:a16="http://schemas.microsoft.com/office/drawing/2014/main" id="{8766C54D-645D-4BE7-A6AE-78905EC45F0E}"/>
              </a:ext>
            </a:extLst>
          </p:cNvPr>
          <p:cNvSpPr/>
          <p:nvPr/>
        </p:nvSpPr>
        <p:spPr>
          <a:xfrm>
            <a:off x="440809" y="1475900"/>
            <a:ext cx="4040381" cy="2875383"/>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Diagonal Corners Snipped 34">
            <a:extLst>
              <a:ext uri="{FF2B5EF4-FFF2-40B4-BE49-F238E27FC236}">
                <a16:creationId xmlns:a16="http://schemas.microsoft.com/office/drawing/2014/main" id="{D4E14100-8D5D-41FF-A0C9-E6E28B9069D3}"/>
              </a:ext>
            </a:extLst>
          </p:cNvPr>
          <p:cNvSpPr/>
          <p:nvPr/>
        </p:nvSpPr>
        <p:spPr>
          <a:xfrm>
            <a:off x="4718162" y="1475900"/>
            <a:ext cx="4040381" cy="2875383"/>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8D2C3486-CDAD-41DB-9911-8438BF66EB38}"/>
              </a:ext>
            </a:extLst>
          </p:cNvPr>
          <p:cNvSpPr/>
          <p:nvPr/>
        </p:nvSpPr>
        <p:spPr>
          <a:xfrm>
            <a:off x="770889" y="1475900"/>
            <a:ext cx="3311559" cy="323165"/>
          </a:xfrm>
          <a:prstGeom prst="rect">
            <a:avLst/>
          </a:prstGeom>
        </p:spPr>
        <p:txBody>
          <a:bodyPr wrap="square" lIns="0" tIns="0" rIns="0" bIns="0" anchor="t">
            <a:spAutoFit/>
          </a:bodyPr>
          <a:lstStyle/>
          <a:p>
            <a:pPr algn="ctr"/>
            <a:r>
              <a:rPr lang="en-US" sz="2100">
                <a:solidFill>
                  <a:schemeClr val="accent1"/>
                </a:solidFill>
              </a:rPr>
              <a:t>C++</a:t>
            </a:r>
          </a:p>
        </p:txBody>
      </p:sp>
      <p:sp>
        <p:nvSpPr>
          <p:cNvPr id="37" name="Rectangle 36">
            <a:extLst>
              <a:ext uri="{FF2B5EF4-FFF2-40B4-BE49-F238E27FC236}">
                <a16:creationId xmlns:a16="http://schemas.microsoft.com/office/drawing/2014/main" id="{FD642C8D-9DFF-4AF9-B5A0-374CEBFC5C91}"/>
              </a:ext>
            </a:extLst>
          </p:cNvPr>
          <p:cNvSpPr/>
          <p:nvPr/>
        </p:nvSpPr>
        <p:spPr>
          <a:xfrm>
            <a:off x="5082573" y="1475900"/>
            <a:ext cx="3311559" cy="323165"/>
          </a:xfrm>
          <a:prstGeom prst="rect">
            <a:avLst/>
          </a:prstGeom>
        </p:spPr>
        <p:txBody>
          <a:bodyPr wrap="square" lIns="0" tIns="0" rIns="0" bIns="0" anchor="t">
            <a:spAutoFit/>
          </a:bodyPr>
          <a:lstStyle/>
          <a:p>
            <a:pPr algn="ctr"/>
            <a:r>
              <a:rPr lang="en-US" sz="2100">
                <a:solidFill>
                  <a:schemeClr val="accent2"/>
                </a:solidFill>
              </a:rPr>
              <a:t>C</a:t>
            </a:r>
          </a:p>
        </p:txBody>
      </p:sp>
      <p:sp>
        <p:nvSpPr>
          <p:cNvPr id="40" name="Rectangle 39">
            <a:extLst>
              <a:ext uri="{FF2B5EF4-FFF2-40B4-BE49-F238E27FC236}">
                <a16:creationId xmlns:a16="http://schemas.microsoft.com/office/drawing/2014/main" id="{DD28EAED-1C65-437B-8354-349D30E70961}"/>
              </a:ext>
            </a:extLst>
          </p:cNvPr>
          <p:cNvSpPr/>
          <p:nvPr/>
        </p:nvSpPr>
        <p:spPr>
          <a:xfrm>
            <a:off x="581307" y="2741257"/>
            <a:ext cx="3790995" cy="1454244"/>
          </a:xfrm>
          <a:prstGeom prst="rect">
            <a:avLst/>
          </a:prstGeom>
        </p:spPr>
        <p:txBody>
          <a:bodyPr wrap="square" lIns="0" tIns="0" rIns="0" bIns="0" anchor="t">
            <a:spAutoFit/>
          </a:bodyPr>
          <a:lstStyle/>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Poate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rula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majoritatea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codurilor</a:t>
            </a:r>
            <a:r>
              <a:rPr lang="en-US" sz="1050">
                <a:latin typeface="Roboto Condensed Light" panose="020B0604020202020204" charset="0"/>
                <a:ea typeface="Roboto Condensed Light" panose="020B0604020202020204" charset="0"/>
              </a:rPr>
              <a:t> C.</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Suporta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programarea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orientata</a:t>
            </a:r>
            <a:r>
              <a:rPr lang="en-US" sz="1050">
                <a:latin typeface="Roboto Condensed Light" panose="020B0604020202020204" charset="0"/>
                <a:ea typeface="Roboto Condensed Light" panose="020B0604020202020204" charset="0"/>
              </a:rPr>
              <a:t> procedural cat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pe </a:t>
            </a:r>
            <a:r>
              <a:rPr lang="en-US" sz="1050" err="1">
                <a:latin typeface="Roboto Condensed Light" panose="020B0604020202020204" charset="0"/>
                <a:ea typeface="Roboto Condensed Light" panose="020B0604020202020204" charset="0"/>
              </a:rPr>
              <a:t>obiecte</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Suporta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supraincarcarea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functiei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 </a:t>
            </a:r>
            <a:r>
              <a:rPr lang="en-US" sz="1050" err="1">
                <a:latin typeface="Roboto Condensed Light" panose="020B0604020202020204" charset="0"/>
                <a:ea typeface="Roboto Condensed Light" panose="020B0604020202020204" charset="0"/>
              </a:rPr>
              <a:t>operatorului</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Functile</a:t>
            </a:r>
            <a:r>
              <a:rPr lang="en-US" sz="1050">
                <a:latin typeface="Roboto Condensed Light" panose="020B0604020202020204" charset="0"/>
                <a:ea typeface="Roboto Condensed Light" panose="020B0604020202020204" charset="0"/>
              </a:rPr>
              <a:t> pot fi </a:t>
            </a:r>
            <a:r>
              <a:rPr lang="en-US" sz="1050" err="1">
                <a:latin typeface="Roboto Condensed Light" panose="020B0604020202020204" charset="0"/>
                <a:ea typeface="Roboto Condensed Light" panose="020B0604020202020204" charset="0"/>
              </a:rPr>
              <a:t>folosite</a:t>
            </a:r>
            <a:r>
              <a:rPr lang="en-US" sz="1050">
                <a:latin typeface="Roboto Condensed Light" panose="020B0604020202020204" charset="0"/>
                <a:ea typeface="Roboto Condensed Light" panose="020B0604020202020204" charset="0"/>
              </a:rPr>
              <a:t> in </a:t>
            </a:r>
            <a:r>
              <a:rPr lang="en-US" sz="1050" err="1">
                <a:latin typeface="Roboto Condensed Light" panose="020B0604020202020204" charset="0"/>
                <a:ea typeface="Roboto Condensed Light" panose="020B0604020202020204" charset="0"/>
              </a:rPr>
              <a:t>interiorul</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unei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structuri</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Utilizeaza</a:t>
            </a:r>
            <a:r>
              <a:rPr lang="en-US" sz="1050">
                <a:latin typeface="Roboto Condensed Light" panose="020B0604020202020204" charset="0"/>
                <a:ea typeface="Roboto Condensed Light" panose="020B0604020202020204" charset="0"/>
              </a:rPr>
              <a:t> “namespace” care </a:t>
            </a:r>
            <a:r>
              <a:rPr lang="en-US" sz="1050" err="1">
                <a:latin typeface="Roboto Condensed Light" panose="020B0604020202020204" charset="0"/>
                <a:ea typeface="Roboto Condensed Light" panose="020B0604020202020204" charset="0"/>
              </a:rPr>
              <a:t>evita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coliziunile</a:t>
            </a:r>
            <a:r>
              <a:rPr lang="en-US" sz="1050">
                <a:latin typeface="Roboto Condensed Light" panose="020B0604020202020204" charset="0"/>
                <a:ea typeface="Roboto Condensed Light" panose="020B0604020202020204" charset="0"/>
              </a:rPr>
              <a:t> de </a:t>
            </a:r>
            <a:r>
              <a:rPr lang="en-US" sz="1050" err="1">
                <a:latin typeface="Roboto Condensed Light" panose="020B0604020202020204" charset="0"/>
                <a:ea typeface="Roboto Condensed Light" panose="020B0604020202020204" charset="0"/>
              </a:rPr>
              <a:t>nume</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Utilizeaza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obiecte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pentru</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intrare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iesire</a:t>
            </a:r>
            <a:r>
              <a:rPr lang="en-US" sz="1050">
                <a:latin typeface="Roboto Condensed Light" panose="020B0604020202020204" charset="0"/>
                <a:ea typeface="Roboto Condensed Light" panose="020B0604020202020204" charset="0"/>
              </a:rPr>
              <a:t> (ex. “</a:t>
            </a:r>
            <a:r>
              <a:rPr lang="en-US" sz="1050" err="1">
                <a:latin typeface="Roboto Condensed Light" panose="020B0604020202020204" charset="0"/>
                <a:ea typeface="Roboto Condensed Light" panose="020B0604020202020204" charset="0"/>
              </a:rPr>
              <a:t>cin</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cout</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Datele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functiile</a:t>
            </a:r>
            <a:r>
              <a:rPr lang="en-US" sz="1050">
                <a:latin typeface="Roboto Condensed Light" panose="020B0604020202020204" charset="0"/>
                <a:ea typeface="Roboto Condensed Light" panose="020B0604020202020204" charset="0"/>
              </a:rPr>
              <a:t> sunt incapsulate </a:t>
            </a:r>
            <a:r>
              <a:rPr lang="en-US" sz="1050" err="1">
                <a:latin typeface="Roboto Condensed Light" panose="020B0604020202020204" charset="0"/>
                <a:ea typeface="Roboto Condensed Light" panose="020B0604020202020204" charset="0"/>
              </a:rPr>
              <a:t>impreuna</a:t>
            </a:r>
            <a:r>
              <a:rPr lang="en-US" sz="1050">
                <a:latin typeface="Roboto Condensed Light" panose="020B0604020202020204" charset="0"/>
                <a:ea typeface="Roboto Condensed Light" panose="020B0604020202020204" charset="0"/>
              </a:rPr>
              <a:t> sub forma </a:t>
            </a:r>
            <a:r>
              <a:rPr lang="en-US" sz="1050" err="1">
                <a:latin typeface="Roboto Condensed Light" panose="020B0604020202020204" charset="0"/>
                <a:ea typeface="Roboto Condensed Light" panose="020B0604020202020204" charset="0"/>
              </a:rPr>
              <a:t>unui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obiect</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a:latin typeface="Roboto Condensed Light" panose="020B0604020202020204" charset="0"/>
                <a:ea typeface="Roboto Condensed Light" panose="020B0604020202020204" charset="0"/>
              </a:rPr>
              <a:t>Bun </a:t>
            </a:r>
            <a:r>
              <a:rPr lang="en-US" sz="1050" err="1">
                <a:latin typeface="Roboto Condensed Light" panose="020B0604020202020204" charset="0"/>
                <a:ea typeface="Roboto Condensed Light" panose="020B0604020202020204" charset="0"/>
              </a:rPr>
              <a:t>pentru</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aplicatii</a:t>
            </a:r>
            <a:r>
              <a:rPr lang="en-US" sz="1050">
                <a:latin typeface="Roboto Condensed Light" panose="020B0604020202020204" charset="0"/>
                <a:ea typeface="Roboto Condensed Light" panose="020B0604020202020204" charset="0"/>
              </a:rPr>
              <a:t> server, </a:t>
            </a:r>
            <a:r>
              <a:rPr lang="en-US" sz="1050" err="1">
                <a:latin typeface="Roboto Condensed Light" panose="020B0604020202020204" charset="0"/>
                <a:ea typeface="Roboto Condensed Light" panose="020B0604020202020204" charset="0"/>
              </a:rPr>
              <a:t>retele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jocuri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drivere</a:t>
            </a:r>
            <a:r>
              <a:rPr lang="en-US" sz="1050">
                <a:latin typeface="Roboto Condensed Light" panose="020B0604020202020204" charset="0"/>
                <a:ea typeface="Roboto Condensed Light" panose="020B0604020202020204" charset="0"/>
              </a:rPr>
              <a:t> de </a:t>
            </a:r>
            <a:r>
              <a:rPr lang="en-US" sz="1050" err="1">
                <a:latin typeface="Roboto Condensed Light" panose="020B0604020202020204" charset="0"/>
                <a:ea typeface="Roboto Condensed Light" panose="020B0604020202020204" charset="0"/>
              </a:rPr>
              <a:t>dispozitiv</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endParaRPr lang="en-US" sz="1050">
              <a:latin typeface="Roboto Condensed Light" panose="020B0604020202020204" charset="0"/>
              <a:ea typeface="Roboto Condensed Light" panose="020B0604020202020204" charset="0"/>
            </a:endParaRPr>
          </a:p>
        </p:txBody>
      </p:sp>
      <p:sp>
        <p:nvSpPr>
          <p:cNvPr id="41" name="Rectangle 40">
            <a:extLst>
              <a:ext uri="{FF2B5EF4-FFF2-40B4-BE49-F238E27FC236}">
                <a16:creationId xmlns:a16="http://schemas.microsoft.com/office/drawing/2014/main" id="{9194FBBD-DB28-4886-9D9F-3800CCCFED1C}"/>
              </a:ext>
            </a:extLst>
          </p:cNvPr>
          <p:cNvSpPr/>
          <p:nvPr/>
        </p:nvSpPr>
        <p:spPr>
          <a:xfrm>
            <a:off x="5082573" y="2741257"/>
            <a:ext cx="3501138" cy="1938992"/>
          </a:xfrm>
          <a:prstGeom prst="rect">
            <a:avLst/>
          </a:prstGeom>
        </p:spPr>
        <p:txBody>
          <a:bodyPr wrap="square" lIns="0" tIns="0" rIns="0" bIns="0" anchor="t">
            <a:spAutoFit/>
          </a:bodyPr>
          <a:lstStyle/>
          <a:p>
            <a:pPr marL="171450" indent="-171450" algn="ctr">
              <a:buFont typeface="Arial" panose="020B0604020202020204" pitchFamily="34" charset="0"/>
              <a:buChar char="•"/>
            </a:pPr>
            <a:r>
              <a:rPr lang="en-US" sz="1050">
                <a:latin typeface="Roboto Condensed Light" panose="020B0604020202020204" charset="0"/>
                <a:ea typeface="Roboto Condensed Light" panose="020B0604020202020204" charset="0"/>
              </a:rPr>
              <a:t>Nu poate </a:t>
            </a:r>
            <a:r>
              <a:rPr lang="en-US" sz="1050" err="1">
                <a:latin typeface="Roboto Condensed Light" panose="020B0604020202020204" charset="0"/>
                <a:ea typeface="Roboto Condensed Light" panose="020B0604020202020204" charset="0"/>
              </a:rPr>
              <a:t>rula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coduri</a:t>
            </a:r>
            <a:r>
              <a:rPr lang="en-US" sz="1050">
                <a:latin typeface="Roboto Condensed Light" panose="020B0604020202020204" charset="0"/>
                <a:ea typeface="Roboto Condensed Light" panose="020B0604020202020204" charset="0"/>
              </a:rPr>
              <a:t> C++.</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Supora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doar</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programarea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procedurala</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a:latin typeface="Roboto Condensed Light" panose="020B0604020202020204" charset="0"/>
                <a:ea typeface="Roboto Condensed Light" panose="020B0604020202020204" charset="0"/>
              </a:rPr>
              <a:t>Nu </a:t>
            </a:r>
            <a:r>
              <a:rPr lang="en-US" sz="1050" err="1">
                <a:latin typeface="Roboto Condensed Light" panose="020B0604020202020204" charset="0"/>
                <a:ea typeface="Roboto Condensed Light" panose="020B0604020202020204" charset="0"/>
              </a:rPr>
              <a:t>suporta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supraincarcarea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functiei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 </a:t>
            </a:r>
            <a:r>
              <a:rPr lang="en-US" sz="1050" err="1">
                <a:latin typeface="Roboto Condensed Light" panose="020B0604020202020204" charset="0"/>
                <a:ea typeface="Roboto Condensed Light" panose="020B0604020202020204" charset="0"/>
              </a:rPr>
              <a:t>operatorului</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Functile</a:t>
            </a:r>
            <a:r>
              <a:rPr lang="en-US" sz="1050">
                <a:latin typeface="Roboto Condensed Light" panose="020B0604020202020204" charset="0"/>
                <a:ea typeface="Roboto Condensed Light" panose="020B0604020202020204" charset="0"/>
              </a:rPr>
              <a:t> nu pot fi </a:t>
            </a:r>
            <a:r>
              <a:rPr lang="en-US" sz="1050" err="1">
                <a:latin typeface="Roboto Condensed Light" panose="020B0604020202020204" charset="0"/>
                <a:ea typeface="Roboto Condensed Light" panose="020B0604020202020204" charset="0"/>
              </a:rPr>
              <a:t>folosite</a:t>
            </a:r>
            <a:r>
              <a:rPr lang="en-US" sz="1050">
                <a:latin typeface="Roboto Condensed Light" panose="020B0604020202020204" charset="0"/>
                <a:ea typeface="Roboto Condensed Light" panose="020B0604020202020204" charset="0"/>
              </a:rPr>
              <a:t> in </a:t>
            </a:r>
            <a:r>
              <a:rPr lang="en-US" sz="1050" err="1">
                <a:latin typeface="Roboto Condensed Light" panose="020B0604020202020204" charset="0"/>
                <a:ea typeface="Roboto Condensed Light" panose="020B0604020202020204" charset="0"/>
              </a:rPr>
              <a:t>interiorul</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unei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structuri</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a:latin typeface="Roboto Condensed Light" panose="020B0604020202020204" charset="0"/>
                <a:ea typeface="Roboto Condensed Light" panose="020B0604020202020204" charset="0"/>
              </a:rPr>
              <a:t>Nu are </a:t>
            </a:r>
            <a:r>
              <a:rPr lang="en-US" sz="1050" err="1">
                <a:latin typeface="Roboto Condensed Light" panose="020B0604020202020204" charset="0"/>
                <a:ea typeface="Roboto Condensed Light" panose="020B0604020202020204" charset="0"/>
              </a:rPr>
              <a:t>caracteristica</a:t>
            </a:r>
            <a:r>
              <a:rPr lang="en-US" sz="1050">
                <a:latin typeface="Roboto Condensed Light" panose="020B0604020202020204" charset="0"/>
                <a:ea typeface="Roboto Condensed Light" panose="020B0604020202020204" charset="0"/>
              </a:rPr>
              <a:t> “namespace”.</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Utilizeaza</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functii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pentru</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intrare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iesire</a:t>
            </a:r>
            <a:r>
              <a:rPr lang="en-US" sz="1050">
                <a:latin typeface="Roboto Condensed Light" panose="020B0604020202020204" charset="0"/>
                <a:ea typeface="Roboto Condensed Light" panose="020B0604020202020204" charset="0"/>
              </a:rPr>
              <a:t> (ex.”</a:t>
            </a:r>
            <a:r>
              <a:rPr lang="en-US" sz="1050" err="1">
                <a:latin typeface="Roboto Condensed Light" panose="020B0604020202020204" charset="0"/>
                <a:ea typeface="Roboto Condensed Light" panose="020B0604020202020204" charset="0"/>
              </a:rPr>
              <a:t>scanf</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printf</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r>
              <a:rPr lang="en-US" sz="1050" err="1">
                <a:latin typeface="Roboto Condensed Light" panose="020B0604020202020204" charset="0"/>
                <a:ea typeface="Roboto Condensed Light" panose="020B0604020202020204" charset="0"/>
              </a:rPr>
              <a:t>Datele</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functiile</a:t>
            </a:r>
            <a:r>
              <a:rPr lang="en-US" sz="1050">
                <a:latin typeface="Roboto Condensed Light" panose="020B0604020202020204" charset="0"/>
                <a:ea typeface="Roboto Condensed Light" panose="020B0604020202020204" charset="0"/>
              </a:rPr>
              <a:t> sunt </a:t>
            </a:r>
            <a:r>
              <a:rPr lang="en-US" sz="1050" err="1">
                <a:latin typeface="Roboto Condensed Light" panose="020B0604020202020204" charset="0"/>
                <a:ea typeface="Roboto Condensed Light" panose="020B0604020202020204" charset="0"/>
              </a:rPr>
              <a:t>entitati</a:t>
            </a:r>
            <a:r>
              <a:rPr lang="en-US" sz="1050">
                <a:latin typeface="Roboto Condensed Light" panose="020B0604020202020204" charset="0"/>
                <a:ea typeface="Roboto Condensed Light" panose="020B0604020202020204" charset="0"/>
              </a:rPr>
              <a:t> separate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libere.</a:t>
            </a:r>
          </a:p>
          <a:p>
            <a:pPr marL="171450" indent="-171450" algn="ctr">
              <a:buFont typeface="Arial" panose="020B0604020202020204" pitchFamily="34" charset="0"/>
              <a:buChar char="•"/>
            </a:pPr>
            <a:r>
              <a:rPr lang="en-US" sz="1050">
                <a:latin typeface="Roboto Condensed Light" panose="020B0604020202020204" charset="0"/>
                <a:ea typeface="Roboto Condensed Light" panose="020B0604020202020204" charset="0"/>
              </a:rPr>
              <a:t>Bun </a:t>
            </a:r>
            <a:r>
              <a:rPr lang="en-US" sz="1050" err="1">
                <a:latin typeface="Roboto Condensed Light" panose="020B0604020202020204" charset="0"/>
                <a:ea typeface="Roboto Condensed Light" panose="020B0604020202020204" charset="0"/>
              </a:rPr>
              <a:t>pentru</a:t>
            </a:r>
            <a:r>
              <a:rPr lang="en-US" sz="1050">
                <a:latin typeface="Roboto Condensed Light" panose="020B0604020202020204" charset="0"/>
                <a:ea typeface="Roboto Condensed Light" panose="020B0604020202020204" charset="0"/>
              </a:rPr>
              <a:t> </a:t>
            </a:r>
            <a:r>
              <a:rPr lang="en-US" sz="1050" err="1">
                <a:latin typeface="Roboto Condensed Light" panose="020B0604020202020204" charset="0"/>
                <a:ea typeface="Roboto Condensed Light" panose="020B0604020202020204" charset="0"/>
              </a:rPr>
              <a:t>sisteme</a:t>
            </a:r>
            <a:r>
              <a:rPr lang="en-US" sz="1050">
                <a:latin typeface="Roboto Condensed Light" panose="020B0604020202020204" charset="0"/>
                <a:ea typeface="Roboto Condensed Light" panose="020B0604020202020204" charset="0"/>
              </a:rPr>
              <a:t> incorporate </a:t>
            </a:r>
            <a:r>
              <a:rPr lang="en-US" sz="1050" err="1">
                <a:latin typeface="Roboto Condensed Light" panose="020B0604020202020204" charset="0"/>
                <a:ea typeface="Roboto Condensed Light" panose="020B0604020202020204" charset="0"/>
              </a:rPr>
              <a:t>si</a:t>
            </a:r>
            <a:r>
              <a:rPr lang="en-US" sz="1050">
                <a:latin typeface="Roboto Condensed Light" panose="020B0604020202020204" charset="0"/>
                <a:ea typeface="Roboto Condensed Light" panose="020B0604020202020204" charset="0"/>
              </a:rPr>
              <a:t> cod la </a:t>
            </a:r>
            <a:r>
              <a:rPr lang="en-US" sz="1050" err="1">
                <a:latin typeface="Roboto Condensed Light" panose="020B0604020202020204" charset="0"/>
                <a:ea typeface="Roboto Condensed Light" panose="020B0604020202020204" charset="0"/>
              </a:rPr>
              <a:t>nivel</a:t>
            </a:r>
            <a:r>
              <a:rPr lang="en-US" sz="1050">
                <a:latin typeface="Roboto Condensed Light" panose="020B0604020202020204" charset="0"/>
                <a:ea typeface="Roboto Condensed Light" panose="020B0604020202020204" charset="0"/>
              </a:rPr>
              <a:t> al </a:t>
            </a:r>
            <a:r>
              <a:rPr lang="en-US" sz="1050" err="1">
                <a:latin typeface="Roboto Condensed Light" panose="020B0604020202020204" charset="0"/>
                <a:ea typeface="Roboto Condensed Light" panose="020B0604020202020204" charset="0"/>
              </a:rPr>
              <a:t>sistemului</a:t>
            </a:r>
            <a:r>
              <a:rPr lang="en-US" sz="1050">
                <a:latin typeface="Roboto Condensed Light" panose="020B0604020202020204" charset="0"/>
                <a:ea typeface="Roboto Condensed Light" panose="020B0604020202020204" charset="0"/>
              </a:rPr>
              <a:t>.</a:t>
            </a:r>
          </a:p>
          <a:p>
            <a:pPr marL="171450" indent="-171450" algn="ctr">
              <a:buFont typeface="Arial" panose="020B0604020202020204" pitchFamily="34" charset="0"/>
              <a:buChar char="•"/>
            </a:pPr>
            <a:endParaRPr lang="en-US" sz="1050">
              <a:latin typeface="Roboto Condensed Light" panose="020B0604020202020204" charset="0"/>
              <a:ea typeface="Roboto Condensed Light" panose="020B0604020202020204" charset="0"/>
            </a:endParaRPr>
          </a:p>
          <a:p>
            <a:pPr marL="171450" indent="-171450" algn="ctr">
              <a:buFont typeface="Arial" panose="020B0604020202020204" pitchFamily="34" charset="0"/>
              <a:buChar char="•"/>
            </a:pPr>
            <a:endParaRPr lang="en-US" sz="1050">
              <a:latin typeface="Roboto Condensed Light" panose="020B0604020202020204" charset="0"/>
              <a:ea typeface="Roboto Condensed Light" panose="020B0604020202020204" charset="0"/>
            </a:endParaRPr>
          </a:p>
          <a:p>
            <a:pPr marL="171450" indent="-171450" algn="ctr">
              <a:buFont typeface="Arial" panose="020B0604020202020204" pitchFamily="34" charset="0"/>
              <a:buChar char="•"/>
            </a:pPr>
            <a:endParaRPr lang="en-US" sz="1050">
              <a:latin typeface="Roboto Condensed Light" panose="020B0604020202020204" charset="0"/>
              <a:ea typeface="Roboto Condensed Light" panose="020B0604020202020204" charset="0"/>
            </a:endParaRPr>
          </a:p>
          <a:p>
            <a:pPr marL="171450" indent="-171450" algn="ctr">
              <a:buFont typeface="Arial" panose="020B0604020202020204" pitchFamily="34" charset="0"/>
              <a:buChar char="•"/>
            </a:pPr>
            <a:endParaRPr lang="en-US" sz="1050">
              <a:latin typeface="Roboto Condensed Light" panose="020B0604020202020204" charset="0"/>
              <a:ea typeface="Roboto Condensed Light" panose="020B0604020202020204" charset="0"/>
            </a:endParaRPr>
          </a:p>
        </p:txBody>
      </p:sp>
      <p:pic>
        <p:nvPicPr>
          <p:cNvPr id="44" name="Graphic 43">
            <a:extLst>
              <a:ext uri="{FF2B5EF4-FFF2-40B4-BE49-F238E27FC236}">
                <a16:creationId xmlns:a16="http://schemas.microsoft.com/office/drawing/2014/main" id="{D46AC10E-EC01-41F1-BFBA-A5B88BBFE3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2379" y="1799065"/>
            <a:ext cx="777240" cy="873760"/>
          </a:xfrm>
          <a:prstGeom prst="rect">
            <a:avLst/>
          </a:prstGeom>
        </p:spPr>
      </p:pic>
      <p:pic>
        <p:nvPicPr>
          <p:cNvPr id="46" name="Graphic 45">
            <a:extLst>
              <a:ext uri="{FF2B5EF4-FFF2-40B4-BE49-F238E27FC236}">
                <a16:creationId xmlns:a16="http://schemas.microsoft.com/office/drawing/2014/main" id="{B1A26887-FDC4-46BE-A07E-BC639641DA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9750" y="1748635"/>
            <a:ext cx="957201" cy="992622"/>
          </a:xfrm>
          <a:prstGeom prst="rect">
            <a:avLst/>
          </a:prstGeom>
        </p:spPr>
      </p:pic>
      <p:grpSp>
        <p:nvGrpSpPr>
          <p:cNvPr id="12" name="Google Shape;910;p37">
            <a:extLst>
              <a:ext uri="{FF2B5EF4-FFF2-40B4-BE49-F238E27FC236}">
                <a16:creationId xmlns:a16="http://schemas.microsoft.com/office/drawing/2014/main" id="{734E0C88-ED95-4658-AF17-2A4F22261EAB}"/>
              </a:ext>
            </a:extLst>
          </p:cNvPr>
          <p:cNvGrpSpPr/>
          <p:nvPr/>
        </p:nvGrpSpPr>
        <p:grpSpPr>
          <a:xfrm>
            <a:off x="440809" y="676035"/>
            <a:ext cx="327486" cy="199279"/>
            <a:chOff x="3269900" y="3064500"/>
            <a:chExt cx="432325" cy="263075"/>
          </a:xfrm>
        </p:grpSpPr>
        <p:sp>
          <p:nvSpPr>
            <p:cNvPr id="13" name="Google Shape;911;p37">
              <a:extLst>
                <a:ext uri="{FF2B5EF4-FFF2-40B4-BE49-F238E27FC236}">
                  <a16:creationId xmlns:a16="http://schemas.microsoft.com/office/drawing/2014/main" id="{7E10CE61-8263-4BEC-AE1E-9378DBC56A65}"/>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2;p37">
              <a:extLst>
                <a:ext uri="{FF2B5EF4-FFF2-40B4-BE49-F238E27FC236}">
                  <a16:creationId xmlns:a16="http://schemas.microsoft.com/office/drawing/2014/main" id="{0A6B0F3E-5C12-418B-A278-D086D6C8929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3;p37">
              <a:extLst>
                <a:ext uri="{FF2B5EF4-FFF2-40B4-BE49-F238E27FC236}">
                  <a16:creationId xmlns:a16="http://schemas.microsoft.com/office/drawing/2014/main" id="{801B2244-371C-49E9-A41E-DE53F4F4BACF}"/>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326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prstGeom prst="rect">
            <a:avLst/>
          </a:prstGeom>
        </p:spPr>
        <p:txBody>
          <a:bodyPr spcFirstLastPara="1" wrap="square" lIns="91425" tIns="91425" rIns="91425" bIns="91425" anchor="b" anchorCtr="0">
            <a:noAutofit/>
          </a:bodyPr>
          <a:lstStyle/>
          <a:p>
            <a:r>
              <a:rPr lang="en-US"/>
              <a:t>LIMBAJUL DE PROGRAMARE</a:t>
            </a:r>
            <a:endParaRPr/>
          </a:p>
        </p:txBody>
      </p:sp>
      <p:sp>
        <p:nvSpPr>
          <p:cNvPr id="222" name="Google Shape;222;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indent="0">
              <a:spcAft>
                <a:spcPts val="1000"/>
              </a:spcAft>
            </a:pPr>
            <a:r>
              <a:rPr lang="en-US"/>
              <a:t>PROGRAMAREA, PREZENTARE GENERALA, EXEMPLU DE PROGRAM</a:t>
            </a: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14</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3</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3667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7E615-49BE-400A-BA65-F0566877F39B}"/>
              </a:ext>
            </a:extLst>
          </p:cNvPr>
          <p:cNvSpPr>
            <a:spLocks noGrp="1"/>
          </p:cNvSpPr>
          <p:nvPr>
            <p:ph type="title"/>
          </p:nvPr>
        </p:nvSpPr>
        <p:spPr/>
        <p:txBody>
          <a:bodyPr/>
          <a:lstStyle/>
          <a:p>
            <a:r>
              <a:rPr lang="en-US"/>
              <a:t>PROGRAMAREA</a:t>
            </a:r>
            <a:endParaRPr lang="ro-RO"/>
          </a:p>
        </p:txBody>
      </p:sp>
      <p:sp>
        <p:nvSpPr>
          <p:cNvPr id="6" name="Text Placeholder 5">
            <a:extLst>
              <a:ext uri="{FF2B5EF4-FFF2-40B4-BE49-F238E27FC236}">
                <a16:creationId xmlns:a16="http://schemas.microsoft.com/office/drawing/2014/main" id="{1A95186B-974A-47F1-A85A-539073DBE9C1}"/>
              </a:ext>
            </a:extLst>
          </p:cNvPr>
          <p:cNvSpPr>
            <a:spLocks noGrp="1"/>
          </p:cNvSpPr>
          <p:nvPr>
            <p:ph type="body" idx="1"/>
          </p:nvPr>
        </p:nvSpPr>
        <p:spPr>
          <a:xfrm>
            <a:off x="0" y="1327350"/>
            <a:ext cx="9144000" cy="3816150"/>
          </a:xfrm>
        </p:spPr>
        <p:txBody>
          <a:bodyPr anchor="t"/>
          <a:lstStyle/>
          <a:p>
            <a:r>
              <a:rPr lang="ro-RO" sz="1800" b="1"/>
              <a:t>Programarea</a:t>
            </a:r>
            <a:r>
              <a:rPr lang="ro-RO" sz="1800"/>
              <a:t> este dispunerea cronologica a unor </a:t>
            </a:r>
            <a:r>
              <a:rPr lang="ro-RO" sz="1800" err="1"/>
              <a:t>miscari</a:t>
            </a:r>
            <a:r>
              <a:rPr lang="ro-RO" sz="1800"/>
              <a:t>, </a:t>
            </a:r>
            <a:r>
              <a:rPr lang="ro-RO" sz="1800" err="1"/>
              <a:t>operatii</a:t>
            </a:r>
            <a:r>
              <a:rPr lang="ro-RO" sz="1800"/>
              <a:t>, </a:t>
            </a:r>
            <a:r>
              <a:rPr lang="ro-RO" sz="1800" err="1"/>
              <a:t>actiuni</a:t>
            </a:r>
            <a:r>
              <a:rPr lang="ro-RO" sz="1800"/>
              <a:t> sau </a:t>
            </a:r>
            <a:r>
              <a:rPr lang="ro-RO" sz="1800" err="1"/>
              <a:t>activitati</a:t>
            </a:r>
            <a:r>
              <a:rPr lang="ro-RO" sz="1800"/>
              <a:t> astfel </a:t>
            </a:r>
            <a:r>
              <a:rPr lang="ro-RO" sz="1800" err="1"/>
              <a:t>incat</a:t>
            </a:r>
            <a:r>
              <a:rPr lang="ro-RO" sz="1800"/>
              <a:t> in finalul perioadei sa se realizeze o stare posibila a unui sistem. Programarea este cunoscuta ca activitate umana dar exista semnalmente ca pot exista forme de programare naturale, </a:t>
            </a:r>
            <a:r>
              <a:rPr lang="ro-RO" sz="1800" err="1"/>
              <a:t>fara</a:t>
            </a:r>
            <a:r>
              <a:rPr lang="ro-RO" sz="1800"/>
              <a:t> </a:t>
            </a:r>
            <a:r>
              <a:rPr lang="ro-RO" sz="1800" err="1"/>
              <a:t>interventia</a:t>
            </a:r>
            <a:r>
              <a:rPr lang="ro-RO" sz="1800"/>
              <a:t> omului cum sunt dispunerile proceselor genetice sau comportamentele dirijate instinctual la animale.</a:t>
            </a:r>
          </a:p>
          <a:p>
            <a:r>
              <a:rPr lang="en-US" sz="1800" b="1" err="1"/>
              <a:t>Programarea</a:t>
            </a:r>
            <a:r>
              <a:rPr lang="en-US" sz="1800" b="1"/>
              <a:t> informatica </a:t>
            </a:r>
            <a:r>
              <a:rPr lang="en-US" sz="1800" err="1"/>
              <a:t>este</a:t>
            </a:r>
            <a:r>
              <a:rPr lang="en-US" sz="1800"/>
              <a:t> </a:t>
            </a:r>
            <a:r>
              <a:rPr lang="en-US" sz="1800" err="1"/>
              <a:t>procesul</a:t>
            </a:r>
            <a:r>
              <a:rPr lang="en-US" sz="1800"/>
              <a:t> de </a:t>
            </a:r>
            <a:r>
              <a:rPr lang="en-US" sz="1800" err="1"/>
              <a:t>proeictare</a:t>
            </a:r>
            <a:r>
              <a:rPr lang="en-US" sz="1800"/>
              <a:t> </a:t>
            </a:r>
            <a:r>
              <a:rPr lang="en-US" sz="1800" err="1"/>
              <a:t>si</a:t>
            </a:r>
            <a:r>
              <a:rPr lang="en-US" sz="1800"/>
              <a:t> </a:t>
            </a:r>
            <a:r>
              <a:rPr lang="en-US" sz="1800" err="1"/>
              <a:t>construire</a:t>
            </a:r>
            <a:r>
              <a:rPr lang="en-US" sz="1800"/>
              <a:t> a </a:t>
            </a:r>
            <a:r>
              <a:rPr lang="en-US" sz="1800" err="1"/>
              <a:t>unui</a:t>
            </a:r>
            <a:r>
              <a:rPr lang="en-US" sz="1800"/>
              <a:t> program de calculator </a:t>
            </a:r>
            <a:r>
              <a:rPr lang="en-US" sz="1800" err="1"/>
              <a:t>executabil</a:t>
            </a:r>
            <a:r>
              <a:rPr lang="en-US" sz="1800"/>
              <a:t> </a:t>
            </a:r>
            <a:r>
              <a:rPr lang="en-US" sz="1800" err="1"/>
              <a:t>pentru</a:t>
            </a:r>
            <a:r>
              <a:rPr lang="en-US" sz="1800"/>
              <a:t> </a:t>
            </a:r>
            <a:r>
              <a:rPr lang="en-US" sz="1800" err="1"/>
              <a:t>realizarea</a:t>
            </a:r>
            <a:r>
              <a:rPr lang="en-US" sz="1800"/>
              <a:t> </a:t>
            </a:r>
            <a:r>
              <a:rPr lang="en-US" sz="1800" err="1"/>
              <a:t>unei</a:t>
            </a:r>
            <a:r>
              <a:rPr lang="en-US" sz="1800"/>
              <a:t> </a:t>
            </a:r>
            <a:r>
              <a:rPr lang="en-US" sz="1800" err="1"/>
              <a:t>sarcini</a:t>
            </a:r>
            <a:r>
              <a:rPr lang="en-US" sz="1800"/>
              <a:t> </a:t>
            </a:r>
            <a:r>
              <a:rPr lang="en-US" sz="1800" err="1"/>
              <a:t>specifice</a:t>
            </a:r>
            <a:r>
              <a:rPr lang="en-US" sz="1800"/>
              <a:t> de </a:t>
            </a:r>
            <a:r>
              <a:rPr lang="en-US" sz="1800" err="1"/>
              <a:t>calcul</a:t>
            </a:r>
            <a:r>
              <a:rPr lang="en-US" sz="1800"/>
              <a:t>. </a:t>
            </a:r>
            <a:r>
              <a:rPr lang="en-US" sz="1800" err="1"/>
              <a:t>Programarea</a:t>
            </a:r>
            <a:r>
              <a:rPr lang="en-US" sz="1800"/>
              <a:t> </a:t>
            </a:r>
            <a:r>
              <a:rPr lang="en-US" sz="1800" err="1"/>
              <a:t>implica</a:t>
            </a:r>
            <a:r>
              <a:rPr lang="en-US" sz="1800"/>
              <a:t> </a:t>
            </a:r>
            <a:r>
              <a:rPr lang="en-US" sz="1800" err="1"/>
              <a:t>sarcini</a:t>
            </a:r>
            <a:r>
              <a:rPr lang="en-US" sz="1800"/>
              <a:t> precum </a:t>
            </a:r>
            <a:r>
              <a:rPr lang="en-US" sz="1800" err="1"/>
              <a:t>analiza</a:t>
            </a:r>
            <a:r>
              <a:rPr lang="en-US" sz="1800"/>
              <a:t>, </a:t>
            </a:r>
            <a:r>
              <a:rPr lang="en-US" sz="1800" err="1"/>
              <a:t>algortmii</a:t>
            </a:r>
            <a:r>
              <a:rPr lang="en-US" sz="1800"/>
              <a:t> de </a:t>
            </a:r>
            <a:r>
              <a:rPr lang="en-US" sz="1800" err="1"/>
              <a:t>generare</a:t>
            </a:r>
            <a:r>
              <a:rPr lang="en-US" sz="1800"/>
              <a:t>, </a:t>
            </a:r>
            <a:r>
              <a:rPr lang="en-US" sz="1800" err="1"/>
              <a:t>profilarea</a:t>
            </a:r>
            <a:r>
              <a:rPr lang="en-US" sz="1800"/>
              <a:t> </a:t>
            </a:r>
            <a:r>
              <a:rPr lang="en-US" sz="1800" err="1"/>
              <a:t>preziei</a:t>
            </a:r>
            <a:r>
              <a:rPr lang="en-US" sz="1800"/>
              <a:t> </a:t>
            </a:r>
            <a:r>
              <a:rPr lang="en-US" sz="1800" err="1"/>
              <a:t>si</a:t>
            </a:r>
            <a:r>
              <a:rPr lang="en-US" sz="1800"/>
              <a:t> a </a:t>
            </a:r>
            <a:r>
              <a:rPr lang="en-US" sz="1800" err="1"/>
              <a:t>eficientei</a:t>
            </a:r>
            <a:r>
              <a:rPr lang="en-US" sz="1800"/>
              <a:t> </a:t>
            </a:r>
            <a:r>
              <a:rPr lang="en-US" sz="1800" err="1"/>
              <a:t>consumului</a:t>
            </a:r>
            <a:r>
              <a:rPr lang="en-US" sz="1800"/>
              <a:t> de </a:t>
            </a:r>
            <a:r>
              <a:rPr lang="en-US" sz="1800" err="1"/>
              <a:t>resurse</a:t>
            </a:r>
            <a:r>
              <a:rPr lang="en-US" sz="1800"/>
              <a:t> al </a:t>
            </a:r>
            <a:r>
              <a:rPr lang="en-US" sz="1800" err="1"/>
              <a:t>algoritmilor</a:t>
            </a:r>
            <a:r>
              <a:rPr lang="en-US" sz="1800"/>
              <a:t> </a:t>
            </a:r>
            <a:r>
              <a:rPr lang="en-US" sz="1800" err="1"/>
              <a:t>si</a:t>
            </a:r>
            <a:r>
              <a:rPr lang="en-US" sz="1800"/>
              <a:t> </a:t>
            </a:r>
            <a:r>
              <a:rPr lang="en-US" sz="1800" err="1"/>
              <a:t>implementarea</a:t>
            </a:r>
            <a:r>
              <a:rPr lang="en-US" sz="1800"/>
              <a:t> </a:t>
            </a:r>
            <a:r>
              <a:rPr lang="en-US" sz="1800" err="1"/>
              <a:t>algoritmilor</a:t>
            </a:r>
            <a:r>
              <a:rPr lang="en-US" sz="1800"/>
              <a:t> </a:t>
            </a:r>
            <a:r>
              <a:rPr lang="en-US" sz="1800" err="1"/>
              <a:t>intr</a:t>
            </a:r>
            <a:r>
              <a:rPr lang="en-US" sz="1800"/>
              <a:t>-o </a:t>
            </a:r>
            <a:r>
              <a:rPr lang="en-US" sz="1800" err="1"/>
              <a:t>limba</a:t>
            </a:r>
            <a:r>
              <a:rPr lang="en-US" sz="1800"/>
              <a:t> de </a:t>
            </a:r>
            <a:r>
              <a:rPr lang="en-US" sz="1800" err="1"/>
              <a:t>programare</a:t>
            </a:r>
            <a:r>
              <a:rPr lang="en-US" sz="1800"/>
              <a:t> </a:t>
            </a:r>
            <a:r>
              <a:rPr lang="en-US" sz="1800" err="1"/>
              <a:t>aleasa</a:t>
            </a:r>
            <a:r>
              <a:rPr lang="en-US" sz="1800"/>
              <a:t> (</a:t>
            </a:r>
            <a:r>
              <a:rPr lang="en-US" sz="1800" err="1"/>
              <a:t>denumita</a:t>
            </a:r>
            <a:r>
              <a:rPr lang="en-US" sz="1800"/>
              <a:t> in mod </a:t>
            </a:r>
            <a:r>
              <a:rPr lang="en-US" sz="1800" err="1"/>
              <a:t>obisnuit</a:t>
            </a:r>
            <a:r>
              <a:rPr lang="en-US" sz="1800"/>
              <a:t> ca </a:t>
            </a:r>
            <a:r>
              <a:rPr lang="en-US" sz="1800" err="1"/>
              <a:t>codificare</a:t>
            </a:r>
            <a:r>
              <a:rPr lang="en-US" sz="1800"/>
              <a:t>). </a:t>
            </a:r>
            <a:r>
              <a:rPr lang="en-US" sz="1800" err="1"/>
              <a:t>Codul</a:t>
            </a:r>
            <a:r>
              <a:rPr lang="en-US" sz="1800"/>
              <a:t> </a:t>
            </a:r>
            <a:r>
              <a:rPr lang="en-US" sz="1800" err="1"/>
              <a:t>sursa</a:t>
            </a:r>
            <a:r>
              <a:rPr lang="en-US" sz="1800"/>
              <a:t> al </a:t>
            </a:r>
            <a:r>
              <a:rPr lang="en-US" sz="1800" err="1"/>
              <a:t>unui</a:t>
            </a:r>
            <a:r>
              <a:rPr lang="en-US" sz="1800"/>
              <a:t> program </a:t>
            </a:r>
            <a:r>
              <a:rPr lang="en-US" sz="1800" err="1"/>
              <a:t>este</a:t>
            </a:r>
            <a:r>
              <a:rPr lang="en-US" sz="1800"/>
              <a:t> </a:t>
            </a:r>
            <a:r>
              <a:rPr lang="en-US" sz="1800" err="1"/>
              <a:t>scris</a:t>
            </a:r>
            <a:r>
              <a:rPr lang="en-US" sz="1800"/>
              <a:t> in una </a:t>
            </a:r>
            <a:r>
              <a:rPr lang="en-US" sz="1800" err="1"/>
              <a:t>sau</a:t>
            </a:r>
            <a:r>
              <a:rPr lang="en-US" sz="1800"/>
              <a:t> </a:t>
            </a:r>
            <a:r>
              <a:rPr lang="en-US" sz="1800" err="1"/>
              <a:t>mai</a:t>
            </a:r>
            <a:r>
              <a:rPr lang="en-US" sz="1800"/>
              <a:t> </a:t>
            </a:r>
            <a:r>
              <a:rPr lang="en-US" sz="1800" err="1"/>
              <a:t>multe</a:t>
            </a:r>
            <a:r>
              <a:rPr lang="en-US" sz="1800"/>
              <a:t> limbi de </a:t>
            </a:r>
            <a:r>
              <a:rPr lang="en-US" sz="1800" err="1"/>
              <a:t>programare</a:t>
            </a:r>
            <a:r>
              <a:rPr lang="en-US" sz="1800"/>
              <a:t>. </a:t>
            </a:r>
            <a:r>
              <a:rPr lang="en-US" sz="1800" err="1"/>
              <a:t>Scopul</a:t>
            </a:r>
            <a:r>
              <a:rPr lang="en-US" sz="1800"/>
              <a:t> </a:t>
            </a:r>
            <a:r>
              <a:rPr lang="en-US" sz="1800" err="1"/>
              <a:t>programarii</a:t>
            </a:r>
            <a:r>
              <a:rPr lang="en-US" sz="1800"/>
              <a:t> </a:t>
            </a:r>
            <a:r>
              <a:rPr lang="en-US" sz="1800" err="1"/>
              <a:t>este</a:t>
            </a:r>
            <a:r>
              <a:rPr lang="en-US" sz="1800"/>
              <a:t> de a </a:t>
            </a:r>
            <a:r>
              <a:rPr lang="en-US" sz="1800" err="1"/>
              <a:t>gasi</a:t>
            </a:r>
            <a:r>
              <a:rPr lang="en-US" sz="1800"/>
              <a:t> o</a:t>
            </a:r>
          </a:p>
          <a:p>
            <a:pPr marL="76200" indent="0">
              <a:spcBef>
                <a:spcPts val="0"/>
              </a:spcBef>
              <a:buNone/>
            </a:pPr>
            <a:r>
              <a:rPr lang="en-US" sz="1800" err="1"/>
              <a:t>secventa</a:t>
            </a:r>
            <a:r>
              <a:rPr lang="en-US" sz="1800"/>
              <a:t> de </a:t>
            </a:r>
            <a:r>
              <a:rPr lang="en-US" sz="1800" err="1"/>
              <a:t>instructiuni</a:t>
            </a:r>
            <a:r>
              <a:rPr lang="en-US" sz="1800"/>
              <a:t> care </a:t>
            </a:r>
            <a:r>
              <a:rPr lang="en-US" sz="1800" err="1"/>
              <a:t>sa</a:t>
            </a:r>
            <a:r>
              <a:rPr lang="en-US" sz="1800"/>
              <a:t> </a:t>
            </a:r>
            <a:r>
              <a:rPr lang="en-US" sz="1800" err="1"/>
              <a:t>automatizeze</a:t>
            </a:r>
            <a:r>
              <a:rPr lang="en-US" sz="1800"/>
              <a:t> </a:t>
            </a:r>
            <a:r>
              <a:rPr lang="en-US" sz="1800" err="1"/>
              <a:t>sarcina</a:t>
            </a:r>
            <a:r>
              <a:rPr lang="en-US" sz="1800"/>
              <a:t> de </a:t>
            </a:r>
            <a:r>
              <a:rPr lang="en-US" sz="1800" err="1"/>
              <a:t>rezolvare</a:t>
            </a:r>
            <a:r>
              <a:rPr lang="en-US" sz="1800"/>
              <a:t> a </a:t>
            </a:r>
            <a:r>
              <a:rPr lang="en-US" sz="1800" err="1"/>
              <a:t>unei</a:t>
            </a:r>
            <a:endParaRPr lang="en-US" sz="1800"/>
          </a:p>
          <a:p>
            <a:pPr marL="76200" indent="0">
              <a:spcBef>
                <a:spcPts val="0"/>
              </a:spcBef>
              <a:buNone/>
            </a:pPr>
            <a:r>
              <a:rPr lang="en-US" sz="1800" err="1"/>
              <a:t>probleme</a:t>
            </a:r>
            <a:r>
              <a:rPr lang="en-US" sz="1800"/>
              <a:t> date. </a:t>
            </a:r>
            <a:r>
              <a:rPr lang="en-US" sz="1800" err="1"/>
              <a:t>Programarea</a:t>
            </a:r>
            <a:r>
              <a:rPr lang="en-US" sz="1800"/>
              <a:t> </a:t>
            </a:r>
            <a:r>
              <a:rPr lang="en-US" sz="1800" err="1"/>
              <a:t>necesita</a:t>
            </a:r>
            <a:r>
              <a:rPr lang="en-US" sz="1800"/>
              <a:t> </a:t>
            </a:r>
            <a:r>
              <a:rPr lang="en-US" sz="1800" err="1"/>
              <a:t>expertiza</a:t>
            </a:r>
            <a:r>
              <a:rPr lang="en-US" sz="1800"/>
              <a:t> in </a:t>
            </a:r>
            <a:r>
              <a:rPr lang="en-US" sz="1800" err="1"/>
              <a:t>mai</a:t>
            </a:r>
            <a:r>
              <a:rPr lang="en-US" sz="1800"/>
              <a:t> </a:t>
            </a:r>
            <a:r>
              <a:rPr lang="en-US" sz="1800" err="1"/>
              <a:t>multe</a:t>
            </a:r>
            <a:r>
              <a:rPr lang="en-US" sz="1800"/>
              <a:t> </a:t>
            </a:r>
            <a:r>
              <a:rPr lang="en-US" sz="1800" err="1"/>
              <a:t>domenii</a:t>
            </a:r>
            <a:r>
              <a:rPr lang="en-US" sz="1800"/>
              <a:t>.</a:t>
            </a:r>
          </a:p>
          <a:p>
            <a:endParaRPr lang="ro-RO" sz="1800"/>
          </a:p>
        </p:txBody>
      </p:sp>
      <p:sp>
        <p:nvSpPr>
          <p:cNvPr id="4" name="Slide Number Placeholder 3">
            <a:extLst>
              <a:ext uri="{FF2B5EF4-FFF2-40B4-BE49-F238E27FC236}">
                <a16:creationId xmlns:a16="http://schemas.microsoft.com/office/drawing/2014/main" id="{FD8ECF1E-B0CF-40CF-8FA3-551504E673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7" name="Google Shape;606;p37">
            <a:extLst>
              <a:ext uri="{FF2B5EF4-FFF2-40B4-BE49-F238E27FC236}">
                <a16:creationId xmlns:a16="http://schemas.microsoft.com/office/drawing/2014/main" id="{D6C8A375-0501-4AB7-8A1C-642A7AF1482A}"/>
              </a:ext>
            </a:extLst>
          </p:cNvPr>
          <p:cNvGrpSpPr/>
          <p:nvPr/>
        </p:nvGrpSpPr>
        <p:grpSpPr>
          <a:xfrm>
            <a:off x="484005" y="610549"/>
            <a:ext cx="330270" cy="330251"/>
            <a:chOff x="1923675" y="1633650"/>
            <a:chExt cx="436000" cy="435975"/>
          </a:xfrm>
        </p:grpSpPr>
        <p:sp>
          <p:nvSpPr>
            <p:cNvPr id="8" name="Google Shape;607;p37">
              <a:extLst>
                <a:ext uri="{FF2B5EF4-FFF2-40B4-BE49-F238E27FC236}">
                  <a16:creationId xmlns:a16="http://schemas.microsoft.com/office/drawing/2014/main" id="{ADA8CF24-FB43-4E81-AF02-10284ED0ABD8}"/>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8;p37">
              <a:extLst>
                <a:ext uri="{FF2B5EF4-FFF2-40B4-BE49-F238E27FC236}">
                  <a16:creationId xmlns:a16="http://schemas.microsoft.com/office/drawing/2014/main" id="{E23AD9C8-ECA7-48DD-9BFD-B541C3257B61}"/>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9;p37">
              <a:extLst>
                <a:ext uri="{FF2B5EF4-FFF2-40B4-BE49-F238E27FC236}">
                  <a16:creationId xmlns:a16="http://schemas.microsoft.com/office/drawing/2014/main" id="{407F86DD-4767-417F-A910-2D45B4CCD835}"/>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0;p37">
              <a:extLst>
                <a:ext uri="{FF2B5EF4-FFF2-40B4-BE49-F238E27FC236}">
                  <a16:creationId xmlns:a16="http://schemas.microsoft.com/office/drawing/2014/main" id="{E25AEB26-6AB1-4127-82D4-84A5F2E093C6}"/>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AB3C6514-4554-4D2E-80A7-346BAF0A90FD}"/>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2;p37">
              <a:extLst>
                <a:ext uri="{FF2B5EF4-FFF2-40B4-BE49-F238E27FC236}">
                  <a16:creationId xmlns:a16="http://schemas.microsoft.com/office/drawing/2014/main" id="{24E4A50E-9A44-4DC4-8D01-3374D8A97F92}"/>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57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552A-F84A-4323-99BE-D16EA44763A4}"/>
              </a:ext>
            </a:extLst>
          </p:cNvPr>
          <p:cNvSpPr>
            <a:spLocks noGrp="1"/>
          </p:cNvSpPr>
          <p:nvPr>
            <p:ph type="title"/>
          </p:nvPr>
        </p:nvSpPr>
        <p:spPr/>
        <p:txBody>
          <a:bodyPr/>
          <a:lstStyle/>
          <a:p>
            <a:r>
              <a:rPr lang="en-US"/>
              <a:t>PREZENTARE GENERALA</a:t>
            </a:r>
            <a:endParaRPr lang="ro-RO"/>
          </a:p>
        </p:txBody>
      </p:sp>
      <p:sp>
        <p:nvSpPr>
          <p:cNvPr id="3" name="Text Placeholder 2">
            <a:extLst>
              <a:ext uri="{FF2B5EF4-FFF2-40B4-BE49-F238E27FC236}">
                <a16:creationId xmlns:a16="http://schemas.microsoft.com/office/drawing/2014/main" id="{B9673804-B2C2-469E-B769-855F3B64DE8C}"/>
              </a:ext>
            </a:extLst>
          </p:cNvPr>
          <p:cNvSpPr>
            <a:spLocks noGrp="1"/>
          </p:cNvSpPr>
          <p:nvPr>
            <p:ph type="body" idx="1"/>
          </p:nvPr>
        </p:nvSpPr>
        <p:spPr>
          <a:xfrm>
            <a:off x="0" y="1314450"/>
            <a:ext cx="9144000" cy="3829050"/>
          </a:xfrm>
        </p:spPr>
        <p:txBody>
          <a:bodyPr anchor="t"/>
          <a:lstStyle/>
          <a:p>
            <a:r>
              <a:rPr lang="ro-RO" sz="1800"/>
              <a:t>Prin </a:t>
            </a:r>
            <a:r>
              <a:rPr lang="ro-RO" sz="1800" b="1"/>
              <a:t>programare</a:t>
            </a:r>
            <a:r>
              <a:rPr lang="ro-RO" sz="1800"/>
              <a:t> se </a:t>
            </a:r>
            <a:r>
              <a:rPr lang="ro-RO" sz="1800" err="1"/>
              <a:t>intelege</a:t>
            </a:r>
            <a:r>
              <a:rPr lang="ro-RO" sz="1800"/>
              <a:t> in mod generic </a:t>
            </a:r>
            <a:r>
              <a:rPr lang="ro-RO" sz="1800" i="1"/>
              <a:t>transpunerea unor </a:t>
            </a:r>
            <a:r>
              <a:rPr lang="ro-RO" sz="1800" i="1" err="1"/>
              <a:t>operatii</a:t>
            </a:r>
            <a:r>
              <a:rPr lang="ro-RO" sz="1800" i="1"/>
              <a:t> repetitive, asupra unui</a:t>
            </a:r>
            <a:r>
              <a:rPr lang="en-US" sz="1800" i="1"/>
              <a:t> </a:t>
            </a:r>
            <a:r>
              <a:rPr lang="ro-RO" sz="1800" i="1"/>
              <a:t>set de date, </a:t>
            </a:r>
            <a:r>
              <a:rPr lang="ro-RO" sz="1800" i="1" err="1"/>
              <a:t>intr</a:t>
            </a:r>
            <a:r>
              <a:rPr lang="ro-RO" sz="1800" i="1"/>
              <a:t>-un limbaj inteligibil de </a:t>
            </a:r>
            <a:r>
              <a:rPr lang="ro-RO" sz="1800" i="1" err="1"/>
              <a:t>catre</a:t>
            </a:r>
            <a:r>
              <a:rPr lang="ro-RO" sz="1800" i="1"/>
              <a:t> un sistem de calcul care </a:t>
            </a:r>
            <a:r>
              <a:rPr lang="ro-RO" sz="1800" i="1" err="1"/>
              <a:t>urmeaza</a:t>
            </a:r>
            <a:r>
              <a:rPr lang="ro-RO" sz="1800" i="1"/>
              <a:t> ulterior sa le</a:t>
            </a:r>
            <a:r>
              <a:rPr lang="en-US" sz="1800" i="1"/>
              <a:t> </a:t>
            </a:r>
            <a:r>
              <a:rPr lang="ro-RO" sz="1800" i="1"/>
              <a:t>execute</a:t>
            </a:r>
            <a:r>
              <a:rPr lang="en-US" sz="1800"/>
              <a:t>. </a:t>
            </a:r>
            <a:r>
              <a:rPr lang="en-US" sz="1800" err="1"/>
              <a:t>Acest</a:t>
            </a:r>
            <a:r>
              <a:rPr lang="en-US" sz="1800"/>
              <a:t> </a:t>
            </a:r>
            <a:r>
              <a:rPr lang="en-US" sz="1800" err="1"/>
              <a:t>lucru</a:t>
            </a:r>
            <a:r>
              <a:rPr lang="en-US" sz="1800"/>
              <a:t> </a:t>
            </a:r>
            <a:r>
              <a:rPr lang="en-US" sz="1800" err="1"/>
              <a:t>este</a:t>
            </a:r>
            <a:r>
              <a:rPr lang="en-US" sz="1800"/>
              <a:t> </a:t>
            </a:r>
            <a:r>
              <a:rPr lang="en-US" sz="1800" err="1"/>
              <a:t>realizat</a:t>
            </a:r>
            <a:r>
              <a:rPr lang="en-US" sz="1800"/>
              <a:t> in </a:t>
            </a:r>
            <a:r>
              <a:rPr lang="en-US" sz="1800" err="1"/>
              <a:t>doua</a:t>
            </a:r>
            <a:r>
              <a:rPr lang="en-US" sz="1800"/>
              <a:t> </a:t>
            </a:r>
            <a:r>
              <a:rPr lang="en-US" sz="1800" err="1"/>
              <a:t>etape</a:t>
            </a:r>
            <a:r>
              <a:rPr lang="en-US" sz="1800"/>
              <a:t>:</a:t>
            </a:r>
          </a:p>
          <a:p>
            <a:pPr lvl="1">
              <a:spcBef>
                <a:spcPts val="600"/>
              </a:spcBef>
            </a:pPr>
            <a:r>
              <a:rPr lang="en-US" sz="1400"/>
              <a:t>O </a:t>
            </a:r>
            <a:r>
              <a:rPr lang="en-US" sz="1400" err="1"/>
              <a:t>etapa</a:t>
            </a:r>
            <a:r>
              <a:rPr lang="en-US" sz="1400"/>
              <a:t> in care </a:t>
            </a:r>
            <a:r>
              <a:rPr lang="en-US" sz="1400" err="1"/>
              <a:t>este</a:t>
            </a:r>
            <a:r>
              <a:rPr lang="en-US" sz="1400"/>
              <a:t> </a:t>
            </a:r>
            <a:r>
              <a:rPr lang="en-US" sz="1400" err="1"/>
              <a:t>implicat</a:t>
            </a:r>
            <a:r>
              <a:rPr lang="en-US" sz="1400"/>
              <a:t> omul </a:t>
            </a:r>
            <a:r>
              <a:rPr lang="en-US" sz="1400" err="1"/>
              <a:t>si</a:t>
            </a:r>
            <a:r>
              <a:rPr lang="en-US" sz="1400"/>
              <a:t> </a:t>
            </a:r>
            <a:r>
              <a:rPr lang="en-US" sz="1400" err="1"/>
              <a:t>anume</a:t>
            </a:r>
            <a:r>
              <a:rPr lang="en-US" sz="1400"/>
              <a:t> </a:t>
            </a:r>
            <a:r>
              <a:rPr lang="en-US" sz="1400" err="1"/>
              <a:t>cea</a:t>
            </a:r>
            <a:r>
              <a:rPr lang="en-US" sz="1400"/>
              <a:t> de </a:t>
            </a:r>
            <a:r>
              <a:rPr lang="en-US" sz="1400" err="1"/>
              <a:t>trecere</a:t>
            </a:r>
            <a:r>
              <a:rPr lang="en-US" sz="1400"/>
              <a:t> de la </a:t>
            </a:r>
            <a:r>
              <a:rPr lang="en-US" sz="1400" err="1"/>
              <a:t>problema</a:t>
            </a:r>
            <a:r>
              <a:rPr lang="en-US" sz="1400"/>
              <a:t> </a:t>
            </a:r>
            <a:r>
              <a:rPr lang="en-US" sz="1400" err="1"/>
              <a:t>reala</a:t>
            </a:r>
            <a:r>
              <a:rPr lang="en-US" sz="1400"/>
              <a:t> la </a:t>
            </a:r>
            <a:r>
              <a:rPr lang="en-US" sz="1400" err="1"/>
              <a:t>transpunerea</a:t>
            </a:r>
            <a:r>
              <a:rPr lang="en-US" sz="1400"/>
              <a:t> </a:t>
            </a:r>
            <a:r>
              <a:rPr lang="en-US" sz="1400" err="1"/>
              <a:t>intr</a:t>
            </a:r>
            <a:r>
              <a:rPr lang="en-US" sz="1400"/>
              <a:t>-un </a:t>
            </a:r>
            <a:r>
              <a:rPr lang="en-US" sz="1400" err="1"/>
              <a:t>limbaj</a:t>
            </a:r>
            <a:r>
              <a:rPr lang="en-US" sz="1400"/>
              <a:t> de </a:t>
            </a:r>
            <a:r>
              <a:rPr lang="en-US" sz="1400" err="1"/>
              <a:t>programare</a:t>
            </a:r>
            <a:r>
              <a:rPr lang="en-US" sz="1400"/>
              <a:t>. </a:t>
            </a:r>
          </a:p>
          <a:p>
            <a:pPr lvl="1">
              <a:spcBef>
                <a:spcPts val="600"/>
              </a:spcBef>
            </a:pPr>
            <a:r>
              <a:rPr lang="en-US" sz="1400"/>
              <a:t>O a </a:t>
            </a:r>
            <a:r>
              <a:rPr lang="en-US" sz="1400" err="1"/>
              <a:t>doua</a:t>
            </a:r>
            <a:r>
              <a:rPr lang="en-US" sz="1400"/>
              <a:t> </a:t>
            </a:r>
            <a:r>
              <a:rPr lang="en-US" sz="1400" err="1"/>
              <a:t>etapa</a:t>
            </a:r>
            <a:r>
              <a:rPr lang="en-US" sz="1400"/>
              <a:t>, automata, care </a:t>
            </a:r>
            <a:r>
              <a:rPr lang="en-US" sz="1400" err="1"/>
              <a:t>transpune</a:t>
            </a:r>
            <a:r>
              <a:rPr lang="en-US" sz="1400"/>
              <a:t> </a:t>
            </a:r>
            <a:r>
              <a:rPr lang="en-US" sz="1400" b="1" err="1"/>
              <a:t>codul</a:t>
            </a:r>
            <a:r>
              <a:rPr lang="en-US" sz="1400" b="1"/>
              <a:t> </a:t>
            </a:r>
            <a:r>
              <a:rPr lang="en-US" sz="1400" b="1" err="1"/>
              <a:t>sursa</a:t>
            </a:r>
            <a:r>
              <a:rPr lang="en-US" sz="1400" b="1"/>
              <a:t> </a:t>
            </a:r>
            <a:r>
              <a:rPr lang="en-US" sz="1400"/>
              <a:t>(</a:t>
            </a:r>
            <a:r>
              <a:rPr lang="en-US" sz="1400" err="1"/>
              <a:t>insiruirea</a:t>
            </a:r>
            <a:r>
              <a:rPr lang="en-US" sz="1400"/>
              <a:t> de </a:t>
            </a:r>
            <a:r>
              <a:rPr lang="en-US" sz="1400" err="1"/>
              <a:t>instructiuni</a:t>
            </a:r>
            <a:r>
              <a:rPr lang="en-US" sz="1400"/>
              <a:t> </a:t>
            </a:r>
            <a:r>
              <a:rPr lang="en-US" sz="1400" err="1"/>
              <a:t>specifice</a:t>
            </a:r>
            <a:r>
              <a:rPr lang="en-US" sz="1400"/>
              <a:t> </a:t>
            </a:r>
            <a:r>
              <a:rPr lang="en-US" sz="1400" err="1"/>
              <a:t>limbajului</a:t>
            </a:r>
            <a:r>
              <a:rPr lang="en-US" sz="1400"/>
              <a:t> </a:t>
            </a:r>
            <a:r>
              <a:rPr lang="en-US" sz="1400" err="1"/>
              <a:t>respectiv</a:t>
            </a:r>
            <a:r>
              <a:rPr lang="en-US" sz="1400"/>
              <a:t>) </a:t>
            </a:r>
            <a:r>
              <a:rPr lang="en-US" sz="1400" b="1" err="1"/>
              <a:t>intr</a:t>
            </a:r>
            <a:r>
              <a:rPr lang="en-US" sz="1400" b="1"/>
              <a:t>-un cod</a:t>
            </a:r>
            <a:r>
              <a:rPr lang="en-US" sz="1400"/>
              <a:t> direct </a:t>
            </a:r>
            <a:r>
              <a:rPr lang="en-US" sz="1400" err="1"/>
              <a:t>executabil</a:t>
            </a:r>
            <a:r>
              <a:rPr lang="en-US" sz="1400"/>
              <a:t> (</a:t>
            </a:r>
            <a:r>
              <a:rPr lang="en-US" sz="1400" err="1"/>
              <a:t>inteligibil</a:t>
            </a:r>
            <a:r>
              <a:rPr lang="en-US" sz="1400"/>
              <a:t> </a:t>
            </a:r>
            <a:r>
              <a:rPr lang="en-US" sz="1400" err="1"/>
              <a:t>sistemului</a:t>
            </a:r>
            <a:r>
              <a:rPr lang="en-US" sz="1400"/>
              <a:t> de </a:t>
            </a:r>
            <a:r>
              <a:rPr lang="en-US" sz="1400" err="1"/>
              <a:t>calcul</a:t>
            </a:r>
            <a:r>
              <a:rPr lang="en-US" sz="1400"/>
              <a:t>) </a:t>
            </a:r>
            <a:r>
              <a:rPr lang="en-US" sz="1400" err="1"/>
              <a:t>lucru</a:t>
            </a:r>
            <a:r>
              <a:rPr lang="en-US" sz="1400"/>
              <a:t> de care se </a:t>
            </a:r>
            <a:r>
              <a:rPr lang="en-US" sz="1400" err="1"/>
              <a:t>ocupa</a:t>
            </a:r>
            <a:r>
              <a:rPr lang="en-US" sz="1400"/>
              <a:t> </a:t>
            </a:r>
            <a:r>
              <a:rPr lang="en-US" sz="1400" err="1"/>
              <a:t>programe</a:t>
            </a:r>
            <a:r>
              <a:rPr lang="en-US" sz="1400"/>
              <a:t> </a:t>
            </a:r>
            <a:r>
              <a:rPr lang="en-US" sz="1400" err="1"/>
              <a:t>specializate</a:t>
            </a:r>
            <a:r>
              <a:rPr lang="en-US" sz="1400"/>
              <a:t> </a:t>
            </a:r>
            <a:r>
              <a:rPr lang="en-US" sz="1400" err="1"/>
              <a:t>numite</a:t>
            </a:r>
            <a:r>
              <a:rPr lang="en-US" sz="1400"/>
              <a:t> </a:t>
            </a:r>
            <a:r>
              <a:rPr lang="en-US" sz="1400" b="1" err="1"/>
              <a:t>compilatoare</a:t>
            </a:r>
            <a:r>
              <a:rPr lang="en-US" sz="1400"/>
              <a:t>.</a:t>
            </a:r>
          </a:p>
          <a:p>
            <a:r>
              <a:rPr lang="ro-RO" sz="1800" err="1"/>
              <a:t>Atun</a:t>
            </a:r>
            <a:r>
              <a:rPr lang="en-US" sz="1800"/>
              <a:t>c</a:t>
            </a:r>
            <a:r>
              <a:rPr lang="ro-RO" sz="1800"/>
              <a:t>i </a:t>
            </a:r>
            <a:r>
              <a:rPr lang="ro-RO" sz="1800" err="1"/>
              <a:t>cand</a:t>
            </a:r>
            <a:r>
              <a:rPr lang="ro-RO" sz="1800"/>
              <a:t> un program este scris </a:t>
            </a:r>
            <a:r>
              <a:rPr lang="ro-RO" sz="1800" err="1"/>
              <a:t>intr</a:t>
            </a:r>
            <a:r>
              <a:rPr lang="ro-RO" sz="1800"/>
              <a:t>-un anumit limbaj de programare trebuie luate in considerare </a:t>
            </a:r>
            <a:r>
              <a:rPr lang="ro-RO" sz="1800" err="1"/>
              <a:t>urmatoarele</a:t>
            </a:r>
            <a:r>
              <a:rPr lang="ro-RO" sz="1800"/>
              <a:t>:</a:t>
            </a:r>
          </a:p>
          <a:p>
            <a:pPr lvl="1">
              <a:spcBef>
                <a:spcPts val="600"/>
              </a:spcBef>
            </a:pPr>
            <a:r>
              <a:rPr lang="ro-RO" sz="1400"/>
              <a:t>declararea, scrierea si citirea setului de </a:t>
            </a:r>
            <a:r>
              <a:rPr lang="ro-RO" sz="1400" b="1"/>
              <a:t>date de intrare</a:t>
            </a:r>
            <a:r>
              <a:rPr lang="ro-RO" sz="1400"/>
              <a:t> (cele care trebuie sa fie</a:t>
            </a:r>
            <a:r>
              <a:rPr lang="en-US" sz="1400"/>
              <a:t> </a:t>
            </a:r>
            <a:r>
              <a:rPr lang="ro-RO" sz="1400"/>
              <a:t>prelucrate);</a:t>
            </a:r>
            <a:endParaRPr lang="en-US" sz="1400"/>
          </a:p>
          <a:p>
            <a:pPr lvl="1">
              <a:spcBef>
                <a:spcPts val="600"/>
              </a:spcBef>
            </a:pPr>
            <a:r>
              <a:rPr lang="ro-RO" sz="1400"/>
              <a:t>sa execute asupra lor suita standard de </a:t>
            </a:r>
            <a:r>
              <a:rPr lang="ro-RO" sz="1400" err="1"/>
              <a:t>operatiuni</a:t>
            </a:r>
            <a:r>
              <a:rPr lang="ro-RO" sz="1400"/>
              <a:t>;</a:t>
            </a:r>
            <a:endParaRPr lang="en-US" sz="1400"/>
          </a:p>
          <a:p>
            <a:pPr lvl="1">
              <a:spcBef>
                <a:spcPts val="600"/>
              </a:spcBef>
            </a:pPr>
            <a:r>
              <a:rPr lang="it-IT" sz="1400"/>
              <a:t>si sa livreze </a:t>
            </a:r>
            <a:r>
              <a:rPr lang="it-IT" sz="1400" b="1"/>
              <a:t>datele de iesire</a:t>
            </a:r>
            <a:r>
              <a:rPr lang="it-IT" sz="1400"/>
              <a:t> (adica rezultatele).</a:t>
            </a:r>
            <a:endParaRPr lang="ro-RO" sz="1400"/>
          </a:p>
          <a:p>
            <a:endParaRPr lang="ro-RO"/>
          </a:p>
          <a:p>
            <a:pPr marL="533400" lvl="1" indent="0">
              <a:buNone/>
            </a:pPr>
            <a:endParaRPr lang="en-US" sz="1600"/>
          </a:p>
        </p:txBody>
      </p:sp>
      <p:sp>
        <p:nvSpPr>
          <p:cNvPr id="4" name="Slide Number Placeholder 3">
            <a:extLst>
              <a:ext uri="{FF2B5EF4-FFF2-40B4-BE49-F238E27FC236}">
                <a16:creationId xmlns:a16="http://schemas.microsoft.com/office/drawing/2014/main" id="{A66EF521-ED84-4E33-9887-03419C209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700;p37">
            <a:extLst>
              <a:ext uri="{FF2B5EF4-FFF2-40B4-BE49-F238E27FC236}">
                <a16:creationId xmlns:a16="http://schemas.microsoft.com/office/drawing/2014/main" id="{A12D8273-E142-41C5-843D-587C3622B547}"/>
              </a:ext>
            </a:extLst>
          </p:cNvPr>
          <p:cNvGrpSpPr/>
          <p:nvPr/>
        </p:nvGrpSpPr>
        <p:grpSpPr>
          <a:xfrm>
            <a:off x="505253" y="617925"/>
            <a:ext cx="309022" cy="315499"/>
            <a:chOff x="3951850" y="2985350"/>
            <a:chExt cx="407950" cy="416500"/>
          </a:xfrm>
        </p:grpSpPr>
        <p:sp>
          <p:nvSpPr>
            <p:cNvPr id="6" name="Google Shape;701;p37">
              <a:extLst>
                <a:ext uri="{FF2B5EF4-FFF2-40B4-BE49-F238E27FC236}">
                  <a16:creationId xmlns:a16="http://schemas.microsoft.com/office/drawing/2014/main" id="{A206A9B6-23C5-44FE-AE2D-C9A90ACDA71A}"/>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2;p37">
              <a:extLst>
                <a:ext uri="{FF2B5EF4-FFF2-40B4-BE49-F238E27FC236}">
                  <a16:creationId xmlns:a16="http://schemas.microsoft.com/office/drawing/2014/main" id="{5F3877E7-C553-4290-AB6D-195EC79E7E30}"/>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3;p37">
              <a:extLst>
                <a:ext uri="{FF2B5EF4-FFF2-40B4-BE49-F238E27FC236}">
                  <a16:creationId xmlns:a16="http://schemas.microsoft.com/office/drawing/2014/main" id="{6717B94B-8EAE-47A3-9234-6E586727F17D}"/>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p37">
              <a:extLst>
                <a:ext uri="{FF2B5EF4-FFF2-40B4-BE49-F238E27FC236}">
                  <a16:creationId xmlns:a16="http://schemas.microsoft.com/office/drawing/2014/main" id="{99A6882A-5AFA-40E2-9F28-766497278452}"/>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378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58D9-1858-4DB0-B8D1-D465CC371F71}"/>
              </a:ext>
            </a:extLst>
          </p:cNvPr>
          <p:cNvSpPr>
            <a:spLocks noGrp="1"/>
          </p:cNvSpPr>
          <p:nvPr>
            <p:ph type="title"/>
          </p:nvPr>
        </p:nvSpPr>
        <p:spPr/>
        <p:txBody>
          <a:bodyPr/>
          <a:lstStyle/>
          <a:p>
            <a:r>
              <a:rPr lang="en-US"/>
              <a:t>STRUCTURA GENERALA A UNUI PROGRAM C++</a:t>
            </a:r>
            <a:endParaRPr lang="ro-RO"/>
          </a:p>
        </p:txBody>
      </p:sp>
      <p:sp>
        <p:nvSpPr>
          <p:cNvPr id="3" name="Text Placeholder 2">
            <a:extLst>
              <a:ext uri="{FF2B5EF4-FFF2-40B4-BE49-F238E27FC236}">
                <a16:creationId xmlns:a16="http://schemas.microsoft.com/office/drawing/2014/main" id="{B8439D2F-487C-453E-984E-6A7942AE7D3B}"/>
              </a:ext>
            </a:extLst>
          </p:cNvPr>
          <p:cNvSpPr>
            <a:spLocks noGrp="1"/>
          </p:cNvSpPr>
          <p:nvPr>
            <p:ph type="body" idx="1"/>
          </p:nvPr>
        </p:nvSpPr>
        <p:spPr>
          <a:xfrm>
            <a:off x="0" y="1327350"/>
            <a:ext cx="9144000" cy="3816150"/>
          </a:xfrm>
        </p:spPr>
        <p:txBody>
          <a:bodyPr anchor="t"/>
          <a:lstStyle/>
          <a:p>
            <a:r>
              <a:rPr lang="en-US" sz="1800"/>
              <a:t>U</a:t>
            </a:r>
            <a:r>
              <a:rPr lang="ro-RO" sz="1800"/>
              <a:t>n program C++ este constituit</a:t>
            </a:r>
            <a:r>
              <a:rPr lang="en-US" sz="1800"/>
              <a:t> din </a:t>
            </a:r>
            <a:r>
              <a:rPr lang="en-US" sz="1800" err="1"/>
              <a:t>unul</a:t>
            </a:r>
            <a:r>
              <a:rPr lang="en-US" sz="1800"/>
              <a:t> </a:t>
            </a:r>
            <a:r>
              <a:rPr lang="en-US" sz="1800" err="1"/>
              <a:t>sau</a:t>
            </a:r>
            <a:r>
              <a:rPr lang="en-US" sz="1800"/>
              <a:t> </a:t>
            </a:r>
            <a:r>
              <a:rPr lang="en-US" sz="1800" err="1"/>
              <a:t>mai</a:t>
            </a:r>
            <a:r>
              <a:rPr lang="en-US" sz="1800"/>
              <a:t> </a:t>
            </a:r>
            <a:r>
              <a:rPr lang="en-US" sz="1800" err="1"/>
              <a:t>multe</a:t>
            </a:r>
            <a:r>
              <a:rPr lang="en-US" sz="1800"/>
              <a:t> </a:t>
            </a:r>
            <a:r>
              <a:rPr lang="en-US" sz="1800" i="1" err="1"/>
              <a:t>fisiere</a:t>
            </a:r>
            <a:r>
              <a:rPr lang="en-US" sz="1800" i="1"/>
              <a:t> </a:t>
            </a:r>
            <a:r>
              <a:rPr lang="en-US" sz="1800" i="1" err="1"/>
              <a:t>sursa</a:t>
            </a:r>
            <a:r>
              <a:rPr lang="en-US" sz="1800"/>
              <a:t> </a:t>
            </a:r>
            <a:r>
              <a:rPr lang="en-US" sz="1800" err="1"/>
              <a:t>ce</a:t>
            </a:r>
            <a:r>
              <a:rPr lang="en-US" sz="1800"/>
              <a:t> </a:t>
            </a:r>
            <a:r>
              <a:rPr lang="en-US" sz="1800" err="1"/>
              <a:t>reprezinta</a:t>
            </a:r>
            <a:r>
              <a:rPr lang="ro-RO" sz="1800"/>
              <a:t> un </a:t>
            </a:r>
            <a:r>
              <a:rPr lang="ro-RO" sz="1800" err="1"/>
              <a:t>fisier</a:t>
            </a:r>
            <a:r>
              <a:rPr lang="ro-RO" sz="1800"/>
              <a:t> text care </a:t>
            </a:r>
            <a:r>
              <a:rPr lang="ro-RO" sz="1800" err="1"/>
              <a:t>contine</a:t>
            </a:r>
            <a:r>
              <a:rPr lang="ro-RO" sz="1800"/>
              <a:t> codul sursa (in limbajul C</a:t>
            </a:r>
            <a:r>
              <a:rPr lang="en-US" sz="1800"/>
              <a:t>++</a:t>
            </a:r>
            <a:r>
              <a:rPr lang="ro-RO" sz="1800"/>
              <a:t>) al unui program. Fiecare </a:t>
            </a:r>
            <a:r>
              <a:rPr lang="ro-RO" sz="1800" err="1"/>
              <a:t>contine</a:t>
            </a:r>
            <a:r>
              <a:rPr lang="ro-RO" sz="1800"/>
              <a:t> una sau mai multe </a:t>
            </a:r>
            <a:r>
              <a:rPr lang="ro-RO" sz="1800" err="1"/>
              <a:t>succesiu</a:t>
            </a:r>
            <a:r>
              <a:rPr lang="en-US" sz="1800" err="1"/>
              <a:t>ni</a:t>
            </a:r>
            <a:r>
              <a:rPr lang="ro-RO" sz="1800"/>
              <a:t> de module, denumite</a:t>
            </a:r>
            <a:r>
              <a:rPr lang="en-US" sz="1800"/>
              <a:t> </a:t>
            </a:r>
            <a:r>
              <a:rPr lang="ro-RO" sz="1800" b="1"/>
              <a:t>functii</a:t>
            </a:r>
            <a:r>
              <a:rPr lang="en-US" sz="1800" b="1"/>
              <a:t> </a:t>
            </a:r>
            <a:r>
              <a:rPr lang="en-US" sz="1800"/>
              <a:t>care la randul lor contin un bloc de </a:t>
            </a:r>
            <a:r>
              <a:rPr lang="en-US" sz="1800" b="1"/>
              <a:t>instructiuni</a:t>
            </a:r>
            <a:r>
              <a:rPr lang="en-US" sz="1800"/>
              <a:t>.</a:t>
            </a:r>
            <a:endParaRPr lang="ro-RO" sz="1800" b="1"/>
          </a:p>
          <a:p>
            <a:r>
              <a:rPr lang="en-US" sz="1800" err="1"/>
              <a:t>Functia</a:t>
            </a:r>
            <a:r>
              <a:rPr lang="en-US" sz="1800"/>
              <a:t> </a:t>
            </a:r>
            <a:r>
              <a:rPr lang="ro-RO" sz="1800"/>
              <a:t>principala</a:t>
            </a:r>
            <a:r>
              <a:rPr lang="en-US" sz="1800"/>
              <a:t> </a:t>
            </a:r>
            <a:r>
              <a:rPr lang="en-US" sz="1800" err="1"/>
              <a:t>este</a:t>
            </a:r>
            <a:r>
              <a:rPr lang="ro-RO" sz="1800"/>
              <a:t> denumita </a:t>
            </a:r>
            <a:r>
              <a:rPr lang="ro-RO" sz="1800" b="1" err="1"/>
              <a:t>main</a:t>
            </a:r>
            <a:r>
              <a:rPr lang="ro-RO" sz="1800" b="1"/>
              <a:t>()</a:t>
            </a:r>
            <a:r>
              <a:rPr lang="en-US" sz="1800"/>
              <a:t>.</a:t>
            </a:r>
          </a:p>
          <a:p>
            <a:pPr lvl="1"/>
            <a:r>
              <a:rPr lang="en-US" sz="1600"/>
              <a:t>Este </a:t>
            </a:r>
            <a:r>
              <a:rPr lang="ro-RO" sz="1600"/>
              <a:t>o </a:t>
            </a:r>
            <a:r>
              <a:rPr lang="ro-RO" sz="1600" err="1"/>
              <a:t>functie</a:t>
            </a:r>
            <a:r>
              <a:rPr lang="ro-RO" sz="1600"/>
              <a:t> speciala, care trebuie sa</a:t>
            </a:r>
            <a:r>
              <a:rPr lang="en-US" sz="1600"/>
              <a:t> </a:t>
            </a:r>
            <a:r>
              <a:rPr lang="ro-RO" sz="1600" err="1"/>
              <a:t>apara</a:t>
            </a:r>
            <a:r>
              <a:rPr lang="ro-RO" sz="1600"/>
              <a:t> obligatoriu o</a:t>
            </a:r>
            <a:r>
              <a:rPr lang="en-US" sz="1600"/>
              <a:t> </a:t>
            </a:r>
            <a:r>
              <a:rPr lang="ro-RO" sz="1600"/>
              <a:t>singura data in orice program C++</a:t>
            </a:r>
            <a:r>
              <a:rPr lang="en-US" sz="1600"/>
              <a:t>. </a:t>
            </a:r>
          </a:p>
          <a:p>
            <a:pPr lvl="1"/>
            <a:r>
              <a:rPr lang="en-US" sz="1600"/>
              <a:t>E</a:t>
            </a:r>
            <a:r>
              <a:rPr lang="ro-RO" sz="1600" err="1"/>
              <a:t>xecutia</a:t>
            </a:r>
            <a:r>
              <a:rPr lang="ro-RO" sz="1600"/>
              <a:t> </a:t>
            </a:r>
            <a:r>
              <a:rPr lang="ro-RO" sz="1600" err="1"/>
              <a:t>oricarui</a:t>
            </a:r>
            <a:r>
              <a:rPr lang="ro-RO" sz="1600"/>
              <a:t> program </a:t>
            </a:r>
            <a:r>
              <a:rPr lang="ro-RO" sz="1600" err="1"/>
              <a:t>incepe</a:t>
            </a:r>
            <a:r>
              <a:rPr lang="ro-RO" sz="1600"/>
              <a:t> </a:t>
            </a:r>
            <a:r>
              <a:rPr lang="en-US" sz="1600" err="1"/>
              <a:t>obligatoriu</a:t>
            </a:r>
            <a:r>
              <a:rPr lang="en-US" sz="1600"/>
              <a:t> cu ea.</a:t>
            </a:r>
          </a:p>
          <a:p>
            <a:r>
              <a:rPr lang="en-US" sz="1800"/>
              <a:t>O</a:t>
            </a:r>
            <a:r>
              <a:rPr lang="ro-RO" sz="1800"/>
              <a:t> </a:t>
            </a:r>
            <a:r>
              <a:rPr lang="ro-RO" sz="1800" err="1"/>
              <a:t>functi</a:t>
            </a:r>
            <a:r>
              <a:rPr lang="en-US" sz="1800"/>
              <a:t>e</a:t>
            </a:r>
            <a:r>
              <a:rPr lang="ro-RO" sz="1800"/>
              <a:t> este constituita din </a:t>
            </a:r>
            <a:r>
              <a:rPr lang="ro-RO" sz="1800" b="1"/>
              <a:t>antet</a:t>
            </a:r>
            <a:r>
              <a:rPr lang="ro-RO" sz="1800"/>
              <a:t> </a:t>
            </a:r>
            <a:r>
              <a:rPr lang="en-US" sz="1800"/>
              <a:t>(header) </a:t>
            </a:r>
            <a:r>
              <a:rPr lang="ro-RO" sz="1800"/>
              <a:t>si </a:t>
            </a:r>
            <a:r>
              <a:rPr lang="ro-RO" sz="1800" b="1"/>
              <a:t>corp</a:t>
            </a:r>
            <a:r>
              <a:rPr lang="en-US" sz="1800" b="1"/>
              <a:t> </a:t>
            </a:r>
            <a:r>
              <a:rPr lang="en-US" sz="1800"/>
              <a:t>(body). </a:t>
            </a:r>
          </a:p>
          <a:p>
            <a:pPr lvl="1"/>
            <a:r>
              <a:rPr lang="en-US" sz="1600" b="1"/>
              <a:t>A</a:t>
            </a:r>
            <a:r>
              <a:rPr lang="ro-RO" sz="1600" b="1" err="1"/>
              <a:t>ntetul</a:t>
            </a:r>
            <a:r>
              <a:rPr lang="ro-RO" sz="1600" b="1"/>
              <a:t> </a:t>
            </a:r>
            <a:r>
              <a:rPr lang="ro-RO" sz="1600" err="1"/>
              <a:t>functiei</a:t>
            </a:r>
            <a:r>
              <a:rPr lang="ro-RO" sz="1600"/>
              <a:t> </a:t>
            </a:r>
            <a:r>
              <a:rPr lang="ro-RO" sz="1600" err="1"/>
              <a:t>contine</a:t>
            </a:r>
            <a:r>
              <a:rPr lang="ro-RO" sz="1600"/>
              <a:t> numele </a:t>
            </a:r>
            <a:r>
              <a:rPr lang="ro-RO" sz="1600" err="1"/>
              <a:t>functiei</a:t>
            </a:r>
            <a:r>
              <a:rPr lang="ro-RO" sz="1600"/>
              <a:t>, tipul rezultatului pe care </a:t>
            </a:r>
            <a:r>
              <a:rPr lang="ro-RO" sz="1600" err="1"/>
              <a:t>il</a:t>
            </a:r>
            <a:r>
              <a:rPr lang="en-US" sz="1600"/>
              <a:t> </a:t>
            </a:r>
            <a:r>
              <a:rPr lang="ro-RO" sz="1600" err="1"/>
              <a:t>calculeaza</a:t>
            </a:r>
            <a:r>
              <a:rPr lang="ro-RO" sz="1600"/>
              <a:t> </a:t>
            </a:r>
            <a:r>
              <a:rPr lang="ro-RO" sz="1600" err="1"/>
              <a:t>functia</a:t>
            </a:r>
            <a:r>
              <a:rPr lang="ro-RO" sz="1600"/>
              <a:t> si o lista de parametri prin care </a:t>
            </a:r>
            <a:r>
              <a:rPr lang="ro-RO" sz="1600" err="1"/>
              <a:t>functia</a:t>
            </a:r>
            <a:r>
              <a:rPr lang="ro-RO" sz="1600"/>
              <a:t> comunica cu</a:t>
            </a:r>
            <a:r>
              <a:rPr lang="en-US" sz="1600"/>
              <a:t> </a:t>
            </a:r>
            <a:r>
              <a:rPr lang="ro-RO" sz="1600"/>
              <a:t>exteriorul ei, </a:t>
            </a:r>
            <a:r>
              <a:rPr lang="ro-RO" sz="1600" err="1"/>
              <a:t>incadrata</a:t>
            </a:r>
            <a:r>
              <a:rPr lang="ro-RO" sz="1600"/>
              <a:t> intre paranteze rotunde</a:t>
            </a:r>
            <a:r>
              <a:rPr lang="en-US" sz="1600"/>
              <a:t>.</a:t>
            </a:r>
            <a:endParaRPr lang="ro-RO" sz="1600"/>
          </a:p>
          <a:p>
            <a:pPr lvl="1"/>
            <a:r>
              <a:rPr lang="en-US" sz="1600" b="1"/>
              <a:t>C</a:t>
            </a:r>
            <a:r>
              <a:rPr lang="ro-RO" sz="1600" b="1" err="1"/>
              <a:t>orpul</a:t>
            </a:r>
            <a:r>
              <a:rPr lang="ro-RO" sz="1600" b="1"/>
              <a:t> </a:t>
            </a:r>
            <a:r>
              <a:rPr lang="ro-RO" sz="1600" err="1"/>
              <a:t>functiei</a:t>
            </a:r>
            <a:r>
              <a:rPr lang="ro-RO" sz="1600"/>
              <a:t> </a:t>
            </a:r>
            <a:r>
              <a:rPr lang="ro-RO" sz="1600" err="1"/>
              <a:t>contine</a:t>
            </a:r>
            <a:r>
              <a:rPr lang="ro-RO" sz="1600"/>
              <a:t> </a:t>
            </a:r>
            <a:r>
              <a:rPr lang="ro-RO" sz="1600" err="1"/>
              <a:t>declaratii</a:t>
            </a:r>
            <a:r>
              <a:rPr lang="ro-RO" sz="1600"/>
              <a:t> si </a:t>
            </a:r>
            <a:r>
              <a:rPr lang="ro-RO" sz="1600" err="1"/>
              <a:t>instructiuni</a:t>
            </a:r>
            <a:r>
              <a:rPr lang="ro-RO" sz="1600"/>
              <a:t> care specifica </a:t>
            </a:r>
            <a:r>
              <a:rPr lang="ro-RO" sz="1600" err="1"/>
              <a:t>prelucrarile</a:t>
            </a:r>
            <a:endParaRPr lang="en-US" sz="1600"/>
          </a:p>
          <a:p>
            <a:pPr marL="533400" lvl="1" indent="0">
              <a:spcBef>
                <a:spcPts val="0"/>
              </a:spcBef>
              <a:buNone/>
            </a:pPr>
            <a:r>
              <a:rPr lang="en-US" sz="1600"/>
              <a:t>r</a:t>
            </a:r>
            <a:r>
              <a:rPr lang="ro-RO" sz="1600" err="1"/>
              <a:t>ealizate</a:t>
            </a:r>
            <a:r>
              <a:rPr lang="ro-RO" sz="1600"/>
              <a:t> de </a:t>
            </a:r>
            <a:r>
              <a:rPr lang="ro-RO" sz="1600" err="1"/>
              <a:t>functia</a:t>
            </a:r>
            <a:r>
              <a:rPr lang="ro-RO" sz="1600"/>
              <a:t> respectiva</a:t>
            </a:r>
            <a:r>
              <a:rPr lang="en-US" sz="1600"/>
              <a:t>.</a:t>
            </a:r>
            <a:endParaRPr lang="ro-RO" sz="1600"/>
          </a:p>
        </p:txBody>
      </p:sp>
      <p:sp>
        <p:nvSpPr>
          <p:cNvPr id="4" name="Slide Number Placeholder 3">
            <a:extLst>
              <a:ext uri="{FF2B5EF4-FFF2-40B4-BE49-F238E27FC236}">
                <a16:creationId xmlns:a16="http://schemas.microsoft.com/office/drawing/2014/main" id="{5FBA1A42-CF7C-4549-9DF9-4BEC2EBA9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697;p37">
            <a:extLst>
              <a:ext uri="{FF2B5EF4-FFF2-40B4-BE49-F238E27FC236}">
                <a16:creationId xmlns:a16="http://schemas.microsoft.com/office/drawing/2014/main" id="{11C1539D-64C3-45A7-B429-B93775152A09}"/>
              </a:ext>
            </a:extLst>
          </p:cNvPr>
          <p:cNvGrpSpPr/>
          <p:nvPr/>
        </p:nvGrpSpPr>
        <p:grpSpPr>
          <a:xfrm>
            <a:off x="422212" y="629922"/>
            <a:ext cx="392063" cy="291505"/>
            <a:chOff x="5247525" y="3007275"/>
            <a:chExt cx="517575" cy="384825"/>
          </a:xfrm>
        </p:grpSpPr>
        <p:sp>
          <p:nvSpPr>
            <p:cNvPr id="6" name="Google Shape;698;p37">
              <a:extLst>
                <a:ext uri="{FF2B5EF4-FFF2-40B4-BE49-F238E27FC236}">
                  <a16:creationId xmlns:a16="http://schemas.microsoft.com/office/drawing/2014/main" id="{1C216733-A248-479E-AAF1-2461EFC00AF4}"/>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9;p37">
              <a:extLst>
                <a:ext uri="{FF2B5EF4-FFF2-40B4-BE49-F238E27FC236}">
                  <a16:creationId xmlns:a16="http://schemas.microsoft.com/office/drawing/2014/main" id="{74F1D5E7-6430-4622-B6D3-46CC3C4B0C9B}"/>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4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DAE5B0-B906-4908-A2BD-85E8F2C3322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 Placeholder 4">
            <a:extLst>
              <a:ext uri="{FF2B5EF4-FFF2-40B4-BE49-F238E27FC236}">
                <a16:creationId xmlns:a16="http://schemas.microsoft.com/office/drawing/2014/main" id="{ACF58AC6-D142-443C-9643-E7339D497632}"/>
              </a:ext>
            </a:extLst>
          </p:cNvPr>
          <p:cNvSpPr>
            <a:spLocks noGrp="1"/>
          </p:cNvSpPr>
          <p:nvPr>
            <p:ph type="body" idx="1"/>
          </p:nvPr>
        </p:nvSpPr>
        <p:spPr>
          <a:xfrm>
            <a:off x="0" y="662152"/>
            <a:ext cx="9144000" cy="4481348"/>
          </a:xfrm>
        </p:spPr>
        <p:txBody>
          <a:bodyPr anchor="t"/>
          <a:lstStyle/>
          <a:p>
            <a:r>
              <a:rPr lang="ro-RO" sz="1800"/>
              <a:t>Instruc</a:t>
            </a:r>
            <a:r>
              <a:rPr lang="en-US" sz="1800"/>
              <a:t>t</a:t>
            </a:r>
            <a:r>
              <a:rPr lang="ro-RO" sz="1800"/>
              <a:t>iu</a:t>
            </a:r>
            <a:r>
              <a:rPr lang="en-US" sz="1800"/>
              <a:t>nea</a:t>
            </a:r>
            <a:r>
              <a:rPr lang="ro-RO" sz="1800"/>
              <a:t> specific</a:t>
            </a:r>
            <a:r>
              <a:rPr lang="en-US" sz="1800"/>
              <a:t>a</a:t>
            </a:r>
            <a:r>
              <a:rPr lang="ro-RO" sz="1800"/>
              <a:t> o ac</a:t>
            </a:r>
            <a:r>
              <a:rPr lang="en-US" sz="1800"/>
              <a:t>t</a:t>
            </a:r>
            <a:r>
              <a:rPr lang="ro-RO" sz="1800"/>
              <a:t>iune sau opera</a:t>
            </a:r>
            <a:r>
              <a:rPr lang="en-US" sz="1800"/>
              <a:t>t</a:t>
            </a:r>
            <a:r>
              <a:rPr lang="ro-RO" sz="1800"/>
              <a:t>ie ce trebuie executat</a:t>
            </a:r>
            <a:r>
              <a:rPr lang="en-US" sz="1800"/>
              <a:t>a</a:t>
            </a:r>
            <a:r>
              <a:rPr lang="ro-RO" sz="1800"/>
              <a:t> de</a:t>
            </a:r>
            <a:r>
              <a:rPr lang="en-US" sz="1800"/>
              <a:t> </a:t>
            </a:r>
            <a:r>
              <a:rPr lang="ro-RO" sz="1800"/>
              <a:t>program</a:t>
            </a:r>
            <a:r>
              <a:rPr lang="en-US" sz="1800"/>
              <a:t>. </a:t>
            </a:r>
            <a:r>
              <a:rPr lang="it-IT" sz="1800" i="1"/>
              <a:t>Toate instructiunile din C++ se termina cu </a:t>
            </a:r>
            <a:r>
              <a:rPr lang="en-US" sz="1800"/>
              <a:t>”</a:t>
            </a:r>
            <a:r>
              <a:rPr lang="it-IT" sz="1800" i="1"/>
              <a:t>;</a:t>
            </a:r>
            <a:r>
              <a:rPr lang="en-US" sz="1800"/>
              <a:t> ” (punct si virgula)</a:t>
            </a:r>
            <a:r>
              <a:rPr lang="it-IT" sz="1800" i="1"/>
              <a:t>.</a:t>
            </a:r>
          </a:p>
          <a:p>
            <a:r>
              <a:rPr lang="ro-RO" sz="1800"/>
              <a:t>C++ </a:t>
            </a:r>
            <a:r>
              <a:rPr lang="ro-RO" sz="1800" b="1"/>
              <a:t>nu recunoa</a:t>
            </a:r>
            <a:r>
              <a:rPr lang="en-US" sz="1800" b="1"/>
              <a:t>s</a:t>
            </a:r>
            <a:r>
              <a:rPr lang="ro-RO" sz="1800" b="1"/>
              <a:t>te </a:t>
            </a:r>
            <a:r>
              <a:rPr lang="ro-RO" sz="1800"/>
              <a:t>spa</a:t>
            </a:r>
            <a:r>
              <a:rPr lang="en-US" sz="1800"/>
              <a:t>t</a:t>
            </a:r>
            <a:r>
              <a:rPr lang="ro-RO" sz="1800"/>
              <a:t>iile libere, tab-urile </a:t>
            </a:r>
            <a:r>
              <a:rPr lang="en-US" sz="1800"/>
              <a:t>s</a:t>
            </a:r>
            <a:r>
              <a:rPr lang="ro-RO" sz="1800"/>
              <a:t>i sf</a:t>
            </a:r>
            <a:r>
              <a:rPr lang="en-US" sz="1800"/>
              <a:t>a</a:t>
            </a:r>
            <a:r>
              <a:rPr lang="ro-RO" sz="1800"/>
              <a:t>r</a:t>
            </a:r>
            <a:r>
              <a:rPr lang="en-US" sz="1800"/>
              <a:t>s</a:t>
            </a:r>
            <a:r>
              <a:rPr lang="ro-RO" sz="1800"/>
              <a:t>itul de linie ca</a:t>
            </a:r>
            <a:r>
              <a:rPr lang="en-US" sz="1800"/>
              <a:t> </a:t>
            </a:r>
            <a:r>
              <a:rPr lang="ro-RO" sz="1800"/>
              <a:t>terminator </a:t>
            </a:r>
            <a:r>
              <a:rPr lang="en-US" sz="1800"/>
              <a:t>s</a:t>
            </a:r>
            <a:r>
              <a:rPr lang="ro-RO" sz="1800"/>
              <a:t>i ca urmare </a:t>
            </a:r>
            <a:r>
              <a:rPr lang="ro-RO" sz="1800" b="1"/>
              <a:t>nu exista</a:t>
            </a:r>
            <a:r>
              <a:rPr lang="ro-RO" sz="1800"/>
              <a:t> constr</a:t>
            </a:r>
            <a:r>
              <a:rPr lang="en-US" sz="1800"/>
              <a:t>a</a:t>
            </a:r>
            <a:r>
              <a:rPr lang="ro-RO" sz="1800"/>
              <a:t>nger</a:t>
            </a:r>
            <a:r>
              <a:rPr lang="en-US" sz="1800"/>
              <a:t>i </a:t>
            </a:r>
            <a:r>
              <a:rPr lang="ro-RO" sz="1800"/>
              <a:t>in ceea ce prive</a:t>
            </a:r>
            <a:r>
              <a:rPr lang="en-US" sz="1800"/>
              <a:t>s</a:t>
            </a:r>
            <a:r>
              <a:rPr lang="ro-RO" sz="1800"/>
              <a:t>te</a:t>
            </a:r>
            <a:r>
              <a:rPr lang="en-US" sz="1800"/>
              <a:t> </a:t>
            </a:r>
            <a:r>
              <a:rPr lang="ro-RO" sz="1800"/>
              <a:t>pozi</a:t>
            </a:r>
            <a:r>
              <a:rPr lang="en-US" sz="1800"/>
              <a:t>t</a:t>
            </a:r>
            <a:r>
              <a:rPr lang="ro-RO" sz="1800"/>
              <a:t>ia unei instruc</a:t>
            </a:r>
            <a:r>
              <a:rPr lang="en-US" sz="1800"/>
              <a:t>t</a:t>
            </a:r>
            <a:r>
              <a:rPr lang="ro-RO" sz="1800"/>
              <a:t>iuni </a:t>
            </a:r>
            <a:r>
              <a:rPr lang="en-US" sz="1800"/>
              <a:t>i</a:t>
            </a:r>
            <a:r>
              <a:rPr lang="ro-RO" sz="1800"/>
              <a:t>n linie. De asemenea, tot ca urmare a</a:t>
            </a:r>
            <a:r>
              <a:rPr lang="en-US" sz="1800"/>
              <a:t> </a:t>
            </a:r>
            <a:r>
              <a:rPr lang="ro-RO" sz="1800"/>
              <a:t>acestei reguli, se pot plasa dou</a:t>
            </a:r>
            <a:r>
              <a:rPr lang="en-US" sz="1800"/>
              <a:t>a</a:t>
            </a:r>
            <a:r>
              <a:rPr lang="ro-RO" sz="1800"/>
              <a:t> sau mai multe instruc</a:t>
            </a:r>
            <a:r>
              <a:rPr lang="en-US" sz="1800"/>
              <a:t>t</a:t>
            </a:r>
            <a:r>
              <a:rPr lang="ro-RO" sz="1800"/>
              <a:t>iuni pe</a:t>
            </a:r>
            <a:r>
              <a:rPr lang="en-US" sz="1800"/>
              <a:t> </a:t>
            </a:r>
            <a:r>
              <a:rPr lang="ro-RO" sz="1800"/>
              <a:t>aceea</a:t>
            </a:r>
            <a:r>
              <a:rPr lang="en-US" sz="1800"/>
              <a:t>s</a:t>
            </a:r>
            <a:r>
              <a:rPr lang="ro-RO" sz="1800"/>
              <a:t>i linie. </a:t>
            </a:r>
            <a:endParaRPr lang="en-US" sz="1800"/>
          </a:p>
          <a:p>
            <a:r>
              <a:rPr lang="ro-RO" sz="1800"/>
              <a:t>Bloc</a:t>
            </a:r>
            <a:r>
              <a:rPr lang="en-US" sz="1800"/>
              <a:t>ul</a:t>
            </a:r>
            <a:r>
              <a:rPr lang="ro-RO" sz="1800"/>
              <a:t> de instruc</a:t>
            </a:r>
            <a:r>
              <a:rPr lang="en-US" sz="1800"/>
              <a:t>t</a:t>
            </a:r>
            <a:r>
              <a:rPr lang="ro-RO" sz="1800"/>
              <a:t>iuni </a:t>
            </a:r>
            <a:r>
              <a:rPr lang="en-US" sz="1800"/>
              <a:t>este</a:t>
            </a:r>
            <a:r>
              <a:rPr lang="ro-RO" sz="1800"/>
              <a:t> </a:t>
            </a:r>
            <a:r>
              <a:rPr lang="en-US" sz="1800"/>
              <a:t>un </a:t>
            </a:r>
            <a:r>
              <a:rPr lang="ro-RO" sz="1800"/>
              <a:t>grup (</a:t>
            </a:r>
            <a:r>
              <a:rPr lang="en-US" sz="1800"/>
              <a:t>i</a:t>
            </a:r>
            <a:r>
              <a:rPr lang="ro-RO" sz="1800"/>
              <a:t>n</a:t>
            </a:r>
            <a:r>
              <a:rPr lang="en-US" sz="1800"/>
              <a:t>s</a:t>
            </a:r>
            <a:r>
              <a:rPr lang="ro-RO" sz="1800"/>
              <a:t>iruire) de instruc</a:t>
            </a:r>
            <a:r>
              <a:rPr lang="en-US" sz="1800"/>
              <a:t>t</a:t>
            </a:r>
            <a:r>
              <a:rPr lang="ro-RO" sz="1800"/>
              <a:t>iuni care poate</a:t>
            </a:r>
            <a:r>
              <a:rPr lang="en-US" sz="1800"/>
              <a:t> </a:t>
            </a:r>
            <a:r>
              <a:rPr lang="ro-RO" sz="1800"/>
              <a:t>cuprinde la r</a:t>
            </a:r>
            <a:r>
              <a:rPr lang="en-US" sz="1800"/>
              <a:t>a</a:t>
            </a:r>
            <a:r>
              <a:rPr lang="ro-RO" sz="1800"/>
              <a:t>ndul s</a:t>
            </a:r>
            <a:r>
              <a:rPr lang="en-US" sz="1800"/>
              <a:t>a</a:t>
            </a:r>
            <a:r>
              <a:rPr lang="ro-RO" sz="1800"/>
              <a:t>u alte blocuri de instruc</a:t>
            </a:r>
            <a:r>
              <a:rPr lang="en-US" sz="1800"/>
              <a:t>t</a:t>
            </a:r>
            <a:r>
              <a:rPr lang="ro-RO" sz="1800"/>
              <a:t>iuni.</a:t>
            </a:r>
            <a:endParaRPr lang="en-US" sz="1800"/>
          </a:p>
          <a:p>
            <a:pPr lvl="1">
              <a:spcBef>
                <a:spcPts val="0"/>
              </a:spcBef>
            </a:pPr>
            <a:r>
              <a:rPr lang="en-US" sz="1800" b="1"/>
              <a:t>I</a:t>
            </a:r>
            <a:r>
              <a:rPr lang="ro-RO" sz="1800" b="1"/>
              <a:t>ncepe</a:t>
            </a:r>
            <a:r>
              <a:rPr lang="ro-RO" sz="1800"/>
              <a:t> cu acolad</a:t>
            </a:r>
            <a:r>
              <a:rPr lang="en-US" sz="1800"/>
              <a:t>a</a:t>
            </a:r>
            <a:r>
              <a:rPr lang="ro-RO" sz="1800"/>
              <a:t> deschis</a:t>
            </a:r>
            <a:r>
              <a:rPr lang="en-US" sz="1800"/>
              <a:t>a</a:t>
            </a:r>
            <a:r>
              <a:rPr lang="ro-RO" sz="1800"/>
              <a:t> ‘{‘</a:t>
            </a:r>
            <a:r>
              <a:rPr lang="en-US" sz="1800"/>
              <a:t> si </a:t>
            </a:r>
            <a:r>
              <a:rPr lang="ro-RO" sz="1800" b="1"/>
              <a:t>se </a:t>
            </a:r>
            <a:r>
              <a:rPr lang="en-US" sz="1800" b="1"/>
              <a:t>i</a:t>
            </a:r>
            <a:r>
              <a:rPr lang="ro-RO" sz="1800" b="1"/>
              <a:t>ncheie </a:t>
            </a:r>
            <a:r>
              <a:rPr lang="ro-RO" sz="1800"/>
              <a:t>cu acolad</a:t>
            </a:r>
            <a:r>
              <a:rPr lang="en-US" sz="1800"/>
              <a:t>a</a:t>
            </a:r>
            <a:r>
              <a:rPr lang="ro-RO" sz="1800"/>
              <a:t> </a:t>
            </a:r>
            <a:r>
              <a:rPr lang="en-US" sz="1800"/>
              <a:t>i</a:t>
            </a:r>
            <a:r>
              <a:rPr lang="ro-RO" sz="1800"/>
              <a:t>nchis</a:t>
            </a:r>
            <a:r>
              <a:rPr lang="en-US" sz="1800"/>
              <a:t>a</a:t>
            </a:r>
            <a:r>
              <a:rPr lang="ro-RO" sz="1800"/>
              <a:t> '}’. </a:t>
            </a:r>
            <a:endParaRPr lang="en-US" sz="1800"/>
          </a:p>
          <a:p>
            <a:pPr lvl="1">
              <a:spcBef>
                <a:spcPts val="0"/>
              </a:spcBef>
            </a:pPr>
            <a:r>
              <a:rPr lang="en-US" sz="1800"/>
              <a:t>P</a:t>
            </a:r>
            <a:r>
              <a:rPr lang="ro-RO" sz="1800"/>
              <a:t>oate s</a:t>
            </a:r>
            <a:r>
              <a:rPr lang="en-US" sz="1800"/>
              <a:t>a</a:t>
            </a:r>
            <a:r>
              <a:rPr lang="ro-RO" sz="1800"/>
              <a:t> cuprind</a:t>
            </a:r>
            <a:r>
              <a:rPr lang="en-US" sz="1800"/>
              <a:t>a</a:t>
            </a:r>
            <a:r>
              <a:rPr lang="ro-RO" sz="1800"/>
              <a:t> variabile proprii (locale)</a:t>
            </a:r>
            <a:r>
              <a:rPr lang="en-US" sz="1800"/>
              <a:t> </a:t>
            </a:r>
            <a:r>
              <a:rPr lang="ro-RO" sz="1800"/>
              <a:t>care sunt disponibile numai </a:t>
            </a:r>
            <a:r>
              <a:rPr lang="en-US" sz="1800"/>
              <a:t>in</a:t>
            </a:r>
            <a:r>
              <a:rPr lang="ro-RO" sz="1800"/>
              <a:t> interiorul acelui bloc</a:t>
            </a:r>
            <a:r>
              <a:rPr lang="en-US" sz="1800"/>
              <a:t>. </a:t>
            </a:r>
          </a:p>
          <a:p>
            <a:pPr lvl="1">
              <a:spcBef>
                <a:spcPts val="0"/>
              </a:spcBef>
            </a:pPr>
            <a:r>
              <a:rPr lang="en-US" sz="1800"/>
              <a:t>Declararea variabilelor locale se face poateface oriunde in bloc, insa este indicat sa se faca la inceputul blocului, pentru a fi administrate mai usor. </a:t>
            </a:r>
          </a:p>
          <a:p>
            <a:pPr lvl="1">
              <a:spcBef>
                <a:spcPts val="0"/>
              </a:spcBef>
            </a:pPr>
            <a:endParaRPr lang="ro-RO" sz="1800"/>
          </a:p>
        </p:txBody>
      </p:sp>
    </p:spTree>
    <p:extLst>
      <p:ext uri="{BB962C8B-B14F-4D97-AF65-F5344CB8AC3E}">
        <p14:creationId xmlns:p14="http://schemas.microsoft.com/office/powerpoint/2010/main" val="34008993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D63D8C-A747-4068-AF98-2DF700AFD34E}"/>
              </a:ext>
            </a:extLst>
          </p:cNvPr>
          <p:cNvSpPr/>
          <p:nvPr/>
        </p:nvSpPr>
        <p:spPr>
          <a:xfrm>
            <a:off x="649704" y="901263"/>
            <a:ext cx="4810619" cy="413996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ro-RO">
              <a:latin typeface="STXinwei" panose="02010800040101010101" pitchFamily="2" charset="-122"/>
              <a:ea typeface="STXinwei" panose="02010800040101010101" pitchFamily="2" charset="-122"/>
            </a:endParaRPr>
          </a:p>
        </p:txBody>
      </p:sp>
      <p:sp>
        <p:nvSpPr>
          <p:cNvPr id="2" name="Slide Number Placeholder 1">
            <a:extLst>
              <a:ext uri="{FF2B5EF4-FFF2-40B4-BE49-F238E27FC236}">
                <a16:creationId xmlns:a16="http://schemas.microsoft.com/office/drawing/2014/main" id="{C3BC8AD8-5A40-4354-89A9-C495185A10CB}"/>
              </a:ext>
            </a:extLst>
          </p:cNvPr>
          <p:cNvSpPr>
            <a:spLocks noGrp="1"/>
          </p:cNvSpPr>
          <p:nvPr>
            <p:ph type="sldNum" idx="10"/>
          </p:nvPr>
        </p:nvSpPr>
        <p:spPr/>
        <p:txBody>
          <a:bodyPr/>
          <a:lstStyle/>
          <a:p>
            <a:fld id="{00000000-1234-1234-1234-123412341234}" type="slidenum">
              <a:rPr lang="en" smtClean="0"/>
              <a:pPr/>
              <a:t>19</a:t>
            </a:fld>
            <a:endParaRPr lang="en"/>
          </a:p>
        </p:txBody>
      </p:sp>
      <p:sp>
        <p:nvSpPr>
          <p:cNvPr id="6" name="Rectangle: Rounded Corners 5">
            <a:extLst>
              <a:ext uri="{FF2B5EF4-FFF2-40B4-BE49-F238E27FC236}">
                <a16:creationId xmlns:a16="http://schemas.microsoft.com/office/drawing/2014/main" id="{88322211-23E1-43B5-B275-F8DEFD405343}"/>
              </a:ext>
            </a:extLst>
          </p:cNvPr>
          <p:cNvSpPr/>
          <p:nvPr/>
        </p:nvSpPr>
        <p:spPr>
          <a:xfrm>
            <a:off x="1419727" y="1383630"/>
            <a:ext cx="2971800" cy="30777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7" name="TextBox 6">
            <a:extLst>
              <a:ext uri="{FF2B5EF4-FFF2-40B4-BE49-F238E27FC236}">
                <a16:creationId xmlns:a16="http://schemas.microsoft.com/office/drawing/2014/main" id="{1F40FA96-B40B-4966-9711-F73D5A257DE9}"/>
              </a:ext>
            </a:extLst>
          </p:cNvPr>
          <p:cNvSpPr txBox="1"/>
          <p:nvPr/>
        </p:nvSpPr>
        <p:spPr>
          <a:xfrm>
            <a:off x="1419727" y="1383630"/>
            <a:ext cx="3014050" cy="307777"/>
          </a:xfrm>
          <a:prstGeom prst="rect">
            <a:avLst/>
          </a:prstGeom>
          <a:noFill/>
        </p:spPr>
        <p:txBody>
          <a:bodyPr wrap="square" rtlCol="0">
            <a:spAutoFit/>
          </a:bodyPr>
          <a:lstStyle/>
          <a:p>
            <a:pPr algn="ctr"/>
            <a:r>
              <a:rPr lang="en-US">
                <a:latin typeface="STXinwei" panose="02010800040101010101" pitchFamily="2" charset="-122"/>
                <a:ea typeface="STXinwei" panose="02010800040101010101" pitchFamily="2" charset="-122"/>
              </a:rPr>
              <a:t>Declaratii de variable locale blocului.</a:t>
            </a:r>
            <a:endParaRPr lang="ro-RO">
              <a:latin typeface="STXinwei" panose="02010800040101010101" pitchFamily="2" charset="-122"/>
              <a:ea typeface="STXinwei" panose="02010800040101010101" pitchFamily="2" charset="-122"/>
            </a:endParaRPr>
          </a:p>
        </p:txBody>
      </p:sp>
      <p:sp>
        <p:nvSpPr>
          <p:cNvPr id="8" name="TextBox 7">
            <a:extLst>
              <a:ext uri="{FF2B5EF4-FFF2-40B4-BE49-F238E27FC236}">
                <a16:creationId xmlns:a16="http://schemas.microsoft.com/office/drawing/2014/main" id="{4F9B8CD8-1946-48B6-AC55-CF01947AC9C5}"/>
              </a:ext>
            </a:extLst>
          </p:cNvPr>
          <p:cNvSpPr txBox="1"/>
          <p:nvPr/>
        </p:nvSpPr>
        <p:spPr>
          <a:xfrm>
            <a:off x="719884" y="1099917"/>
            <a:ext cx="194517" cy="307777"/>
          </a:xfrm>
          <a:prstGeom prst="rect">
            <a:avLst/>
          </a:prstGeom>
          <a:noFill/>
        </p:spPr>
        <p:txBody>
          <a:bodyPr wrap="square" rtlCol="0">
            <a:spAutoFit/>
          </a:bodyPr>
          <a:lstStyle/>
          <a:p>
            <a:r>
              <a:rPr lang="en-US" b="1">
                <a:latin typeface="STXinwei" panose="02010800040101010101" pitchFamily="2" charset="-122"/>
                <a:ea typeface="STXinwei" panose="02010800040101010101" pitchFamily="2" charset="-122"/>
              </a:rPr>
              <a:t>{</a:t>
            </a:r>
            <a:endParaRPr lang="ro-RO" b="1">
              <a:latin typeface="STXinwei" panose="02010800040101010101" pitchFamily="2" charset="-122"/>
              <a:ea typeface="STXinwei" panose="02010800040101010101" pitchFamily="2" charset="-122"/>
            </a:endParaRPr>
          </a:p>
        </p:txBody>
      </p:sp>
      <p:sp>
        <p:nvSpPr>
          <p:cNvPr id="9" name="TextBox 8">
            <a:extLst>
              <a:ext uri="{FF2B5EF4-FFF2-40B4-BE49-F238E27FC236}">
                <a16:creationId xmlns:a16="http://schemas.microsoft.com/office/drawing/2014/main" id="{0E65C66B-D3EF-4F01-81BC-5FEC495E67CF}"/>
              </a:ext>
            </a:extLst>
          </p:cNvPr>
          <p:cNvSpPr txBox="1"/>
          <p:nvPr/>
        </p:nvSpPr>
        <p:spPr>
          <a:xfrm>
            <a:off x="719883" y="4486523"/>
            <a:ext cx="194517" cy="307777"/>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a:t>
            </a:r>
            <a:endParaRPr lang="ro-RO">
              <a:latin typeface="STXinwei" panose="02010800040101010101" pitchFamily="2" charset="-122"/>
              <a:ea typeface="STXinwei" panose="02010800040101010101" pitchFamily="2" charset="-122"/>
            </a:endParaRPr>
          </a:p>
        </p:txBody>
      </p:sp>
      <p:sp>
        <p:nvSpPr>
          <p:cNvPr id="10" name="TextBox 9">
            <a:extLst>
              <a:ext uri="{FF2B5EF4-FFF2-40B4-BE49-F238E27FC236}">
                <a16:creationId xmlns:a16="http://schemas.microsoft.com/office/drawing/2014/main" id="{926FC905-E674-4A19-A0FF-163973C2BE05}"/>
              </a:ext>
            </a:extLst>
          </p:cNvPr>
          <p:cNvSpPr txBox="1"/>
          <p:nvPr/>
        </p:nvSpPr>
        <p:spPr>
          <a:xfrm>
            <a:off x="1419727" y="1831695"/>
            <a:ext cx="1407694" cy="954107"/>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instructiune 1;</a:t>
            </a:r>
          </a:p>
          <a:p>
            <a:r>
              <a:rPr lang="en-US">
                <a:latin typeface="STXinwei" panose="02010800040101010101" pitchFamily="2" charset="-122"/>
                <a:ea typeface="STXinwei" panose="02010800040101010101" pitchFamily="2" charset="-122"/>
              </a:rPr>
              <a:t>instructiune 2;</a:t>
            </a:r>
          </a:p>
          <a:p>
            <a:r>
              <a:rPr lang="en-US">
                <a:latin typeface="STXinwei" panose="02010800040101010101" pitchFamily="2" charset="-122"/>
                <a:ea typeface="STXinwei" panose="02010800040101010101" pitchFamily="2" charset="-122"/>
              </a:rPr>
              <a:t>......................</a:t>
            </a:r>
          </a:p>
          <a:p>
            <a:endParaRPr lang="ro-RO">
              <a:latin typeface="STXinwei" panose="02010800040101010101" pitchFamily="2" charset="-122"/>
              <a:ea typeface="STXinwei" panose="02010800040101010101" pitchFamily="2" charset="-122"/>
            </a:endParaRPr>
          </a:p>
        </p:txBody>
      </p:sp>
      <p:sp>
        <p:nvSpPr>
          <p:cNvPr id="11" name="Rectangle: Rounded Corners 10">
            <a:extLst>
              <a:ext uri="{FF2B5EF4-FFF2-40B4-BE49-F238E27FC236}">
                <a16:creationId xmlns:a16="http://schemas.microsoft.com/office/drawing/2014/main" id="{0DDFFEB2-59A7-47EE-A983-02482707050B}"/>
              </a:ext>
            </a:extLst>
          </p:cNvPr>
          <p:cNvSpPr/>
          <p:nvPr/>
        </p:nvSpPr>
        <p:spPr>
          <a:xfrm>
            <a:off x="1419727" y="2609349"/>
            <a:ext cx="2971800" cy="73866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12" name="TextBox 11">
            <a:extLst>
              <a:ext uri="{FF2B5EF4-FFF2-40B4-BE49-F238E27FC236}">
                <a16:creationId xmlns:a16="http://schemas.microsoft.com/office/drawing/2014/main" id="{3A8BB532-332C-4844-B57D-10330F41964D}"/>
              </a:ext>
            </a:extLst>
          </p:cNvPr>
          <p:cNvSpPr txBox="1"/>
          <p:nvPr/>
        </p:nvSpPr>
        <p:spPr>
          <a:xfrm>
            <a:off x="1419727" y="2672334"/>
            <a:ext cx="2971800" cy="523220"/>
          </a:xfrm>
          <a:prstGeom prst="rect">
            <a:avLst/>
          </a:prstGeom>
          <a:noFill/>
        </p:spPr>
        <p:txBody>
          <a:bodyPr wrap="square" rtlCol="0">
            <a:spAutoFit/>
          </a:bodyPr>
          <a:lstStyle/>
          <a:p>
            <a:r>
              <a:rPr lang="en-US" b="1">
                <a:latin typeface="STXinwei" panose="02010800040101010101" pitchFamily="2" charset="-122"/>
                <a:ea typeface="STXinwei" panose="02010800040101010101" pitchFamily="2" charset="-122"/>
              </a:rPr>
              <a:t>{</a:t>
            </a:r>
            <a:r>
              <a:rPr lang="en-US">
                <a:latin typeface="STXinwei" panose="02010800040101010101" pitchFamily="2" charset="-122"/>
                <a:ea typeface="STXinwei" panose="02010800040101010101" pitchFamily="2" charset="-122"/>
              </a:rPr>
              <a:t>               BLOC</a:t>
            </a:r>
          </a:p>
          <a:p>
            <a:r>
              <a:rPr lang="en-US" b="1">
                <a:latin typeface="STXinwei" panose="02010800040101010101" pitchFamily="2" charset="-122"/>
                <a:ea typeface="STXinwei" panose="02010800040101010101" pitchFamily="2" charset="-122"/>
              </a:rPr>
              <a:t>}</a:t>
            </a:r>
            <a:r>
              <a:rPr lang="en-US">
                <a:latin typeface="STXinwei" panose="02010800040101010101" pitchFamily="2" charset="-122"/>
                <a:ea typeface="STXinwei" panose="02010800040101010101" pitchFamily="2" charset="-122"/>
              </a:rPr>
              <a:t> </a:t>
            </a:r>
          </a:p>
        </p:txBody>
      </p:sp>
      <p:sp>
        <p:nvSpPr>
          <p:cNvPr id="13" name="TextBox 12">
            <a:extLst>
              <a:ext uri="{FF2B5EF4-FFF2-40B4-BE49-F238E27FC236}">
                <a16:creationId xmlns:a16="http://schemas.microsoft.com/office/drawing/2014/main" id="{8027A5CA-5977-4277-BA7E-98877218E99F}"/>
              </a:ext>
            </a:extLst>
          </p:cNvPr>
          <p:cNvSpPr txBox="1"/>
          <p:nvPr/>
        </p:nvSpPr>
        <p:spPr>
          <a:xfrm>
            <a:off x="1413711" y="3452094"/>
            <a:ext cx="1413710" cy="523220"/>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a:t>
            </a:r>
          </a:p>
          <a:p>
            <a:r>
              <a:rPr lang="en-US">
                <a:latin typeface="STXinwei" panose="02010800040101010101" pitchFamily="2" charset="-122"/>
                <a:ea typeface="STXinwei" panose="02010800040101010101" pitchFamily="2" charset="-122"/>
              </a:rPr>
              <a:t>instructiune N;</a:t>
            </a:r>
            <a:endParaRPr lang="ro-RO">
              <a:latin typeface="STXinwei" panose="02010800040101010101" pitchFamily="2" charset="-122"/>
              <a:ea typeface="STXinwei" panose="02010800040101010101" pitchFamily="2" charset="-122"/>
            </a:endParaRPr>
          </a:p>
        </p:txBody>
      </p:sp>
      <p:sp>
        <p:nvSpPr>
          <p:cNvPr id="29" name="Callout: Line 28">
            <a:extLst>
              <a:ext uri="{FF2B5EF4-FFF2-40B4-BE49-F238E27FC236}">
                <a16:creationId xmlns:a16="http://schemas.microsoft.com/office/drawing/2014/main" id="{12D5CDEE-D9CB-4071-8873-BBB348F80DAB}"/>
              </a:ext>
            </a:extLst>
          </p:cNvPr>
          <p:cNvSpPr/>
          <p:nvPr/>
        </p:nvSpPr>
        <p:spPr>
          <a:xfrm>
            <a:off x="5608725" y="372979"/>
            <a:ext cx="3270580" cy="542810"/>
          </a:xfrm>
          <a:prstGeom prst="borderCallout1">
            <a:avLst>
              <a:gd name="adj1" fmla="val 56431"/>
              <a:gd name="adj2" fmla="val -2447"/>
              <a:gd name="adj3" fmla="val 178756"/>
              <a:gd name="adj4" fmla="val -34918"/>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ro-RO"/>
          </a:p>
        </p:txBody>
      </p:sp>
      <p:sp>
        <p:nvSpPr>
          <p:cNvPr id="30" name="TextBox 29">
            <a:extLst>
              <a:ext uri="{FF2B5EF4-FFF2-40B4-BE49-F238E27FC236}">
                <a16:creationId xmlns:a16="http://schemas.microsoft.com/office/drawing/2014/main" id="{CB4663FA-654E-4B77-ABD0-917C0CFC562C}"/>
              </a:ext>
            </a:extLst>
          </p:cNvPr>
          <p:cNvSpPr txBox="1"/>
          <p:nvPr/>
        </p:nvSpPr>
        <p:spPr>
          <a:xfrm>
            <a:off x="5642810" y="469232"/>
            <a:ext cx="3270579" cy="307777"/>
          </a:xfrm>
          <a:prstGeom prst="rect">
            <a:avLst/>
          </a:prstGeom>
          <a:noFill/>
        </p:spPr>
        <p:txBody>
          <a:bodyPr wrap="square" rtlCol="0">
            <a:spAutoFit/>
          </a:bodyPr>
          <a:lstStyle/>
          <a:p>
            <a:r>
              <a:rPr lang="en-US">
                <a:solidFill>
                  <a:schemeClr val="bg1"/>
                </a:solidFill>
                <a:latin typeface="STXinwei" panose="02010800040101010101" pitchFamily="2" charset="-122"/>
                <a:ea typeface="STXinwei" panose="02010800040101010101" pitchFamily="2" charset="-122"/>
              </a:rPr>
              <a:t>Declaratiile</a:t>
            </a:r>
            <a:r>
              <a:rPr lang="en-US">
                <a:solidFill>
                  <a:schemeClr val="bg1"/>
                </a:solidFill>
              </a:rPr>
              <a:t> pot fi facute oriunde in bloc.</a:t>
            </a:r>
            <a:endParaRPr lang="ro-RO">
              <a:solidFill>
                <a:schemeClr val="bg1"/>
              </a:solidFill>
            </a:endParaRPr>
          </a:p>
        </p:txBody>
      </p:sp>
    </p:spTree>
    <p:extLst>
      <p:ext uri="{BB962C8B-B14F-4D97-AF65-F5344CB8AC3E}">
        <p14:creationId xmlns:p14="http://schemas.microsoft.com/office/powerpoint/2010/main" val="110081372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prstGeom prst="rect">
            <a:avLst/>
          </a:prstGeom>
        </p:spPr>
        <p:txBody>
          <a:bodyPr spcFirstLastPara="1" wrap="square" lIns="91425" tIns="91425" rIns="91425" bIns="91425" anchor="b" anchorCtr="0">
            <a:noAutofit/>
          </a:bodyPr>
          <a:lstStyle/>
          <a:p>
            <a:r>
              <a:rPr lang="en-US"/>
              <a:t>INTRODUCERE</a:t>
            </a:r>
            <a:endParaRPr/>
          </a:p>
        </p:txBody>
      </p:sp>
      <p:sp>
        <p:nvSpPr>
          <p:cNvPr id="222" name="Google Shape;222;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indent="0">
              <a:spcAft>
                <a:spcPts val="1000"/>
              </a:spcAft>
            </a:pPr>
            <a:r>
              <a:rPr lang="ro-RO"/>
              <a:t>D</a:t>
            </a:r>
            <a:r>
              <a:rPr lang="en-US"/>
              <a:t>ESPRE &amp; UTILIZARE, COMPILATOARE, STANDARDIZARE </a:t>
            </a: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EAED43-89A6-4E68-B064-DA59B0A49956}"/>
              </a:ext>
            </a:extLst>
          </p:cNvPr>
          <p:cNvSpPr>
            <a:spLocks noGrp="1"/>
          </p:cNvSpPr>
          <p:nvPr>
            <p:ph type="sldNum" idx="10"/>
          </p:nvPr>
        </p:nvSpPr>
        <p:spPr/>
        <p:txBody>
          <a:bodyPr/>
          <a:lstStyle/>
          <a:p>
            <a:fld id="{00000000-1234-1234-1234-123412341234}" type="slidenum">
              <a:rPr lang="en" smtClean="0"/>
              <a:pPr/>
              <a:t>20</a:t>
            </a:fld>
            <a:endParaRPr lang="en"/>
          </a:p>
        </p:txBody>
      </p:sp>
      <p:sp>
        <p:nvSpPr>
          <p:cNvPr id="4" name="Rectangle 3">
            <a:extLst>
              <a:ext uri="{FF2B5EF4-FFF2-40B4-BE49-F238E27FC236}">
                <a16:creationId xmlns:a16="http://schemas.microsoft.com/office/drawing/2014/main" id="{D00FE3A5-E0EF-45DD-BF57-085EC7030EED}"/>
              </a:ext>
            </a:extLst>
          </p:cNvPr>
          <p:cNvSpPr/>
          <p:nvPr/>
        </p:nvSpPr>
        <p:spPr>
          <a:xfrm>
            <a:off x="285747" y="1574428"/>
            <a:ext cx="4810619" cy="228461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ro-RO">
              <a:latin typeface="STXinwei" panose="02010800040101010101" pitchFamily="2" charset="-122"/>
              <a:ea typeface="STXinwei" panose="02010800040101010101" pitchFamily="2" charset="-122"/>
            </a:endParaRPr>
          </a:p>
        </p:txBody>
      </p:sp>
      <p:sp>
        <p:nvSpPr>
          <p:cNvPr id="5" name="Rectangle: Rounded Corners 4">
            <a:extLst>
              <a:ext uri="{FF2B5EF4-FFF2-40B4-BE49-F238E27FC236}">
                <a16:creationId xmlns:a16="http://schemas.microsoft.com/office/drawing/2014/main" id="{1EB7C5C1-CC54-418F-884E-3AFC4200B950}"/>
              </a:ext>
            </a:extLst>
          </p:cNvPr>
          <p:cNvSpPr/>
          <p:nvPr/>
        </p:nvSpPr>
        <p:spPr>
          <a:xfrm>
            <a:off x="759989" y="2312133"/>
            <a:ext cx="3862136" cy="30777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6" name="TextBox 5">
            <a:extLst>
              <a:ext uri="{FF2B5EF4-FFF2-40B4-BE49-F238E27FC236}">
                <a16:creationId xmlns:a16="http://schemas.microsoft.com/office/drawing/2014/main" id="{BB900B3D-78AC-4AD5-86FF-8050DAC36720}"/>
              </a:ext>
            </a:extLst>
          </p:cNvPr>
          <p:cNvSpPr txBox="1"/>
          <p:nvPr/>
        </p:nvSpPr>
        <p:spPr>
          <a:xfrm>
            <a:off x="759989" y="2330761"/>
            <a:ext cx="3816009" cy="307777"/>
          </a:xfrm>
          <a:prstGeom prst="rect">
            <a:avLst/>
          </a:prstGeom>
          <a:noFill/>
        </p:spPr>
        <p:txBody>
          <a:bodyPr wrap="square" rtlCol="0">
            <a:spAutoFit/>
          </a:bodyPr>
          <a:lstStyle/>
          <a:p>
            <a:pPr algn="ctr"/>
            <a:r>
              <a:rPr lang="en-US">
                <a:latin typeface="STXinwei" panose="02010800040101010101" pitchFamily="2" charset="-122"/>
                <a:ea typeface="STXinwei" panose="02010800040101010101" pitchFamily="2" charset="-122"/>
              </a:rPr>
              <a:t>Secventa de declaratii variabile locale functiei.</a:t>
            </a:r>
            <a:endParaRPr lang="ro-RO">
              <a:latin typeface="STXinwei" panose="02010800040101010101" pitchFamily="2" charset="-122"/>
              <a:ea typeface="STXinwei" panose="02010800040101010101" pitchFamily="2" charset="-122"/>
            </a:endParaRPr>
          </a:p>
        </p:txBody>
      </p:sp>
      <p:sp>
        <p:nvSpPr>
          <p:cNvPr id="7" name="TextBox 6">
            <a:extLst>
              <a:ext uri="{FF2B5EF4-FFF2-40B4-BE49-F238E27FC236}">
                <a16:creationId xmlns:a16="http://schemas.microsoft.com/office/drawing/2014/main" id="{385FDA56-19F1-4469-AA2B-29B62D26C7B9}"/>
              </a:ext>
            </a:extLst>
          </p:cNvPr>
          <p:cNvSpPr txBox="1"/>
          <p:nvPr/>
        </p:nvSpPr>
        <p:spPr>
          <a:xfrm>
            <a:off x="383001" y="1896228"/>
            <a:ext cx="194517" cy="307777"/>
          </a:xfrm>
          <a:prstGeom prst="rect">
            <a:avLst/>
          </a:prstGeom>
          <a:noFill/>
        </p:spPr>
        <p:txBody>
          <a:bodyPr wrap="square" rtlCol="0">
            <a:spAutoFit/>
          </a:bodyPr>
          <a:lstStyle/>
          <a:p>
            <a:r>
              <a:rPr lang="en-US" b="1">
                <a:latin typeface="STXinwei" panose="02010800040101010101" pitchFamily="2" charset="-122"/>
                <a:ea typeface="STXinwei" panose="02010800040101010101" pitchFamily="2" charset="-122"/>
              </a:rPr>
              <a:t>{</a:t>
            </a:r>
            <a:endParaRPr lang="ro-RO" b="1">
              <a:latin typeface="STXinwei" panose="02010800040101010101" pitchFamily="2" charset="-122"/>
              <a:ea typeface="STXinwei" panose="02010800040101010101" pitchFamily="2" charset="-122"/>
            </a:endParaRPr>
          </a:p>
        </p:txBody>
      </p:sp>
      <p:sp>
        <p:nvSpPr>
          <p:cNvPr id="8" name="TextBox 7">
            <a:extLst>
              <a:ext uri="{FF2B5EF4-FFF2-40B4-BE49-F238E27FC236}">
                <a16:creationId xmlns:a16="http://schemas.microsoft.com/office/drawing/2014/main" id="{30315A2E-20A0-4167-8772-D38556DAB33D}"/>
              </a:ext>
            </a:extLst>
          </p:cNvPr>
          <p:cNvSpPr txBox="1"/>
          <p:nvPr/>
        </p:nvSpPr>
        <p:spPr>
          <a:xfrm>
            <a:off x="383001" y="3247272"/>
            <a:ext cx="194517" cy="307777"/>
          </a:xfrm>
          <a:prstGeom prst="rect">
            <a:avLst/>
          </a:prstGeom>
          <a:noFill/>
        </p:spPr>
        <p:txBody>
          <a:bodyPr wrap="square" rtlCol="0">
            <a:spAutoFit/>
          </a:bodyPr>
          <a:lstStyle/>
          <a:p>
            <a:r>
              <a:rPr lang="en-US" b="1">
                <a:latin typeface="STXinwei" panose="02010800040101010101" pitchFamily="2" charset="-122"/>
                <a:ea typeface="STXinwei" panose="02010800040101010101" pitchFamily="2" charset="-122"/>
              </a:rPr>
              <a:t>}</a:t>
            </a:r>
            <a:endParaRPr lang="ro-RO" b="1">
              <a:latin typeface="STXinwei" panose="02010800040101010101" pitchFamily="2" charset="-122"/>
              <a:ea typeface="STXinwei" panose="02010800040101010101" pitchFamily="2" charset="-122"/>
            </a:endParaRPr>
          </a:p>
        </p:txBody>
      </p:sp>
      <p:sp>
        <p:nvSpPr>
          <p:cNvPr id="13" name="Callout: Line 12">
            <a:extLst>
              <a:ext uri="{FF2B5EF4-FFF2-40B4-BE49-F238E27FC236}">
                <a16:creationId xmlns:a16="http://schemas.microsoft.com/office/drawing/2014/main" id="{609E55EF-0E33-4E8D-9191-AC1490858F30}"/>
              </a:ext>
            </a:extLst>
          </p:cNvPr>
          <p:cNvSpPr/>
          <p:nvPr/>
        </p:nvSpPr>
        <p:spPr>
          <a:xfrm>
            <a:off x="5608725" y="372979"/>
            <a:ext cx="3270580" cy="542810"/>
          </a:xfrm>
          <a:prstGeom prst="borderCallout1">
            <a:avLst>
              <a:gd name="adj1" fmla="val 56431"/>
              <a:gd name="adj2" fmla="val -2447"/>
              <a:gd name="adj3" fmla="val 178756"/>
              <a:gd name="adj4" fmla="val -34918"/>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ro-RO"/>
          </a:p>
        </p:txBody>
      </p:sp>
      <p:sp>
        <p:nvSpPr>
          <p:cNvPr id="14" name="TextBox 13">
            <a:extLst>
              <a:ext uri="{FF2B5EF4-FFF2-40B4-BE49-F238E27FC236}">
                <a16:creationId xmlns:a16="http://schemas.microsoft.com/office/drawing/2014/main" id="{7F44834A-5426-45E8-8A9B-DAC2EE4C1D14}"/>
              </a:ext>
            </a:extLst>
          </p:cNvPr>
          <p:cNvSpPr txBox="1"/>
          <p:nvPr/>
        </p:nvSpPr>
        <p:spPr>
          <a:xfrm>
            <a:off x="5642811" y="469232"/>
            <a:ext cx="3270580" cy="307777"/>
          </a:xfrm>
          <a:prstGeom prst="rect">
            <a:avLst/>
          </a:prstGeom>
          <a:noFill/>
        </p:spPr>
        <p:txBody>
          <a:bodyPr wrap="square" rtlCol="0">
            <a:spAutoFit/>
          </a:bodyPr>
          <a:lstStyle/>
          <a:p>
            <a:r>
              <a:rPr lang="en-US">
                <a:solidFill>
                  <a:schemeClr val="bg1"/>
                </a:solidFill>
                <a:latin typeface="STXinwei" panose="02010800040101010101" pitchFamily="2" charset="-122"/>
                <a:ea typeface="STXinwei" panose="02010800040101010101" pitchFamily="2" charset="-122"/>
              </a:rPr>
              <a:t>Declaratiile</a:t>
            </a:r>
            <a:r>
              <a:rPr lang="en-US">
                <a:solidFill>
                  <a:schemeClr val="bg1"/>
                </a:solidFill>
              </a:rPr>
              <a:t> pot fi facute oriunde in bloc.</a:t>
            </a:r>
            <a:endParaRPr lang="ro-RO">
              <a:solidFill>
                <a:schemeClr val="bg1"/>
              </a:solidFill>
            </a:endParaRPr>
          </a:p>
        </p:txBody>
      </p:sp>
      <p:sp>
        <p:nvSpPr>
          <p:cNvPr id="15" name="Rectangle: Rounded Corners 14">
            <a:extLst>
              <a:ext uri="{FF2B5EF4-FFF2-40B4-BE49-F238E27FC236}">
                <a16:creationId xmlns:a16="http://schemas.microsoft.com/office/drawing/2014/main" id="{0848E8CF-564E-4645-890B-A1CAA499FCA2}"/>
              </a:ext>
            </a:extLst>
          </p:cNvPr>
          <p:cNvSpPr/>
          <p:nvPr/>
        </p:nvSpPr>
        <p:spPr>
          <a:xfrm>
            <a:off x="759989" y="2779390"/>
            <a:ext cx="3862136" cy="30777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16" name="TextBox 15">
            <a:extLst>
              <a:ext uri="{FF2B5EF4-FFF2-40B4-BE49-F238E27FC236}">
                <a16:creationId xmlns:a16="http://schemas.microsoft.com/office/drawing/2014/main" id="{7BED27FF-5471-4641-97A9-5DC124CBAF8B}"/>
              </a:ext>
            </a:extLst>
          </p:cNvPr>
          <p:cNvSpPr txBox="1"/>
          <p:nvPr/>
        </p:nvSpPr>
        <p:spPr>
          <a:xfrm>
            <a:off x="759989" y="2769177"/>
            <a:ext cx="3862136" cy="307777"/>
          </a:xfrm>
          <a:prstGeom prst="rect">
            <a:avLst/>
          </a:prstGeom>
          <a:noFill/>
        </p:spPr>
        <p:txBody>
          <a:bodyPr wrap="square" rtlCol="0">
            <a:spAutoFit/>
          </a:bodyPr>
          <a:lstStyle/>
          <a:p>
            <a:pPr algn="ctr"/>
            <a:r>
              <a:rPr lang="en-US">
                <a:latin typeface="STXinwei" panose="02010800040101010101" pitchFamily="2" charset="-122"/>
                <a:ea typeface="STXinwei" panose="02010800040101010101" pitchFamily="2" charset="-122"/>
              </a:rPr>
              <a:t>Secventa de instructiuni si blocuri de instructiuni.</a:t>
            </a:r>
            <a:endParaRPr lang="ro-RO">
              <a:latin typeface="STXinwei" panose="02010800040101010101" pitchFamily="2" charset="-122"/>
              <a:ea typeface="STXinwei" panose="02010800040101010101" pitchFamily="2" charset="-122"/>
            </a:endParaRPr>
          </a:p>
        </p:txBody>
      </p:sp>
      <p:sp>
        <p:nvSpPr>
          <p:cNvPr id="17" name="TextBox 16">
            <a:extLst>
              <a:ext uri="{FF2B5EF4-FFF2-40B4-BE49-F238E27FC236}">
                <a16:creationId xmlns:a16="http://schemas.microsoft.com/office/drawing/2014/main" id="{9F76B9C7-4016-40D0-B0F5-CB6DDCE8DDB9}"/>
              </a:ext>
            </a:extLst>
          </p:cNvPr>
          <p:cNvSpPr txBox="1"/>
          <p:nvPr/>
        </p:nvSpPr>
        <p:spPr>
          <a:xfrm>
            <a:off x="383001" y="1631850"/>
            <a:ext cx="3587418" cy="307777"/>
          </a:xfrm>
          <a:prstGeom prst="rect">
            <a:avLst/>
          </a:prstGeom>
          <a:noFill/>
        </p:spPr>
        <p:txBody>
          <a:bodyPr wrap="square" rtlCol="0">
            <a:spAutoFit/>
          </a:bodyPr>
          <a:lstStyle/>
          <a:p>
            <a:r>
              <a:rPr lang="ro-RO">
                <a:latin typeface="STXinwei" panose="02010800040101010101" pitchFamily="2" charset="-122"/>
                <a:ea typeface="STXinwei" panose="02010800040101010101" pitchFamily="2" charset="-122"/>
              </a:rPr>
              <a:t>tip_returnat </a:t>
            </a:r>
            <a:r>
              <a:rPr lang="ro-RO" b="1">
                <a:latin typeface="STXinwei" panose="02010800040101010101" pitchFamily="2" charset="-122"/>
                <a:ea typeface="STXinwei" panose="02010800040101010101" pitchFamily="2" charset="-122"/>
              </a:rPr>
              <a:t>nume_func</a:t>
            </a:r>
            <a:r>
              <a:rPr lang="en-US" b="1">
                <a:latin typeface="STXinwei" panose="02010800040101010101" pitchFamily="2" charset="-122"/>
                <a:ea typeface="STXinwei" panose="02010800040101010101" pitchFamily="2" charset="-122"/>
              </a:rPr>
              <a:t>t</a:t>
            </a:r>
            <a:r>
              <a:rPr lang="ro-RO" b="1">
                <a:latin typeface="STXinwei" panose="02010800040101010101" pitchFamily="2" charset="-122"/>
                <a:ea typeface="STXinwei" panose="02010800040101010101" pitchFamily="2" charset="-122"/>
              </a:rPr>
              <a:t>ie </a:t>
            </a:r>
            <a:r>
              <a:rPr lang="ro-RO">
                <a:latin typeface="STXinwei" panose="02010800040101010101" pitchFamily="2" charset="-122"/>
                <a:ea typeface="STXinwei" panose="02010800040101010101" pitchFamily="2" charset="-122"/>
              </a:rPr>
              <a:t>(list</a:t>
            </a:r>
            <a:r>
              <a:rPr lang="en-US">
                <a:latin typeface="STXinwei" panose="02010800040101010101" pitchFamily="2" charset="-122"/>
                <a:ea typeface="STXinwei" panose="02010800040101010101" pitchFamily="2" charset="-122"/>
              </a:rPr>
              <a:t>a</a:t>
            </a:r>
            <a:r>
              <a:rPr lang="ro-RO">
                <a:latin typeface="STXinwei" panose="02010800040101010101" pitchFamily="2" charset="-122"/>
                <a:ea typeface="STXinwei" panose="02010800040101010101" pitchFamily="2" charset="-122"/>
              </a:rPr>
              <a:t> parametrii)</a:t>
            </a:r>
          </a:p>
        </p:txBody>
      </p:sp>
      <p:sp>
        <p:nvSpPr>
          <p:cNvPr id="18" name="TextBox 17">
            <a:extLst>
              <a:ext uri="{FF2B5EF4-FFF2-40B4-BE49-F238E27FC236}">
                <a16:creationId xmlns:a16="http://schemas.microsoft.com/office/drawing/2014/main" id="{905C36AD-33C3-41B1-918A-71466112D91A}"/>
              </a:ext>
            </a:extLst>
          </p:cNvPr>
          <p:cNvSpPr txBox="1"/>
          <p:nvPr/>
        </p:nvSpPr>
        <p:spPr>
          <a:xfrm>
            <a:off x="285747" y="4031857"/>
            <a:ext cx="6005765" cy="738664"/>
          </a:xfrm>
          <a:prstGeom prst="rect">
            <a:avLst/>
          </a:prstGeom>
          <a:noFill/>
        </p:spPr>
        <p:txBody>
          <a:bodyPr wrap="square" rtlCol="0">
            <a:spAutoFit/>
          </a:bodyPr>
          <a:lstStyle/>
          <a:p>
            <a:r>
              <a:rPr lang="ro-RO" b="1">
                <a:latin typeface="Roboto Condensed Light" panose="020B0604020202020204" charset="0"/>
                <a:ea typeface="Roboto Condensed Light" panose="020B0604020202020204" charset="0"/>
              </a:rPr>
              <a:t>Func</a:t>
            </a:r>
            <a:r>
              <a:rPr lang="en-US" b="1">
                <a:latin typeface="Roboto Condensed Light" panose="020B0604020202020204" charset="0"/>
                <a:ea typeface="Roboto Condensed Light" panose="020B0604020202020204" charset="0"/>
              </a:rPr>
              <a:t>t</a:t>
            </a:r>
            <a:r>
              <a:rPr lang="ro-RO" b="1">
                <a:latin typeface="Roboto Condensed Light" panose="020B0604020202020204" charset="0"/>
                <a:ea typeface="Roboto Condensed Light" panose="020B0604020202020204" charset="0"/>
              </a:rPr>
              <a:t>ia = bloc de instruc</a:t>
            </a:r>
            <a:r>
              <a:rPr lang="en-US" b="1">
                <a:latin typeface="Roboto Condensed Light" panose="020B0604020202020204" charset="0"/>
                <a:ea typeface="Roboto Condensed Light" panose="020B0604020202020204" charset="0"/>
              </a:rPr>
              <a:t>t</a:t>
            </a:r>
            <a:r>
              <a:rPr lang="ro-RO" b="1">
                <a:latin typeface="Roboto Condensed Light" panose="020B0604020202020204" charset="0"/>
                <a:ea typeface="Roboto Condensed Light" panose="020B0604020202020204" charset="0"/>
              </a:rPr>
              <a:t>iuni</a:t>
            </a:r>
            <a:r>
              <a:rPr lang="ro-RO">
                <a:latin typeface="Roboto Condensed Light" panose="020B0604020202020204" charset="0"/>
                <a:ea typeface="Roboto Condensed Light" panose="020B0604020202020204" charset="0"/>
              </a:rPr>
              <a:t> c</a:t>
            </a:r>
            <a:r>
              <a:rPr lang="en-US">
                <a:latin typeface="Roboto Condensed Light" panose="020B0604020202020204" charset="0"/>
                <a:ea typeface="Roboto Condensed Light" panose="020B0604020202020204" charset="0"/>
              </a:rPr>
              <a:t>a</a:t>
            </a:r>
            <a:r>
              <a:rPr lang="ro-RO">
                <a:latin typeface="Roboto Condensed Light" panose="020B0604020202020204" charset="0"/>
                <a:ea typeface="Roboto Condensed Light" panose="020B0604020202020204" charset="0"/>
              </a:rPr>
              <a:t>ruia i se asociaz</a:t>
            </a:r>
            <a:r>
              <a:rPr lang="en-US">
                <a:latin typeface="Roboto Condensed Light" panose="020B0604020202020204" charset="0"/>
                <a:ea typeface="Roboto Condensed Light" panose="020B0604020202020204" charset="0"/>
              </a:rPr>
              <a:t>a</a:t>
            </a:r>
            <a:r>
              <a:rPr lang="ro-RO">
                <a:latin typeface="Roboto Condensed Light" panose="020B0604020202020204" charset="0"/>
                <a:ea typeface="Roboto Condensed Light" panose="020B0604020202020204" charset="0"/>
              </a:rPr>
              <a:t> un </a:t>
            </a:r>
            <a:r>
              <a:rPr lang="ro-RO" b="1">
                <a:latin typeface="Roboto Condensed Light" panose="020B0604020202020204" charset="0"/>
                <a:ea typeface="Roboto Condensed Light" panose="020B0604020202020204" charset="0"/>
              </a:rPr>
              <a:t>nume</a:t>
            </a:r>
            <a:r>
              <a:rPr lang="ro-RO">
                <a:latin typeface="Roboto Condensed Light" panose="020B0604020202020204" charset="0"/>
                <a:ea typeface="Roboto Condensed Light" panose="020B0604020202020204" charset="0"/>
              </a:rPr>
              <a:t>, are o </a:t>
            </a:r>
            <a:r>
              <a:rPr lang="ro-RO" b="1">
                <a:latin typeface="Roboto Condensed Light" panose="020B0604020202020204" charset="0"/>
                <a:ea typeface="Roboto Condensed Light" panose="020B0604020202020204" charset="0"/>
              </a:rPr>
              <a:t>lista</a:t>
            </a:r>
          </a:p>
          <a:p>
            <a:r>
              <a:rPr lang="ro-RO" b="1">
                <a:latin typeface="Roboto Condensed Light" panose="020B0604020202020204" charset="0"/>
                <a:ea typeface="Roboto Condensed Light" panose="020B0604020202020204" charset="0"/>
              </a:rPr>
              <a:t>de parametrii</a:t>
            </a:r>
            <a:r>
              <a:rPr lang="ro-RO">
                <a:latin typeface="Roboto Condensed Light" panose="020B0604020202020204" charset="0"/>
                <a:ea typeface="Roboto Condensed Light" panose="020B0604020202020204" charset="0"/>
              </a:rPr>
              <a:t> (argumente) de apel si poate returna un </a:t>
            </a:r>
            <a:r>
              <a:rPr lang="ro-RO" b="1">
                <a:latin typeface="Roboto Condensed Light" panose="020B0604020202020204" charset="0"/>
                <a:ea typeface="Roboto Condensed Light" panose="020B0604020202020204" charset="0"/>
              </a:rPr>
              <a:t>rezultat</a:t>
            </a:r>
            <a:r>
              <a:rPr lang="ro-RO">
                <a:latin typeface="Roboto Condensed Light" panose="020B0604020202020204" charset="0"/>
                <a:ea typeface="Roboto Condensed Light" panose="020B0604020202020204" charset="0"/>
              </a:rPr>
              <a:t>.</a:t>
            </a:r>
          </a:p>
          <a:p>
            <a:r>
              <a:rPr lang="ro-RO">
                <a:latin typeface="Roboto Condensed Light" panose="020B0604020202020204" charset="0"/>
                <a:ea typeface="Roboto Condensed Light" panose="020B0604020202020204" charset="0"/>
              </a:rPr>
              <a:t>→ </a:t>
            </a:r>
            <a:r>
              <a:rPr lang="en-US">
                <a:latin typeface="Roboto Condensed Light" panose="020B0604020202020204" charset="0"/>
                <a:ea typeface="Roboto Condensed Light" panose="020B0604020202020204" charset="0"/>
              </a:rPr>
              <a:t>P</a:t>
            </a:r>
            <a:r>
              <a:rPr lang="ro-RO">
                <a:latin typeface="Roboto Condensed Light" panose="020B0604020202020204" charset="0"/>
                <a:ea typeface="Roboto Condensed Light" panose="020B0604020202020204" charset="0"/>
              </a:rPr>
              <a:t>oate fi apelat</a:t>
            </a:r>
            <a:r>
              <a:rPr lang="en-US">
                <a:latin typeface="Roboto Condensed Light" panose="020B0604020202020204" charset="0"/>
                <a:ea typeface="Roboto Condensed Light" panose="020B0604020202020204" charset="0"/>
              </a:rPr>
              <a:t>a</a:t>
            </a:r>
            <a:r>
              <a:rPr lang="ro-RO">
                <a:latin typeface="Roboto Condensed Light" panose="020B0604020202020204" charset="0"/>
                <a:ea typeface="Roboto Condensed Light" panose="020B0604020202020204" charset="0"/>
              </a:rPr>
              <a:t> prin numele s</a:t>
            </a:r>
            <a:r>
              <a:rPr lang="en-US">
                <a:latin typeface="Roboto Condensed Light" panose="020B0604020202020204" charset="0"/>
                <a:ea typeface="Roboto Condensed Light" panose="020B0604020202020204" charset="0"/>
              </a:rPr>
              <a:t>a</a:t>
            </a:r>
            <a:r>
              <a:rPr lang="ro-RO">
                <a:latin typeface="Roboto Condensed Light" panose="020B0604020202020204" charset="0"/>
                <a:ea typeface="Roboto Condensed Light" panose="020B0604020202020204" charset="0"/>
              </a:rPr>
              <a:t>u de oriunde din program</a:t>
            </a:r>
            <a:r>
              <a:rPr lang="en-US">
                <a:latin typeface="Roboto Condensed Light" panose="020B0604020202020204" charset="0"/>
                <a:ea typeface="Roboto Condensed Light" panose="020B0604020202020204" charset="0"/>
              </a:rPr>
              <a:t>.</a:t>
            </a:r>
            <a:endParaRPr lang="ro-RO">
              <a:latin typeface="Roboto Condensed Light" panose="020B0604020202020204" charset="0"/>
              <a:ea typeface="Roboto Condensed Light" panose="020B0604020202020204" charset="0"/>
            </a:endParaRPr>
          </a:p>
        </p:txBody>
      </p:sp>
    </p:spTree>
    <p:extLst>
      <p:ext uri="{BB962C8B-B14F-4D97-AF65-F5344CB8AC3E}">
        <p14:creationId xmlns:p14="http://schemas.microsoft.com/office/powerpoint/2010/main" val="274700942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B4A925-DC74-4F35-8594-2A7A61EC2B1C}"/>
              </a:ext>
            </a:extLst>
          </p:cNvPr>
          <p:cNvSpPr>
            <a:spLocks noGrp="1"/>
          </p:cNvSpPr>
          <p:nvPr>
            <p:ph type="sldNum" idx="10"/>
          </p:nvPr>
        </p:nvSpPr>
        <p:spPr/>
        <p:txBody>
          <a:bodyPr/>
          <a:lstStyle/>
          <a:p>
            <a:fld id="{00000000-1234-1234-1234-123412341234}" type="slidenum">
              <a:rPr lang="en" smtClean="0"/>
              <a:pPr/>
              <a:t>21</a:t>
            </a:fld>
            <a:endParaRPr lang="en"/>
          </a:p>
        </p:txBody>
      </p:sp>
      <p:sp>
        <p:nvSpPr>
          <p:cNvPr id="4" name="Rectangle 3">
            <a:extLst>
              <a:ext uri="{FF2B5EF4-FFF2-40B4-BE49-F238E27FC236}">
                <a16:creationId xmlns:a16="http://schemas.microsoft.com/office/drawing/2014/main" id="{E004A8FD-39B4-474D-9846-25A3269C8C43}"/>
              </a:ext>
            </a:extLst>
          </p:cNvPr>
          <p:cNvSpPr/>
          <p:nvPr/>
        </p:nvSpPr>
        <p:spPr>
          <a:xfrm>
            <a:off x="649704" y="901263"/>
            <a:ext cx="4810619" cy="413996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ro-RO">
              <a:latin typeface="STXinwei" panose="02010800040101010101" pitchFamily="2" charset="-122"/>
              <a:ea typeface="STXinwei" panose="02010800040101010101" pitchFamily="2" charset="-122"/>
            </a:endParaRPr>
          </a:p>
        </p:txBody>
      </p:sp>
      <p:sp>
        <p:nvSpPr>
          <p:cNvPr id="5" name="Rectangle: Rounded Corners 4">
            <a:extLst>
              <a:ext uri="{FF2B5EF4-FFF2-40B4-BE49-F238E27FC236}">
                <a16:creationId xmlns:a16="http://schemas.microsoft.com/office/drawing/2014/main" id="{427AC0B3-CCED-475E-8BA8-D8DCB11A4D44}"/>
              </a:ext>
            </a:extLst>
          </p:cNvPr>
          <p:cNvSpPr/>
          <p:nvPr/>
        </p:nvSpPr>
        <p:spPr>
          <a:xfrm>
            <a:off x="719883" y="1065965"/>
            <a:ext cx="4622138" cy="30777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6" name="TextBox 5">
            <a:extLst>
              <a:ext uri="{FF2B5EF4-FFF2-40B4-BE49-F238E27FC236}">
                <a16:creationId xmlns:a16="http://schemas.microsoft.com/office/drawing/2014/main" id="{5EF4FAA2-DB4E-4289-AC7C-C624F04C9C6F}"/>
              </a:ext>
            </a:extLst>
          </p:cNvPr>
          <p:cNvSpPr txBox="1"/>
          <p:nvPr/>
        </p:nvSpPr>
        <p:spPr>
          <a:xfrm>
            <a:off x="719883" y="1065965"/>
            <a:ext cx="4622138" cy="307777"/>
          </a:xfrm>
          <a:prstGeom prst="rect">
            <a:avLst/>
          </a:prstGeom>
          <a:noFill/>
        </p:spPr>
        <p:txBody>
          <a:bodyPr wrap="square" rtlCol="0">
            <a:spAutoFit/>
          </a:bodyPr>
          <a:lstStyle/>
          <a:p>
            <a:pPr algn="ctr"/>
            <a:r>
              <a:rPr lang="en-US">
                <a:latin typeface="STXinwei" panose="02010800040101010101" pitchFamily="2" charset="-122"/>
                <a:ea typeface="STXinwei" panose="02010800040101010101" pitchFamily="2" charset="-122"/>
              </a:rPr>
              <a:t>Directive de preprocesare (includere module antet).</a:t>
            </a:r>
            <a:endParaRPr lang="ro-RO">
              <a:latin typeface="STXinwei" panose="02010800040101010101" pitchFamily="2" charset="-122"/>
              <a:ea typeface="STXinwei" panose="02010800040101010101" pitchFamily="2" charset="-122"/>
            </a:endParaRPr>
          </a:p>
        </p:txBody>
      </p:sp>
      <p:sp>
        <p:nvSpPr>
          <p:cNvPr id="9" name="TextBox 8">
            <a:extLst>
              <a:ext uri="{FF2B5EF4-FFF2-40B4-BE49-F238E27FC236}">
                <a16:creationId xmlns:a16="http://schemas.microsoft.com/office/drawing/2014/main" id="{5DB732A1-3635-4F26-B4EA-D5AB221C70FF}"/>
              </a:ext>
            </a:extLst>
          </p:cNvPr>
          <p:cNvSpPr txBox="1"/>
          <p:nvPr/>
        </p:nvSpPr>
        <p:spPr>
          <a:xfrm>
            <a:off x="743945" y="1494097"/>
            <a:ext cx="4610106" cy="523220"/>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      Declaratii variabile globale.</a:t>
            </a:r>
          </a:p>
          <a:p>
            <a:r>
              <a:rPr lang="en-US">
                <a:latin typeface="STXinwei" panose="02010800040101010101" pitchFamily="2" charset="-122"/>
                <a:ea typeface="STXinwei" panose="02010800040101010101" pitchFamily="2" charset="-122"/>
              </a:rPr>
              <a:t>      Declaratii tipuri de date, prototipuri de functii.</a:t>
            </a:r>
            <a:endParaRPr lang="ro-RO">
              <a:latin typeface="STXinwei" panose="02010800040101010101" pitchFamily="2" charset="-122"/>
              <a:ea typeface="STXinwei" panose="02010800040101010101" pitchFamily="2" charset="-122"/>
            </a:endParaRPr>
          </a:p>
        </p:txBody>
      </p:sp>
      <p:sp>
        <p:nvSpPr>
          <p:cNvPr id="10" name="Rectangle: Rounded Corners 9">
            <a:extLst>
              <a:ext uri="{FF2B5EF4-FFF2-40B4-BE49-F238E27FC236}">
                <a16:creationId xmlns:a16="http://schemas.microsoft.com/office/drawing/2014/main" id="{BE5AE720-8C15-4098-8C7D-1EDF45B584B7}"/>
              </a:ext>
            </a:extLst>
          </p:cNvPr>
          <p:cNvSpPr/>
          <p:nvPr/>
        </p:nvSpPr>
        <p:spPr>
          <a:xfrm>
            <a:off x="719882" y="1447879"/>
            <a:ext cx="4622138" cy="60353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13" name="TextBox 12">
            <a:extLst>
              <a:ext uri="{FF2B5EF4-FFF2-40B4-BE49-F238E27FC236}">
                <a16:creationId xmlns:a16="http://schemas.microsoft.com/office/drawing/2014/main" id="{11605CB1-F82B-49E7-91E3-DB721579D9DA}"/>
              </a:ext>
            </a:extLst>
          </p:cNvPr>
          <p:cNvSpPr txBox="1"/>
          <p:nvPr/>
        </p:nvSpPr>
        <p:spPr>
          <a:xfrm>
            <a:off x="755977" y="2287188"/>
            <a:ext cx="4610106" cy="954107"/>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     </a:t>
            </a:r>
            <a:r>
              <a:rPr lang="en-US" b="1">
                <a:latin typeface="STXinwei" panose="02010800040101010101" pitchFamily="2" charset="-122"/>
                <a:ea typeface="STXinwei" panose="02010800040101010101" pitchFamily="2" charset="-122"/>
              </a:rPr>
              <a:t>main()</a:t>
            </a:r>
          </a:p>
          <a:p>
            <a:r>
              <a:rPr lang="en-US" b="1">
                <a:latin typeface="STXinwei" panose="02010800040101010101" pitchFamily="2" charset="-122"/>
                <a:ea typeface="STXinwei" panose="02010800040101010101" pitchFamily="2" charset="-122"/>
              </a:rPr>
              <a:t>     {</a:t>
            </a:r>
          </a:p>
          <a:p>
            <a:r>
              <a:rPr lang="en-US" b="1">
                <a:latin typeface="STXinwei" panose="02010800040101010101" pitchFamily="2" charset="-122"/>
                <a:ea typeface="STXinwei" panose="02010800040101010101" pitchFamily="2" charset="-122"/>
              </a:rPr>
              <a:t>     . . . . . . . . . . . . . . . . . .</a:t>
            </a:r>
          </a:p>
          <a:p>
            <a:r>
              <a:rPr lang="en-US" b="1">
                <a:latin typeface="STXinwei" panose="02010800040101010101" pitchFamily="2" charset="-122"/>
                <a:ea typeface="STXinwei" panose="02010800040101010101" pitchFamily="2" charset="-122"/>
              </a:rPr>
              <a:t>     } </a:t>
            </a:r>
            <a:endParaRPr lang="ro-RO">
              <a:latin typeface="STXinwei" panose="02010800040101010101" pitchFamily="2" charset="-122"/>
              <a:ea typeface="STXinwei" panose="02010800040101010101" pitchFamily="2" charset="-122"/>
            </a:endParaRPr>
          </a:p>
        </p:txBody>
      </p:sp>
      <p:sp>
        <p:nvSpPr>
          <p:cNvPr id="14" name="Rectangle: Rounded Corners 13">
            <a:extLst>
              <a:ext uri="{FF2B5EF4-FFF2-40B4-BE49-F238E27FC236}">
                <a16:creationId xmlns:a16="http://schemas.microsoft.com/office/drawing/2014/main" id="{77530746-C936-48FC-B220-BBAB51E7E48B}"/>
              </a:ext>
            </a:extLst>
          </p:cNvPr>
          <p:cNvSpPr/>
          <p:nvPr/>
        </p:nvSpPr>
        <p:spPr>
          <a:xfrm>
            <a:off x="743945" y="2171771"/>
            <a:ext cx="4622138" cy="112488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15" name="Rectangle: Rounded Corners 14">
            <a:extLst>
              <a:ext uri="{FF2B5EF4-FFF2-40B4-BE49-F238E27FC236}">
                <a16:creationId xmlns:a16="http://schemas.microsoft.com/office/drawing/2014/main" id="{4A2CD757-685F-4EB0-B3BB-8E7FB4EFCD41}"/>
              </a:ext>
            </a:extLst>
          </p:cNvPr>
          <p:cNvSpPr/>
          <p:nvPr/>
        </p:nvSpPr>
        <p:spPr>
          <a:xfrm>
            <a:off x="731913" y="3356712"/>
            <a:ext cx="4622138" cy="159538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latin typeface="STXinwei" panose="02010800040101010101" pitchFamily="2" charset="-122"/>
              <a:ea typeface="STXinwei" panose="02010800040101010101" pitchFamily="2" charset="-122"/>
            </a:endParaRPr>
          </a:p>
        </p:txBody>
      </p:sp>
      <p:sp>
        <p:nvSpPr>
          <p:cNvPr id="16" name="TextBox 15">
            <a:extLst>
              <a:ext uri="{FF2B5EF4-FFF2-40B4-BE49-F238E27FC236}">
                <a16:creationId xmlns:a16="http://schemas.microsoft.com/office/drawing/2014/main" id="{39CE76D8-A5F4-42DC-B995-C67E8E6991EF}"/>
              </a:ext>
            </a:extLst>
          </p:cNvPr>
          <p:cNvSpPr txBox="1"/>
          <p:nvPr/>
        </p:nvSpPr>
        <p:spPr>
          <a:xfrm>
            <a:off x="737929" y="3412070"/>
            <a:ext cx="4610106" cy="2246769"/>
          </a:xfrm>
          <a:prstGeom prst="rect">
            <a:avLst/>
          </a:prstGeom>
          <a:noFill/>
        </p:spPr>
        <p:txBody>
          <a:bodyPr wrap="square" rtlCol="0">
            <a:spAutoFit/>
          </a:bodyPr>
          <a:lstStyle/>
          <a:p>
            <a:r>
              <a:rPr lang="en-US">
                <a:latin typeface="STXinwei" panose="02010800040101010101" pitchFamily="2" charset="-122"/>
                <a:ea typeface="STXinwei" panose="02010800040101010101" pitchFamily="2" charset="-122"/>
              </a:rPr>
              <a:t>     </a:t>
            </a:r>
            <a:r>
              <a:rPr lang="en-US" b="1">
                <a:latin typeface="STXinwei" panose="02010800040101010101" pitchFamily="2" charset="-122"/>
                <a:ea typeface="STXinwei" panose="02010800040101010101" pitchFamily="2" charset="-122"/>
              </a:rPr>
              <a:t>fct_1()</a:t>
            </a:r>
          </a:p>
          <a:p>
            <a:r>
              <a:rPr lang="en-US" b="1">
                <a:latin typeface="STXinwei" panose="02010800040101010101" pitchFamily="2" charset="-122"/>
                <a:ea typeface="STXinwei" panose="02010800040101010101" pitchFamily="2" charset="-122"/>
              </a:rPr>
              <a:t>     {   . . . . . . . . . . . . . . . . . .</a:t>
            </a:r>
          </a:p>
          <a:p>
            <a:r>
              <a:rPr lang="en-US" b="1">
                <a:latin typeface="STXinwei" panose="02010800040101010101" pitchFamily="2" charset="-122"/>
                <a:ea typeface="STXinwei" panose="02010800040101010101" pitchFamily="2" charset="-122"/>
              </a:rPr>
              <a:t>     } </a:t>
            </a:r>
          </a:p>
          <a:p>
            <a:r>
              <a:rPr lang="en-US">
                <a:latin typeface="STXinwei" panose="02010800040101010101" pitchFamily="2" charset="-122"/>
                <a:ea typeface="STXinwei" panose="02010800040101010101" pitchFamily="2" charset="-122"/>
              </a:rPr>
              <a:t>     </a:t>
            </a:r>
            <a:r>
              <a:rPr lang="en-US" b="1">
                <a:latin typeface="STXinwei" panose="02010800040101010101" pitchFamily="2" charset="-122"/>
                <a:ea typeface="STXinwei" panose="02010800040101010101" pitchFamily="2" charset="-122"/>
              </a:rPr>
              <a:t>. . . . . . . . . . . . . . . . . . . . . . . .</a:t>
            </a:r>
          </a:p>
          <a:p>
            <a:r>
              <a:rPr lang="en-US" b="1">
                <a:latin typeface="STXinwei" panose="02010800040101010101" pitchFamily="2" charset="-122"/>
                <a:ea typeface="STXinwei" panose="02010800040101010101" pitchFamily="2" charset="-122"/>
              </a:rPr>
              <a:t>     fct_N()</a:t>
            </a:r>
          </a:p>
          <a:p>
            <a:r>
              <a:rPr lang="en-US" b="1">
                <a:latin typeface="STXinwei" panose="02010800040101010101" pitchFamily="2" charset="-122"/>
                <a:ea typeface="STXinwei" panose="02010800040101010101" pitchFamily="2" charset="-122"/>
              </a:rPr>
              <a:t>     {   . . . . . . . . . . . . . . . . . .</a:t>
            </a:r>
          </a:p>
          <a:p>
            <a:r>
              <a:rPr lang="en-US" b="1">
                <a:latin typeface="STXinwei" panose="02010800040101010101" pitchFamily="2" charset="-122"/>
                <a:ea typeface="STXinwei" panose="02010800040101010101" pitchFamily="2" charset="-122"/>
              </a:rPr>
              <a:t>     }</a:t>
            </a:r>
          </a:p>
          <a:p>
            <a:endParaRPr lang="en-US" b="1">
              <a:latin typeface="STXinwei" panose="02010800040101010101" pitchFamily="2" charset="-122"/>
              <a:ea typeface="STXinwei" panose="02010800040101010101" pitchFamily="2" charset="-122"/>
            </a:endParaRPr>
          </a:p>
          <a:p>
            <a:endParaRPr lang="en-US" b="1">
              <a:latin typeface="STXinwei" panose="02010800040101010101" pitchFamily="2" charset="-122"/>
              <a:ea typeface="STXinwei" panose="02010800040101010101" pitchFamily="2" charset="-122"/>
            </a:endParaRPr>
          </a:p>
          <a:p>
            <a:r>
              <a:rPr lang="en-US" b="1">
                <a:latin typeface="STXinwei" panose="02010800040101010101" pitchFamily="2" charset="-122"/>
                <a:ea typeface="STXinwei" panose="02010800040101010101" pitchFamily="2" charset="-122"/>
              </a:rPr>
              <a:t> </a:t>
            </a:r>
            <a:endParaRPr lang="ro-RO" b="1">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80734763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B6419-8A3A-43CA-8B58-C29B2780DE37}"/>
              </a:ext>
            </a:extLst>
          </p:cNvPr>
          <p:cNvSpPr>
            <a:spLocks noGrp="1"/>
          </p:cNvSpPr>
          <p:nvPr>
            <p:ph type="sldNum" idx="10"/>
          </p:nvPr>
        </p:nvSpPr>
        <p:spPr/>
        <p:txBody>
          <a:bodyPr/>
          <a:lstStyle/>
          <a:p>
            <a:fld id="{00000000-1234-1234-1234-123412341234}" type="slidenum">
              <a:rPr lang="en" smtClean="0"/>
              <a:pPr/>
              <a:t>22</a:t>
            </a:fld>
            <a:endParaRPr lang="en"/>
          </a:p>
        </p:txBody>
      </p:sp>
      <p:sp>
        <p:nvSpPr>
          <p:cNvPr id="3" name="Text Placeholder 2">
            <a:extLst>
              <a:ext uri="{FF2B5EF4-FFF2-40B4-BE49-F238E27FC236}">
                <a16:creationId xmlns:a16="http://schemas.microsoft.com/office/drawing/2014/main" id="{30B1FE31-9453-43D7-9AA8-3D0F3FA95427}"/>
              </a:ext>
            </a:extLst>
          </p:cNvPr>
          <p:cNvSpPr>
            <a:spLocks noGrp="1"/>
          </p:cNvSpPr>
          <p:nvPr>
            <p:ph type="body" idx="1"/>
          </p:nvPr>
        </p:nvSpPr>
        <p:spPr>
          <a:xfrm>
            <a:off x="1864893" y="475248"/>
            <a:ext cx="5149517" cy="1329489"/>
          </a:xfrm>
        </p:spPr>
        <p:txBody>
          <a:bodyPr anchor="t"/>
          <a:lstStyle/>
          <a:p>
            <a:endParaRPr lang="en-US"/>
          </a:p>
          <a:p>
            <a:pPr marL="76199" indent="0" algn="ctr">
              <a:buNone/>
            </a:pPr>
            <a:r>
              <a:rPr lang="en-US"/>
              <a:t>EXPLICATII STRUCTURA PROGRAM</a:t>
            </a:r>
          </a:p>
          <a:p>
            <a:endParaRPr lang="en-US"/>
          </a:p>
          <a:p>
            <a:endParaRPr lang="en-US"/>
          </a:p>
          <a:p>
            <a:endParaRPr lang="en-US"/>
          </a:p>
          <a:p>
            <a:endParaRPr lang="ro-RO"/>
          </a:p>
        </p:txBody>
      </p:sp>
      <p:sp>
        <p:nvSpPr>
          <p:cNvPr id="4" name="Rectangle 3">
            <a:extLst>
              <a:ext uri="{FF2B5EF4-FFF2-40B4-BE49-F238E27FC236}">
                <a16:creationId xmlns:a16="http://schemas.microsoft.com/office/drawing/2014/main" id="{1D582450-6A13-4C87-9C61-6738D2E51AF1}"/>
              </a:ext>
            </a:extLst>
          </p:cNvPr>
          <p:cNvSpPr/>
          <p:nvPr/>
        </p:nvSpPr>
        <p:spPr>
          <a:xfrm>
            <a:off x="1864893" y="1689810"/>
            <a:ext cx="5149517" cy="20399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p>
        </p:txBody>
      </p:sp>
      <p:sp>
        <p:nvSpPr>
          <p:cNvPr id="5" name="TextBox 4">
            <a:extLst>
              <a:ext uri="{FF2B5EF4-FFF2-40B4-BE49-F238E27FC236}">
                <a16:creationId xmlns:a16="http://schemas.microsoft.com/office/drawing/2014/main" id="{5A051A44-01B3-483D-B3C5-7F41D85713A0}"/>
              </a:ext>
            </a:extLst>
          </p:cNvPr>
          <p:cNvSpPr txBox="1"/>
          <p:nvPr/>
        </p:nvSpPr>
        <p:spPr>
          <a:xfrm>
            <a:off x="1864893" y="1804737"/>
            <a:ext cx="5149517" cy="2000548"/>
          </a:xfrm>
          <a:prstGeom prst="rect">
            <a:avLst/>
          </a:prstGeom>
          <a:noFill/>
        </p:spPr>
        <p:txBody>
          <a:bodyPr wrap="square" rtlCol="0">
            <a:spAutoFit/>
          </a:bodyPr>
          <a:lstStyle/>
          <a:p>
            <a:pPr marL="76200"/>
            <a:r>
              <a:rPr lang="ro-RO" sz="1100">
                <a:solidFill>
                  <a:srgbClr val="00A000"/>
                </a:solidFill>
                <a:latin typeface="Consolas" panose="020B0609020204030204" pitchFamily="49" charset="0"/>
                <a:ea typeface="STXinwei" panose="02010800040101010101" pitchFamily="2" charset="-122"/>
              </a:rPr>
              <a:t>#include &lt;iostream&gt;</a:t>
            </a:r>
            <a:endParaRPr lang="en-US" sz="1100">
              <a:solidFill>
                <a:srgbClr val="00A000"/>
              </a:solidFill>
              <a:latin typeface="Consolas" panose="020B0609020204030204" pitchFamily="49" charset="0"/>
              <a:ea typeface="STXinwei" panose="02010800040101010101" pitchFamily="2" charset="-122"/>
            </a:endParaRPr>
          </a:p>
          <a:p>
            <a:pPr marL="76200"/>
            <a:r>
              <a:rPr lang="en-US" sz="1100">
                <a:solidFill>
                  <a:srgbClr val="00A000"/>
                </a:solidFill>
                <a:latin typeface="Consolas" panose="020B0609020204030204" pitchFamily="49" charset="0"/>
                <a:ea typeface="STXinwei" panose="02010800040101010101" pitchFamily="2" charset="-122"/>
              </a:rPr>
              <a:t>#define AUTOR “ArminC”</a:t>
            </a:r>
            <a:endParaRPr lang="ro-RO" sz="1100">
              <a:solidFill>
                <a:srgbClr val="00A000"/>
              </a:solidFill>
              <a:latin typeface="Consolas" panose="020B0609020204030204" pitchFamily="49" charset="0"/>
              <a:ea typeface="STXinwei" panose="02010800040101010101" pitchFamily="2" charset="-122"/>
            </a:endParaRPr>
          </a:p>
          <a:p>
            <a:pPr marL="76200"/>
            <a:r>
              <a:rPr lang="ro-RO" sz="1100" b="1">
                <a:solidFill>
                  <a:srgbClr val="0000A0"/>
                </a:solidFill>
                <a:latin typeface="Consolas" panose="020B0609020204030204" pitchFamily="49" charset="0"/>
                <a:ea typeface="STXinwei" panose="02010800040101010101" pitchFamily="2" charset="-122"/>
              </a:rPr>
              <a:t>using namespace </a:t>
            </a:r>
            <a:r>
              <a:rPr lang="ro-RO" sz="1100" b="1">
                <a:solidFill>
                  <a:srgbClr val="00A000"/>
                </a:solidFill>
                <a:latin typeface="Consolas" panose="020B0609020204030204" pitchFamily="49" charset="0"/>
                <a:ea typeface="STXinwei" panose="02010800040101010101" pitchFamily="2" charset="-122"/>
              </a:rPr>
              <a:t>std</a:t>
            </a:r>
            <a:r>
              <a:rPr lang="ro-RO" sz="1100">
                <a:solidFill>
                  <a:srgbClr val="FF0000"/>
                </a:solidFill>
                <a:latin typeface="Consolas" panose="020B0609020204030204" pitchFamily="49" charset="0"/>
                <a:ea typeface="STXinwei" panose="02010800040101010101" pitchFamily="2" charset="-122"/>
              </a:rPr>
              <a:t>;</a:t>
            </a:r>
            <a:r>
              <a:rPr lang="en-US" sz="1100">
                <a:solidFill>
                  <a:srgbClr val="FF0000"/>
                </a:solidFill>
                <a:latin typeface="Consolas" panose="020B0609020204030204" pitchFamily="49" charset="0"/>
                <a:ea typeface="STXinwei" panose="02010800040101010101" pitchFamily="2" charset="-122"/>
              </a:rPr>
              <a:t> </a:t>
            </a:r>
            <a:endParaRPr lang="ro-RO" sz="1100">
              <a:solidFill>
                <a:srgbClr val="FF0000"/>
              </a:solidFill>
              <a:latin typeface="Consolas" panose="020B0609020204030204" pitchFamily="49" charset="0"/>
              <a:ea typeface="STXinwei" panose="02010800040101010101" pitchFamily="2" charset="-122"/>
            </a:endParaRPr>
          </a:p>
          <a:p>
            <a:pPr marL="76200"/>
            <a:endParaRPr lang="en-US" sz="1100" b="1">
              <a:solidFill>
                <a:srgbClr val="0000A0"/>
              </a:solidFill>
              <a:latin typeface="Consolas" panose="020B0609020204030204" pitchFamily="49" charset="0"/>
              <a:ea typeface="STXinwei" panose="02010800040101010101" pitchFamily="2" charset="-122"/>
            </a:endParaRPr>
          </a:p>
          <a:p>
            <a:pPr marL="76200"/>
            <a:r>
              <a:rPr lang="ro-RO" sz="1100" b="1">
                <a:solidFill>
                  <a:srgbClr val="0000A0"/>
                </a:solidFill>
                <a:latin typeface="Consolas" panose="020B0609020204030204" pitchFamily="49" charset="0"/>
                <a:ea typeface="STXinwei" panose="02010800040101010101" pitchFamily="2" charset="-122"/>
              </a:rPr>
              <a:t>int</a:t>
            </a:r>
            <a:r>
              <a:rPr lang="ro-RO" sz="1100" b="1">
                <a:latin typeface="Consolas" panose="020B0609020204030204" pitchFamily="49" charset="0"/>
                <a:ea typeface="STXinwei" panose="02010800040101010101" pitchFamily="2" charset="-122"/>
              </a:rPr>
              <a:t> </a:t>
            </a:r>
            <a:r>
              <a:rPr lang="ro-RO" sz="1100">
                <a:latin typeface="Consolas" panose="020B0609020204030204" pitchFamily="49" charset="0"/>
                <a:ea typeface="STXinwei" panose="02010800040101010101" pitchFamily="2" charset="-122"/>
              </a:rPr>
              <a:t>main</a:t>
            </a:r>
            <a:r>
              <a:rPr lang="ro-RO" sz="1100">
                <a:solidFill>
                  <a:srgbClr val="FF0000"/>
                </a:solidFill>
                <a:latin typeface="Consolas" panose="020B0609020204030204" pitchFamily="49" charset="0"/>
                <a:ea typeface="STXinwei" panose="02010800040101010101" pitchFamily="2" charset="-122"/>
              </a:rPr>
              <a:t>()</a:t>
            </a:r>
          </a:p>
          <a:p>
            <a:pPr marL="76200"/>
            <a:r>
              <a:rPr lang="ro-RO" sz="1100">
                <a:solidFill>
                  <a:srgbClr val="FF0000"/>
                </a:solidFill>
                <a:latin typeface="Consolas" panose="020B0609020204030204" pitchFamily="49" charset="0"/>
                <a:ea typeface="STXinwei" panose="02010800040101010101" pitchFamily="2" charset="-122"/>
              </a:rPr>
              <a:t>{</a:t>
            </a:r>
            <a:endParaRPr lang="en-US" sz="1100">
              <a:solidFill>
                <a:srgbClr val="FF0000"/>
              </a:solidFill>
              <a:latin typeface="Consolas" panose="020B0609020204030204" pitchFamily="49" charset="0"/>
              <a:ea typeface="STXinwei" panose="02010800040101010101" pitchFamily="2" charset="-122"/>
            </a:endParaRPr>
          </a:p>
          <a:p>
            <a:pPr marL="365760" lvl="1"/>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Afiseaza pe ecran Proiect C++</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a:r>
              <a:rPr lang="en-US" sz="1100" b="1">
                <a:solidFill>
                  <a:srgbClr val="00A000"/>
                </a:solidFill>
                <a:latin typeface="Consolas" panose="020B0609020204030204" pitchFamily="49" charset="0"/>
                <a:ea typeface="STXinwei" panose="02010800040101010101" pitchFamily="2" charset="-122"/>
              </a:rPr>
              <a:t>c</a:t>
            </a:r>
            <a:r>
              <a:rPr lang="ro-RO" sz="1100" b="1">
                <a:solidFill>
                  <a:srgbClr val="00A000"/>
                </a:solidFill>
                <a:latin typeface="Consolas" panose="020B0609020204030204" pitchFamily="49" charset="0"/>
                <a:ea typeface="STXinwei" panose="02010800040101010101" pitchFamily="2" charset="-122"/>
              </a:rPr>
              <a:t>out</a:t>
            </a:r>
            <a:r>
              <a:rPr lang="en-US" sz="1100" b="1">
                <a:solidFill>
                  <a:srgbClr val="00A000"/>
                </a:solidFill>
                <a:latin typeface="Consolas" panose="020B0609020204030204" pitchFamily="49" charset="0"/>
                <a:ea typeface="STXinwei" panose="02010800040101010101" pitchFamily="2" charset="-122"/>
              </a:rPr>
              <a:t> </a:t>
            </a:r>
            <a:r>
              <a:rPr lang="ro-RO" sz="1100">
                <a:solidFill>
                  <a:srgbClr val="FF0000"/>
                </a:solidFill>
                <a:latin typeface="Consolas" panose="020B0609020204030204" pitchFamily="49" charset="0"/>
                <a:ea typeface="STXinwei" panose="02010800040101010101" pitchFamily="2" charset="-122"/>
              </a:rPr>
              <a:t>&lt;&lt;</a:t>
            </a:r>
            <a:r>
              <a:rPr lang="en-US" sz="1100">
                <a:solidFill>
                  <a:srgbClr val="FF0000"/>
                </a:solidFill>
                <a:latin typeface="Consolas" panose="020B0609020204030204" pitchFamily="49" charset="0"/>
                <a:ea typeface="STXinwei" panose="02010800040101010101" pitchFamily="2" charset="-122"/>
              </a:rPr>
              <a:t> </a:t>
            </a:r>
            <a:r>
              <a:rPr lang="ro-RO" sz="1100">
                <a:solidFill>
                  <a:srgbClr val="0000A0"/>
                </a:solidFill>
                <a:latin typeface="Consolas" panose="020B0609020204030204" pitchFamily="49" charset="0"/>
                <a:ea typeface="STXinwei" panose="02010800040101010101" pitchFamily="2" charset="-122"/>
              </a:rPr>
              <a:t>“</a:t>
            </a:r>
            <a:r>
              <a:rPr lang="en-US" sz="1100">
                <a:latin typeface="Consolas" panose="020B0609020204030204" pitchFamily="49" charset="0"/>
                <a:ea typeface="STXinwei" panose="02010800040101010101" pitchFamily="2" charset="-122"/>
              </a:rPr>
              <a:t>Proiect C++</a:t>
            </a:r>
            <a:r>
              <a:rPr lang="ro-RO" sz="1100">
                <a:solidFill>
                  <a:srgbClr val="0000A0"/>
                </a:solidFill>
                <a:latin typeface="Consolas" panose="020B0609020204030204" pitchFamily="49" charset="0"/>
                <a:ea typeface="STXinwei" panose="02010800040101010101" pitchFamily="2" charset="-122"/>
              </a:rPr>
              <a:t>"</a:t>
            </a:r>
            <a:r>
              <a:rPr lang="ro-RO" sz="1100">
                <a:solidFill>
                  <a:srgbClr val="FF0000"/>
                </a:solidFill>
                <a:latin typeface="Consolas" panose="020B0609020204030204" pitchFamily="49" charset="0"/>
                <a:ea typeface="STXinwei" panose="02010800040101010101" pitchFamily="2" charset="-122"/>
              </a:rPr>
              <a:t>;</a:t>
            </a:r>
            <a:endParaRPr lang="en-US" sz="1100">
              <a:solidFill>
                <a:srgbClr val="FF0000"/>
              </a:solidFill>
              <a:latin typeface="Consolas" panose="020B0609020204030204" pitchFamily="49" charset="0"/>
              <a:ea typeface="STXinwei" panose="02010800040101010101" pitchFamily="2" charset="-122"/>
            </a:endParaRPr>
          </a:p>
          <a:p>
            <a:pPr marL="365760" lvl="1"/>
            <a:r>
              <a:rPr lang="en-US" sz="1100" b="1">
                <a:solidFill>
                  <a:srgbClr val="0000A0"/>
                </a:solidFill>
                <a:latin typeface="Consolas" panose="020B0609020204030204" pitchFamily="49" charset="0"/>
                <a:ea typeface="STXinwei" panose="02010800040101010101" pitchFamily="2" charset="-122"/>
              </a:rPr>
              <a:t>return</a:t>
            </a:r>
            <a:r>
              <a:rPr lang="en-US" sz="1100">
                <a:solidFill>
                  <a:srgbClr val="FF0000"/>
                </a:solidFill>
                <a:latin typeface="Consolas" panose="020B0609020204030204" pitchFamily="49" charset="0"/>
                <a:ea typeface="STXinwei" panose="02010800040101010101" pitchFamily="2" charset="-122"/>
              </a:rPr>
              <a:t> </a:t>
            </a:r>
            <a:r>
              <a:rPr lang="en-US" sz="1100">
                <a:solidFill>
                  <a:srgbClr val="F000F0"/>
                </a:solidFill>
                <a:latin typeface="Consolas" panose="020B0609020204030204" pitchFamily="49" charset="0"/>
                <a:ea typeface="STXinwei" panose="02010800040101010101" pitchFamily="2" charset="-122"/>
              </a:rPr>
              <a:t>0</a:t>
            </a:r>
            <a:r>
              <a:rPr lang="en-US" sz="1100">
                <a:solidFill>
                  <a:srgbClr val="FF0000"/>
                </a:solidFill>
                <a:latin typeface="Consolas" panose="020B0609020204030204" pitchFamily="49" charset="0"/>
                <a:ea typeface="STXinwei" panose="02010800040101010101" pitchFamily="2" charset="-122"/>
              </a:rPr>
              <a:t>;</a:t>
            </a:r>
            <a:endParaRPr lang="ro-RO" sz="1100">
              <a:solidFill>
                <a:srgbClr val="FF0000"/>
              </a:solidFill>
              <a:latin typeface="Consolas" panose="020B0609020204030204" pitchFamily="49" charset="0"/>
              <a:ea typeface="STXinwei" panose="02010800040101010101" pitchFamily="2" charset="-122"/>
            </a:endParaRPr>
          </a:p>
          <a:p>
            <a:pPr marL="76200"/>
            <a:r>
              <a:rPr lang="ro-RO" sz="1100">
                <a:solidFill>
                  <a:srgbClr val="FF0000"/>
                </a:solidFill>
                <a:latin typeface="Consolas" panose="020B0609020204030204" pitchFamily="49" charset="0"/>
                <a:ea typeface="STXinwei" panose="02010800040101010101" pitchFamily="2" charset="-122"/>
              </a:rPr>
              <a:t>}</a:t>
            </a:r>
          </a:p>
          <a:p>
            <a:endParaRPr lang="en-US" b="1">
              <a:latin typeface="Consolas" panose="020B0609020204030204" pitchFamily="49" charset="0"/>
            </a:endParaRPr>
          </a:p>
        </p:txBody>
      </p:sp>
    </p:spTree>
    <p:extLst>
      <p:ext uri="{BB962C8B-B14F-4D97-AF65-F5344CB8AC3E}">
        <p14:creationId xmlns:p14="http://schemas.microsoft.com/office/powerpoint/2010/main" val="934534036"/>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F1BA-E4E5-4EF5-9A8B-7306E5C56A3D}"/>
              </a:ext>
            </a:extLst>
          </p:cNvPr>
          <p:cNvSpPr>
            <a:spLocks noGrp="1"/>
          </p:cNvSpPr>
          <p:nvPr>
            <p:ph type="sldNum" idx="10"/>
          </p:nvPr>
        </p:nvSpPr>
        <p:spPr/>
        <p:txBody>
          <a:bodyPr/>
          <a:lstStyle/>
          <a:p>
            <a:fld id="{00000000-1234-1234-1234-123412341234}" type="slidenum">
              <a:rPr lang="en" smtClean="0"/>
              <a:pPr/>
              <a:t>23</a:t>
            </a:fld>
            <a:endParaRPr lang="en"/>
          </a:p>
        </p:txBody>
      </p:sp>
      <p:sp>
        <p:nvSpPr>
          <p:cNvPr id="3" name="Text Placeholder 2">
            <a:extLst>
              <a:ext uri="{FF2B5EF4-FFF2-40B4-BE49-F238E27FC236}">
                <a16:creationId xmlns:a16="http://schemas.microsoft.com/office/drawing/2014/main" id="{0BD954C4-F9FF-4698-832E-1D2D0AE9F4A7}"/>
              </a:ext>
            </a:extLst>
          </p:cNvPr>
          <p:cNvSpPr>
            <a:spLocks noGrp="1"/>
          </p:cNvSpPr>
          <p:nvPr>
            <p:ph type="body" idx="1"/>
          </p:nvPr>
        </p:nvSpPr>
        <p:spPr>
          <a:xfrm>
            <a:off x="0" y="685799"/>
            <a:ext cx="9144000" cy="4457701"/>
          </a:xfrm>
        </p:spPr>
        <p:txBody>
          <a:bodyPr anchor="t"/>
          <a:lstStyle/>
          <a:p>
            <a:r>
              <a:rPr lang="en-US" sz="1800"/>
              <a:t>Sintaxa: </a:t>
            </a:r>
          </a:p>
          <a:p>
            <a:pPr lvl="1"/>
            <a:r>
              <a:rPr lang="en-US" sz="1800">
                <a:effectLst>
                  <a:outerShdw blurRad="38100" dist="38100" dir="2700000" algn="tl">
                    <a:srgbClr val="000000">
                      <a:alpha val="43137"/>
                    </a:srgbClr>
                  </a:outerShdw>
                </a:effectLst>
              </a:rPr>
              <a:t>#include &lt;fisier_sursa&gt;</a:t>
            </a:r>
          </a:p>
          <a:p>
            <a:pPr lvl="1"/>
            <a:r>
              <a:rPr lang="en-US" sz="1800">
                <a:effectLst>
                  <a:outerShdw blurRad="38100" dist="38100" dir="2700000" algn="tl">
                    <a:srgbClr val="000000">
                      <a:alpha val="43137"/>
                    </a:srgbClr>
                  </a:outerShdw>
                </a:effectLst>
              </a:rPr>
              <a:t>#include "fisier_sursa“</a:t>
            </a:r>
          </a:p>
          <a:p>
            <a:endParaRPr lang="en-US" sz="1800"/>
          </a:p>
          <a:p>
            <a:r>
              <a:rPr lang="en-US" sz="1800"/>
              <a:t>I</a:t>
            </a:r>
            <a:r>
              <a:rPr lang="ro-RO" sz="1800"/>
              <a:t>n faza de compilare a fi</a:t>
            </a:r>
            <a:r>
              <a:rPr lang="en-US" sz="1800"/>
              <a:t>s</a:t>
            </a:r>
            <a:r>
              <a:rPr lang="ro-RO" sz="1800"/>
              <a:t>ierului sur</a:t>
            </a:r>
            <a:r>
              <a:rPr lang="en-US" sz="1800"/>
              <a:t>a</a:t>
            </a:r>
            <a:r>
              <a:rPr lang="ro-RO" sz="1800"/>
              <a:t> este invocat </a:t>
            </a:r>
            <a:r>
              <a:rPr lang="en-US" sz="1800"/>
              <a:t>intai</a:t>
            </a:r>
            <a:r>
              <a:rPr lang="ro-RO" sz="1800"/>
              <a:t> preprocesorul. Acesta trateaz</a:t>
            </a:r>
            <a:r>
              <a:rPr lang="en-US" sz="1800"/>
              <a:t>a</a:t>
            </a:r>
            <a:r>
              <a:rPr lang="ro-RO" sz="1800"/>
              <a:t> directivele speciale - numite </a:t>
            </a:r>
            <a:r>
              <a:rPr lang="ro-RO" sz="1800" i="1"/>
              <a:t>directive preprocesor </a:t>
            </a:r>
            <a:r>
              <a:rPr lang="ro-RO" sz="1800"/>
              <a:t>- pe care le g</a:t>
            </a:r>
            <a:r>
              <a:rPr lang="en-US" sz="1800"/>
              <a:t>a</a:t>
            </a:r>
            <a:r>
              <a:rPr lang="ro-RO" sz="1800"/>
              <a:t>se</a:t>
            </a:r>
            <a:r>
              <a:rPr lang="en-US" sz="1800"/>
              <a:t>s</a:t>
            </a:r>
            <a:r>
              <a:rPr lang="ro-RO" sz="1800"/>
              <a:t>te </a:t>
            </a:r>
            <a:r>
              <a:rPr lang="en-US" sz="1800"/>
              <a:t>i</a:t>
            </a:r>
            <a:r>
              <a:rPr lang="ro-RO" sz="1800"/>
              <a:t>n fi</a:t>
            </a:r>
            <a:r>
              <a:rPr lang="en-US" sz="1800"/>
              <a:t>s</a:t>
            </a:r>
            <a:r>
              <a:rPr lang="ro-RO" sz="1800"/>
              <a:t>ierul surs</a:t>
            </a:r>
            <a:r>
              <a:rPr lang="en-US" sz="1800"/>
              <a:t>a</a:t>
            </a:r>
            <a:r>
              <a:rPr lang="ro-RO" sz="1800"/>
              <a:t>. Directivele preprocesor sunt identificate prin simbolul </a:t>
            </a:r>
            <a:r>
              <a:rPr lang="ro-RO" sz="1800" b="1"/>
              <a:t>#</a:t>
            </a:r>
            <a:r>
              <a:rPr lang="ro-RO" sz="1800"/>
              <a:t>, care trebuie s</a:t>
            </a:r>
            <a:r>
              <a:rPr lang="en-US" sz="1800"/>
              <a:t>a</a:t>
            </a:r>
            <a:r>
              <a:rPr lang="ro-RO" sz="1800"/>
              <a:t> fie primul caracter, diferit de spa</a:t>
            </a:r>
            <a:r>
              <a:rPr lang="en-US" sz="1800"/>
              <a:t>t</a:t>
            </a:r>
            <a:r>
              <a:rPr lang="ro-RO" sz="1800"/>
              <a:t>iu, dintr-o linie. Directivele preprocesor sunt utilizate la includerea fi</a:t>
            </a:r>
            <a:r>
              <a:rPr lang="en-US" sz="1800"/>
              <a:t>s</a:t>
            </a:r>
            <a:r>
              <a:rPr lang="ro-RO" sz="1800"/>
              <a:t>ierelor header</a:t>
            </a:r>
            <a:r>
              <a:rPr lang="en-US" sz="1800"/>
              <a:t> (antet)</a:t>
            </a:r>
            <a:r>
              <a:rPr lang="ro-RO" sz="1800"/>
              <a:t>, la definirea numelor constantelor simbolice, la definirea macro-urilor, sau la realizarea altor func</a:t>
            </a:r>
            <a:r>
              <a:rPr lang="en-US" sz="1800"/>
              <a:t>t</a:t>
            </a:r>
            <a:r>
              <a:rPr lang="ro-RO" sz="1800"/>
              <a:t>ii (de exemplu, compilarea condi</a:t>
            </a:r>
            <a:r>
              <a:rPr lang="en-US" sz="1800"/>
              <a:t>t</a:t>
            </a:r>
            <a:r>
              <a:rPr lang="ro-RO" sz="1800"/>
              <a:t>ionat</a:t>
            </a:r>
            <a:r>
              <a:rPr lang="en-US" sz="1800"/>
              <a:t>a).</a:t>
            </a:r>
            <a:endParaRPr lang="ro-RO" sz="1800"/>
          </a:p>
        </p:txBody>
      </p:sp>
    </p:spTree>
    <p:extLst>
      <p:ext uri="{BB962C8B-B14F-4D97-AF65-F5344CB8AC3E}">
        <p14:creationId xmlns:p14="http://schemas.microsoft.com/office/powerpoint/2010/main" val="157738677"/>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49B13-1AC6-429B-821D-A990B23FD746}"/>
              </a:ext>
            </a:extLst>
          </p:cNvPr>
          <p:cNvSpPr>
            <a:spLocks noGrp="1"/>
          </p:cNvSpPr>
          <p:nvPr>
            <p:ph type="sldNum" idx="10"/>
          </p:nvPr>
        </p:nvSpPr>
        <p:spPr/>
        <p:txBody>
          <a:bodyPr/>
          <a:lstStyle/>
          <a:p>
            <a:fld id="{00000000-1234-1234-1234-123412341234}" type="slidenum">
              <a:rPr lang="en" smtClean="0"/>
              <a:pPr/>
              <a:t>24</a:t>
            </a:fld>
            <a:endParaRPr lang="en"/>
          </a:p>
        </p:txBody>
      </p:sp>
      <p:sp>
        <p:nvSpPr>
          <p:cNvPr id="3" name="Text Placeholder 2">
            <a:extLst>
              <a:ext uri="{FF2B5EF4-FFF2-40B4-BE49-F238E27FC236}">
                <a16:creationId xmlns:a16="http://schemas.microsoft.com/office/drawing/2014/main" id="{D3DB793B-66BE-4F16-B11E-0C4CA108045E}"/>
              </a:ext>
            </a:extLst>
          </p:cNvPr>
          <p:cNvSpPr>
            <a:spLocks noGrp="1"/>
          </p:cNvSpPr>
          <p:nvPr>
            <p:ph type="body" idx="1"/>
          </p:nvPr>
        </p:nvSpPr>
        <p:spPr>
          <a:xfrm>
            <a:off x="0" y="565484"/>
            <a:ext cx="9144000" cy="4578016"/>
          </a:xfrm>
        </p:spPr>
        <p:txBody>
          <a:bodyPr anchor="t"/>
          <a:lstStyle/>
          <a:p>
            <a:r>
              <a:rPr lang="ro-RO" sz="1600"/>
              <a:t>Diferen</a:t>
            </a:r>
            <a:r>
              <a:rPr lang="en-US" sz="1600"/>
              <a:t>t</a:t>
            </a:r>
            <a:r>
              <a:rPr lang="ro-RO" sz="1600"/>
              <a:t>a intre cele doua forme este locul unde este c</a:t>
            </a:r>
            <a:r>
              <a:rPr lang="en-US" sz="1600"/>
              <a:t>a</a:t>
            </a:r>
            <a:r>
              <a:rPr lang="ro-RO" sz="1600"/>
              <a:t>utat fi</a:t>
            </a:r>
            <a:r>
              <a:rPr lang="en-US" sz="1600"/>
              <a:t>s</a:t>
            </a:r>
            <a:r>
              <a:rPr lang="ro-RO" sz="1600"/>
              <a:t>ierul sursa:</a:t>
            </a:r>
            <a:endParaRPr lang="en-US" sz="1600"/>
          </a:p>
          <a:p>
            <a:pPr lvl="1">
              <a:spcBef>
                <a:spcPts val="0"/>
              </a:spcBef>
            </a:pPr>
            <a:r>
              <a:rPr lang="ro-RO" sz="1600" b="1"/>
              <a:t>&lt; &gt;</a:t>
            </a:r>
            <a:r>
              <a:rPr lang="ro-RO" sz="1600"/>
              <a:t> </a:t>
            </a:r>
            <a:r>
              <a:rPr lang="en-US" sz="1600"/>
              <a:t>- F</a:t>
            </a:r>
            <a:r>
              <a:rPr lang="ro-RO" sz="1600"/>
              <a:t>i</a:t>
            </a:r>
            <a:r>
              <a:rPr lang="en-US" sz="1600"/>
              <a:t>s</a:t>
            </a:r>
            <a:r>
              <a:rPr lang="ro-RO" sz="1600"/>
              <a:t>ierul este c</a:t>
            </a:r>
            <a:r>
              <a:rPr lang="en-US" sz="1600"/>
              <a:t>a</a:t>
            </a:r>
            <a:r>
              <a:rPr lang="ro-RO" sz="1600"/>
              <a:t>utat in </a:t>
            </a:r>
            <a:r>
              <a:rPr lang="ro-RO" sz="1600" b="1"/>
              <a:t>directoarele standard </a:t>
            </a:r>
            <a:r>
              <a:rPr lang="ro-RO" sz="1600"/>
              <a:t>(specificate prin</a:t>
            </a:r>
            <a:r>
              <a:rPr lang="en-US" sz="1600"/>
              <a:t> </a:t>
            </a:r>
            <a:r>
              <a:rPr lang="ro-RO" sz="1600"/>
              <a:t>op</a:t>
            </a:r>
            <a:r>
              <a:rPr lang="en-US" sz="1600"/>
              <a:t>t</a:t>
            </a:r>
            <a:r>
              <a:rPr lang="ro-RO" sz="1600"/>
              <a:t>iuni sau prin variabile de mediu in func</a:t>
            </a:r>
            <a:r>
              <a:rPr lang="en-US" sz="1600"/>
              <a:t>t</a:t>
            </a:r>
            <a:r>
              <a:rPr lang="ro-RO" sz="1600"/>
              <a:t>ie de compilator). </a:t>
            </a:r>
            <a:endParaRPr lang="en-US" sz="1600"/>
          </a:p>
          <a:p>
            <a:pPr lvl="1">
              <a:spcBef>
                <a:spcPts val="0"/>
              </a:spcBef>
            </a:pPr>
            <a:r>
              <a:rPr lang="en-US" sz="1600" b="1"/>
              <a:t>“ “</a:t>
            </a:r>
            <a:r>
              <a:rPr lang="ro-RO" sz="1600"/>
              <a:t> </a:t>
            </a:r>
            <a:r>
              <a:rPr lang="en-US" sz="1600"/>
              <a:t>- F</a:t>
            </a:r>
            <a:r>
              <a:rPr lang="ro-RO" sz="1600"/>
              <a:t>i</a:t>
            </a:r>
            <a:r>
              <a:rPr lang="en-US" sz="1600"/>
              <a:t>s</a:t>
            </a:r>
            <a:r>
              <a:rPr lang="ro-RO" sz="1600"/>
              <a:t>ierul este c</a:t>
            </a:r>
            <a:r>
              <a:rPr lang="en-US" sz="1600"/>
              <a:t>a</a:t>
            </a:r>
            <a:r>
              <a:rPr lang="ro-RO" sz="1600"/>
              <a:t>utat </a:t>
            </a:r>
            <a:r>
              <a:rPr lang="en-US" sz="1600"/>
              <a:t>i</a:t>
            </a:r>
            <a:r>
              <a:rPr lang="ro-RO" sz="1600"/>
              <a:t>nt</a:t>
            </a:r>
            <a:r>
              <a:rPr lang="en-US" sz="1600"/>
              <a:t>a</a:t>
            </a:r>
            <a:r>
              <a:rPr lang="ro-RO" sz="1600"/>
              <a:t>i in </a:t>
            </a:r>
            <a:r>
              <a:rPr lang="ro-RO" sz="1600" b="1"/>
              <a:t>directorul curent</a:t>
            </a:r>
            <a:r>
              <a:rPr lang="ro-RO" sz="1600"/>
              <a:t>, apoi, daca nu este</a:t>
            </a:r>
            <a:r>
              <a:rPr lang="en-US" sz="1600"/>
              <a:t> </a:t>
            </a:r>
            <a:r>
              <a:rPr lang="ro-RO" sz="1600"/>
              <a:t>g</a:t>
            </a:r>
            <a:r>
              <a:rPr lang="en-US" sz="1600"/>
              <a:t>a</a:t>
            </a:r>
            <a:r>
              <a:rPr lang="ro-RO" sz="1600"/>
              <a:t>sit, in directoarele standard. </a:t>
            </a:r>
            <a:endParaRPr lang="en-US" sz="1600"/>
          </a:p>
          <a:p>
            <a:pPr lvl="2">
              <a:spcBef>
                <a:spcPts val="0"/>
              </a:spcBef>
            </a:pPr>
            <a:r>
              <a:rPr lang="it-IT" sz="1600"/>
              <a:t>Permite si specificarea caii complete catre fisierul inclus; in acest caz, nu se mai face cautarea si in directoarele standard.</a:t>
            </a:r>
          </a:p>
          <a:p>
            <a:pPr lvl="3">
              <a:spcBef>
                <a:spcPts val="0"/>
              </a:spcBef>
            </a:pPr>
            <a:r>
              <a:rPr lang="it-IT" sz="1600"/>
              <a:t>Exemplu: </a:t>
            </a:r>
            <a:r>
              <a:rPr lang="it-IT" sz="1600" i="1"/>
              <a:t>#include "C:\\Biblioteci\\ArminC.cpp"  - </a:t>
            </a:r>
            <a:r>
              <a:rPr lang="ro-RO" sz="1600"/>
              <a:t>include fisierul </a:t>
            </a:r>
            <a:r>
              <a:rPr lang="en-US" sz="1600"/>
              <a:t>ArminC</a:t>
            </a:r>
            <a:r>
              <a:rPr lang="ro-RO" sz="1600"/>
              <a:t>.cpp din directorul</a:t>
            </a:r>
            <a:r>
              <a:rPr lang="en-US" sz="1600"/>
              <a:t> personalizat si daca fisierul nu exista nu </a:t>
            </a:r>
            <a:r>
              <a:rPr lang="it-IT" sz="1600"/>
              <a:t>mai este cautat in alta parte si se genereaza o eroare de compilare.</a:t>
            </a:r>
          </a:p>
          <a:p>
            <a:pPr>
              <a:spcBef>
                <a:spcPts val="0"/>
              </a:spcBef>
            </a:pPr>
            <a:r>
              <a:rPr lang="ro-RO" sz="1600"/>
              <a:t>Bibliotecile de functii reprezinta colectii de functii deja implementate si compilate, pe care utilizatorul le poate folosi direct far</a:t>
            </a:r>
            <a:r>
              <a:rPr lang="en-US" sz="1600"/>
              <a:t>a</a:t>
            </a:r>
            <a:r>
              <a:rPr lang="ro-RO" sz="1600"/>
              <a:t> a mai fi nevoie sa le implementeze (reutilizare cod).</a:t>
            </a:r>
          </a:p>
          <a:p>
            <a:pPr>
              <a:spcBef>
                <a:spcPts val="0"/>
              </a:spcBef>
            </a:pPr>
            <a:r>
              <a:rPr lang="ro-RO" sz="1600"/>
              <a:t>Codul obiect al functiilor se adaug</a:t>
            </a:r>
            <a:r>
              <a:rPr lang="en-US" sz="1600"/>
              <a:t>a</a:t>
            </a:r>
            <a:r>
              <a:rPr lang="ro-RO" sz="1600"/>
              <a:t> codului sursa propriu in etapa de linkeditare</a:t>
            </a:r>
            <a:r>
              <a:rPr lang="en-US" sz="1600"/>
              <a:t>.</a:t>
            </a:r>
            <a:endParaRPr lang="ro-RO" sz="1600"/>
          </a:p>
          <a:p>
            <a:pPr>
              <a:spcBef>
                <a:spcPts val="0"/>
              </a:spcBef>
            </a:pPr>
            <a:r>
              <a:rPr lang="ro-RO" sz="1600"/>
              <a:t>Fisiere header (extensie .h) reprezinta fisiere in care se declara (uneori se definesc) prototipul functiilor, tipuri de date etc., definite în fisierele sursa ale bibliotecii.</a:t>
            </a:r>
          </a:p>
          <a:p>
            <a:pPr>
              <a:spcBef>
                <a:spcPts val="0"/>
              </a:spcBef>
            </a:pPr>
            <a:r>
              <a:rPr lang="ro-RO" sz="1600"/>
              <a:t>Entitatile definite in biblioteci pot fi utilizate in programul propriu numai dupa includerea lor folosind directiva de preprocesare.</a:t>
            </a:r>
          </a:p>
          <a:p>
            <a:pPr>
              <a:spcBef>
                <a:spcPts val="0"/>
              </a:spcBef>
            </a:pPr>
            <a:endParaRPr lang="ro-RO" sz="1600"/>
          </a:p>
        </p:txBody>
      </p:sp>
    </p:spTree>
    <p:extLst>
      <p:ext uri="{BB962C8B-B14F-4D97-AF65-F5344CB8AC3E}">
        <p14:creationId xmlns:p14="http://schemas.microsoft.com/office/powerpoint/2010/main" val="319997529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FCC57-D221-4733-B0C8-D4E4A3833A22}"/>
              </a:ext>
            </a:extLst>
          </p:cNvPr>
          <p:cNvSpPr>
            <a:spLocks noGrp="1"/>
          </p:cNvSpPr>
          <p:nvPr>
            <p:ph type="sldNum" idx="10"/>
          </p:nvPr>
        </p:nvSpPr>
        <p:spPr/>
        <p:txBody>
          <a:bodyPr/>
          <a:lstStyle/>
          <a:p>
            <a:fld id="{00000000-1234-1234-1234-123412341234}" type="slidenum">
              <a:rPr lang="en" smtClean="0"/>
              <a:pPr/>
              <a:t>25</a:t>
            </a:fld>
            <a:endParaRPr lang="en"/>
          </a:p>
        </p:txBody>
      </p:sp>
      <p:sp>
        <p:nvSpPr>
          <p:cNvPr id="3" name="Text Placeholder 2">
            <a:extLst>
              <a:ext uri="{FF2B5EF4-FFF2-40B4-BE49-F238E27FC236}">
                <a16:creationId xmlns:a16="http://schemas.microsoft.com/office/drawing/2014/main" id="{CBFC4123-8B8B-47C8-BA34-E029C1F09A69}"/>
              </a:ext>
            </a:extLst>
          </p:cNvPr>
          <p:cNvSpPr>
            <a:spLocks noGrp="1"/>
          </p:cNvSpPr>
          <p:nvPr>
            <p:ph type="body" idx="1"/>
          </p:nvPr>
        </p:nvSpPr>
        <p:spPr>
          <a:xfrm>
            <a:off x="0" y="673768"/>
            <a:ext cx="9144000" cy="4469732"/>
          </a:xfrm>
        </p:spPr>
        <p:txBody>
          <a:bodyPr anchor="t"/>
          <a:lstStyle/>
          <a:p>
            <a:r>
              <a:rPr lang="ro-RO" sz="1600"/>
              <a:t>Sintaxa: </a:t>
            </a:r>
            <a:r>
              <a:rPr lang="ro-RO" sz="1600">
                <a:effectLst>
                  <a:outerShdw blurRad="38100" dist="38100" dir="2700000" algn="tl">
                    <a:srgbClr val="000000">
                      <a:alpha val="43137"/>
                    </a:srgbClr>
                  </a:outerShdw>
                </a:effectLst>
              </a:rPr>
              <a:t>#define nume_macro sir_caractere</a:t>
            </a:r>
            <a:r>
              <a:rPr lang="en-US" sz="1600">
                <a:effectLst>
                  <a:outerShdw blurRad="38100" dist="38100" dir="2700000" algn="tl">
                    <a:srgbClr val="000000">
                      <a:alpha val="43137"/>
                    </a:srgbClr>
                  </a:outerShdw>
                </a:effectLst>
              </a:rPr>
              <a:t> </a:t>
            </a:r>
            <a:endParaRPr lang="en-US" sz="1600"/>
          </a:p>
          <a:p>
            <a:r>
              <a:rPr lang="en-US" sz="1600"/>
              <a:t>I</a:t>
            </a:r>
            <a:r>
              <a:rPr lang="ro-RO" sz="1600"/>
              <a:t>nlocuirea la nivel de text (</a:t>
            </a:r>
            <a:r>
              <a:rPr lang="en-US" sz="1600"/>
              <a:t>i</a:t>
            </a:r>
            <a:r>
              <a:rPr lang="ro-RO" sz="1600"/>
              <a:t>naintea compilarii) a </a:t>
            </a:r>
            <a:r>
              <a:rPr lang="en-US" sz="1600"/>
              <a:t>s</a:t>
            </a:r>
            <a:r>
              <a:rPr lang="ro-RO" sz="1600"/>
              <a:t>irului de</a:t>
            </a:r>
            <a:r>
              <a:rPr lang="en-US" sz="1600"/>
              <a:t> </a:t>
            </a:r>
            <a:r>
              <a:rPr lang="ro-RO" sz="1600"/>
              <a:t>caractere </a:t>
            </a:r>
            <a:r>
              <a:rPr lang="ro-RO" sz="1600" b="1"/>
              <a:t>nume_macro</a:t>
            </a:r>
            <a:r>
              <a:rPr lang="ro-RO" sz="1600"/>
              <a:t> cu </a:t>
            </a:r>
            <a:r>
              <a:rPr lang="en-US" sz="1600"/>
              <a:t>s</a:t>
            </a:r>
            <a:r>
              <a:rPr lang="ro-RO" sz="1600"/>
              <a:t>irul de caractere</a:t>
            </a:r>
            <a:r>
              <a:rPr lang="en-US" sz="1600"/>
              <a:t> </a:t>
            </a:r>
            <a:r>
              <a:rPr lang="ro-RO" sz="1600" b="1"/>
              <a:t>sir_caractere</a:t>
            </a:r>
            <a:r>
              <a:rPr lang="en-US" sz="1600"/>
              <a:t>.</a:t>
            </a:r>
          </a:p>
          <a:p>
            <a:pPr lvl="1"/>
            <a:r>
              <a:rPr lang="en-US" sz="1600" b="1"/>
              <a:t>N</a:t>
            </a:r>
            <a:r>
              <a:rPr lang="ro-RO" sz="1600" b="1"/>
              <a:t>u se </a:t>
            </a:r>
            <a:r>
              <a:rPr lang="en-US" sz="1600" b="1"/>
              <a:t>i</a:t>
            </a:r>
            <a:r>
              <a:rPr lang="ro-RO" sz="1600" b="1"/>
              <a:t>nlocuiesc </a:t>
            </a:r>
            <a:r>
              <a:rPr lang="ro-RO" sz="1600"/>
              <a:t>apari</a:t>
            </a:r>
            <a:r>
              <a:rPr lang="en-US" sz="1600"/>
              <a:t>t</a:t>
            </a:r>
            <a:r>
              <a:rPr lang="ro-RO" sz="1600"/>
              <a:t>iile din cadrul </a:t>
            </a:r>
            <a:r>
              <a:rPr lang="ro-RO" sz="1600" b="1"/>
              <a:t>unor constante de tip sir</a:t>
            </a:r>
            <a:r>
              <a:rPr lang="ro-RO" sz="1600"/>
              <a:t>,</a:t>
            </a:r>
            <a:r>
              <a:rPr lang="en-US" sz="1600"/>
              <a:t> </a:t>
            </a:r>
            <a:r>
              <a:rPr lang="ro-RO" sz="1600"/>
              <a:t>in comentarii sau in componenta unui </a:t>
            </a:r>
            <a:r>
              <a:rPr lang="ro-RO" sz="1600" b="1"/>
              <a:t>alt identificator</a:t>
            </a:r>
            <a:r>
              <a:rPr lang="en-US" sz="1600"/>
              <a:t>.</a:t>
            </a:r>
          </a:p>
          <a:p>
            <a:r>
              <a:rPr lang="it-IT" sz="1600"/>
              <a:t>Pentru introducerea unui </a:t>
            </a:r>
            <a:r>
              <a:rPr lang="it-IT" sz="1600" b="1"/>
              <a:t>sir_caractere </a:t>
            </a:r>
            <a:r>
              <a:rPr lang="it-IT" sz="1600"/>
              <a:t>pe mai </a:t>
            </a:r>
            <a:r>
              <a:rPr lang="it-IT" sz="1600" b="1"/>
              <a:t>multe linii</a:t>
            </a:r>
            <a:r>
              <a:rPr lang="it-IT" sz="1600"/>
              <a:t>, se va folosi caracterul </a:t>
            </a:r>
            <a:r>
              <a:rPr lang="it-IT" sz="1600" b="1"/>
              <a:t>\</a:t>
            </a:r>
            <a:r>
              <a:rPr lang="it-IT" sz="1600"/>
              <a:t> la sfarsitul fiecarei linii ce urmeaza a fi continuata.</a:t>
            </a:r>
          </a:p>
          <a:p>
            <a:r>
              <a:rPr lang="en-US" sz="1600"/>
              <a:t>D</a:t>
            </a:r>
            <a:r>
              <a:rPr lang="ro-RO" sz="1600"/>
              <a:t>aca </a:t>
            </a:r>
            <a:r>
              <a:rPr lang="ro-RO" sz="1600" b="1"/>
              <a:t>sir_caractere </a:t>
            </a:r>
            <a:r>
              <a:rPr lang="ro-RO" sz="1600"/>
              <a:t>lipse</a:t>
            </a:r>
            <a:r>
              <a:rPr lang="en-US" sz="1600"/>
              <a:t>s</a:t>
            </a:r>
            <a:r>
              <a:rPr lang="ro-RO" sz="1600"/>
              <a:t>te, atunci textul specificat</a:t>
            </a:r>
            <a:r>
              <a:rPr lang="en-US" sz="1600"/>
              <a:t> </a:t>
            </a:r>
            <a:r>
              <a:rPr lang="ro-RO" sz="1600"/>
              <a:t>prin </a:t>
            </a:r>
            <a:r>
              <a:rPr lang="ro-RO" sz="1600" b="1"/>
              <a:t>nume_macro </a:t>
            </a:r>
            <a:r>
              <a:rPr lang="ro-RO" sz="1600"/>
              <a:t>va fi </a:t>
            </a:r>
            <a:r>
              <a:rPr lang="ro-RO" sz="1600" b="1"/>
              <a:t>eliminat</a:t>
            </a:r>
            <a:r>
              <a:rPr lang="ro-RO" sz="1600"/>
              <a:t> din codul sursa</a:t>
            </a:r>
            <a:r>
              <a:rPr lang="en-US" sz="1600"/>
              <a:t>.</a:t>
            </a:r>
          </a:p>
          <a:p>
            <a:r>
              <a:rPr lang="en-US" sz="1600"/>
              <a:t>O</a:t>
            </a:r>
            <a:r>
              <a:rPr lang="ro-RO" sz="1600"/>
              <a:t> constanta simbolica poate fi </a:t>
            </a:r>
            <a:r>
              <a:rPr lang="ro-RO" sz="1600" b="1"/>
              <a:t>redefinita</a:t>
            </a:r>
            <a:r>
              <a:rPr lang="ro-RO" sz="1600"/>
              <a:t> </a:t>
            </a:r>
            <a:r>
              <a:rPr lang="en-US" sz="1600"/>
              <a:t>i</a:t>
            </a:r>
            <a:r>
              <a:rPr lang="ro-RO" sz="1600"/>
              <a:t>n cadrul aceluia</a:t>
            </a:r>
            <a:r>
              <a:rPr lang="en-US" sz="1600"/>
              <a:t>s</a:t>
            </a:r>
            <a:r>
              <a:rPr lang="ro-RO" sz="1600"/>
              <a:t>i fi</a:t>
            </a:r>
            <a:r>
              <a:rPr lang="en-US" sz="1600"/>
              <a:t>si</a:t>
            </a:r>
            <a:r>
              <a:rPr lang="ro-RO" sz="1600"/>
              <a:t>er</a:t>
            </a:r>
            <a:r>
              <a:rPr lang="en-US" sz="1600"/>
              <a:t> </a:t>
            </a:r>
            <a:r>
              <a:rPr lang="ro-RO" sz="1600"/>
              <a:t>folosind</a:t>
            </a:r>
            <a:r>
              <a:rPr lang="en-US" sz="1600"/>
              <a:t>inca</a:t>
            </a:r>
            <a:r>
              <a:rPr lang="ro-RO" sz="1600"/>
              <a:t> o data directiva </a:t>
            </a:r>
            <a:r>
              <a:rPr lang="ro-RO" sz="1600" b="1"/>
              <a:t>define</a:t>
            </a:r>
            <a:r>
              <a:rPr lang="ro-RO" sz="1600"/>
              <a:t>: </a:t>
            </a:r>
            <a:r>
              <a:rPr lang="ro-RO" sz="1600">
                <a:effectLst>
                  <a:outerShdw blurRad="38100" dist="38100" dir="2700000" algn="tl">
                    <a:srgbClr val="000000">
                      <a:alpha val="43137"/>
                    </a:srgbClr>
                  </a:outerShdw>
                </a:effectLst>
              </a:rPr>
              <a:t>#define nume_macro alta_sir_caractere</a:t>
            </a:r>
            <a:endParaRPr lang="en-US" sz="1600">
              <a:effectLst>
                <a:outerShdw blurRad="38100" dist="38100" dir="2700000" algn="tl">
                  <a:srgbClr val="000000">
                    <a:alpha val="43137"/>
                  </a:srgbClr>
                </a:outerShdw>
              </a:effectLst>
            </a:endParaRPr>
          </a:p>
          <a:p>
            <a:r>
              <a:rPr lang="it-IT" sz="1600" b="1"/>
              <a:t>Valabilitatea</a:t>
            </a:r>
            <a:r>
              <a:rPr lang="it-IT" sz="1600"/>
              <a:t> unei definiri se incheie in urmatoarele cazuri:</a:t>
            </a:r>
          </a:p>
          <a:p>
            <a:pPr lvl="1"/>
            <a:r>
              <a:rPr lang="en-US" sz="1600"/>
              <a:t>L</a:t>
            </a:r>
            <a:r>
              <a:rPr lang="ro-RO" sz="1600"/>
              <a:t>a </a:t>
            </a:r>
            <a:r>
              <a:rPr lang="ro-RO" sz="1600" b="1"/>
              <a:t>sf</a:t>
            </a:r>
            <a:r>
              <a:rPr lang="en-US" sz="1600" b="1"/>
              <a:t>a</a:t>
            </a:r>
            <a:r>
              <a:rPr lang="ro-RO" sz="1600" b="1"/>
              <a:t>r</a:t>
            </a:r>
            <a:r>
              <a:rPr lang="en-US" sz="1600" b="1"/>
              <a:t>s</a:t>
            </a:r>
            <a:r>
              <a:rPr lang="ro-RO" sz="1600" b="1"/>
              <a:t>itul </a:t>
            </a:r>
            <a:r>
              <a:rPr lang="ro-RO" sz="1600"/>
              <a:t>fi</a:t>
            </a:r>
            <a:r>
              <a:rPr lang="en-US" sz="1600"/>
              <a:t>s</a:t>
            </a:r>
            <a:r>
              <a:rPr lang="ro-RO" sz="1600"/>
              <a:t>ierului sursa</a:t>
            </a:r>
            <a:r>
              <a:rPr lang="en-US" sz="1600"/>
              <a:t>.</a:t>
            </a:r>
          </a:p>
          <a:p>
            <a:pPr lvl="1"/>
            <a:r>
              <a:rPr lang="it-IT" sz="1600"/>
              <a:t>La </a:t>
            </a:r>
            <a:r>
              <a:rPr lang="it-IT" sz="1600" b="1"/>
              <a:t>invalidarea</a:t>
            </a:r>
            <a:r>
              <a:rPr lang="it-IT" sz="1600"/>
              <a:t> simbolului prin intermediul directive: </a:t>
            </a:r>
            <a:r>
              <a:rPr lang="it-IT" sz="1600">
                <a:effectLst>
                  <a:outerShdw blurRad="38100" dist="38100" dir="2700000" algn="tl">
                    <a:srgbClr val="000000">
                      <a:alpha val="43137"/>
                    </a:srgbClr>
                  </a:outerShdw>
                </a:effectLst>
              </a:rPr>
              <a:t>#undef nume_macro</a:t>
            </a:r>
            <a:endParaRPr lang="ro-RO" sz="16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3631500"/>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5BBA2D-7480-4572-931A-0EBE72AA988A}"/>
              </a:ext>
            </a:extLst>
          </p:cNvPr>
          <p:cNvSpPr>
            <a:spLocks noGrp="1"/>
          </p:cNvSpPr>
          <p:nvPr>
            <p:ph type="sldNum" idx="10"/>
          </p:nvPr>
        </p:nvSpPr>
        <p:spPr/>
        <p:txBody>
          <a:bodyPr/>
          <a:lstStyle/>
          <a:p>
            <a:fld id="{00000000-1234-1234-1234-123412341234}" type="slidenum">
              <a:rPr lang="en" smtClean="0"/>
              <a:pPr/>
              <a:t>26</a:t>
            </a:fld>
            <a:endParaRPr lang="en"/>
          </a:p>
        </p:txBody>
      </p:sp>
      <p:sp>
        <p:nvSpPr>
          <p:cNvPr id="3" name="Text Placeholder 2">
            <a:extLst>
              <a:ext uri="{FF2B5EF4-FFF2-40B4-BE49-F238E27FC236}">
                <a16:creationId xmlns:a16="http://schemas.microsoft.com/office/drawing/2014/main" id="{A1E5CCAE-0059-4371-BA1F-53B27860464A}"/>
              </a:ext>
            </a:extLst>
          </p:cNvPr>
          <p:cNvSpPr>
            <a:spLocks noGrp="1"/>
          </p:cNvSpPr>
          <p:nvPr>
            <p:ph type="body" idx="1"/>
          </p:nvPr>
        </p:nvSpPr>
        <p:spPr>
          <a:xfrm>
            <a:off x="0" y="673768"/>
            <a:ext cx="9144000" cy="4469732"/>
          </a:xfrm>
        </p:spPr>
        <p:txBody>
          <a:bodyPr anchor="t"/>
          <a:lstStyle/>
          <a:p>
            <a:r>
              <a:rPr lang="ro-RO" sz="1600">
                <a:effectLst>
                  <a:outerShdw blurRad="38100" dist="38100" dir="2700000" algn="tl">
                    <a:srgbClr val="000000">
                      <a:alpha val="43137"/>
                    </a:srgbClr>
                  </a:outerShdw>
                </a:effectLst>
              </a:rPr>
              <a:t>using namespace std; </a:t>
            </a:r>
            <a:r>
              <a:rPr lang="en-US" sz="1600"/>
              <a:t>reprezinta spatiul numit </a:t>
            </a:r>
            <a:r>
              <a:rPr lang="en-US" sz="1600" i="1"/>
              <a:t>std</a:t>
            </a:r>
            <a:r>
              <a:rPr lang="en-US" sz="1600"/>
              <a:t> care contine toate elementele bibliotecii standard C++.</a:t>
            </a:r>
          </a:p>
          <a:p>
            <a:pPr lvl="1">
              <a:spcBef>
                <a:spcPts val="0"/>
              </a:spcBef>
            </a:pPr>
            <a:r>
              <a:rPr lang="it-IT" sz="1600"/>
              <a:t>Un program foloseste diverse nume (identificatori) asociate variabilelor, functiilor etc.</a:t>
            </a:r>
          </a:p>
          <a:p>
            <a:pPr lvl="1">
              <a:spcBef>
                <a:spcPts val="0"/>
              </a:spcBef>
            </a:pPr>
            <a:r>
              <a:rPr lang="ro-RO" sz="1600"/>
              <a:t>Definirea spa</a:t>
            </a:r>
            <a:r>
              <a:rPr lang="en-US" sz="1600"/>
              <a:t>t</a:t>
            </a:r>
            <a:r>
              <a:rPr lang="ro-RO" sz="1600"/>
              <a:t>iilor de nume proprii:</a:t>
            </a:r>
            <a:r>
              <a:rPr lang="en-US" sz="1600"/>
              <a:t> </a:t>
            </a:r>
          </a:p>
          <a:p>
            <a:pPr marL="533387" lvl="1" indent="0">
              <a:spcBef>
                <a:spcPts val="0"/>
              </a:spcBef>
              <a:buNone/>
            </a:pPr>
            <a:r>
              <a:rPr lang="en-US" sz="1600" b="1"/>
              <a:t>namespace</a:t>
            </a:r>
            <a:r>
              <a:rPr lang="en-US" sz="1600"/>
              <a:t> </a:t>
            </a:r>
            <a:r>
              <a:rPr lang="en-US" sz="1600" i="1"/>
              <a:t>numeSpatiu</a:t>
            </a:r>
          </a:p>
          <a:p>
            <a:pPr marL="533387" lvl="1" indent="0">
              <a:spcBef>
                <a:spcPts val="0"/>
              </a:spcBef>
              <a:buNone/>
            </a:pPr>
            <a:r>
              <a:rPr lang="en-US" sz="1600"/>
              <a:t> </a:t>
            </a:r>
            <a:r>
              <a:rPr lang="en-US" sz="1600" b="1"/>
              <a:t>{</a:t>
            </a:r>
            <a:r>
              <a:rPr lang="en-US" sz="1600"/>
              <a:t> </a:t>
            </a:r>
            <a:r>
              <a:rPr lang="en-US" sz="1600" i="1"/>
              <a:t>definitii</a:t>
            </a:r>
            <a:r>
              <a:rPr lang="en-US" sz="1600"/>
              <a:t> nume_proprii_Spatiului </a:t>
            </a:r>
          </a:p>
          <a:p>
            <a:pPr marL="533387" lvl="1" indent="0">
              <a:spcBef>
                <a:spcPts val="0"/>
              </a:spcBef>
              <a:buNone/>
            </a:pPr>
            <a:r>
              <a:rPr lang="en-US" sz="1600" b="1"/>
              <a:t> }</a:t>
            </a:r>
          </a:p>
          <a:p>
            <a:pPr lvl="1">
              <a:spcBef>
                <a:spcPts val="0"/>
              </a:spcBef>
            </a:pPr>
            <a:r>
              <a:rPr lang="ro-RO" sz="1600"/>
              <a:t>Apelarea numelui din afara spa</a:t>
            </a:r>
            <a:r>
              <a:rPr lang="en-US" sz="1600"/>
              <a:t>t</a:t>
            </a:r>
            <a:r>
              <a:rPr lang="ro-RO" sz="1600"/>
              <a:t>iului de nume se face prin operatorul de</a:t>
            </a:r>
            <a:r>
              <a:rPr lang="en-US" sz="1600"/>
              <a:t> </a:t>
            </a:r>
            <a:r>
              <a:rPr lang="ro-RO" sz="1600"/>
              <a:t>rezolu</a:t>
            </a:r>
            <a:r>
              <a:rPr lang="en-US" sz="1600"/>
              <a:t>t</a:t>
            </a:r>
            <a:r>
              <a:rPr lang="ro-RO" sz="1600"/>
              <a:t>ie:</a:t>
            </a:r>
            <a:endParaRPr lang="en-US" sz="1600"/>
          </a:p>
          <a:p>
            <a:pPr marL="533387" lvl="1" indent="0">
              <a:spcBef>
                <a:spcPts val="0"/>
              </a:spcBef>
              <a:buNone/>
            </a:pPr>
            <a:r>
              <a:rPr lang="ro-RO" sz="1600" i="1"/>
              <a:t>numeSpatiu</a:t>
            </a:r>
            <a:r>
              <a:rPr lang="ro-RO" sz="1600" b="1" i="1"/>
              <a:t>::</a:t>
            </a:r>
            <a:r>
              <a:rPr lang="ro-RO" sz="1600" i="1"/>
              <a:t>nume_propriu_Spatiului</a:t>
            </a:r>
            <a:endParaRPr lang="en-US" sz="1600" i="1"/>
          </a:p>
          <a:p>
            <a:pPr lvl="1">
              <a:spcBef>
                <a:spcPts val="0"/>
              </a:spcBef>
            </a:pPr>
            <a:r>
              <a:rPr lang="ro-RO" sz="1600"/>
              <a:t>Definirea unui spatiu de nume </a:t>
            </a:r>
            <a:r>
              <a:rPr lang="ro-RO" sz="1600" b="1"/>
              <a:t>fara nume</a:t>
            </a:r>
            <a:r>
              <a:rPr lang="en-US" sz="1600" b="1"/>
              <a:t> </a:t>
            </a:r>
            <a:r>
              <a:rPr lang="it-IT" sz="1600"/>
              <a:t>include toate numele definite acolo in spatial global:</a:t>
            </a:r>
            <a:endParaRPr lang="en-US" sz="1600"/>
          </a:p>
          <a:p>
            <a:pPr marL="533387" lvl="1" indent="0">
              <a:spcBef>
                <a:spcPts val="0"/>
              </a:spcBef>
              <a:buNone/>
            </a:pPr>
            <a:r>
              <a:rPr lang="it-IT" sz="1600" b="1"/>
              <a:t>namespace</a:t>
            </a:r>
          </a:p>
          <a:p>
            <a:pPr marL="533387" lvl="1" indent="0">
              <a:spcBef>
                <a:spcPts val="0"/>
              </a:spcBef>
              <a:buNone/>
            </a:pPr>
            <a:r>
              <a:rPr lang="it-IT" sz="1600"/>
              <a:t>{ </a:t>
            </a:r>
            <a:r>
              <a:rPr lang="it-IT" sz="1600" i="1"/>
              <a:t>definitii</a:t>
            </a:r>
            <a:r>
              <a:rPr lang="it-IT" sz="1600"/>
              <a:t> nume_proprii_Spatiului</a:t>
            </a:r>
          </a:p>
          <a:p>
            <a:pPr marL="533387" lvl="1" indent="0">
              <a:spcBef>
                <a:spcPts val="0"/>
              </a:spcBef>
              <a:buNone/>
            </a:pPr>
            <a:r>
              <a:rPr lang="it-IT" sz="1600"/>
              <a:t>}</a:t>
            </a:r>
          </a:p>
          <a:p>
            <a:pPr>
              <a:spcBef>
                <a:spcPts val="0"/>
              </a:spcBef>
            </a:pPr>
            <a:r>
              <a:rPr lang="it-IT" sz="1600" b="1"/>
              <a:t>Includerea unui spatiu de nume </a:t>
            </a:r>
            <a:r>
              <a:rPr lang="it-IT" sz="1600"/>
              <a:t>(</a:t>
            </a:r>
            <a:r>
              <a:rPr lang="it-IT" sz="1600" i="1"/>
              <a:t>in intregime</a:t>
            </a:r>
            <a:r>
              <a:rPr lang="it-IT" sz="1600"/>
              <a:t>) in programul propriu inseamna ca toate numele spatiul de nume specificat sunt cunoscute, fara a mai specifica spatiu de nume din care provin: </a:t>
            </a:r>
          </a:p>
          <a:p>
            <a:pPr marL="76199" indent="0">
              <a:spcBef>
                <a:spcPts val="0"/>
              </a:spcBef>
              <a:buNone/>
            </a:pPr>
            <a:r>
              <a:rPr lang="it-IT" sz="1600"/>
              <a:t>        </a:t>
            </a:r>
            <a:r>
              <a:rPr lang="it-IT" sz="1600" b="1"/>
              <a:t>using</a:t>
            </a:r>
            <a:r>
              <a:rPr lang="it-IT" sz="1600"/>
              <a:t> </a:t>
            </a:r>
            <a:r>
              <a:rPr lang="it-IT" sz="1600" b="1"/>
              <a:t>namespace</a:t>
            </a:r>
            <a:r>
              <a:rPr lang="it-IT" sz="1600"/>
              <a:t> </a:t>
            </a:r>
            <a:r>
              <a:rPr lang="it-IT" sz="1600" i="1"/>
              <a:t>numeSpatiu</a:t>
            </a:r>
          </a:p>
          <a:p>
            <a:pPr>
              <a:spcBef>
                <a:spcPts val="0"/>
              </a:spcBef>
            </a:pPr>
            <a:r>
              <a:rPr lang="it-IT" sz="1600"/>
              <a:t>Se poate include </a:t>
            </a:r>
            <a:r>
              <a:rPr lang="it-IT" sz="1600" b="1" i="1"/>
              <a:t>un singur nume </a:t>
            </a:r>
            <a:r>
              <a:rPr lang="it-IT" sz="1600"/>
              <a:t>defint intr-un anumit spatiu de nume:</a:t>
            </a:r>
          </a:p>
          <a:p>
            <a:pPr marL="76199" indent="0">
              <a:spcBef>
                <a:spcPts val="0"/>
              </a:spcBef>
              <a:buNone/>
            </a:pPr>
            <a:r>
              <a:rPr lang="it-IT" sz="1600"/>
              <a:t>       </a:t>
            </a:r>
            <a:r>
              <a:rPr lang="en-US" sz="1600" b="1"/>
              <a:t>using</a:t>
            </a:r>
            <a:r>
              <a:rPr lang="en-US" sz="1600"/>
              <a:t> </a:t>
            </a:r>
            <a:r>
              <a:rPr lang="en-US" sz="1600" i="1"/>
              <a:t>numeSpatiu</a:t>
            </a:r>
            <a:r>
              <a:rPr lang="en-US" sz="1600" b="1" i="1"/>
              <a:t>::</a:t>
            </a:r>
            <a:r>
              <a:rPr lang="en-US" sz="1600" i="1"/>
              <a:t>nume_def_in_Spatiu</a:t>
            </a:r>
            <a:endParaRPr lang="it-IT" sz="1600" i="1"/>
          </a:p>
          <a:p>
            <a:pPr lvl="1">
              <a:spcBef>
                <a:spcPts val="0"/>
              </a:spcBef>
            </a:pPr>
            <a:endParaRPr lang="ro-RO" sz="1800"/>
          </a:p>
        </p:txBody>
      </p:sp>
    </p:spTree>
    <p:extLst>
      <p:ext uri="{BB962C8B-B14F-4D97-AF65-F5344CB8AC3E}">
        <p14:creationId xmlns:p14="http://schemas.microsoft.com/office/powerpoint/2010/main" val="1733682390"/>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1A5F9-37C3-40E7-BB1D-E790B961B1EC}"/>
              </a:ext>
            </a:extLst>
          </p:cNvPr>
          <p:cNvSpPr>
            <a:spLocks noGrp="1"/>
          </p:cNvSpPr>
          <p:nvPr>
            <p:ph type="sldNum" idx="10"/>
          </p:nvPr>
        </p:nvSpPr>
        <p:spPr/>
        <p:txBody>
          <a:bodyPr/>
          <a:lstStyle/>
          <a:p>
            <a:fld id="{00000000-1234-1234-1234-123412341234}" type="slidenum">
              <a:rPr lang="en" smtClean="0"/>
              <a:pPr/>
              <a:t>27</a:t>
            </a:fld>
            <a:endParaRPr lang="en"/>
          </a:p>
        </p:txBody>
      </p:sp>
      <p:sp>
        <p:nvSpPr>
          <p:cNvPr id="3" name="Text Placeholder 2">
            <a:extLst>
              <a:ext uri="{FF2B5EF4-FFF2-40B4-BE49-F238E27FC236}">
                <a16:creationId xmlns:a16="http://schemas.microsoft.com/office/drawing/2014/main" id="{1760882B-E735-4B37-9BDD-6B5D7DBF98A7}"/>
              </a:ext>
            </a:extLst>
          </p:cNvPr>
          <p:cNvSpPr>
            <a:spLocks noGrp="1"/>
          </p:cNvSpPr>
          <p:nvPr>
            <p:ph type="body" idx="1"/>
          </p:nvPr>
        </p:nvSpPr>
        <p:spPr>
          <a:xfrm>
            <a:off x="0" y="661737"/>
            <a:ext cx="9144000" cy="4481763"/>
          </a:xfrm>
        </p:spPr>
        <p:txBody>
          <a:bodyPr anchor="t"/>
          <a:lstStyle/>
          <a:p>
            <a:r>
              <a:rPr lang="en-US" sz="2000">
                <a:effectLst>
                  <a:outerShdw blurRad="38100" dist="38100" dir="2700000" algn="tl">
                    <a:srgbClr val="000000">
                      <a:alpha val="43137"/>
                    </a:srgbClr>
                  </a:outerShdw>
                </a:effectLst>
              </a:rPr>
              <a:t>int main() </a:t>
            </a:r>
            <a:r>
              <a:rPr lang="en-US" sz="2000"/>
              <a:t>corespunde inceputului definitiei principalei functii care alcatuieste programul. Functia este punctul din care incepe rularea programului, indiferent de locul în care se gaseste ea in codul sursa. Nu conteaza daca in program exista functii cu alte nume definite inaintea sa. Instructiunile continute in functia </a:t>
            </a:r>
            <a:r>
              <a:rPr lang="en-US" sz="2000" b="1"/>
              <a:t>main</a:t>
            </a:r>
            <a:r>
              <a:rPr lang="en-US" sz="2000"/>
              <a:t> sunt executate primele.</a:t>
            </a:r>
          </a:p>
          <a:p>
            <a:r>
              <a:rPr lang="en-US" sz="2000">
                <a:effectLst>
                  <a:outerShdw blurRad="38100" dist="38100" dir="2700000" algn="tl">
                    <a:srgbClr val="000000">
                      <a:alpha val="43137"/>
                    </a:srgbClr>
                  </a:outerShdw>
                </a:effectLst>
              </a:rPr>
              <a:t>cout &lt;&lt; </a:t>
            </a:r>
            <a:r>
              <a:rPr lang="en-US" sz="2000"/>
              <a:t>este o instructiune C++ care produce afisarea pe ecran a textului. Reprezinta un obiect din fisierul </a:t>
            </a:r>
            <a:r>
              <a:rPr lang="en-US" sz="2000" b="1"/>
              <a:t>iostream</a:t>
            </a:r>
            <a:r>
              <a:rPr lang="en-US" sz="2000"/>
              <a:t> din biblioteca standard C++ si care face parte din </a:t>
            </a:r>
            <a:r>
              <a:rPr lang="en-US" sz="2000" b="1"/>
              <a:t>namespace</a:t>
            </a:r>
            <a:r>
              <a:rPr lang="en-US" sz="2000"/>
              <a:t>-ul </a:t>
            </a:r>
            <a:r>
              <a:rPr lang="en-US" sz="2000" b="1"/>
              <a:t>std</a:t>
            </a:r>
            <a:r>
              <a:rPr lang="en-US" sz="2000"/>
              <a:t>.</a:t>
            </a:r>
          </a:p>
          <a:p>
            <a:r>
              <a:rPr lang="ro-RO" sz="2000">
                <a:effectLst>
                  <a:outerShdw blurRad="38100" dist="38100" dir="2700000" algn="tl">
                    <a:srgbClr val="000000">
                      <a:alpha val="43137"/>
                    </a:srgbClr>
                  </a:outerShdw>
                </a:effectLst>
              </a:rPr>
              <a:t>return 0;</a:t>
            </a:r>
            <a:r>
              <a:rPr lang="en-US" sz="2000">
                <a:effectLst>
                  <a:outerShdw blurRad="38100" dist="38100" dir="2700000" algn="tl">
                    <a:srgbClr val="000000">
                      <a:alpha val="43137"/>
                    </a:srgbClr>
                  </a:outerShdw>
                </a:effectLst>
              </a:rPr>
              <a:t> </a:t>
            </a:r>
            <a:r>
              <a:rPr lang="ro-RO" sz="2000"/>
              <a:t>produce </a:t>
            </a:r>
            <a:r>
              <a:rPr lang="en-US" sz="2000"/>
              <a:t>i</a:t>
            </a:r>
            <a:r>
              <a:rPr lang="ro-RO" sz="2000"/>
              <a:t>ncheierea execu</a:t>
            </a:r>
            <a:r>
              <a:rPr lang="en-US" sz="2000"/>
              <a:t>t</a:t>
            </a:r>
            <a:r>
              <a:rPr lang="ro-RO" sz="2000"/>
              <a:t>iei programului. Instruc</a:t>
            </a:r>
            <a:r>
              <a:rPr lang="en-US" sz="2000"/>
              <a:t>t</a:t>
            </a:r>
            <a:r>
              <a:rPr lang="ro-RO" sz="2000"/>
              <a:t>iunea</a:t>
            </a:r>
            <a:r>
              <a:rPr lang="en-US" sz="2000"/>
              <a:t> </a:t>
            </a:r>
            <a:r>
              <a:rPr lang="ro-RO" sz="2000" b="1"/>
              <a:t>return</a:t>
            </a:r>
            <a:r>
              <a:rPr lang="ro-RO" sz="2000"/>
              <a:t> se folose</a:t>
            </a:r>
            <a:r>
              <a:rPr lang="en-US" sz="2000"/>
              <a:t>s</a:t>
            </a:r>
            <a:r>
              <a:rPr lang="ro-RO" sz="2000"/>
              <a:t>te pentru a genera un cod, iar codul 0 </a:t>
            </a:r>
            <a:r>
              <a:rPr lang="en-US" sz="2000"/>
              <a:t>i</a:t>
            </a:r>
            <a:r>
              <a:rPr lang="ro-RO" sz="2000"/>
              <a:t>nseamn</a:t>
            </a:r>
            <a:r>
              <a:rPr lang="en-US" sz="2000"/>
              <a:t>a</a:t>
            </a:r>
            <a:r>
              <a:rPr lang="ro-RO" sz="2000"/>
              <a:t> c</a:t>
            </a:r>
            <a:r>
              <a:rPr lang="en-US" sz="2000"/>
              <a:t>a</a:t>
            </a:r>
            <a:r>
              <a:rPr lang="ro-RO" sz="2000"/>
              <a:t> programul s-a</a:t>
            </a:r>
            <a:r>
              <a:rPr lang="en-US" sz="2000"/>
              <a:t> i</a:t>
            </a:r>
            <a:r>
              <a:rPr lang="ro-RO" sz="2000"/>
              <a:t>ncheiat f</a:t>
            </a:r>
            <a:r>
              <a:rPr lang="en-US" sz="2000"/>
              <a:t>a</a:t>
            </a:r>
            <a:r>
              <a:rPr lang="ro-RO" sz="2000"/>
              <a:t>r</a:t>
            </a:r>
            <a:r>
              <a:rPr lang="en-US" sz="2000"/>
              <a:t>a </a:t>
            </a:r>
            <a:r>
              <a:rPr lang="ro-RO" sz="2000"/>
              <a:t>erori. Este cel mai obi</a:t>
            </a:r>
            <a:r>
              <a:rPr lang="en-US" sz="2000"/>
              <a:t>s</a:t>
            </a:r>
            <a:r>
              <a:rPr lang="ro-RO" sz="2000"/>
              <a:t>nuit mod de a </a:t>
            </a:r>
            <a:r>
              <a:rPr lang="en-US" sz="2000"/>
              <a:t>i</a:t>
            </a:r>
            <a:r>
              <a:rPr lang="ro-RO" sz="2000"/>
              <a:t>ncheia un program C++.</a:t>
            </a:r>
          </a:p>
        </p:txBody>
      </p:sp>
    </p:spTree>
    <p:extLst>
      <p:ext uri="{BB962C8B-B14F-4D97-AF65-F5344CB8AC3E}">
        <p14:creationId xmlns:p14="http://schemas.microsoft.com/office/powerpoint/2010/main" val="157138352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3EE70C-F759-4E7B-9D16-56CCAB7FEFD6}"/>
              </a:ext>
            </a:extLst>
          </p:cNvPr>
          <p:cNvSpPr/>
          <p:nvPr/>
        </p:nvSpPr>
        <p:spPr>
          <a:xfrm>
            <a:off x="20423" y="1497831"/>
            <a:ext cx="3341188" cy="265548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o-RO">
              <a:ln w="0"/>
              <a:solidFill>
                <a:schemeClr val="tx1"/>
              </a:solidFill>
              <a:effectLst>
                <a:outerShdw blurRad="38100" dist="19050" dir="2700000" algn="tl" rotWithShape="0">
                  <a:schemeClr val="dk1">
                    <a:alpha val="40000"/>
                  </a:schemeClr>
                </a:outerShdw>
              </a:effectLst>
              <a:latin typeface="Abadi" panose="020B0604020202020204" pitchFamily="34" charset="0"/>
            </a:endParaRPr>
          </a:p>
        </p:txBody>
      </p:sp>
      <p:sp>
        <p:nvSpPr>
          <p:cNvPr id="4" name="Slide Number Placeholder 3">
            <a:extLst>
              <a:ext uri="{FF2B5EF4-FFF2-40B4-BE49-F238E27FC236}">
                <a16:creationId xmlns:a16="http://schemas.microsoft.com/office/drawing/2014/main" id="{9244A3AB-83E4-4333-B29A-9BA3B8FA2A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13" name="Diagram 12">
            <a:extLst>
              <a:ext uri="{FF2B5EF4-FFF2-40B4-BE49-F238E27FC236}">
                <a16:creationId xmlns:a16="http://schemas.microsoft.com/office/drawing/2014/main" id="{1134C30C-DC0C-40D4-8456-7C0D28D05F3F}"/>
              </a:ext>
            </a:extLst>
          </p:cNvPr>
          <p:cNvGraphicFramePr/>
          <p:nvPr>
            <p:extLst>
              <p:ext uri="{D42A27DB-BD31-4B8C-83A1-F6EECF244321}">
                <p14:modId xmlns:p14="http://schemas.microsoft.com/office/powerpoint/2010/main" val="3511208024"/>
              </p:ext>
            </p:extLst>
          </p:nvPr>
        </p:nvGraphicFramePr>
        <p:xfrm>
          <a:off x="188993" y="2009081"/>
          <a:ext cx="2791344" cy="1986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Rectangle 24">
            <a:extLst>
              <a:ext uri="{FF2B5EF4-FFF2-40B4-BE49-F238E27FC236}">
                <a16:creationId xmlns:a16="http://schemas.microsoft.com/office/drawing/2014/main" id="{C783733D-DADE-467D-A447-1FB2FD465A53}"/>
              </a:ext>
            </a:extLst>
          </p:cNvPr>
          <p:cNvSpPr/>
          <p:nvPr/>
        </p:nvSpPr>
        <p:spPr>
          <a:xfrm>
            <a:off x="2319607" y="1536845"/>
            <a:ext cx="949110" cy="35713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o-RO" sz="1600">
              <a:ln w="0"/>
              <a:solidFill>
                <a:schemeClr val="tx1"/>
              </a:solidFill>
              <a:effectLst>
                <a:outerShdw blurRad="38100" dist="19050" dir="2700000" algn="tl" rotWithShape="0">
                  <a:schemeClr val="dk1">
                    <a:alpha val="40000"/>
                  </a:schemeClr>
                </a:outerShdw>
              </a:effectLst>
              <a:latin typeface="Abadi" panose="020B0604020202020204" pitchFamily="34" charset="0"/>
              <a:ea typeface="STXinwei" panose="02010800040101010101" pitchFamily="2" charset="-122"/>
            </a:endParaRPr>
          </a:p>
        </p:txBody>
      </p:sp>
      <p:graphicFrame>
        <p:nvGraphicFramePr>
          <p:cNvPr id="23" name="Diagram 22">
            <a:extLst>
              <a:ext uri="{FF2B5EF4-FFF2-40B4-BE49-F238E27FC236}">
                <a16:creationId xmlns:a16="http://schemas.microsoft.com/office/drawing/2014/main" id="{40ACB9A0-3C90-4F90-AE72-E22EBD8D7519}"/>
              </a:ext>
            </a:extLst>
          </p:cNvPr>
          <p:cNvGraphicFramePr/>
          <p:nvPr>
            <p:extLst>
              <p:ext uri="{D42A27DB-BD31-4B8C-83A1-F6EECF244321}">
                <p14:modId xmlns:p14="http://schemas.microsoft.com/office/powerpoint/2010/main" val="3533906924"/>
              </p:ext>
            </p:extLst>
          </p:nvPr>
        </p:nvGraphicFramePr>
        <p:xfrm>
          <a:off x="-334244" y="654799"/>
          <a:ext cx="3898865" cy="17640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6" name="Diagram 25">
            <a:extLst>
              <a:ext uri="{FF2B5EF4-FFF2-40B4-BE49-F238E27FC236}">
                <a16:creationId xmlns:a16="http://schemas.microsoft.com/office/drawing/2014/main" id="{4EA43845-7854-4A64-BDA0-B73CF513772E}"/>
              </a:ext>
            </a:extLst>
          </p:cNvPr>
          <p:cNvGraphicFramePr/>
          <p:nvPr>
            <p:extLst>
              <p:ext uri="{D42A27DB-BD31-4B8C-83A1-F6EECF244321}">
                <p14:modId xmlns:p14="http://schemas.microsoft.com/office/powerpoint/2010/main" val="3880171678"/>
              </p:ext>
            </p:extLst>
          </p:nvPr>
        </p:nvGraphicFramePr>
        <p:xfrm>
          <a:off x="4068830" y="1497831"/>
          <a:ext cx="1831689" cy="132618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8935B3BE-CD99-499C-882D-1EB2F3929229}"/>
              </a:ext>
            </a:extLst>
          </p:cNvPr>
          <p:cNvGraphicFramePr/>
          <p:nvPr>
            <p:extLst>
              <p:ext uri="{D42A27DB-BD31-4B8C-83A1-F6EECF244321}">
                <p14:modId xmlns:p14="http://schemas.microsoft.com/office/powerpoint/2010/main" val="1302685133"/>
              </p:ext>
            </p:extLst>
          </p:nvPr>
        </p:nvGraphicFramePr>
        <p:xfrm>
          <a:off x="2721628" y="3261097"/>
          <a:ext cx="1087336" cy="39697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0" name="Diagram 29">
            <a:extLst>
              <a:ext uri="{FF2B5EF4-FFF2-40B4-BE49-F238E27FC236}">
                <a16:creationId xmlns:a16="http://schemas.microsoft.com/office/drawing/2014/main" id="{317A1823-8ED2-491E-8807-CAC43252597A}"/>
              </a:ext>
            </a:extLst>
          </p:cNvPr>
          <p:cNvGraphicFramePr/>
          <p:nvPr>
            <p:extLst>
              <p:ext uri="{D42A27DB-BD31-4B8C-83A1-F6EECF244321}">
                <p14:modId xmlns:p14="http://schemas.microsoft.com/office/powerpoint/2010/main" val="2250918118"/>
              </p:ext>
            </p:extLst>
          </p:nvPr>
        </p:nvGraphicFramePr>
        <p:xfrm>
          <a:off x="4068830" y="3459585"/>
          <a:ext cx="1831689" cy="145944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34" name="Diagram 33">
            <a:extLst>
              <a:ext uri="{FF2B5EF4-FFF2-40B4-BE49-F238E27FC236}">
                <a16:creationId xmlns:a16="http://schemas.microsoft.com/office/drawing/2014/main" id="{93F8861E-D9CD-4607-BCA9-B2128A39E22C}"/>
              </a:ext>
            </a:extLst>
          </p:cNvPr>
          <p:cNvGraphicFramePr/>
          <p:nvPr>
            <p:extLst>
              <p:ext uri="{D42A27DB-BD31-4B8C-83A1-F6EECF244321}">
                <p14:modId xmlns:p14="http://schemas.microsoft.com/office/powerpoint/2010/main" val="916638451"/>
              </p:ext>
            </p:extLst>
          </p:nvPr>
        </p:nvGraphicFramePr>
        <p:xfrm>
          <a:off x="2721627" y="2353536"/>
          <a:ext cx="1087336" cy="3969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2" name="Straight Connector 41">
            <a:extLst>
              <a:ext uri="{FF2B5EF4-FFF2-40B4-BE49-F238E27FC236}">
                <a16:creationId xmlns:a16="http://schemas.microsoft.com/office/drawing/2014/main" id="{8F44ACC3-BF96-46BA-9CFD-C812430CAFB1}"/>
              </a:ext>
            </a:extLst>
          </p:cNvPr>
          <p:cNvCxnSpPr/>
          <p:nvPr/>
        </p:nvCxnSpPr>
        <p:spPr>
          <a:xfrm>
            <a:off x="5974091" y="386986"/>
            <a:ext cx="0" cy="424951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7980A4A-B70B-4EB3-9EDA-8EA1F649D2CE}"/>
              </a:ext>
            </a:extLst>
          </p:cNvPr>
          <p:cNvSpPr txBox="1"/>
          <p:nvPr/>
        </p:nvSpPr>
        <p:spPr>
          <a:xfrm>
            <a:off x="6916291" y="477045"/>
            <a:ext cx="1403418" cy="12003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sz="1200">
                <a:latin typeface="STXinwei" panose="02010800040101010101" pitchFamily="2" charset="-122"/>
                <a:ea typeface="STXinwei" panose="02010800040101010101" pitchFamily="2" charset="-122"/>
              </a:rPr>
              <a:t>Instructiunea1</a:t>
            </a:r>
          </a:p>
          <a:p>
            <a:pPr algn="ctr"/>
            <a:r>
              <a:rPr lang="en-US" sz="1200">
                <a:latin typeface="STXinwei" panose="02010800040101010101" pitchFamily="2" charset="-122"/>
                <a:ea typeface="STXinwei" panose="02010800040101010101" pitchFamily="2" charset="-122"/>
              </a:rPr>
              <a:t>Instrcutiunea2</a:t>
            </a:r>
          </a:p>
          <a:p>
            <a:pPr algn="ctr"/>
            <a:r>
              <a:rPr lang="en-US" sz="1200">
                <a:latin typeface="STXinwei" panose="02010800040101010101" pitchFamily="2" charset="-122"/>
                <a:ea typeface="STXinwei" panose="02010800040101010101" pitchFamily="2" charset="-122"/>
              </a:rPr>
              <a:t>Instructiunea3</a:t>
            </a:r>
          </a:p>
          <a:p>
            <a:pPr algn="ctr"/>
            <a:r>
              <a:rPr lang="en-US" sz="1200">
                <a:latin typeface="STXinwei" panose="02010800040101010101" pitchFamily="2" charset="-122"/>
                <a:ea typeface="STXinwei" panose="02010800040101010101" pitchFamily="2" charset="-122"/>
              </a:rPr>
              <a:t>.</a:t>
            </a:r>
          </a:p>
          <a:p>
            <a:pPr algn="ctr"/>
            <a:r>
              <a:rPr lang="en-US" sz="1200">
                <a:latin typeface="STXinwei" panose="02010800040101010101" pitchFamily="2" charset="-122"/>
                <a:ea typeface="STXinwei" panose="02010800040101010101" pitchFamily="2" charset="-122"/>
              </a:rPr>
              <a:t>.</a:t>
            </a:r>
          </a:p>
          <a:p>
            <a:pPr algn="ctr"/>
            <a:r>
              <a:rPr lang="en-US" sz="1200">
                <a:latin typeface="STXinwei" panose="02010800040101010101" pitchFamily="2" charset="-122"/>
                <a:ea typeface="STXinwei" panose="02010800040101010101" pitchFamily="2" charset="-122"/>
              </a:rPr>
              <a:t>.</a:t>
            </a:r>
          </a:p>
        </p:txBody>
      </p:sp>
      <p:sp>
        <p:nvSpPr>
          <p:cNvPr id="47" name="TextBox 46">
            <a:extLst>
              <a:ext uri="{FF2B5EF4-FFF2-40B4-BE49-F238E27FC236}">
                <a16:creationId xmlns:a16="http://schemas.microsoft.com/office/drawing/2014/main" id="{50AEF797-0925-4ED0-8E36-D8A9AF305205}"/>
              </a:ext>
            </a:extLst>
          </p:cNvPr>
          <p:cNvSpPr txBox="1"/>
          <p:nvPr/>
        </p:nvSpPr>
        <p:spPr>
          <a:xfrm>
            <a:off x="6916291" y="127570"/>
            <a:ext cx="1403418"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b="1">
                <a:latin typeface="STXinwei" panose="02010800040101010101" pitchFamily="2" charset="-122"/>
                <a:ea typeface="STXinwei" panose="02010800040101010101" pitchFamily="2" charset="-122"/>
              </a:rPr>
              <a:t>FUNCTII</a:t>
            </a:r>
            <a:endParaRPr lang="ro-RO" b="1">
              <a:latin typeface="STXinwei" panose="02010800040101010101" pitchFamily="2" charset="-122"/>
              <a:ea typeface="STXinwei" panose="02010800040101010101" pitchFamily="2" charset="-122"/>
            </a:endParaRPr>
          </a:p>
        </p:txBody>
      </p:sp>
      <p:sp>
        <p:nvSpPr>
          <p:cNvPr id="48" name="TextBox 47">
            <a:extLst>
              <a:ext uri="{FF2B5EF4-FFF2-40B4-BE49-F238E27FC236}">
                <a16:creationId xmlns:a16="http://schemas.microsoft.com/office/drawing/2014/main" id="{E7DF9597-06ED-48D9-91F1-B043DD80EBAD}"/>
              </a:ext>
            </a:extLst>
          </p:cNvPr>
          <p:cNvSpPr txBox="1"/>
          <p:nvPr/>
        </p:nvSpPr>
        <p:spPr>
          <a:xfrm>
            <a:off x="6907326" y="1857180"/>
            <a:ext cx="1418412"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b="1">
                <a:latin typeface="STXinwei" panose="02010800040101010101" pitchFamily="2" charset="-122"/>
                <a:ea typeface="STXinwei" panose="02010800040101010101" pitchFamily="2" charset="-122"/>
              </a:rPr>
              <a:t>INSTRUCTIUNI</a:t>
            </a:r>
            <a:endParaRPr lang="ro-RO" b="1">
              <a:latin typeface="STXinwei" panose="02010800040101010101" pitchFamily="2" charset="-122"/>
              <a:ea typeface="STXinwei" panose="02010800040101010101" pitchFamily="2" charset="-122"/>
            </a:endParaRPr>
          </a:p>
        </p:txBody>
      </p:sp>
      <p:sp>
        <p:nvSpPr>
          <p:cNvPr id="49" name="TextBox 48">
            <a:extLst>
              <a:ext uri="{FF2B5EF4-FFF2-40B4-BE49-F238E27FC236}">
                <a16:creationId xmlns:a16="http://schemas.microsoft.com/office/drawing/2014/main" id="{4F118AD2-C00A-47D1-8E94-EEFA7DA76F28}"/>
              </a:ext>
            </a:extLst>
          </p:cNvPr>
          <p:cNvSpPr txBox="1"/>
          <p:nvPr/>
        </p:nvSpPr>
        <p:spPr>
          <a:xfrm>
            <a:off x="6907326" y="2208868"/>
            <a:ext cx="1403418" cy="3077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err="1">
                <a:latin typeface="STXinwei" panose="02010800040101010101" pitchFamily="2" charset="-122"/>
                <a:ea typeface="STXinwei" panose="02010800040101010101" pitchFamily="2" charset="-122"/>
              </a:rPr>
              <a:t>Expresie</a:t>
            </a:r>
            <a:r>
              <a:rPr lang="en-US">
                <a:latin typeface="STXinwei" panose="02010800040101010101" pitchFamily="2" charset="-122"/>
                <a:ea typeface="STXinwei" panose="02010800040101010101" pitchFamily="2" charset="-122"/>
              </a:rPr>
              <a:t>;</a:t>
            </a:r>
            <a:endParaRPr lang="ro-RO">
              <a:latin typeface="STXinwei" panose="02010800040101010101" pitchFamily="2" charset="-122"/>
              <a:ea typeface="STXinwei" panose="02010800040101010101" pitchFamily="2" charset="-122"/>
            </a:endParaRPr>
          </a:p>
        </p:txBody>
      </p:sp>
      <p:sp>
        <p:nvSpPr>
          <p:cNvPr id="50" name="TextBox 49">
            <a:extLst>
              <a:ext uri="{FF2B5EF4-FFF2-40B4-BE49-F238E27FC236}">
                <a16:creationId xmlns:a16="http://schemas.microsoft.com/office/drawing/2014/main" id="{EEBDE4E4-0962-4925-8DF2-52C2BC3AA072}"/>
              </a:ext>
            </a:extLst>
          </p:cNvPr>
          <p:cNvSpPr txBox="1"/>
          <p:nvPr/>
        </p:nvSpPr>
        <p:spPr>
          <a:xfrm>
            <a:off x="6916291" y="2699234"/>
            <a:ext cx="1403418"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b="1">
                <a:latin typeface="STXinwei" panose="02010800040101010101" pitchFamily="2" charset="-122"/>
                <a:ea typeface="STXinwei" panose="02010800040101010101" pitchFamily="2" charset="-122"/>
              </a:rPr>
              <a:t>EXPRESII</a:t>
            </a:r>
            <a:endParaRPr lang="ro-RO" b="1">
              <a:latin typeface="STXinwei" panose="02010800040101010101" pitchFamily="2" charset="-122"/>
              <a:ea typeface="STXinwei" panose="02010800040101010101" pitchFamily="2" charset="-122"/>
            </a:endParaRPr>
          </a:p>
        </p:txBody>
      </p:sp>
      <p:sp>
        <p:nvSpPr>
          <p:cNvPr id="58" name="Cylinder 57">
            <a:extLst>
              <a:ext uri="{FF2B5EF4-FFF2-40B4-BE49-F238E27FC236}">
                <a16:creationId xmlns:a16="http://schemas.microsoft.com/office/drawing/2014/main" id="{F66AEB74-36C9-4FF5-A53B-802BDB2EB92E}"/>
              </a:ext>
            </a:extLst>
          </p:cNvPr>
          <p:cNvSpPr/>
          <p:nvPr/>
        </p:nvSpPr>
        <p:spPr>
          <a:xfrm>
            <a:off x="7918219" y="3538880"/>
            <a:ext cx="403439" cy="380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9" name="Cube 58">
            <a:extLst>
              <a:ext uri="{FF2B5EF4-FFF2-40B4-BE49-F238E27FC236}">
                <a16:creationId xmlns:a16="http://schemas.microsoft.com/office/drawing/2014/main" id="{11960A3B-7DCF-4FB0-808C-A35169C567CA}"/>
              </a:ext>
            </a:extLst>
          </p:cNvPr>
          <p:cNvSpPr/>
          <p:nvPr/>
        </p:nvSpPr>
        <p:spPr>
          <a:xfrm>
            <a:off x="7362187" y="3538880"/>
            <a:ext cx="450873" cy="380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0" name="Cube 59">
            <a:extLst>
              <a:ext uri="{FF2B5EF4-FFF2-40B4-BE49-F238E27FC236}">
                <a16:creationId xmlns:a16="http://schemas.microsoft.com/office/drawing/2014/main" id="{02316135-019E-4439-BF64-4EB856BC74A4}"/>
              </a:ext>
            </a:extLst>
          </p:cNvPr>
          <p:cNvSpPr/>
          <p:nvPr/>
        </p:nvSpPr>
        <p:spPr>
          <a:xfrm>
            <a:off x="6297558" y="3525619"/>
            <a:ext cx="450873" cy="380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1" name="Cube 60">
            <a:extLst>
              <a:ext uri="{FF2B5EF4-FFF2-40B4-BE49-F238E27FC236}">
                <a16:creationId xmlns:a16="http://schemas.microsoft.com/office/drawing/2014/main" id="{36A8A8D4-7092-4510-8AE8-4789BA5CFCBD}"/>
              </a:ext>
            </a:extLst>
          </p:cNvPr>
          <p:cNvSpPr/>
          <p:nvPr/>
        </p:nvSpPr>
        <p:spPr>
          <a:xfrm>
            <a:off x="8421057" y="3525619"/>
            <a:ext cx="450873" cy="380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2" name="Cylinder 61">
            <a:extLst>
              <a:ext uri="{FF2B5EF4-FFF2-40B4-BE49-F238E27FC236}">
                <a16:creationId xmlns:a16="http://schemas.microsoft.com/office/drawing/2014/main" id="{01306E42-3FF2-457A-B69E-9DF1E7DE66D1}"/>
              </a:ext>
            </a:extLst>
          </p:cNvPr>
          <p:cNvSpPr/>
          <p:nvPr/>
        </p:nvSpPr>
        <p:spPr>
          <a:xfrm>
            <a:off x="6853590" y="3538880"/>
            <a:ext cx="403439" cy="380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3" name="TextBox 62">
            <a:extLst>
              <a:ext uri="{FF2B5EF4-FFF2-40B4-BE49-F238E27FC236}">
                <a16:creationId xmlns:a16="http://schemas.microsoft.com/office/drawing/2014/main" id="{98142DF2-00E2-4313-9181-97FA3825416A}"/>
              </a:ext>
            </a:extLst>
          </p:cNvPr>
          <p:cNvSpPr txBox="1"/>
          <p:nvPr/>
        </p:nvSpPr>
        <p:spPr>
          <a:xfrm>
            <a:off x="6997574" y="3069615"/>
            <a:ext cx="1222921" cy="3077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err="1">
                <a:latin typeface="STXinwei" panose="02010800040101010101" pitchFamily="2" charset="-122"/>
                <a:ea typeface="STXinwei" panose="02010800040101010101" pitchFamily="2" charset="-122"/>
              </a:rPr>
              <a:t>Operanzi</a:t>
            </a:r>
            <a:endParaRPr lang="ro-RO">
              <a:latin typeface="STXinwei" panose="02010800040101010101" pitchFamily="2" charset="-122"/>
              <a:ea typeface="STXinwei" panose="02010800040101010101" pitchFamily="2" charset="-122"/>
            </a:endParaRPr>
          </a:p>
        </p:txBody>
      </p:sp>
      <p:cxnSp>
        <p:nvCxnSpPr>
          <p:cNvPr id="76" name="Straight Arrow Connector 75">
            <a:extLst>
              <a:ext uri="{FF2B5EF4-FFF2-40B4-BE49-F238E27FC236}">
                <a16:creationId xmlns:a16="http://schemas.microsoft.com/office/drawing/2014/main" id="{38D3DCB2-9277-4006-931D-8C65DE587792}"/>
              </a:ext>
            </a:extLst>
          </p:cNvPr>
          <p:cNvCxnSpPr>
            <a:cxnSpLocks/>
          </p:cNvCxnSpPr>
          <p:nvPr/>
        </p:nvCxnSpPr>
        <p:spPr>
          <a:xfrm>
            <a:off x="8220495" y="3377392"/>
            <a:ext cx="230938" cy="180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FE981024-9C06-4A08-9D24-84650D079201}"/>
              </a:ext>
            </a:extLst>
          </p:cNvPr>
          <p:cNvCxnSpPr/>
          <p:nvPr/>
        </p:nvCxnSpPr>
        <p:spPr>
          <a:xfrm flipH="1">
            <a:off x="6778807" y="3377392"/>
            <a:ext cx="218767" cy="155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25F3A7EB-26A5-4F1A-AFC6-56753244384B}"/>
              </a:ext>
            </a:extLst>
          </p:cNvPr>
          <p:cNvCxnSpPr>
            <a:cxnSpLocks/>
            <a:stCxn id="63" idx="2"/>
            <a:endCxn id="59" idx="0"/>
          </p:cNvCxnSpPr>
          <p:nvPr/>
        </p:nvCxnSpPr>
        <p:spPr>
          <a:xfrm>
            <a:off x="7609035" y="3377392"/>
            <a:ext cx="26139" cy="161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AC88FE73-4862-46C0-97F3-7EE9EAF8AC53}"/>
              </a:ext>
            </a:extLst>
          </p:cNvPr>
          <p:cNvSpPr txBox="1"/>
          <p:nvPr/>
        </p:nvSpPr>
        <p:spPr>
          <a:xfrm>
            <a:off x="6997574" y="4102211"/>
            <a:ext cx="1222921" cy="3077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err="1">
                <a:latin typeface="STXinwei" panose="02010800040101010101" pitchFamily="2" charset="-122"/>
                <a:ea typeface="STXinwei" panose="02010800040101010101" pitchFamily="2" charset="-122"/>
              </a:rPr>
              <a:t>Operatori</a:t>
            </a:r>
            <a:endParaRPr lang="ro-RO">
              <a:latin typeface="STXinwei" panose="02010800040101010101" pitchFamily="2" charset="-122"/>
              <a:ea typeface="STXinwei" panose="02010800040101010101" pitchFamily="2" charset="-122"/>
            </a:endParaRPr>
          </a:p>
        </p:txBody>
      </p:sp>
      <p:cxnSp>
        <p:nvCxnSpPr>
          <p:cNvPr id="89" name="Straight Arrow Connector 88">
            <a:extLst>
              <a:ext uri="{FF2B5EF4-FFF2-40B4-BE49-F238E27FC236}">
                <a16:creationId xmlns:a16="http://schemas.microsoft.com/office/drawing/2014/main" id="{69463C6C-2C97-4B5B-87AD-DFE7F736E3D1}"/>
              </a:ext>
            </a:extLst>
          </p:cNvPr>
          <p:cNvCxnSpPr>
            <a:stCxn id="87" idx="0"/>
          </p:cNvCxnSpPr>
          <p:nvPr/>
        </p:nvCxnSpPr>
        <p:spPr>
          <a:xfrm flipH="1" flipV="1">
            <a:off x="7168055" y="3919280"/>
            <a:ext cx="440980" cy="182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C514C87-FAC6-4E1B-A1F8-66F356EDD503}"/>
              </a:ext>
            </a:extLst>
          </p:cNvPr>
          <p:cNvCxnSpPr>
            <a:cxnSpLocks/>
            <a:stCxn id="87" idx="0"/>
          </p:cNvCxnSpPr>
          <p:nvPr/>
        </p:nvCxnSpPr>
        <p:spPr>
          <a:xfrm flipV="1">
            <a:off x="7609035" y="3919280"/>
            <a:ext cx="405708" cy="182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9CEE4B2-B66E-4CF8-BBE0-B6439C1C0980}"/>
              </a:ext>
            </a:extLst>
          </p:cNvPr>
          <p:cNvCxnSpPr/>
          <p:nvPr/>
        </p:nvCxnSpPr>
        <p:spPr>
          <a:xfrm>
            <a:off x="6292175" y="1788985"/>
            <a:ext cx="2575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FA8556-057F-41A7-A620-12CDF70E006F}"/>
              </a:ext>
            </a:extLst>
          </p:cNvPr>
          <p:cNvCxnSpPr/>
          <p:nvPr/>
        </p:nvCxnSpPr>
        <p:spPr>
          <a:xfrm>
            <a:off x="6292174" y="2579232"/>
            <a:ext cx="25750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99203"/>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4F3BD-760E-4562-94B5-9D71BC68A2FC}"/>
              </a:ext>
            </a:extLst>
          </p:cNvPr>
          <p:cNvSpPr>
            <a:spLocks noGrp="1"/>
          </p:cNvSpPr>
          <p:nvPr>
            <p:ph type="title"/>
          </p:nvPr>
        </p:nvSpPr>
        <p:spPr/>
        <p:txBody>
          <a:bodyPr/>
          <a:lstStyle/>
          <a:p>
            <a:r>
              <a:rPr lang="en-US"/>
              <a:t>EXEMPLU DE PROGRAM C++</a:t>
            </a:r>
            <a:endParaRPr lang="ro-RO"/>
          </a:p>
        </p:txBody>
      </p:sp>
      <p:sp>
        <p:nvSpPr>
          <p:cNvPr id="2" name="Slide Number Placeholder 1">
            <a:extLst>
              <a:ext uri="{FF2B5EF4-FFF2-40B4-BE49-F238E27FC236}">
                <a16:creationId xmlns:a16="http://schemas.microsoft.com/office/drawing/2014/main" id="{000B9224-252B-42B9-BBF2-6AFCE7AD30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8" name="Text Placeholder 7">
            <a:extLst>
              <a:ext uri="{FF2B5EF4-FFF2-40B4-BE49-F238E27FC236}">
                <a16:creationId xmlns:a16="http://schemas.microsoft.com/office/drawing/2014/main" id="{CA1EFD1B-D3F1-4FE9-A38A-82A2B0F7E33A}"/>
              </a:ext>
            </a:extLst>
          </p:cNvPr>
          <p:cNvSpPr>
            <a:spLocks noGrp="1"/>
          </p:cNvSpPr>
          <p:nvPr>
            <p:ph type="body" idx="1"/>
          </p:nvPr>
        </p:nvSpPr>
        <p:spPr>
          <a:xfrm>
            <a:off x="0" y="1327350"/>
            <a:ext cx="9144000" cy="3816150"/>
          </a:xfrm>
        </p:spPr>
        <p:txBody>
          <a:bodyPr anchor="t"/>
          <a:lstStyle/>
          <a:p>
            <a:pPr marL="76200" indent="0">
              <a:spcBef>
                <a:spcPts val="0"/>
              </a:spcBef>
              <a:buNone/>
            </a:pPr>
            <a:r>
              <a:rPr lang="ro-RO" sz="1100" b="1">
                <a:solidFill>
                  <a:srgbClr val="A0A0A0"/>
                </a:solidFill>
                <a:latin typeface="Consolas" panose="020B0609020204030204" pitchFamily="49" charset="0"/>
                <a:ea typeface="STXinwei" panose="02010800040101010101" pitchFamily="2" charset="-122"/>
              </a:rPr>
              <a:t>/</a:t>
            </a:r>
            <a:r>
              <a:rPr lang="en-US" sz="1100" b="1">
                <a:solidFill>
                  <a:srgbClr val="A0A0A0"/>
                </a:solidFill>
                <a:latin typeface="Consolas" panose="020B0609020204030204" pitchFamily="49" charset="0"/>
                <a:ea typeface="STXinwei" panose="02010800040101010101" pitchFamily="2" charset="-122"/>
              </a:rPr>
              <a:t>* F</a:t>
            </a:r>
            <a:r>
              <a:rPr lang="ro-RO" sz="1100" b="1" err="1">
                <a:solidFill>
                  <a:srgbClr val="A0A0A0"/>
                </a:solidFill>
                <a:latin typeface="Consolas" panose="020B0609020204030204" pitchFamily="49" charset="0"/>
                <a:ea typeface="STXinwei" panose="02010800040101010101" pitchFamily="2" charset="-122"/>
              </a:rPr>
              <a:t>isierul</a:t>
            </a:r>
            <a:r>
              <a:rPr lang="ro-RO" sz="1100" b="1">
                <a:solidFill>
                  <a:srgbClr val="A0A0A0"/>
                </a:solidFill>
                <a:latin typeface="Consolas" panose="020B0609020204030204" pitchFamily="49" charset="0"/>
                <a:ea typeface="STXinwei" panose="02010800040101010101" pitchFamily="2" charset="-122"/>
              </a:rPr>
              <a:t> </a:t>
            </a:r>
            <a:r>
              <a:rPr lang="ro-RO" sz="1100" b="1" err="1">
                <a:solidFill>
                  <a:srgbClr val="A0A0A0"/>
                </a:solidFill>
                <a:latin typeface="Consolas" panose="020B0609020204030204" pitchFamily="49" charset="0"/>
                <a:ea typeface="STXinwei" panose="02010800040101010101" pitchFamily="2" charset="-122"/>
              </a:rPr>
              <a:t>header</a:t>
            </a:r>
            <a:r>
              <a:rPr lang="ro-RO" sz="1100" b="1">
                <a:solidFill>
                  <a:srgbClr val="A0A0A0"/>
                </a:solidFill>
                <a:latin typeface="Consolas" panose="020B0609020204030204" pitchFamily="49" charset="0"/>
                <a:ea typeface="STXinwei" panose="02010800040101010101" pitchFamily="2" charset="-122"/>
              </a:rPr>
              <a:t> </a:t>
            </a:r>
            <a:r>
              <a:rPr lang="ro-RO" sz="1100" b="1" err="1">
                <a:solidFill>
                  <a:srgbClr val="A0A0A0"/>
                </a:solidFill>
                <a:effectLst>
                  <a:outerShdw blurRad="38100" dist="38100" dir="2700000" algn="tl">
                    <a:srgbClr val="000000">
                      <a:alpha val="43137"/>
                    </a:srgbClr>
                  </a:outerShdw>
                </a:effectLst>
                <a:latin typeface="Consolas" panose="020B0609020204030204" pitchFamily="49" charset="0"/>
                <a:ea typeface="STXinwei" panose="02010800040101010101" pitchFamily="2" charset="-122"/>
              </a:rPr>
              <a:t>iostream</a:t>
            </a:r>
            <a:r>
              <a:rPr lang="ro-RO" sz="1100" b="1">
                <a:solidFill>
                  <a:srgbClr val="A0A0A0"/>
                </a:solidFill>
                <a:latin typeface="Consolas" panose="020B0609020204030204" pitchFamily="49" charset="0"/>
                <a:ea typeface="STXinwei" panose="02010800040101010101" pitchFamily="2" charset="-122"/>
              </a:rPr>
              <a:t> </a:t>
            </a:r>
            <a:r>
              <a:rPr lang="en-US" sz="1100" b="1" err="1">
                <a:solidFill>
                  <a:srgbClr val="A0A0A0"/>
                </a:solidFill>
                <a:latin typeface="Consolas" panose="020B0609020204030204" pitchFamily="49" charset="0"/>
                <a:ea typeface="STXinwei" panose="02010800040101010101" pitchFamily="2" charset="-122"/>
              </a:rPr>
              <a:t>este</a:t>
            </a:r>
            <a:r>
              <a:rPr lang="en-US" sz="1100" b="1">
                <a:solidFill>
                  <a:srgbClr val="A0A0A0"/>
                </a:solidFill>
                <a:latin typeface="Consolas" panose="020B0609020204030204" pitchFamily="49" charset="0"/>
                <a:ea typeface="STXinwei" panose="02010800040101010101" pitchFamily="2" charset="-122"/>
              </a:rPr>
              <a:t> </a:t>
            </a:r>
            <a:r>
              <a:rPr lang="en-US" sz="1100" b="1" err="1">
                <a:solidFill>
                  <a:srgbClr val="A0A0A0"/>
                </a:solidFill>
                <a:latin typeface="Consolas" panose="020B0609020204030204" pitchFamily="49" charset="0"/>
                <a:ea typeface="STXinwei" panose="02010800040101010101" pitchFamily="2" charset="-122"/>
              </a:rPr>
              <a:t>folosit</a:t>
            </a:r>
            <a:r>
              <a:rPr lang="en-US" sz="1100" b="1">
                <a:solidFill>
                  <a:srgbClr val="A0A0A0"/>
                </a:solidFill>
                <a:latin typeface="Consolas" panose="020B0609020204030204" pitchFamily="49" charset="0"/>
                <a:ea typeface="STXinwei" panose="02010800040101010101" pitchFamily="2" charset="-122"/>
              </a:rPr>
              <a:t> </a:t>
            </a:r>
            <a:r>
              <a:rPr lang="ro-RO" sz="1100" b="1">
                <a:solidFill>
                  <a:srgbClr val="A0A0A0"/>
                </a:solidFill>
                <a:latin typeface="Consolas" panose="020B0609020204030204" pitchFamily="49" charset="0"/>
                <a:ea typeface="STXinwei" panose="02010800040101010101" pitchFamily="2" charset="-122"/>
              </a:rPr>
              <a:t>pentru </a:t>
            </a:r>
            <a:r>
              <a:rPr lang="ro-RO" sz="1100" b="1" err="1">
                <a:solidFill>
                  <a:srgbClr val="A0A0A0"/>
                </a:solidFill>
                <a:latin typeface="Consolas" panose="020B0609020204030204" pitchFamily="49" charset="0"/>
                <a:ea typeface="STXinwei" panose="02010800040101010101" pitchFamily="2" charset="-122"/>
              </a:rPr>
              <a:t>operatiile</a:t>
            </a:r>
            <a:r>
              <a:rPr lang="ro-RO" sz="1100" b="1">
                <a:solidFill>
                  <a:srgbClr val="A0A0A0"/>
                </a:solidFill>
                <a:latin typeface="Consolas" panose="020B0609020204030204" pitchFamily="49" charset="0"/>
                <a:ea typeface="STXinwei" panose="02010800040101010101" pitchFamily="2" charset="-122"/>
              </a:rPr>
              <a:t> de scriere si citire</a:t>
            </a:r>
            <a:r>
              <a:rPr lang="en-US" sz="1100" b="1">
                <a:solidFill>
                  <a:srgbClr val="A0A0A0"/>
                </a:solidFill>
                <a:latin typeface="Consolas" panose="020B0609020204030204" pitchFamily="49" charset="0"/>
                <a:ea typeface="STXinwei" panose="02010800040101010101" pitchFamily="2" charset="-122"/>
              </a:rPr>
              <a:t>.</a:t>
            </a:r>
          </a:p>
          <a:p>
            <a:pPr marL="76200" indent="0">
              <a:spcBef>
                <a:spcPts val="0"/>
              </a:spcBef>
              <a:buNone/>
            </a:pPr>
            <a:r>
              <a:rPr lang="en-US" sz="1100">
                <a:solidFill>
                  <a:srgbClr val="A0A0A0"/>
                </a:solidFill>
                <a:latin typeface="Consolas" panose="020B0609020204030204" pitchFamily="49" charset="0"/>
                <a:ea typeface="STXinwei" panose="02010800040101010101" pitchFamily="2" charset="-122"/>
              </a:rPr>
              <a:t>   </a:t>
            </a:r>
            <a:r>
              <a:rPr lang="en-US" sz="1100" b="1">
                <a:solidFill>
                  <a:srgbClr val="A0A0A0"/>
                </a:solidFill>
                <a:latin typeface="Consolas" panose="020B0609020204030204" pitchFamily="49" charset="0"/>
                <a:ea typeface="STXinwei" panose="02010800040101010101" pitchFamily="2" charset="-122"/>
              </a:rPr>
              <a:t>F</a:t>
            </a:r>
            <a:r>
              <a:rPr lang="ro-RO" sz="1100" b="1" err="1">
                <a:solidFill>
                  <a:srgbClr val="A0A0A0"/>
                </a:solidFill>
                <a:latin typeface="Consolas" panose="020B0609020204030204" pitchFamily="49" charset="0"/>
                <a:ea typeface="STXinwei" panose="02010800040101010101" pitchFamily="2" charset="-122"/>
              </a:rPr>
              <a:t>isierul</a:t>
            </a:r>
            <a:r>
              <a:rPr lang="ro-RO" sz="1100" b="1">
                <a:solidFill>
                  <a:srgbClr val="A0A0A0"/>
                </a:solidFill>
                <a:latin typeface="Consolas" panose="020B0609020204030204" pitchFamily="49" charset="0"/>
                <a:ea typeface="STXinwei" panose="02010800040101010101" pitchFamily="2" charset="-122"/>
              </a:rPr>
              <a:t> </a:t>
            </a:r>
            <a:r>
              <a:rPr lang="ro-RO" sz="1100" b="1" err="1">
                <a:solidFill>
                  <a:srgbClr val="A0A0A0"/>
                </a:solidFill>
                <a:latin typeface="Consolas" panose="020B0609020204030204" pitchFamily="49" charset="0"/>
                <a:ea typeface="STXinwei" panose="02010800040101010101" pitchFamily="2" charset="-122"/>
              </a:rPr>
              <a:t>header</a:t>
            </a:r>
            <a:r>
              <a:rPr lang="ro-RO" sz="1100" b="1">
                <a:solidFill>
                  <a:srgbClr val="A0A0A0"/>
                </a:solidFill>
                <a:latin typeface="Consolas" panose="020B0609020204030204" pitchFamily="49" charset="0"/>
                <a:ea typeface="STXinwei" panose="02010800040101010101" pitchFamily="2" charset="-122"/>
              </a:rPr>
              <a:t> </a:t>
            </a:r>
            <a:r>
              <a:rPr lang="ro-RO" sz="1100" b="1" err="1">
                <a:solidFill>
                  <a:srgbClr val="A0A0A0"/>
                </a:solidFill>
                <a:effectLst>
                  <a:outerShdw blurRad="38100" dist="38100" dir="2700000" algn="tl">
                    <a:srgbClr val="000000">
                      <a:alpha val="43137"/>
                    </a:srgbClr>
                  </a:outerShdw>
                </a:effectLst>
                <a:latin typeface="Consolas" panose="020B0609020204030204" pitchFamily="49" charset="0"/>
                <a:ea typeface="STXinwei" panose="02010800040101010101" pitchFamily="2" charset="-122"/>
              </a:rPr>
              <a:t>cmath</a:t>
            </a:r>
            <a:r>
              <a:rPr lang="ro-RO" sz="1100" b="1">
                <a:solidFill>
                  <a:srgbClr val="A0A0A0"/>
                </a:solidFill>
                <a:latin typeface="Consolas" panose="020B0609020204030204" pitchFamily="49" charset="0"/>
                <a:ea typeface="STXinwei" panose="02010800040101010101" pitchFamily="2" charset="-122"/>
              </a:rPr>
              <a:t> </a:t>
            </a:r>
            <a:r>
              <a:rPr lang="en-US" sz="1100" b="1" err="1">
                <a:solidFill>
                  <a:srgbClr val="A0A0A0"/>
                </a:solidFill>
                <a:latin typeface="Consolas" panose="020B0609020204030204" pitchFamily="49" charset="0"/>
                <a:ea typeface="STXinwei" panose="02010800040101010101" pitchFamily="2" charset="-122"/>
              </a:rPr>
              <a:t>este</a:t>
            </a:r>
            <a:r>
              <a:rPr lang="en-US" sz="1100" b="1">
                <a:solidFill>
                  <a:srgbClr val="A0A0A0"/>
                </a:solidFill>
                <a:latin typeface="Consolas" panose="020B0609020204030204" pitchFamily="49" charset="0"/>
                <a:ea typeface="STXinwei" panose="02010800040101010101" pitchFamily="2" charset="-122"/>
              </a:rPr>
              <a:t> </a:t>
            </a:r>
            <a:r>
              <a:rPr lang="ro-RO" sz="1100" b="1">
                <a:solidFill>
                  <a:srgbClr val="A0A0A0"/>
                </a:solidFill>
                <a:latin typeface="Consolas" panose="020B0609020204030204" pitchFamily="49" charset="0"/>
                <a:ea typeface="STXinwei" panose="02010800040101010101" pitchFamily="2" charset="-122"/>
              </a:rPr>
              <a:t>folosit pentru a apela</a:t>
            </a:r>
            <a:r>
              <a:rPr lang="en-US" sz="1100" b="1">
                <a:solidFill>
                  <a:srgbClr val="A0A0A0"/>
                </a:solidFill>
                <a:latin typeface="Consolas" panose="020B0609020204030204" pitchFamily="49" charset="0"/>
                <a:ea typeface="STXinwei" panose="02010800040101010101" pitchFamily="2" charset="-122"/>
              </a:rPr>
              <a:t> </a:t>
            </a:r>
            <a:r>
              <a:rPr lang="ro-RO" sz="1100" b="1" err="1">
                <a:solidFill>
                  <a:srgbClr val="A0A0A0"/>
                </a:solidFill>
                <a:latin typeface="Consolas" panose="020B0609020204030204" pitchFamily="49" charset="0"/>
                <a:ea typeface="STXinwei" panose="02010800040101010101" pitchFamily="2" charset="-122"/>
              </a:rPr>
              <a:t>functii</a:t>
            </a:r>
            <a:r>
              <a:rPr lang="ro-RO" sz="1100" b="1">
                <a:solidFill>
                  <a:srgbClr val="A0A0A0"/>
                </a:solidFill>
                <a:latin typeface="Consolas" panose="020B0609020204030204" pitchFamily="49" charset="0"/>
                <a:ea typeface="STXinwei" panose="02010800040101010101" pitchFamily="2" charset="-122"/>
              </a:rPr>
              <a:t> matematice</a:t>
            </a:r>
            <a:r>
              <a:rPr lang="en-US" sz="1100">
                <a:solidFill>
                  <a:srgbClr val="A0A0A0"/>
                </a:solidFill>
                <a:latin typeface="Consolas" panose="020B0609020204030204" pitchFamily="49" charset="0"/>
                <a:ea typeface="STXinwei" panose="02010800040101010101" pitchFamily="2" charset="-122"/>
              </a:rPr>
              <a:t>. */</a:t>
            </a:r>
            <a:endParaRPr lang="ro-RO" sz="1100" b="1">
              <a:solidFill>
                <a:srgbClr val="A0A0A0"/>
              </a:solidFill>
              <a:latin typeface="Consolas" panose="020B0609020204030204" pitchFamily="49" charset="0"/>
              <a:ea typeface="STXinwei" panose="02010800040101010101" pitchFamily="2" charset="-122"/>
            </a:endParaRPr>
          </a:p>
          <a:p>
            <a:pPr marL="76200" indent="0">
              <a:spcBef>
                <a:spcPts val="0"/>
              </a:spcBef>
              <a:buNone/>
            </a:pPr>
            <a:r>
              <a:rPr lang="ro-RO" sz="1100">
                <a:solidFill>
                  <a:srgbClr val="00A000"/>
                </a:solidFill>
                <a:latin typeface="Consolas" panose="020B0609020204030204" pitchFamily="49" charset="0"/>
                <a:ea typeface="STXinwei" panose="02010800040101010101" pitchFamily="2" charset="-122"/>
              </a:rPr>
              <a:t>#include &lt;</a:t>
            </a:r>
            <a:r>
              <a:rPr lang="ro-RO" sz="1100" err="1">
                <a:solidFill>
                  <a:srgbClr val="00A000"/>
                </a:solidFill>
                <a:latin typeface="Consolas" panose="020B0609020204030204" pitchFamily="49" charset="0"/>
                <a:ea typeface="STXinwei" panose="02010800040101010101" pitchFamily="2" charset="-122"/>
              </a:rPr>
              <a:t>iostream</a:t>
            </a:r>
            <a:r>
              <a:rPr lang="ro-RO" sz="1100">
                <a:solidFill>
                  <a:srgbClr val="00A000"/>
                </a:solidFill>
                <a:latin typeface="Consolas" panose="020B0609020204030204" pitchFamily="49" charset="0"/>
                <a:ea typeface="STXinwei" panose="02010800040101010101" pitchFamily="2" charset="-122"/>
              </a:rPr>
              <a:t>&gt;</a:t>
            </a:r>
          </a:p>
          <a:p>
            <a:pPr marL="76200" indent="0">
              <a:spcBef>
                <a:spcPts val="0"/>
              </a:spcBef>
              <a:buNone/>
            </a:pPr>
            <a:r>
              <a:rPr lang="ro-RO" sz="1100">
                <a:solidFill>
                  <a:srgbClr val="00A000"/>
                </a:solidFill>
                <a:latin typeface="Consolas" panose="020B0609020204030204" pitchFamily="49" charset="0"/>
                <a:ea typeface="STXinwei" panose="02010800040101010101" pitchFamily="2" charset="-122"/>
              </a:rPr>
              <a:t>#include &lt;</a:t>
            </a:r>
            <a:r>
              <a:rPr lang="ro-RO" sz="1100" err="1">
                <a:solidFill>
                  <a:srgbClr val="00A000"/>
                </a:solidFill>
                <a:latin typeface="Consolas" panose="020B0609020204030204" pitchFamily="49" charset="0"/>
                <a:ea typeface="STXinwei" panose="02010800040101010101" pitchFamily="2" charset="-122"/>
              </a:rPr>
              <a:t>cmath</a:t>
            </a:r>
            <a:r>
              <a:rPr lang="ro-RO" sz="1100">
                <a:solidFill>
                  <a:srgbClr val="00A000"/>
                </a:solidFill>
                <a:latin typeface="Consolas" panose="020B0609020204030204" pitchFamily="49" charset="0"/>
                <a:ea typeface="STXinwei" panose="02010800040101010101" pitchFamily="2" charset="-122"/>
              </a:rPr>
              <a:t>&gt;</a:t>
            </a:r>
            <a:endParaRPr lang="en-US" sz="1100">
              <a:solidFill>
                <a:srgbClr val="00A000"/>
              </a:solidFill>
              <a:latin typeface="Consolas" panose="020B0609020204030204" pitchFamily="49" charset="0"/>
              <a:ea typeface="STXinwei" panose="02010800040101010101" pitchFamily="2" charset="-122"/>
            </a:endParaRPr>
          </a:p>
          <a:p>
            <a:pPr marL="76200" indent="0">
              <a:spcBef>
                <a:spcPts val="0"/>
              </a:spcBef>
              <a:buNone/>
            </a:pPr>
            <a:r>
              <a:rPr lang="ro-RO" sz="1100" b="1">
                <a:solidFill>
                  <a:srgbClr val="BEBEE6"/>
                </a:solidFill>
                <a:latin typeface="Consolas" panose="020B0609020204030204" pitchFamily="49" charset="0"/>
                <a:ea typeface="STXinwei" panose="02010800040101010101" pitchFamily="2" charset="-122"/>
              </a:rPr>
              <a:t>//</a:t>
            </a:r>
            <a:r>
              <a:rPr lang="en-US" sz="1100" b="1">
                <a:solidFill>
                  <a:srgbClr val="BEBEE6"/>
                </a:solidFill>
                <a:latin typeface="Consolas" panose="020B0609020204030204" pitchFamily="49" charset="0"/>
                <a:ea typeface="STXinwei" panose="02010800040101010101" pitchFamily="2" charset="-122"/>
              </a:rPr>
              <a:t> </a:t>
            </a:r>
            <a:r>
              <a:rPr lang="en-US" sz="1100" b="1" err="1">
                <a:solidFill>
                  <a:srgbClr val="BEBEE6"/>
                </a:solidFill>
                <a:latin typeface="Consolas" panose="020B0609020204030204" pitchFamily="49" charset="0"/>
                <a:ea typeface="STXinwei" panose="02010800040101010101" pitchFamily="2" charset="-122"/>
              </a:rPr>
              <a:t>Incarca</a:t>
            </a:r>
            <a:r>
              <a:rPr lang="en-US" sz="1100" b="1">
                <a:solidFill>
                  <a:srgbClr val="BEBEE6"/>
                </a:solidFill>
                <a:latin typeface="Consolas" panose="020B0609020204030204" pitchFamily="49" charset="0"/>
                <a:ea typeface="STXinwei" panose="02010800040101010101" pitchFamily="2" charset="-122"/>
              </a:rPr>
              <a:t> </a:t>
            </a:r>
            <a:r>
              <a:rPr lang="en-US" sz="1100" b="1" err="1">
                <a:solidFill>
                  <a:srgbClr val="BEBEE6"/>
                </a:solidFill>
                <a:latin typeface="Consolas" panose="020B0609020204030204" pitchFamily="49" charset="0"/>
                <a:ea typeface="STXinwei" panose="02010800040101010101" pitchFamily="2" charset="-122"/>
              </a:rPr>
              <a:t>libraria</a:t>
            </a:r>
            <a:r>
              <a:rPr lang="en-US" sz="1100" b="1">
                <a:solidFill>
                  <a:srgbClr val="BEBEE6"/>
                </a:solidFill>
                <a:latin typeface="Consolas" panose="020B0609020204030204" pitchFamily="49" charset="0"/>
                <a:ea typeface="STXinwei" panose="02010800040101010101" pitchFamily="2" charset="-122"/>
              </a:rPr>
              <a:t> standard.</a:t>
            </a:r>
            <a:endParaRPr lang="ro-RO" sz="1100">
              <a:solidFill>
                <a:srgbClr val="BEBEE6"/>
              </a:solidFill>
              <a:latin typeface="Consolas" panose="020B0609020204030204" pitchFamily="49" charset="0"/>
              <a:ea typeface="STXinwei" panose="02010800040101010101" pitchFamily="2" charset="-122"/>
            </a:endParaRPr>
          </a:p>
          <a:p>
            <a:pPr marL="76200" indent="0">
              <a:spcBef>
                <a:spcPts val="0"/>
              </a:spcBef>
              <a:buNone/>
            </a:pPr>
            <a:r>
              <a:rPr lang="ro-RO" sz="1100" b="1" err="1">
                <a:solidFill>
                  <a:srgbClr val="0000A0"/>
                </a:solidFill>
                <a:latin typeface="Consolas" panose="020B0609020204030204" pitchFamily="49" charset="0"/>
                <a:ea typeface="STXinwei" panose="02010800040101010101" pitchFamily="2" charset="-122"/>
              </a:rPr>
              <a:t>using</a:t>
            </a:r>
            <a:r>
              <a:rPr lang="ro-RO" sz="1100" b="1">
                <a:solidFill>
                  <a:srgbClr val="0000A0"/>
                </a:solidFill>
                <a:latin typeface="Consolas" panose="020B0609020204030204" pitchFamily="49" charset="0"/>
                <a:ea typeface="STXinwei" panose="02010800040101010101" pitchFamily="2" charset="-122"/>
              </a:rPr>
              <a:t> </a:t>
            </a:r>
            <a:r>
              <a:rPr lang="ro-RO" sz="1100" b="1" err="1">
                <a:solidFill>
                  <a:srgbClr val="0000A0"/>
                </a:solidFill>
                <a:latin typeface="Consolas" panose="020B0609020204030204" pitchFamily="49" charset="0"/>
                <a:ea typeface="STXinwei" panose="02010800040101010101" pitchFamily="2" charset="-122"/>
              </a:rPr>
              <a:t>namespace</a:t>
            </a:r>
            <a:r>
              <a:rPr lang="ro-RO" sz="1100" b="1">
                <a:solidFill>
                  <a:srgbClr val="0000A0"/>
                </a:solidFill>
                <a:latin typeface="Consolas" panose="020B0609020204030204" pitchFamily="49" charset="0"/>
                <a:ea typeface="STXinwei" panose="02010800040101010101" pitchFamily="2" charset="-122"/>
              </a:rPr>
              <a:t> </a:t>
            </a:r>
            <a:r>
              <a:rPr lang="ro-RO" sz="1100" b="1" err="1">
                <a:solidFill>
                  <a:srgbClr val="00A000"/>
                </a:solidFill>
                <a:latin typeface="Consolas" panose="020B0609020204030204" pitchFamily="49" charset="0"/>
                <a:ea typeface="STXinwei" panose="02010800040101010101" pitchFamily="2" charset="-122"/>
              </a:rPr>
              <a:t>std</a:t>
            </a:r>
            <a:r>
              <a:rPr lang="ro-RO" sz="1100">
                <a:solidFill>
                  <a:srgbClr val="FF0000"/>
                </a:solidFill>
                <a:latin typeface="Consolas" panose="020B0609020204030204" pitchFamily="49" charset="0"/>
                <a:ea typeface="STXinwei" panose="02010800040101010101" pitchFamily="2" charset="-122"/>
              </a:rPr>
              <a:t>;</a:t>
            </a:r>
            <a:r>
              <a:rPr lang="en-US" sz="1100">
                <a:solidFill>
                  <a:srgbClr val="FF0000"/>
                </a:solidFill>
                <a:latin typeface="Consolas" panose="020B0609020204030204" pitchFamily="49" charset="0"/>
                <a:ea typeface="STXinwei" panose="02010800040101010101" pitchFamily="2" charset="-122"/>
              </a:rPr>
              <a:t> </a:t>
            </a:r>
            <a:endParaRPr lang="ro-RO" sz="1100">
              <a:solidFill>
                <a:srgbClr val="FF0000"/>
              </a:solidFill>
              <a:latin typeface="Consolas" panose="020B0609020204030204" pitchFamily="49" charset="0"/>
              <a:ea typeface="STXinwei" panose="02010800040101010101" pitchFamily="2" charset="-122"/>
            </a:endParaRPr>
          </a:p>
          <a:p>
            <a:pPr marL="76200" indent="0">
              <a:spcBef>
                <a:spcPts val="0"/>
              </a:spcBef>
              <a:buNone/>
            </a:pPr>
            <a:r>
              <a:rPr lang="ro-RO" sz="1100" b="1">
                <a:solidFill>
                  <a:srgbClr val="BEBEE6"/>
                </a:solidFill>
                <a:latin typeface="Consolas" panose="020B0609020204030204" pitchFamily="49" charset="0"/>
                <a:ea typeface="STXinwei" panose="02010800040101010101" pitchFamily="2" charset="-122"/>
              </a:rPr>
              <a:t>//</a:t>
            </a:r>
            <a:r>
              <a:rPr lang="en-US" sz="1100" b="1">
                <a:solidFill>
                  <a:srgbClr val="BEBEE6"/>
                </a:solidFill>
                <a:latin typeface="Consolas" panose="020B0609020204030204" pitchFamily="49" charset="0"/>
                <a:ea typeface="STXinwei" panose="02010800040101010101" pitchFamily="2" charset="-122"/>
              </a:rPr>
              <a:t> F</a:t>
            </a:r>
            <a:r>
              <a:rPr lang="ro-RO" sz="1100" b="1" err="1">
                <a:solidFill>
                  <a:srgbClr val="BEBEE6"/>
                </a:solidFill>
                <a:latin typeface="Consolas" panose="020B0609020204030204" pitchFamily="49" charset="0"/>
                <a:ea typeface="STXinwei" panose="02010800040101010101" pitchFamily="2" charset="-122"/>
              </a:rPr>
              <a:t>unctia</a:t>
            </a:r>
            <a:r>
              <a:rPr lang="ro-RO" sz="1100" b="1">
                <a:solidFill>
                  <a:srgbClr val="BEBEE6"/>
                </a:solidFill>
                <a:latin typeface="Consolas" panose="020B0609020204030204" pitchFamily="49" charset="0"/>
                <a:ea typeface="STXinwei" panose="02010800040101010101" pitchFamily="2" charset="-122"/>
              </a:rPr>
              <a:t> principala </a:t>
            </a:r>
            <a:r>
              <a:rPr lang="ro-RO" sz="1100" b="1" err="1">
                <a:solidFill>
                  <a:srgbClr val="BEBEE6"/>
                </a:solidFill>
                <a:effectLst>
                  <a:outerShdw blurRad="38100" dist="38100" dir="2700000" algn="tl">
                    <a:srgbClr val="000000">
                      <a:alpha val="43137"/>
                    </a:srgbClr>
                  </a:outerShdw>
                </a:effectLst>
                <a:latin typeface="Consolas" panose="020B0609020204030204" pitchFamily="49" charset="0"/>
                <a:ea typeface="STXinwei" panose="02010800040101010101" pitchFamily="2" charset="-122"/>
              </a:rPr>
              <a:t>main</a:t>
            </a:r>
            <a:r>
              <a:rPr lang="ro-RO" sz="1100" b="1">
                <a:solidFill>
                  <a:srgbClr val="BEBEE6"/>
                </a:solidFill>
                <a:latin typeface="Consolas" panose="020B0609020204030204" pitchFamily="49" charset="0"/>
                <a:ea typeface="STXinwei" panose="02010800040101010101" pitchFamily="2" charset="-122"/>
              </a:rPr>
              <a:t> care poate apela alte </a:t>
            </a:r>
            <a:r>
              <a:rPr lang="ro-RO" sz="1100" b="1" err="1">
                <a:solidFill>
                  <a:srgbClr val="BEBEE6"/>
                </a:solidFill>
                <a:latin typeface="Consolas" panose="020B0609020204030204" pitchFamily="49" charset="0"/>
                <a:ea typeface="STXinwei" panose="02010800040101010101" pitchFamily="2" charset="-122"/>
              </a:rPr>
              <a:t>functii</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76200" indent="0">
              <a:spcBef>
                <a:spcPts val="0"/>
              </a:spcBef>
              <a:buNone/>
            </a:pPr>
            <a:r>
              <a:rPr lang="ro-RO" sz="1100" b="1" err="1">
                <a:solidFill>
                  <a:srgbClr val="0000A0"/>
                </a:solidFill>
                <a:latin typeface="Consolas" panose="020B0609020204030204" pitchFamily="49" charset="0"/>
                <a:ea typeface="STXinwei" panose="02010800040101010101" pitchFamily="2" charset="-122"/>
              </a:rPr>
              <a:t>int</a:t>
            </a:r>
            <a:r>
              <a:rPr lang="ro-RO" sz="1100" b="1">
                <a:latin typeface="Consolas" panose="020B0609020204030204" pitchFamily="49" charset="0"/>
                <a:ea typeface="STXinwei" panose="02010800040101010101" pitchFamily="2" charset="-122"/>
              </a:rPr>
              <a:t> </a:t>
            </a:r>
            <a:r>
              <a:rPr lang="ro-RO" sz="1100" err="1">
                <a:solidFill>
                  <a:srgbClr val="000000"/>
                </a:solidFill>
                <a:latin typeface="Consolas" panose="020B0609020204030204" pitchFamily="49" charset="0"/>
                <a:ea typeface="STXinwei" panose="02010800040101010101" pitchFamily="2" charset="-122"/>
              </a:rPr>
              <a:t>main</a:t>
            </a:r>
            <a:r>
              <a:rPr lang="ro-RO" sz="1100">
                <a:solidFill>
                  <a:srgbClr val="FF0000"/>
                </a:solidFill>
                <a:latin typeface="Consolas" panose="020B0609020204030204" pitchFamily="49" charset="0"/>
                <a:ea typeface="STXinwei" panose="02010800040101010101" pitchFamily="2" charset="-122"/>
              </a:rPr>
              <a:t>()</a:t>
            </a:r>
          </a:p>
          <a:p>
            <a:pPr marL="76200" indent="0">
              <a:spcBef>
                <a:spcPts val="0"/>
              </a:spcBef>
              <a:buNone/>
            </a:pPr>
            <a:r>
              <a:rPr lang="ro-RO" sz="1100">
                <a:solidFill>
                  <a:srgbClr val="FF0000"/>
                </a:solidFill>
                <a:latin typeface="Consolas" panose="020B0609020204030204" pitchFamily="49" charset="0"/>
                <a:ea typeface="STXinwei" panose="02010800040101010101" pitchFamily="2" charset="-122"/>
              </a:rPr>
              <a:t>{</a:t>
            </a:r>
            <a:endParaRPr lang="en-US" sz="1100">
              <a:solidFill>
                <a:srgbClr val="FF0000"/>
              </a:solidFill>
              <a:latin typeface="Consolas" panose="020B0609020204030204" pitchFamily="49" charset="0"/>
              <a:ea typeface="STXinwei" panose="02010800040101010101" pitchFamily="2" charset="-122"/>
            </a:endParaRP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P</a:t>
            </a:r>
            <a:r>
              <a:rPr lang="ro-RO" sz="1100" b="1" err="1">
                <a:solidFill>
                  <a:srgbClr val="BEBEE6"/>
                </a:solidFill>
                <a:latin typeface="Consolas" panose="020B0609020204030204" pitchFamily="49" charset="0"/>
                <a:ea typeface="STXinwei" panose="02010800040101010101" pitchFamily="2" charset="-122"/>
              </a:rPr>
              <a:t>artea</a:t>
            </a:r>
            <a:r>
              <a:rPr lang="ro-RO" sz="1100" b="1">
                <a:solidFill>
                  <a:srgbClr val="BEBEE6"/>
                </a:solidFill>
                <a:latin typeface="Consolas" panose="020B0609020204030204" pitchFamily="49" charset="0"/>
                <a:ea typeface="STXinwei" panose="02010800040101010101" pitchFamily="2" charset="-122"/>
              </a:rPr>
              <a:t> declarativa-variabila a de tip </a:t>
            </a:r>
            <a:r>
              <a:rPr lang="ro-RO" sz="1100" b="1" err="1">
                <a:solidFill>
                  <a:srgbClr val="BEBEE6"/>
                </a:solidFill>
                <a:latin typeface="Consolas" panose="020B0609020204030204" pitchFamily="49" charset="0"/>
                <a:ea typeface="STXinwei" panose="02010800040101010101" pitchFamily="2" charset="-122"/>
              </a:rPr>
              <a:t>intreg</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b="1" err="1">
                <a:solidFill>
                  <a:srgbClr val="0000A0"/>
                </a:solidFill>
                <a:latin typeface="Consolas" panose="020B0609020204030204" pitchFamily="49" charset="0"/>
                <a:ea typeface="STXinwei" panose="02010800040101010101" pitchFamily="2" charset="-122"/>
              </a:rPr>
              <a:t>int</a:t>
            </a:r>
            <a:r>
              <a:rPr lang="ro-RO" sz="1100" b="1">
                <a:latin typeface="Consolas" panose="020B0609020204030204" pitchFamily="49" charset="0"/>
                <a:ea typeface="STXinwei" panose="02010800040101010101" pitchFamily="2" charset="-122"/>
              </a:rPr>
              <a:t> </a:t>
            </a:r>
            <a:r>
              <a:rPr lang="ro-RO" sz="1100">
                <a:solidFill>
                  <a:srgbClr val="000000"/>
                </a:solidFill>
                <a:latin typeface="Consolas" panose="020B0609020204030204" pitchFamily="49" charset="0"/>
                <a:ea typeface="STXinwei" panose="02010800040101010101" pitchFamily="2" charset="-122"/>
              </a:rPr>
              <a:t>a</a:t>
            </a:r>
            <a:r>
              <a:rPr lang="ro-RO" sz="1100">
                <a:solidFill>
                  <a:srgbClr val="FF0000"/>
                </a:solidFill>
                <a:latin typeface="Consolas" panose="020B0609020204030204" pitchFamily="49" charset="0"/>
                <a:ea typeface="STXinwei" panose="02010800040101010101" pitchFamily="2" charset="-122"/>
              </a:rPr>
              <a:t>;</a:t>
            </a: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err="1">
                <a:solidFill>
                  <a:srgbClr val="BEBEE6"/>
                </a:solidFill>
                <a:latin typeface="Consolas" panose="020B0609020204030204" pitchFamily="49" charset="0"/>
                <a:ea typeface="STXinwei" panose="02010800040101010101" pitchFamily="2" charset="-122"/>
              </a:rPr>
              <a:t>Variabila</a:t>
            </a:r>
            <a:r>
              <a:rPr lang="en-US" sz="1100" b="1">
                <a:solidFill>
                  <a:srgbClr val="BEBEE6"/>
                </a:solidFill>
                <a:latin typeface="Consolas" panose="020B0609020204030204" pitchFamily="49" charset="0"/>
                <a:ea typeface="STXinwei" panose="02010800040101010101" pitchFamily="2" charset="-122"/>
              </a:rPr>
              <a:t> </a:t>
            </a:r>
            <a:r>
              <a:rPr lang="ro-RO" sz="1100" b="1">
                <a:solidFill>
                  <a:srgbClr val="BEBEE6"/>
                </a:solidFill>
                <a:latin typeface="Consolas" panose="020B0609020204030204" pitchFamily="49" charset="0"/>
                <a:ea typeface="STXinwei" panose="02010800040101010101" pitchFamily="2" charset="-122"/>
              </a:rPr>
              <a:t>b de tip real</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b="1" err="1">
                <a:solidFill>
                  <a:srgbClr val="0000A0"/>
                </a:solidFill>
                <a:latin typeface="Consolas" panose="020B0609020204030204" pitchFamily="49" charset="0"/>
                <a:ea typeface="STXinwei" panose="02010800040101010101" pitchFamily="2" charset="-122"/>
              </a:rPr>
              <a:t>float</a:t>
            </a:r>
            <a:r>
              <a:rPr lang="ro-RO" sz="1100">
                <a:latin typeface="Consolas" panose="020B0609020204030204" pitchFamily="49" charset="0"/>
                <a:ea typeface="STXinwei" panose="02010800040101010101" pitchFamily="2" charset="-122"/>
              </a:rPr>
              <a:t> </a:t>
            </a:r>
            <a:r>
              <a:rPr lang="ro-RO" sz="1100">
                <a:solidFill>
                  <a:srgbClr val="000000"/>
                </a:solidFill>
                <a:latin typeface="Consolas" panose="020B0609020204030204" pitchFamily="49" charset="0"/>
                <a:ea typeface="STXinwei" panose="02010800040101010101" pitchFamily="2" charset="-122"/>
              </a:rPr>
              <a:t>b</a:t>
            </a:r>
            <a:r>
              <a:rPr lang="ro-RO" sz="1100">
                <a:solidFill>
                  <a:srgbClr val="FF0000"/>
                </a:solidFill>
                <a:latin typeface="Consolas" panose="020B0609020204030204" pitchFamily="49" charset="0"/>
                <a:ea typeface="STXinwei" panose="02010800040101010101" pitchFamily="2" charset="-122"/>
              </a:rPr>
              <a:t>;</a:t>
            </a: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S</a:t>
            </a:r>
            <a:r>
              <a:rPr lang="ro-RO" sz="1100" b="1" err="1">
                <a:solidFill>
                  <a:srgbClr val="BEBEE6"/>
                </a:solidFill>
                <a:latin typeface="Consolas" panose="020B0609020204030204" pitchFamily="49" charset="0"/>
                <a:ea typeface="STXinwei" panose="02010800040101010101" pitchFamily="2" charset="-122"/>
              </a:rPr>
              <a:t>crierea</a:t>
            </a:r>
            <a:r>
              <a:rPr lang="ro-RO" sz="1100" b="1">
                <a:solidFill>
                  <a:srgbClr val="BEBEE6"/>
                </a:solidFill>
                <a:latin typeface="Consolas" panose="020B0609020204030204" pitchFamily="49" charset="0"/>
                <a:ea typeface="STXinwei" panose="02010800040101010101" pitchFamily="2" charset="-122"/>
              </a:rPr>
              <a:t> lui a </a:t>
            </a:r>
            <a:r>
              <a:rPr lang="en-US" sz="1100" b="1">
                <a:solidFill>
                  <a:srgbClr val="BEBEE6"/>
                </a:solidFill>
                <a:latin typeface="Consolas" panose="020B0609020204030204" pitchFamily="49" charset="0"/>
                <a:ea typeface="STXinwei" panose="02010800040101010101" pitchFamily="2" charset="-122"/>
              </a:rPr>
              <a:t>care</a:t>
            </a:r>
            <a:r>
              <a:rPr lang="ro-RO" sz="1100" b="1">
                <a:solidFill>
                  <a:srgbClr val="BEBEE6"/>
                </a:solidFill>
                <a:latin typeface="Consolas" panose="020B0609020204030204" pitchFamily="49" charset="0"/>
                <a:ea typeface="STXinwei" panose="02010800040101010101" pitchFamily="2" charset="-122"/>
              </a:rPr>
              <a:t> apare pe ecran a=</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b="1" err="1">
                <a:solidFill>
                  <a:srgbClr val="00A000"/>
                </a:solidFill>
                <a:latin typeface="Consolas" panose="020B0609020204030204" pitchFamily="49" charset="0"/>
                <a:ea typeface="STXinwei" panose="02010800040101010101" pitchFamily="2" charset="-122"/>
              </a:rPr>
              <a:t>cout</a:t>
            </a:r>
            <a:r>
              <a:rPr lang="ro-RO" sz="1100">
                <a:solidFill>
                  <a:srgbClr val="FF0000"/>
                </a:solidFill>
                <a:latin typeface="Consolas" panose="020B0609020204030204" pitchFamily="49" charset="0"/>
                <a:ea typeface="STXinwei" panose="02010800040101010101" pitchFamily="2" charset="-122"/>
              </a:rPr>
              <a:t>&lt;&lt;</a:t>
            </a:r>
            <a:r>
              <a:rPr lang="ro-RO" sz="1100">
                <a:solidFill>
                  <a:srgbClr val="0000A0"/>
                </a:solidFill>
                <a:latin typeface="Consolas" panose="020B0609020204030204" pitchFamily="49" charset="0"/>
                <a:ea typeface="STXinwei" panose="02010800040101010101" pitchFamily="2" charset="-122"/>
              </a:rPr>
              <a:t>"a="</a:t>
            </a:r>
            <a:r>
              <a:rPr lang="ro-RO" sz="1100">
                <a:solidFill>
                  <a:srgbClr val="FF0000"/>
                </a:solidFill>
                <a:latin typeface="Consolas" panose="020B0609020204030204" pitchFamily="49" charset="0"/>
                <a:ea typeface="STXinwei" panose="02010800040101010101" pitchFamily="2" charset="-122"/>
              </a:rPr>
              <a:t>;</a:t>
            </a: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C</a:t>
            </a:r>
            <a:r>
              <a:rPr lang="ro-RO" sz="1100" b="1" err="1">
                <a:solidFill>
                  <a:srgbClr val="BEBEE6"/>
                </a:solidFill>
                <a:latin typeface="Consolas" panose="020B0609020204030204" pitchFamily="49" charset="0"/>
                <a:ea typeface="STXinwei" panose="02010800040101010101" pitchFamily="2" charset="-122"/>
              </a:rPr>
              <a:t>itirea</a:t>
            </a:r>
            <a:r>
              <a:rPr lang="ro-RO" sz="1100" b="1">
                <a:solidFill>
                  <a:srgbClr val="BEBEE6"/>
                </a:solidFill>
                <a:latin typeface="Consolas" panose="020B0609020204030204" pitchFamily="49" charset="0"/>
                <a:ea typeface="STXinwei" panose="02010800040101010101" pitchFamily="2" charset="-122"/>
              </a:rPr>
              <a:t> lui a de la tastatura</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b="1">
                <a:solidFill>
                  <a:srgbClr val="00A000"/>
                </a:solidFill>
                <a:latin typeface="Consolas" panose="020B0609020204030204" pitchFamily="49" charset="0"/>
                <a:ea typeface="STXinwei" panose="02010800040101010101" pitchFamily="2" charset="-122"/>
              </a:rPr>
              <a:t>cin</a:t>
            </a:r>
            <a:r>
              <a:rPr lang="ro-RO" sz="1100">
                <a:solidFill>
                  <a:srgbClr val="FF0000"/>
                </a:solidFill>
                <a:latin typeface="Consolas" panose="020B0609020204030204" pitchFamily="49" charset="0"/>
                <a:ea typeface="STXinwei" panose="02010800040101010101" pitchFamily="2" charset="-122"/>
              </a:rPr>
              <a:t>&gt;&gt;</a:t>
            </a:r>
            <a:r>
              <a:rPr lang="ro-RO" sz="1100">
                <a:solidFill>
                  <a:srgbClr val="000000"/>
                </a:solidFill>
                <a:latin typeface="Consolas" panose="020B0609020204030204" pitchFamily="49" charset="0"/>
                <a:ea typeface="STXinwei" panose="02010800040101010101" pitchFamily="2" charset="-122"/>
              </a:rPr>
              <a:t>a</a:t>
            </a:r>
            <a:r>
              <a:rPr lang="ro-RO" sz="1100">
                <a:solidFill>
                  <a:srgbClr val="FF0000"/>
                </a:solidFill>
                <a:latin typeface="Consolas" panose="020B0609020204030204" pitchFamily="49" charset="0"/>
                <a:ea typeface="STXinwei" panose="02010800040101010101" pitchFamily="2" charset="-122"/>
              </a:rPr>
              <a:t>;</a:t>
            </a: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I</a:t>
            </a:r>
            <a:r>
              <a:rPr lang="ro-RO" sz="1100" b="1" err="1">
                <a:solidFill>
                  <a:srgbClr val="BEBEE6"/>
                </a:solidFill>
                <a:latin typeface="Consolas" panose="020B0609020204030204" pitchFamily="49" charset="0"/>
                <a:ea typeface="STXinwei" panose="02010800040101010101" pitchFamily="2" charset="-122"/>
              </a:rPr>
              <a:t>nstructiune</a:t>
            </a:r>
            <a:r>
              <a:rPr lang="en-US" sz="1100" b="1">
                <a:solidFill>
                  <a:srgbClr val="BEBEE6"/>
                </a:solidFill>
                <a:latin typeface="Consolas" panose="020B0609020204030204" pitchFamily="49" charset="0"/>
                <a:ea typeface="STXinwei" panose="02010800040101010101" pitchFamily="2" charset="-122"/>
              </a:rPr>
              <a:t>a: b </a:t>
            </a:r>
            <a:r>
              <a:rPr lang="en-US" sz="1100" b="1" err="1">
                <a:solidFill>
                  <a:srgbClr val="BEBEE6"/>
                </a:solidFill>
                <a:latin typeface="Consolas" panose="020B0609020204030204" pitchFamily="49" charset="0"/>
                <a:ea typeface="STXinwei" panose="02010800040101010101" pitchFamily="2" charset="-122"/>
              </a:rPr>
              <a:t>egal</a:t>
            </a:r>
            <a:r>
              <a:rPr lang="en-US" sz="1100" b="1">
                <a:solidFill>
                  <a:srgbClr val="BEBEE6"/>
                </a:solidFill>
                <a:latin typeface="Consolas" panose="020B0609020204030204" pitchFamily="49" charset="0"/>
                <a:ea typeface="STXinwei" panose="02010800040101010101" pitchFamily="2" charset="-122"/>
              </a:rPr>
              <a:t> cu radical din a.</a:t>
            </a:r>
            <a:endParaRPr lang="ro-RO" sz="1100" b="1">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a:solidFill>
                  <a:srgbClr val="000000"/>
                </a:solidFill>
                <a:latin typeface="Consolas" panose="020B0609020204030204" pitchFamily="49" charset="0"/>
                <a:ea typeface="STXinwei" panose="02010800040101010101" pitchFamily="2" charset="-122"/>
              </a:rPr>
              <a:t>b=</a:t>
            </a:r>
            <a:r>
              <a:rPr lang="ro-RO" sz="1100" err="1">
                <a:solidFill>
                  <a:srgbClr val="000000"/>
                </a:solidFill>
                <a:latin typeface="Consolas" panose="020B0609020204030204" pitchFamily="49" charset="0"/>
                <a:ea typeface="STXinwei" panose="02010800040101010101" pitchFamily="2" charset="-122"/>
              </a:rPr>
              <a:t>sqrt</a:t>
            </a:r>
            <a:r>
              <a:rPr lang="ro-RO" sz="1100">
                <a:solidFill>
                  <a:srgbClr val="FF0000"/>
                </a:solidFill>
                <a:latin typeface="Consolas" panose="020B0609020204030204" pitchFamily="49" charset="0"/>
                <a:ea typeface="STXinwei" panose="02010800040101010101" pitchFamily="2" charset="-122"/>
              </a:rPr>
              <a:t>(</a:t>
            </a:r>
            <a:r>
              <a:rPr lang="ro-RO" sz="1100">
                <a:solidFill>
                  <a:srgbClr val="000000"/>
                </a:solidFill>
                <a:latin typeface="Consolas" panose="020B0609020204030204" pitchFamily="49" charset="0"/>
                <a:ea typeface="STXinwei" panose="02010800040101010101" pitchFamily="2" charset="-122"/>
              </a:rPr>
              <a:t>a</a:t>
            </a:r>
            <a:r>
              <a:rPr lang="ro-RO" sz="1100">
                <a:solidFill>
                  <a:srgbClr val="FF0000"/>
                </a:solidFill>
                <a:latin typeface="Consolas" panose="020B0609020204030204" pitchFamily="49" charset="0"/>
                <a:ea typeface="STXinwei" panose="02010800040101010101" pitchFamily="2" charset="-122"/>
              </a:rPr>
              <a:t>);</a:t>
            </a:r>
          </a:p>
          <a:p>
            <a:pPr marL="365760" lvl="1" indent="0">
              <a:spcBef>
                <a:spcPts val="0"/>
              </a:spcBef>
              <a:buNone/>
            </a:pPr>
            <a:r>
              <a:rPr lang="ro-RO" sz="1100">
                <a:solidFill>
                  <a:srgbClr val="BEBEE6"/>
                </a:solidFill>
                <a:latin typeface="Consolas" panose="020B0609020204030204" pitchFamily="49" charset="0"/>
                <a:ea typeface="STXinwei" panose="02010800040101010101" pitchFamily="2" charset="-122"/>
              </a:rPr>
              <a:t>//</a:t>
            </a:r>
            <a:r>
              <a:rPr lang="en-US" sz="1100">
                <a:solidFill>
                  <a:srgbClr val="BEBEE6"/>
                </a:solidFill>
                <a:latin typeface="Consolas" panose="020B0609020204030204" pitchFamily="49" charset="0"/>
                <a:ea typeface="STXinwei" panose="02010800040101010101" pitchFamily="2" charset="-122"/>
              </a:rPr>
              <a:t> </a:t>
            </a:r>
            <a:r>
              <a:rPr lang="en-US" sz="1100" b="1">
                <a:solidFill>
                  <a:srgbClr val="BEBEE6"/>
                </a:solidFill>
                <a:latin typeface="Consolas" panose="020B0609020204030204" pitchFamily="49" charset="0"/>
                <a:ea typeface="STXinwei" panose="02010800040101010101" pitchFamily="2" charset="-122"/>
              </a:rPr>
              <a:t>A</a:t>
            </a:r>
            <a:r>
              <a:rPr lang="ro-RO" sz="1100" b="1" err="1">
                <a:solidFill>
                  <a:srgbClr val="BEBEE6"/>
                </a:solidFill>
                <a:latin typeface="Consolas" panose="020B0609020204030204" pitchFamily="49" charset="0"/>
                <a:ea typeface="STXinwei" panose="02010800040101010101" pitchFamily="2" charset="-122"/>
              </a:rPr>
              <a:t>fisarea</a:t>
            </a:r>
            <a:r>
              <a:rPr lang="ro-RO" sz="1100" b="1">
                <a:solidFill>
                  <a:srgbClr val="BEBEE6"/>
                </a:solidFill>
                <a:latin typeface="Consolas" panose="020B0609020204030204" pitchFamily="49" charset="0"/>
                <a:ea typeface="STXinwei" panose="02010800040101010101" pitchFamily="2" charset="-122"/>
              </a:rPr>
              <a:t> pe ecran a valorii variabilei b</a:t>
            </a:r>
            <a:r>
              <a:rPr lang="en-US" sz="1100">
                <a:solidFill>
                  <a:srgbClr val="BEBEE6"/>
                </a:solidFill>
                <a:latin typeface="Consolas" panose="020B0609020204030204" pitchFamily="49" charset="0"/>
                <a:ea typeface="STXinwei" panose="02010800040101010101" pitchFamily="2" charset="-122"/>
              </a:rPr>
              <a:t>.</a:t>
            </a:r>
            <a:endParaRPr lang="ro-RO" sz="1100">
              <a:solidFill>
                <a:srgbClr val="BEBEE6"/>
              </a:solidFill>
              <a:latin typeface="Consolas" panose="020B0609020204030204" pitchFamily="49" charset="0"/>
              <a:ea typeface="STXinwei" panose="02010800040101010101" pitchFamily="2" charset="-122"/>
            </a:endParaRPr>
          </a:p>
          <a:p>
            <a:pPr marL="365760" lvl="1" indent="0">
              <a:spcBef>
                <a:spcPts val="0"/>
              </a:spcBef>
              <a:buNone/>
            </a:pPr>
            <a:r>
              <a:rPr lang="ro-RO" sz="1100" b="1" err="1">
                <a:solidFill>
                  <a:srgbClr val="00A000"/>
                </a:solidFill>
                <a:latin typeface="Consolas" panose="020B0609020204030204" pitchFamily="49" charset="0"/>
                <a:ea typeface="STXinwei" panose="02010800040101010101" pitchFamily="2" charset="-122"/>
              </a:rPr>
              <a:t>cout</a:t>
            </a:r>
            <a:r>
              <a:rPr lang="ro-RO" sz="1100">
                <a:solidFill>
                  <a:srgbClr val="FF0000"/>
                </a:solidFill>
                <a:latin typeface="Consolas" panose="020B0609020204030204" pitchFamily="49" charset="0"/>
                <a:ea typeface="STXinwei" panose="02010800040101010101" pitchFamily="2" charset="-122"/>
              </a:rPr>
              <a:t>&lt;&lt;</a:t>
            </a:r>
            <a:r>
              <a:rPr lang="ro-RO" sz="1100">
                <a:solidFill>
                  <a:srgbClr val="0000A0"/>
                </a:solidFill>
                <a:latin typeface="Consolas" panose="020B0609020204030204" pitchFamily="49" charset="0"/>
                <a:ea typeface="STXinwei" panose="02010800040101010101" pitchFamily="2" charset="-122"/>
              </a:rPr>
              <a:t>"Valoarea lui b este "</a:t>
            </a:r>
            <a:r>
              <a:rPr lang="ro-RO" sz="1100">
                <a:solidFill>
                  <a:srgbClr val="FF0000"/>
                </a:solidFill>
                <a:latin typeface="Consolas" panose="020B0609020204030204" pitchFamily="49" charset="0"/>
                <a:ea typeface="STXinwei" panose="02010800040101010101" pitchFamily="2" charset="-122"/>
              </a:rPr>
              <a:t>&lt;&lt;</a:t>
            </a:r>
            <a:r>
              <a:rPr lang="ro-RO" sz="1100">
                <a:solidFill>
                  <a:srgbClr val="000000"/>
                </a:solidFill>
                <a:latin typeface="Consolas" panose="020B0609020204030204" pitchFamily="49" charset="0"/>
                <a:ea typeface="STXinwei" panose="02010800040101010101" pitchFamily="2" charset="-122"/>
              </a:rPr>
              <a:t>b</a:t>
            </a:r>
            <a:r>
              <a:rPr lang="ro-RO" sz="1100">
                <a:solidFill>
                  <a:srgbClr val="FF0000"/>
                </a:solidFill>
                <a:latin typeface="Consolas" panose="020B0609020204030204" pitchFamily="49" charset="0"/>
                <a:ea typeface="STXinwei" panose="02010800040101010101" pitchFamily="2" charset="-122"/>
              </a:rPr>
              <a:t>&lt;&lt;</a:t>
            </a:r>
            <a:r>
              <a:rPr lang="ro-RO" sz="1100">
                <a:solidFill>
                  <a:srgbClr val="0000A0"/>
                </a:solidFill>
                <a:latin typeface="Consolas" panose="020B0609020204030204" pitchFamily="49" charset="0"/>
                <a:ea typeface="STXinwei" panose="02010800040101010101" pitchFamily="2" charset="-122"/>
              </a:rPr>
              <a:t>"."</a:t>
            </a:r>
            <a:r>
              <a:rPr lang="ro-RO" sz="1100">
                <a:solidFill>
                  <a:srgbClr val="FF0000"/>
                </a:solidFill>
                <a:latin typeface="Consolas" panose="020B0609020204030204" pitchFamily="49" charset="0"/>
                <a:ea typeface="STXinwei" panose="02010800040101010101" pitchFamily="2" charset="-122"/>
              </a:rPr>
              <a:t>;</a:t>
            </a:r>
          </a:p>
          <a:p>
            <a:pPr marL="76200" indent="0">
              <a:spcBef>
                <a:spcPts val="0"/>
              </a:spcBef>
              <a:buNone/>
            </a:pPr>
            <a:r>
              <a:rPr lang="ro-RO" sz="1100">
                <a:solidFill>
                  <a:srgbClr val="FF0000"/>
                </a:solidFill>
                <a:latin typeface="Consolas" panose="020B0609020204030204" pitchFamily="49" charset="0"/>
                <a:ea typeface="STXinwei" panose="02010800040101010101" pitchFamily="2" charset="-122"/>
              </a:rPr>
              <a:t>}</a:t>
            </a:r>
          </a:p>
        </p:txBody>
      </p:sp>
      <p:grpSp>
        <p:nvGrpSpPr>
          <p:cNvPr id="5" name="Google Shape;901;p37">
            <a:extLst>
              <a:ext uri="{FF2B5EF4-FFF2-40B4-BE49-F238E27FC236}">
                <a16:creationId xmlns:a16="http://schemas.microsoft.com/office/drawing/2014/main" id="{60C208DC-3C24-4C7D-96F8-318A34051B61}"/>
              </a:ext>
            </a:extLst>
          </p:cNvPr>
          <p:cNvGrpSpPr/>
          <p:nvPr/>
        </p:nvGrpSpPr>
        <p:grpSpPr>
          <a:xfrm>
            <a:off x="619635" y="621381"/>
            <a:ext cx="194640" cy="308587"/>
            <a:chOff x="6718575" y="2318625"/>
            <a:chExt cx="256950" cy="407375"/>
          </a:xfrm>
        </p:grpSpPr>
        <p:sp>
          <p:nvSpPr>
            <p:cNvPr id="6" name="Google Shape;902;p37">
              <a:extLst>
                <a:ext uri="{FF2B5EF4-FFF2-40B4-BE49-F238E27FC236}">
                  <a16:creationId xmlns:a16="http://schemas.microsoft.com/office/drawing/2014/main" id="{69A94212-9070-44F6-AB18-F67C8469FB97}"/>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3;p37">
              <a:extLst>
                <a:ext uri="{FF2B5EF4-FFF2-40B4-BE49-F238E27FC236}">
                  <a16:creationId xmlns:a16="http://schemas.microsoft.com/office/drawing/2014/main" id="{07E578AA-E9FB-4597-AFA1-C1A27ECA131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4;p37">
              <a:extLst>
                <a:ext uri="{FF2B5EF4-FFF2-40B4-BE49-F238E27FC236}">
                  <a16:creationId xmlns:a16="http://schemas.microsoft.com/office/drawing/2014/main" id="{A995A184-B867-4657-A0FC-D077C800E812}"/>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5;p37">
              <a:extLst>
                <a:ext uri="{FF2B5EF4-FFF2-40B4-BE49-F238E27FC236}">
                  <a16:creationId xmlns:a16="http://schemas.microsoft.com/office/drawing/2014/main" id="{380D398F-35F5-4E77-9BB9-00493AB9C73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6;p37">
              <a:extLst>
                <a:ext uri="{FF2B5EF4-FFF2-40B4-BE49-F238E27FC236}">
                  <a16:creationId xmlns:a16="http://schemas.microsoft.com/office/drawing/2014/main" id="{16DC1289-B687-42CD-BF95-A2BA29041776}"/>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7;p37">
              <a:extLst>
                <a:ext uri="{FF2B5EF4-FFF2-40B4-BE49-F238E27FC236}">
                  <a16:creationId xmlns:a16="http://schemas.microsoft.com/office/drawing/2014/main" id="{F46E7D97-B48A-418D-8E09-6336302C9F6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8;p37">
              <a:extLst>
                <a:ext uri="{FF2B5EF4-FFF2-40B4-BE49-F238E27FC236}">
                  <a16:creationId xmlns:a16="http://schemas.microsoft.com/office/drawing/2014/main" id="{A8F6563F-2D28-4407-80EE-9F72E03B62AA}"/>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9;p37">
              <a:extLst>
                <a:ext uri="{FF2B5EF4-FFF2-40B4-BE49-F238E27FC236}">
                  <a16:creationId xmlns:a16="http://schemas.microsoft.com/office/drawing/2014/main" id="{339D80AE-74DF-45C1-9AD9-A582931B79D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007184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DA46B4-C3DA-4FE9-A5F5-8BD74A89BD87}"/>
              </a:ext>
            </a:extLst>
          </p:cNvPr>
          <p:cNvSpPr>
            <a:spLocks noGrp="1"/>
          </p:cNvSpPr>
          <p:nvPr>
            <p:ph type="title"/>
          </p:nvPr>
        </p:nvSpPr>
        <p:spPr/>
        <p:txBody>
          <a:bodyPr/>
          <a:lstStyle/>
          <a:p>
            <a:r>
              <a:rPr lang="en-US"/>
              <a:t>DESPRE &amp; UTILIZARE</a:t>
            </a:r>
          </a:p>
        </p:txBody>
      </p:sp>
      <p:sp>
        <p:nvSpPr>
          <p:cNvPr id="8" name="Text Placeholder 7">
            <a:extLst>
              <a:ext uri="{FF2B5EF4-FFF2-40B4-BE49-F238E27FC236}">
                <a16:creationId xmlns:a16="http://schemas.microsoft.com/office/drawing/2014/main" id="{0886AD80-2A28-4954-9205-1E256B6E2952}"/>
              </a:ext>
            </a:extLst>
          </p:cNvPr>
          <p:cNvSpPr>
            <a:spLocks noGrp="1"/>
          </p:cNvSpPr>
          <p:nvPr>
            <p:ph type="body" idx="1"/>
          </p:nvPr>
        </p:nvSpPr>
        <p:spPr>
          <a:xfrm>
            <a:off x="0" y="1323979"/>
            <a:ext cx="9144000" cy="485772"/>
          </a:xfrm>
        </p:spPr>
        <p:txBody>
          <a:bodyPr anchor="t" anchorCtr="0"/>
          <a:lstStyle/>
          <a:p>
            <a:r>
              <a:rPr lang="en-US" sz="1800"/>
              <a:t>C++ </a:t>
            </a:r>
            <a:r>
              <a:rPr lang="en-US" sz="1800" err="1"/>
              <a:t>este</a:t>
            </a:r>
            <a:r>
              <a:rPr lang="en-US" sz="1800"/>
              <a:t> un </a:t>
            </a:r>
            <a:r>
              <a:rPr lang="en-US" sz="1800" err="1"/>
              <a:t>limbaj</a:t>
            </a:r>
            <a:r>
              <a:rPr lang="en-US" sz="1800"/>
              <a:t> de </a:t>
            </a:r>
            <a:r>
              <a:rPr lang="en-US" sz="1800" err="1"/>
              <a:t>programare</a:t>
            </a:r>
            <a:r>
              <a:rPr lang="en-US" sz="1800"/>
              <a:t> cu </a:t>
            </a:r>
            <a:r>
              <a:rPr lang="en-US" sz="1800" err="1"/>
              <a:t>scop</a:t>
            </a:r>
            <a:r>
              <a:rPr lang="en-US" sz="1800"/>
              <a:t> general. </a:t>
            </a:r>
            <a:r>
              <a:rPr lang="en-US" sz="1800" err="1"/>
              <a:t>Facilitati</a:t>
            </a:r>
            <a:r>
              <a:rPr lang="en-US" sz="1800"/>
              <a:t> de </a:t>
            </a:r>
            <a:r>
              <a:rPr lang="en-US" sz="1800" err="1"/>
              <a:t>programare</a:t>
            </a:r>
            <a:r>
              <a:rPr lang="en-US" sz="1800"/>
              <a:t>:</a:t>
            </a:r>
          </a:p>
          <a:p>
            <a:pPr marL="76199" indent="0">
              <a:buNone/>
            </a:pPr>
            <a:endParaRPr lang="en-US" sz="1800"/>
          </a:p>
          <a:p>
            <a:endParaRPr lang="en-US" sz="1800"/>
          </a:p>
          <a:p>
            <a:endParaRPr lang="en-US" sz="1800"/>
          </a:p>
        </p:txBody>
      </p:sp>
      <p:sp>
        <p:nvSpPr>
          <p:cNvPr id="4" name="Slide Number Placeholder 3">
            <a:extLst>
              <a:ext uri="{FF2B5EF4-FFF2-40B4-BE49-F238E27FC236}">
                <a16:creationId xmlns:a16="http://schemas.microsoft.com/office/drawing/2014/main" id="{E0F0CC2C-FE77-4B8D-BB7A-6FE2E49D8649}"/>
              </a:ext>
            </a:extLst>
          </p:cNvPr>
          <p:cNvSpPr>
            <a:spLocks noGrp="1"/>
          </p:cNvSpPr>
          <p:nvPr>
            <p:ph type="sldNum" idx="12"/>
          </p:nvPr>
        </p:nvSpPr>
        <p:spPr/>
        <p:txBody>
          <a:bodyPr/>
          <a:lstStyle/>
          <a:p>
            <a:fld id="{00000000-1234-1234-1234-123412341234}" type="slidenum">
              <a:rPr lang="en" smtClean="0"/>
              <a:pPr/>
              <a:t>3</a:t>
            </a:fld>
            <a:endParaRPr lang="en"/>
          </a:p>
        </p:txBody>
      </p:sp>
      <p:sp>
        <p:nvSpPr>
          <p:cNvPr id="365" name="Arrow: Chevron 364">
            <a:extLst>
              <a:ext uri="{FF2B5EF4-FFF2-40B4-BE49-F238E27FC236}">
                <a16:creationId xmlns:a16="http://schemas.microsoft.com/office/drawing/2014/main" id="{9674A111-2E1A-448C-9D33-E219DFF8F3A4}"/>
              </a:ext>
            </a:extLst>
          </p:cNvPr>
          <p:cNvSpPr/>
          <p:nvPr/>
        </p:nvSpPr>
        <p:spPr>
          <a:xfrm>
            <a:off x="1114426" y="1864263"/>
            <a:ext cx="1942976" cy="77152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6" name="Arrow: Chevron 365">
            <a:extLst>
              <a:ext uri="{FF2B5EF4-FFF2-40B4-BE49-F238E27FC236}">
                <a16:creationId xmlns:a16="http://schemas.microsoft.com/office/drawing/2014/main" id="{38870560-2266-4559-BA08-F76FFABFBE73}"/>
              </a:ext>
            </a:extLst>
          </p:cNvPr>
          <p:cNvSpPr/>
          <p:nvPr/>
        </p:nvSpPr>
        <p:spPr>
          <a:xfrm>
            <a:off x="2800381" y="1864263"/>
            <a:ext cx="1942976" cy="77152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7" name="Arrow: Chevron 366">
            <a:extLst>
              <a:ext uri="{FF2B5EF4-FFF2-40B4-BE49-F238E27FC236}">
                <a16:creationId xmlns:a16="http://schemas.microsoft.com/office/drawing/2014/main" id="{5FDBF5CA-F339-4128-A115-F2E1BEE0E5B6}"/>
              </a:ext>
            </a:extLst>
          </p:cNvPr>
          <p:cNvSpPr/>
          <p:nvPr/>
        </p:nvSpPr>
        <p:spPr>
          <a:xfrm>
            <a:off x="4486338" y="1864263"/>
            <a:ext cx="1942976" cy="77152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8" name="Arrow: Chevron 367">
            <a:extLst>
              <a:ext uri="{FF2B5EF4-FFF2-40B4-BE49-F238E27FC236}">
                <a16:creationId xmlns:a16="http://schemas.microsoft.com/office/drawing/2014/main" id="{1A9E2445-DE61-444A-B10A-D143CE79914E}"/>
              </a:ext>
            </a:extLst>
          </p:cNvPr>
          <p:cNvSpPr/>
          <p:nvPr/>
        </p:nvSpPr>
        <p:spPr>
          <a:xfrm>
            <a:off x="6172294" y="1864263"/>
            <a:ext cx="1942976" cy="77152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a:extLst>
              <a:ext uri="{FF2B5EF4-FFF2-40B4-BE49-F238E27FC236}">
                <a16:creationId xmlns:a16="http://schemas.microsoft.com/office/drawing/2014/main" id="{055E2050-C25B-4825-82EE-1AF881EC1FA8}"/>
              </a:ext>
            </a:extLst>
          </p:cNvPr>
          <p:cNvSpPr/>
          <p:nvPr/>
        </p:nvSpPr>
        <p:spPr>
          <a:xfrm>
            <a:off x="1371444" y="1864263"/>
            <a:ext cx="1577676" cy="584775"/>
          </a:xfrm>
          <a:prstGeom prst="rect">
            <a:avLst/>
          </a:prstGeom>
          <a:noFill/>
        </p:spPr>
        <p:txBody>
          <a:bodyPr wrap="none" lIns="91440" tIns="45720" rIns="91440" bIns="45720">
            <a:spAutoFit/>
          </a:bodyPr>
          <a:lstStyle/>
          <a:p>
            <a:pPr algn="ctr"/>
            <a:r>
              <a:rPr lang="en-US" sz="1600" b="1" spc="50" err="1">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Programare</a:t>
            </a:r>
            <a:r>
              <a:rPr lang="en-US" sz="1600" b="1" spc="50">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 </a:t>
            </a:r>
          </a:p>
          <a:p>
            <a:pPr algn="ctr"/>
            <a:r>
              <a:rPr lang="en-US" sz="1600" b="1" spc="50" err="1">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Imperativa</a:t>
            </a:r>
            <a:endParaRPr lang="en-US" sz="1600" b="1" spc="50">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endParaRPr>
          </a:p>
        </p:txBody>
      </p:sp>
      <p:sp>
        <p:nvSpPr>
          <p:cNvPr id="378" name="Rectangle 377">
            <a:extLst>
              <a:ext uri="{FF2B5EF4-FFF2-40B4-BE49-F238E27FC236}">
                <a16:creationId xmlns:a16="http://schemas.microsoft.com/office/drawing/2014/main" id="{8AC7C555-B6BF-4487-8F00-7712AA5B71DF}"/>
              </a:ext>
            </a:extLst>
          </p:cNvPr>
          <p:cNvSpPr/>
          <p:nvPr/>
        </p:nvSpPr>
        <p:spPr>
          <a:xfrm>
            <a:off x="2743112" y="1823842"/>
            <a:ext cx="1809627" cy="830997"/>
          </a:xfrm>
          <a:prstGeom prst="rect">
            <a:avLst/>
          </a:prstGeom>
          <a:noFill/>
        </p:spPr>
        <p:txBody>
          <a:bodyPr wrap="square" lIns="91440" tIns="45720" rIns="91440" bIns="45720">
            <a:spAutoFit/>
          </a:bodyPr>
          <a:lstStyle/>
          <a:p>
            <a:pPr algn="ct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Programare</a:t>
            </a: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a:t>
            </a:r>
          </a:p>
          <a:p>
            <a:pPr algn="ct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a:t>
            </a: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orientata</a:t>
            </a: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pe </a:t>
            </a: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obiecte</a:t>
            </a:r>
            <a:endPar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endParaRPr>
          </a:p>
        </p:txBody>
      </p:sp>
      <p:sp>
        <p:nvSpPr>
          <p:cNvPr id="379" name="Rectangle 378">
            <a:extLst>
              <a:ext uri="{FF2B5EF4-FFF2-40B4-BE49-F238E27FC236}">
                <a16:creationId xmlns:a16="http://schemas.microsoft.com/office/drawing/2014/main" id="{83FF4887-E9A3-4B73-9389-4F72C540BC64}"/>
              </a:ext>
            </a:extLst>
          </p:cNvPr>
          <p:cNvSpPr/>
          <p:nvPr/>
        </p:nvSpPr>
        <p:spPr>
          <a:xfrm>
            <a:off x="4635075" y="1864263"/>
            <a:ext cx="1682827" cy="584775"/>
          </a:xfrm>
          <a:prstGeom prst="rect">
            <a:avLst/>
          </a:prstGeom>
          <a:noFill/>
        </p:spPr>
        <p:txBody>
          <a:bodyPr wrap="square" lIns="91440" tIns="45720" rIns="91440" bIns="45720">
            <a:spAutoFit/>
          </a:bodyPr>
          <a:lstStyle/>
          <a:p>
            <a:pPr algn="ctr"/>
            <a:r>
              <a:rPr lang="en-US" sz="1600" b="1" spc="50" err="1">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Programare</a:t>
            </a:r>
            <a:r>
              <a:rPr lang="en-US" sz="1600" b="1" spc="50">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  </a:t>
            </a:r>
            <a:r>
              <a:rPr lang="en-US" sz="1600" b="1" spc="50" err="1">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rPr>
              <a:t>Generica</a:t>
            </a:r>
            <a:endParaRPr lang="en-US" sz="1600" b="1" spc="50">
              <a:ln w="9525" cmpd="sng">
                <a:solidFill>
                  <a:schemeClr val="accent1"/>
                </a:solidFill>
                <a:prstDash val="solid"/>
              </a:ln>
              <a:solidFill>
                <a:srgbClr val="70AD47">
                  <a:tint val="1000"/>
                </a:srgbClr>
              </a:solidFill>
              <a:effectLst>
                <a:glow rad="38100">
                  <a:schemeClr val="accent1">
                    <a:alpha val="40000"/>
                  </a:schemeClr>
                </a:glow>
              </a:effectLst>
              <a:latin typeface="UD Digi Kyokasho NK-B" panose="02020700000000000000" pitchFamily="18" charset="-128"/>
              <a:ea typeface="UD Digi Kyokasho NK-B" panose="02020700000000000000" pitchFamily="18" charset="-128"/>
              <a:cs typeface="LilyUPC" panose="020B0502040204020203" pitchFamily="34" charset="-34"/>
            </a:endParaRPr>
          </a:p>
        </p:txBody>
      </p:sp>
      <p:sp>
        <p:nvSpPr>
          <p:cNvPr id="380" name="Rectangle 379">
            <a:extLst>
              <a:ext uri="{FF2B5EF4-FFF2-40B4-BE49-F238E27FC236}">
                <a16:creationId xmlns:a16="http://schemas.microsoft.com/office/drawing/2014/main" id="{087F247C-A0B8-46FD-A9B9-E600C564BD39}"/>
              </a:ext>
            </a:extLst>
          </p:cNvPr>
          <p:cNvSpPr/>
          <p:nvPr/>
        </p:nvSpPr>
        <p:spPr>
          <a:xfrm>
            <a:off x="6172292" y="1823842"/>
            <a:ext cx="1809627" cy="830997"/>
          </a:xfrm>
          <a:prstGeom prst="rect">
            <a:avLst/>
          </a:prstGeom>
          <a:noFill/>
        </p:spPr>
        <p:txBody>
          <a:bodyPr wrap="square" lIns="91440" tIns="45720" rIns="91440" bIns="45720">
            <a:spAutoFit/>
          </a:bodyPr>
          <a:lstStyle/>
          <a:p>
            <a:pPr algn="ct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Manipularea</a:t>
            </a:r>
            <a:endPar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endParaRPr>
          </a:p>
          <a:p>
            <a:pPr algn="ct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a:t>
            </a: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memoriei</a:t>
            </a: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la </a:t>
            </a: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nivel</a:t>
            </a:r>
            <a:r>
              <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 </a:t>
            </a:r>
            <a:r>
              <a:rPr lang="en-US" sz="1600" b="1" err="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rPr>
              <a:t>scazut</a:t>
            </a:r>
            <a:endParaRPr lang="en-US" sz="1600" b="1">
              <a:ln w="6600">
                <a:solidFill>
                  <a:schemeClr val="accent2"/>
                </a:solidFill>
                <a:prstDash val="solid"/>
              </a:ln>
              <a:solidFill>
                <a:srgbClr val="FFFFFF"/>
              </a:solidFill>
              <a:effectLst>
                <a:outerShdw dist="38100" dir="2700000" algn="tl" rotWithShape="0">
                  <a:schemeClr val="accent2"/>
                </a:outerShdw>
              </a:effectLst>
              <a:latin typeface="UD Digi Kyokasho NK-B" panose="02020700000000000000" pitchFamily="18" charset="-128"/>
              <a:ea typeface="UD Digi Kyokasho NK-B" panose="02020700000000000000" pitchFamily="18" charset="-128"/>
              <a:cs typeface="LilyUPC" panose="020B0502040204020203" pitchFamily="34" charset="-34"/>
            </a:endParaRPr>
          </a:p>
        </p:txBody>
      </p:sp>
      <p:sp>
        <p:nvSpPr>
          <p:cNvPr id="382" name="TextBox 381">
            <a:extLst>
              <a:ext uri="{FF2B5EF4-FFF2-40B4-BE49-F238E27FC236}">
                <a16:creationId xmlns:a16="http://schemas.microsoft.com/office/drawing/2014/main" id="{DCB8857C-34BB-48EC-AD04-957F61B04BDD}"/>
              </a:ext>
            </a:extLst>
          </p:cNvPr>
          <p:cNvSpPr txBox="1"/>
          <p:nvPr/>
        </p:nvSpPr>
        <p:spPr>
          <a:xfrm>
            <a:off x="842792" y="2994996"/>
            <a:ext cx="2009946" cy="830997"/>
          </a:xfrm>
          <a:prstGeom prst="rect">
            <a:avLst/>
          </a:prstGeom>
          <a:noFill/>
        </p:spPr>
        <p:txBody>
          <a:bodyPr wrap="square" rtlCol="0">
            <a:spAutoFit/>
          </a:bodyPr>
          <a:lstStyle/>
          <a:p>
            <a:r>
              <a:rPr lang="en-US" sz="1600" err="1">
                <a:latin typeface="Roboto Condensed Light" panose="020B0604020202020204" charset="0"/>
                <a:ea typeface="Roboto Condensed Light" panose="020B0604020202020204" charset="0"/>
              </a:rPr>
              <a:t>Utilizeaza</a:t>
            </a:r>
            <a:r>
              <a:rPr lang="en-US" sz="1600">
                <a:latin typeface="Roboto Condensed Light" panose="020B0604020202020204" charset="0"/>
                <a:ea typeface="Roboto Condensed Light" panose="020B0604020202020204" charset="0"/>
              </a:rPr>
              <a:t> </a:t>
            </a:r>
            <a:r>
              <a:rPr lang="en-US" sz="1600" err="1">
                <a:latin typeface="Roboto Condensed Light" panose="020B0604020202020204" charset="0"/>
                <a:ea typeface="Roboto Condensed Light" panose="020B0604020202020204" charset="0"/>
              </a:rPr>
              <a:t>declaratii</a:t>
            </a:r>
            <a:r>
              <a:rPr lang="en-US" sz="1600">
                <a:latin typeface="Roboto Condensed Light" panose="020B0604020202020204" charset="0"/>
                <a:ea typeface="Roboto Condensed Light" panose="020B0604020202020204" charset="0"/>
              </a:rPr>
              <a:t> care </a:t>
            </a:r>
            <a:r>
              <a:rPr lang="en-US" sz="1600" err="1">
                <a:latin typeface="Roboto Condensed Light" panose="020B0604020202020204" charset="0"/>
                <a:ea typeface="Roboto Condensed Light" panose="020B0604020202020204" charset="0"/>
              </a:rPr>
              <a:t>schimba</a:t>
            </a:r>
            <a:r>
              <a:rPr lang="en-US" sz="1600">
                <a:latin typeface="Roboto Condensed Light" panose="020B0604020202020204" charset="0"/>
                <a:ea typeface="Roboto Condensed Light" panose="020B0604020202020204" charset="0"/>
              </a:rPr>
              <a:t> </a:t>
            </a:r>
            <a:r>
              <a:rPr lang="en-US" sz="1600" err="1">
                <a:latin typeface="Roboto Condensed Light" panose="020B0604020202020204" charset="0"/>
                <a:ea typeface="Roboto Condensed Light" panose="020B0604020202020204" charset="0"/>
              </a:rPr>
              <a:t>starea</a:t>
            </a:r>
            <a:r>
              <a:rPr lang="en-US" sz="1600">
                <a:latin typeface="Roboto Condensed Light" panose="020B0604020202020204" charset="0"/>
                <a:ea typeface="Roboto Condensed Light" panose="020B0604020202020204" charset="0"/>
              </a:rPr>
              <a:t> </a:t>
            </a:r>
            <a:r>
              <a:rPr lang="en-US" sz="1600" err="1">
                <a:latin typeface="Roboto Condensed Light" panose="020B0604020202020204" charset="0"/>
                <a:ea typeface="Roboto Condensed Light" panose="020B0604020202020204" charset="0"/>
              </a:rPr>
              <a:t>unui</a:t>
            </a:r>
            <a:r>
              <a:rPr lang="en-US" sz="1600">
                <a:latin typeface="Roboto Condensed Light" panose="020B0604020202020204" charset="0"/>
                <a:ea typeface="Roboto Condensed Light" panose="020B0604020202020204" charset="0"/>
              </a:rPr>
              <a:t> program.</a:t>
            </a:r>
            <a:endParaRPr lang="ro-RO" sz="1600">
              <a:latin typeface="Roboto Condensed Light" panose="020B0604020202020204" charset="0"/>
              <a:ea typeface="Roboto Condensed Light" panose="020B0604020202020204" charset="0"/>
            </a:endParaRPr>
          </a:p>
        </p:txBody>
      </p:sp>
      <p:sp>
        <p:nvSpPr>
          <p:cNvPr id="385" name="TextBox 384">
            <a:extLst>
              <a:ext uri="{FF2B5EF4-FFF2-40B4-BE49-F238E27FC236}">
                <a16:creationId xmlns:a16="http://schemas.microsoft.com/office/drawing/2014/main" id="{9E049359-25F0-4607-980F-3F577888A219}"/>
              </a:ext>
            </a:extLst>
          </p:cNvPr>
          <p:cNvSpPr txBox="1"/>
          <p:nvPr/>
        </p:nvSpPr>
        <p:spPr>
          <a:xfrm>
            <a:off x="842792" y="3874882"/>
            <a:ext cx="1803938" cy="1077218"/>
          </a:xfrm>
          <a:prstGeom prst="rect">
            <a:avLst/>
          </a:prstGeom>
          <a:noFill/>
        </p:spPr>
        <p:txBody>
          <a:bodyPr wrap="square" rtlCol="0">
            <a:spAutoFit/>
          </a:bodyPr>
          <a:lstStyle/>
          <a:p>
            <a:r>
              <a:rPr lang="en-US" sz="1600" err="1">
                <a:latin typeface="Roboto Condensed Light" panose="020B0604020202020204" charset="0"/>
                <a:ea typeface="Roboto Condensed Light" panose="020B0604020202020204" charset="0"/>
              </a:rPr>
              <a:t>Contine</a:t>
            </a:r>
            <a:r>
              <a:rPr lang="en-US" sz="1600">
                <a:latin typeface="Roboto Condensed Light" panose="020B0604020202020204" charset="0"/>
                <a:ea typeface="Roboto Condensed Light" panose="020B0604020202020204" charset="0"/>
              </a:rPr>
              <a:t> date sub forma de </a:t>
            </a:r>
            <a:r>
              <a:rPr lang="en-US" sz="1600" err="1">
                <a:latin typeface="Roboto Condensed Light" panose="020B0604020202020204" charset="0"/>
                <a:ea typeface="Roboto Condensed Light" panose="020B0604020202020204" charset="0"/>
              </a:rPr>
              <a:t>campuri</a:t>
            </a:r>
            <a:r>
              <a:rPr lang="en-US" sz="1600">
                <a:latin typeface="Roboto Condensed Light" panose="020B0604020202020204" charset="0"/>
                <a:ea typeface="Roboto Condensed Light" panose="020B0604020202020204" charset="0"/>
              </a:rPr>
              <a:t> </a:t>
            </a:r>
            <a:r>
              <a:rPr lang="en-US" sz="1600" err="1">
                <a:latin typeface="Roboto Condensed Light" panose="020B0604020202020204" charset="0"/>
                <a:ea typeface="Roboto Condensed Light" panose="020B0604020202020204" charset="0"/>
              </a:rPr>
              <a:t>si</a:t>
            </a:r>
            <a:r>
              <a:rPr lang="en-US" sz="1600">
                <a:latin typeface="Roboto Condensed Light" panose="020B0604020202020204" charset="0"/>
                <a:ea typeface="Roboto Condensed Light" panose="020B0604020202020204" charset="0"/>
              </a:rPr>
              <a:t> </a:t>
            </a:r>
            <a:r>
              <a:rPr lang="en-US" sz="1600" err="1">
                <a:latin typeface="Roboto Condensed Light" panose="020B0604020202020204" charset="0"/>
                <a:ea typeface="Roboto Condensed Light" panose="020B0604020202020204" charset="0"/>
              </a:rPr>
              <a:t>coduri</a:t>
            </a:r>
            <a:r>
              <a:rPr lang="en-US" sz="1600">
                <a:latin typeface="Roboto Condensed Light" panose="020B0604020202020204" charset="0"/>
                <a:ea typeface="Roboto Condensed Light" panose="020B0604020202020204" charset="0"/>
              </a:rPr>
              <a:t> sub forma de </a:t>
            </a:r>
            <a:r>
              <a:rPr lang="en-US" sz="1600" err="1">
                <a:latin typeface="Roboto Condensed Light" panose="020B0604020202020204" charset="0"/>
                <a:ea typeface="Roboto Condensed Light" panose="020B0604020202020204" charset="0"/>
              </a:rPr>
              <a:t>proceduri</a:t>
            </a:r>
            <a:r>
              <a:rPr lang="en-US" sz="1600">
                <a:latin typeface="Roboto Condensed Light" panose="020B0604020202020204" charset="0"/>
                <a:ea typeface="Roboto Condensed Light" panose="020B0604020202020204" charset="0"/>
              </a:rPr>
              <a:t>.</a:t>
            </a:r>
            <a:endParaRPr lang="ro-RO" sz="1600">
              <a:latin typeface="Roboto Condensed Light" panose="020B0604020202020204" charset="0"/>
              <a:ea typeface="Roboto Condensed Light" panose="020B0604020202020204" charset="0"/>
            </a:endParaRPr>
          </a:p>
        </p:txBody>
      </p:sp>
      <p:sp>
        <p:nvSpPr>
          <p:cNvPr id="386" name="TextBox 385">
            <a:extLst>
              <a:ext uri="{FF2B5EF4-FFF2-40B4-BE49-F238E27FC236}">
                <a16:creationId xmlns:a16="http://schemas.microsoft.com/office/drawing/2014/main" id="{4D58F48E-2941-4DF5-8AF8-F4292D51C696}"/>
              </a:ext>
            </a:extLst>
          </p:cNvPr>
          <p:cNvSpPr txBox="1"/>
          <p:nvPr/>
        </p:nvSpPr>
        <p:spPr>
          <a:xfrm>
            <a:off x="4419584" y="2994996"/>
            <a:ext cx="4724416" cy="923330"/>
          </a:xfrm>
          <a:prstGeom prst="rect">
            <a:avLst/>
          </a:prstGeom>
          <a:noFill/>
        </p:spPr>
        <p:txBody>
          <a:bodyPr wrap="square" rtlCol="0">
            <a:spAutoFit/>
          </a:bodyPr>
          <a:lstStyle/>
          <a:p>
            <a:r>
              <a:rPr lang="en-US" sz="1800" err="1">
                <a:latin typeface="Roboto Condensed Light" panose="020B0604020202020204" charset="0"/>
                <a:ea typeface="Roboto Condensed Light" panose="020B0604020202020204" charset="0"/>
              </a:rPr>
              <a:t>Algoritmi</a:t>
            </a:r>
            <a:r>
              <a:rPr lang="en-US" sz="1800">
                <a:latin typeface="Roboto Condensed Light" panose="020B0604020202020204" charset="0"/>
                <a:ea typeface="Roboto Condensed Light" panose="020B0604020202020204" charset="0"/>
              </a:rPr>
              <a:t> sunt </a:t>
            </a:r>
            <a:r>
              <a:rPr lang="en-US" sz="1800" err="1">
                <a:latin typeface="Roboto Condensed Light" panose="020B0604020202020204" charset="0"/>
                <a:ea typeface="Roboto Condensed Light" panose="020B0604020202020204" charset="0"/>
              </a:rPr>
              <a:t>scrisi</a:t>
            </a:r>
            <a:r>
              <a:rPr lang="en-US" sz="1800">
                <a:latin typeface="Roboto Condensed Light" panose="020B0604020202020204" charset="0"/>
                <a:ea typeface="Roboto Condensed Light" panose="020B0604020202020204" charset="0"/>
              </a:rPr>
              <a:t> sub forma </a:t>
            </a:r>
            <a:r>
              <a:rPr lang="en-US" sz="1800" i="1">
                <a:latin typeface="Roboto Condensed Light" panose="020B0604020202020204" charset="0"/>
                <a:ea typeface="Roboto Condensed Light" panose="020B0604020202020204" charset="0"/>
              </a:rPr>
              <a:t>de-</a:t>
            </a:r>
            <a:r>
              <a:rPr lang="en-US" sz="1800" i="1" err="1">
                <a:latin typeface="Roboto Condensed Light" panose="020B0604020202020204" charset="0"/>
                <a:ea typeface="Roboto Condensed Light" panose="020B0604020202020204" charset="0"/>
              </a:rPr>
              <a:t>specificat</a:t>
            </a:r>
            <a:r>
              <a:rPr lang="en-US" sz="1800" i="1">
                <a:latin typeface="Roboto Condensed Light" panose="020B0604020202020204" charset="0"/>
                <a:ea typeface="Roboto Condensed Light" panose="020B0604020202020204" charset="0"/>
              </a:rPr>
              <a:t>-</a:t>
            </a:r>
            <a:r>
              <a:rPr lang="en-US" sz="1800" i="1" err="1">
                <a:latin typeface="Roboto Condensed Light" panose="020B0604020202020204" charset="0"/>
                <a:ea typeface="Roboto Condensed Light" panose="020B0604020202020204" charset="0"/>
              </a:rPr>
              <a:t>mai-tarziu</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si</a:t>
            </a:r>
            <a:r>
              <a:rPr lang="en-US" sz="1800">
                <a:latin typeface="Roboto Condensed Light" panose="020B0604020202020204" charset="0"/>
                <a:ea typeface="Roboto Condensed Light" panose="020B0604020202020204" charset="0"/>
              </a:rPr>
              <a:t> sunt </a:t>
            </a:r>
            <a:r>
              <a:rPr lang="en-US" sz="1800" i="1">
                <a:latin typeface="Roboto Condensed Light" panose="020B0604020202020204" charset="0"/>
                <a:ea typeface="Roboto Condensed Light" panose="020B0604020202020204" charset="0"/>
              </a:rPr>
              <a:t>instantiate </a:t>
            </a:r>
            <a:r>
              <a:rPr lang="en-US" sz="1800" err="1">
                <a:latin typeface="Roboto Condensed Light" panose="020B0604020202020204" charset="0"/>
                <a:ea typeface="Roboto Condensed Light" panose="020B0604020202020204" charset="0"/>
              </a:rPr>
              <a:t>atunci</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cand</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este</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necesar</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pentru</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anumite</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tipuri</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furnizate</a:t>
            </a:r>
            <a:r>
              <a:rPr lang="en-US" sz="1800">
                <a:latin typeface="Roboto Condensed Light" panose="020B0604020202020204" charset="0"/>
                <a:ea typeface="Roboto Condensed Light" panose="020B0604020202020204" charset="0"/>
              </a:rPr>
              <a:t> ca </a:t>
            </a:r>
            <a:r>
              <a:rPr lang="en-US" sz="1800" err="1">
                <a:latin typeface="Roboto Condensed Light" panose="020B0604020202020204" charset="0"/>
                <a:ea typeface="Roboto Condensed Light" panose="020B0604020202020204" charset="0"/>
              </a:rPr>
              <a:t>paramteri</a:t>
            </a:r>
            <a:r>
              <a:rPr lang="en-US" sz="1800">
                <a:latin typeface="Roboto Condensed Light" panose="020B0604020202020204" charset="0"/>
                <a:ea typeface="Roboto Condensed Light" panose="020B0604020202020204" charset="0"/>
              </a:rPr>
              <a:t>.</a:t>
            </a:r>
            <a:endParaRPr lang="ro-RO" sz="1800">
              <a:latin typeface="Roboto Condensed Light" panose="020B0604020202020204" charset="0"/>
              <a:ea typeface="Roboto Condensed Light" panose="020B0604020202020204" charset="0"/>
            </a:endParaRPr>
          </a:p>
        </p:txBody>
      </p:sp>
      <p:sp>
        <p:nvSpPr>
          <p:cNvPr id="387" name="TextBox 386">
            <a:extLst>
              <a:ext uri="{FF2B5EF4-FFF2-40B4-BE49-F238E27FC236}">
                <a16:creationId xmlns:a16="http://schemas.microsoft.com/office/drawing/2014/main" id="{343861FD-8C73-44BE-AA80-5747F84945F9}"/>
              </a:ext>
            </a:extLst>
          </p:cNvPr>
          <p:cNvSpPr txBox="1"/>
          <p:nvPr/>
        </p:nvSpPr>
        <p:spPr>
          <a:xfrm>
            <a:off x="4419584" y="3990924"/>
            <a:ext cx="2809812" cy="923330"/>
          </a:xfrm>
          <a:prstGeom prst="rect">
            <a:avLst/>
          </a:prstGeom>
          <a:noFill/>
        </p:spPr>
        <p:txBody>
          <a:bodyPr wrap="square" rtlCol="0">
            <a:spAutoFit/>
          </a:bodyPr>
          <a:lstStyle/>
          <a:p>
            <a:r>
              <a:rPr lang="en-US" sz="1800" err="1">
                <a:latin typeface="Roboto Condensed Light" panose="020B0604020202020204" charset="0"/>
                <a:ea typeface="Roboto Condensed Light" panose="020B0604020202020204" charset="0"/>
              </a:rPr>
              <a:t>Comenzi</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sau</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functii</a:t>
            </a:r>
            <a:r>
              <a:rPr lang="en-US" sz="1800">
                <a:latin typeface="Roboto Condensed Light" panose="020B0604020202020204" charset="0"/>
                <a:ea typeface="Roboto Condensed Light" panose="020B0604020202020204" charset="0"/>
              </a:rPr>
              <a:t> din </a:t>
            </a:r>
            <a:r>
              <a:rPr lang="en-US" sz="1800" err="1">
                <a:latin typeface="Roboto Condensed Light" panose="020B0604020202020204" charset="0"/>
                <a:ea typeface="Roboto Condensed Light" panose="020B0604020202020204" charset="0"/>
              </a:rPr>
              <a:t>harta</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limbajului</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apropiate</a:t>
            </a:r>
            <a:r>
              <a:rPr lang="en-US" sz="1800">
                <a:latin typeface="Roboto Condensed Light" panose="020B0604020202020204" charset="0"/>
                <a:ea typeface="Roboto Condensed Light" panose="020B0604020202020204" charset="0"/>
              </a:rPr>
              <a:t> de </a:t>
            </a:r>
            <a:r>
              <a:rPr lang="en-US" sz="1800" err="1">
                <a:latin typeface="Roboto Condensed Light" panose="020B0604020202020204" charset="0"/>
                <a:ea typeface="Roboto Condensed Light" panose="020B0604020202020204" charset="0"/>
              </a:rPr>
              <a:t>instructiunile</a:t>
            </a:r>
            <a:r>
              <a:rPr lang="en-US" sz="1800">
                <a:latin typeface="Roboto Condensed Light" panose="020B0604020202020204" charset="0"/>
                <a:ea typeface="Roboto Condensed Light" panose="020B0604020202020204" charset="0"/>
              </a:rPr>
              <a:t> </a:t>
            </a:r>
            <a:r>
              <a:rPr lang="en-US" sz="1800" err="1">
                <a:latin typeface="Roboto Condensed Light" panose="020B0604020202020204" charset="0"/>
                <a:ea typeface="Roboto Condensed Light" panose="020B0604020202020204" charset="0"/>
              </a:rPr>
              <a:t>procesorului</a:t>
            </a:r>
            <a:r>
              <a:rPr lang="en-US" sz="1800">
                <a:latin typeface="Roboto Condensed Light" panose="020B0604020202020204" charset="0"/>
                <a:ea typeface="Roboto Condensed Light" panose="020B0604020202020204" charset="0"/>
              </a:rPr>
              <a:t>.</a:t>
            </a:r>
            <a:endParaRPr lang="ro-RO" sz="1800">
              <a:latin typeface="Roboto Condensed Light" panose="020B0604020202020204" charset="0"/>
              <a:ea typeface="Roboto Condensed Light" panose="020B0604020202020204" charset="0"/>
            </a:endParaRPr>
          </a:p>
        </p:txBody>
      </p:sp>
      <p:sp>
        <p:nvSpPr>
          <p:cNvPr id="390" name="Rectangle 389">
            <a:extLst>
              <a:ext uri="{FF2B5EF4-FFF2-40B4-BE49-F238E27FC236}">
                <a16:creationId xmlns:a16="http://schemas.microsoft.com/office/drawing/2014/main" id="{5EDC024B-6BE7-4733-B958-47B5793D6BF2}"/>
              </a:ext>
            </a:extLst>
          </p:cNvPr>
          <p:cNvSpPr/>
          <p:nvPr/>
        </p:nvSpPr>
        <p:spPr>
          <a:xfrm>
            <a:off x="156992" y="3067594"/>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a:latin typeface="+mj-lt"/>
              </a:rPr>
              <a:t>01</a:t>
            </a:r>
          </a:p>
        </p:txBody>
      </p:sp>
      <p:sp>
        <p:nvSpPr>
          <p:cNvPr id="391" name="Rectangle 390">
            <a:extLst>
              <a:ext uri="{FF2B5EF4-FFF2-40B4-BE49-F238E27FC236}">
                <a16:creationId xmlns:a16="http://schemas.microsoft.com/office/drawing/2014/main" id="{1F0A76A4-6EC5-40BE-B8ED-7BC7770987B9}"/>
              </a:ext>
            </a:extLst>
          </p:cNvPr>
          <p:cNvSpPr/>
          <p:nvPr/>
        </p:nvSpPr>
        <p:spPr>
          <a:xfrm>
            <a:off x="156992" y="4070591"/>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a:latin typeface="+mj-lt"/>
              </a:rPr>
              <a:t>02</a:t>
            </a:r>
          </a:p>
        </p:txBody>
      </p:sp>
      <p:sp>
        <p:nvSpPr>
          <p:cNvPr id="393" name="Rectangle 392">
            <a:extLst>
              <a:ext uri="{FF2B5EF4-FFF2-40B4-BE49-F238E27FC236}">
                <a16:creationId xmlns:a16="http://schemas.microsoft.com/office/drawing/2014/main" id="{86B96630-EE68-40B8-9B1D-104AA57103B8}"/>
              </a:ext>
            </a:extLst>
          </p:cNvPr>
          <p:cNvSpPr/>
          <p:nvPr/>
        </p:nvSpPr>
        <p:spPr>
          <a:xfrm>
            <a:off x="3733784" y="3067594"/>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a:latin typeface="+mj-lt"/>
              </a:rPr>
              <a:t>03</a:t>
            </a:r>
          </a:p>
        </p:txBody>
      </p:sp>
      <p:sp>
        <p:nvSpPr>
          <p:cNvPr id="394" name="Rectangle 393">
            <a:extLst>
              <a:ext uri="{FF2B5EF4-FFF2-40B4-BE49-F238E27FC236}">
                <a16:creationId xmlns:a16="http://schemas.microsoft.com/office/drawing/2014/main" id="{B83AC885-88DB-46BB-A9C7-18B26B2D3A3B}"/>
              </a:ext>
            </a:extLst>
          </p:cNvPr>
          <p:cNvSpPr/>
          <p:nvPr/>
        </p:nvSpPr>
        <p:spPr>
          <a:xfrm>
            <a:off x="3733784" y="4108500"/>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a:latin typeface="+mj-lt"/>
              </a:rPr>
              <a:t>04</a:t>
            </a:r>
          </a:p>
        </p:txBody>
      </p:sp>
      <p:sp>
        <p:nvSpPr>
          <p:cNvPr id="21" name="Google Shape;586;p37">
            <a:extLst>
              <a:ext uri="{FF2B5EF4-FFF2-40B4-BE49-F238E27FC236}">
                <a16:creationId xmlns:a16="http://schemas.microsoft.com/office/drawing/2014/main" id="{D556362A-4D82-479D-9788-6C0E7E4CE80C}"/>
              </a:ext>
            </a:extLst>
          </p:cNvPr>
          <p:cNvSpPr/>
          <p:nvPr/>
        </p:nvSpPr>
        <p:spPr>
          <a:xfrm>
            <a:off x="499892" y="636380"/>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63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15649"/>
            <a:ext cx="4094400" cy="1159800"/>
          </a:xfrm>
          <a:prstGeom prst="rect">
            <a:avLst/>
          </a:prstGeom>
        </p:spPr>
        <p:txBody>
          <a:bodyPr spcFirstLastPara="1" wrap="square" lIns="91425" tIns="91425" rIns="91425" bIns="91425" anchor="b" anchorCtr="0">
            <a:noAutofit/>
          </a:bodyPr>
          <a:lstStyle/>
          <a:p>
            <a:r>
              <a:rPr lang="en-US"/>
              <a:t>ELEMENTELE DE BAZA ALE LIMBAJULUI C++ </a:t>
            </a:r>
            <a:endParaRPr/>
          </a:p>
        </p:txBody>
      </p:sp>
      <p:sp>
        <p:nvSpPr>
          <p:cNvPr id="222" name="Google Shape;222;p14"/>
          <p:cNvSpPr txBox="1">
            <a:spLocks noGrp="1"/>
          </p:cNvSpPr>
          <p:nvPr>
            <p:ph type="subTitle" idx="1"/>
          </p:nvPr>
        </p:nvSpPr>
        <p:spPr>
          <a:xfrm>
            <a:off x="463525" y="3728313"/>
            <a:ext cx="4094400" cy="1159799"/>
          </a:xfrm>
          <a:prstGeom prst="rect">
            <a:avLst/>
          </a:prstGeom>
        </p:spPr>
        <p:txBody>
          <a:bodyPr spcFirstLastPara="1" wrap="square" lIns="91425" tIns="91425" rIns="91425" bIns="91425" anchor="t" anchorCtr="0">
            <a:noAutofit/>
          </a:bodyPr>
          <a:lstStyle/>
          <a:p>
            <a:pPr marL="0" indent="0">
              <a:spcAft>
                <a:spcPts val="1000"/>
              </a:spcAft>
            </a:pPr>
            <a:r>
              <a:rPr lang="en-US"/>
              <a:t>VOCABULARUL LIMBAJULUI, TIPURI DE DATE, CONSTANTE, VARIABILE, OPERATORI SI EXPRESII </a:t>
            </a:r>
          </a:p>
          <a:p>
            <a:pPr marL="0" indent="0">
              <a:spcAft>
                <a:spcPts val="1000"/>
              </a:spcAft>
            </a:pP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30</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4</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4031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718446-B576-40DC-BD89-94FAA96C5C1C}"/>
              </a:ext>
            </a:extLst>
          </p:cNvPr>
          <p:cNvSpPr>
            <a:spLocks noGrp="1"/>
          </p:cNvSpPr>
          <p:nvPr>
            <p:ph type="title"/>
          </p:nvPr>
        </p:nvSpPr>
        <p:spPr/>
        <p:txBody>
          <a:bodyPr/>
          <a:lstStyle/>
          <a:p>
            <a:r>
              <a:rPr lang="en-US"/>
              <a:t>VOCABULARUL LIMBAJULUI</a:t>
            </a:r>
            <a:endParaRPr lang="ro-RO"/>
          </a:p>
        </p:txBody>
      </p:sp>
      <p:sp>
        <p:nvSpPr>
          <p:cNvPr id="6" name="Text Placeholder 5">
            <a:extLst>
              <a:ext uri="{FF2B5EF4-FFF2-40B4-BE49-F238E27FC236}">
                <a16:creationId xmlns:a16="http://schemas.microsoft.com/office/drawing/2014/main" id="{45E699AE-933B-4181-B2A8-E6B033850D96}"/>
              </a:ext>
            </a:extLst>
          </p:cNvPr>
          <p:cNvSpPr>
            <a:spLocks noGrp="1"/>
          </p:cNvSpPr>
          <p:nvPr>
            <p:ph type="body" idx="1"/>
          </p:nvPr>
        </p:nvSpPr>
        <p:spPr>
          <a:xfrm>
            <a:off x="0" y="1327350"/>
            <a:ext cx="9144000" cy="3816150"/>
          </a:xfrm>
        </p:spPr>
        <p:txBody>
          <a:bodyPr anchor="t"/>
          <a:lstStyle/>
          <a:p>
            <a:pPr>
              <a:spcBef>
                <a:spcPts val="1200"/>
              </a:spcBef>
            </a:pPr>
            <a:r>
              <a:rPr lang="en-US" sz="2000"/>
              <a:t>I</a:t>
            </a:r>
            <a:r>
              <a:rPr lang="ro-RO" sz="2000"/>
              <a:t>n scrierea programelor </a:t>
            </a:r>
            <a:r>
              <a:rPr lang="en-US" sz="2000"/>
              <a:t>in </a:t>
            </a:r>
            <a:r>
              <a:rPr lang="en-US" sz="2000" err="1"/>
              <a:t>limbajul</a:t>
            </a:r>
            <a:r>
              <a:rPr lang="en-US" sz="2000"/>
              <a:t> </a:t>
            </a:r>
            <a:r>
              <a:rPr lang="ro-RO" sz="2000"/>
              <a:t>C++ pot fi folosite doar anumite simboluri care </a:t>
            </a:r>
            <a:r>
              <a:rPr lang="ro-RO" sz="2000" err="1"/>
              <a:t>alc</a:t>
            </a:r>
            <a:r>
              <a:rPr lang="en-US" sz="2000"/>
              <a:t>a</a:t>
            </a:r>
            <a:r>
              <a:rPr lang="ro-RO" sz="2000" err="1"/>
              <a:t>tuiesc</a:t>
            </a:r>
            <a:r>
              <a:rPr lang="ro-RO" sz="2000"/>
              <a:t> </a:t>
            </a:r>
            <a:r>
              <a:rPr lang="ro-RO" sz="2000" i="1"/>
              <a:t>alfabetul limbajului</a:t>
            </a:r>
            <a:r>
              <a:rPr lang="en-US" sz="2000"/>
              <a:t>, apartinand </a:t>
            </a:r>
            <a:r>
              <a:rPr lang="en-US" sz="2000" err="1"/>
              <a:t>setului</a:t>
            </a:r>
            <a:r>
              <a:rPr lang="en-US" sz="2000"/>
              <a:t> de </a:t>
            </a:r>
            <a:r>
              <a:rPr lang="en-US" sz="2000" err="1"/>
              <a:t>caractere</a:t>
            </a:r>
            <a:r>
              <a:rPr lang="en-US" sz="2000"/>
              <a:t> ASCII</a:t>
            </a:r>
            <a:r>
              <a:rPr lang="ro-RO" sz="2000"/>
              <a:t>. </a:t>
            </a:r>
            <a:r>
              <a:rPr lang="en-US" sz="2000"/>
              <a:t>C</a:t>
            </a:r>
            <a:r>
              <a:rPr lang="ro-RO" sz="2000"/>
              <a:t>uprin</a:t>
            </a:r>
            <a:r>
              <a:rPr lang="en-US" sz="2000"/>
              <a:t>s</a:t>
            </a:r>
            <a:r>
              <a:rPr lang="ro-RO" sz="2000"/>
              <a:t>:</a:t>
            </a:r>
            <a:endParaRPr lang="en-US" sz="2000"/>
          </a:p>
          <a:p>
            <a:pPr lvl="1">
              <a:spcBef>
                <a:spcPts val="1200"/>
              </a:spcBef>
            </a:pPr>
            <a:r>
              <a:rPr lang="ro-RO" sz="2000"/>
              <a:t>litere mari </a:t>
            </a:r>
            <a:r>
              <a:rPr lang="en-US" sz="2000"/>
              <a:t>s</a:t>
            </a:r>
            <a:r>
              <a:rPr lang="ro-RO" sz="2000"/>
              <a:t>i mici ale alfabetului englez</a:t>
            </a:r>
            <a:r>
              <a:rPr lang="en-US" sz="2000"/>
              <a:t> </a:t>
            </a:r>
            <a:r>
              <a:rPr lang="ro-RO" sz="2000"/>
              <a:t>(A-Z,</a:t>
            </a:r>
            <a:r>
              <a:rPr lang="en-US" sz="2000"/>
              <a:t> </a:t>
            </a:r>
            <a:r>
              <a:rPr lang="ro-RO" sz="2000"/>
              <a:t>a-z);</a:t>
            </a:r>
            <a:endParaRPr lang="en-US" sz="2000"/>
          </a:p>
          <a:p>
            <a:pPr lvl="1">
              <a:spcBef>
                <a:spcPts val="1200"/>
              </a:spcBef>
            </a:pPr>
            <a:r>
              <a:rPr lang="ro-RO" sz="2000"/>
              <a:t>cifrele sistemului de </a:t>
            </a:r>
            <a:r>
              <a:rPr lang="ro-RO" sz="2000" err="1"/>
              <a:t>numera</a:t>
            </a:r>
            <a:r>
              <a:rPr lang="en-US" sz="2000"/>
              <a:t>t</a:t>
            </a:r>
            <a:r>
              <a:rPr lang="ro-RO" sz="2000"/>
              <a:t>ie </a:t>
            </a:r>
            <a:r>
              <a:rPr lang="en-US" sz="2000" err="1"/>
              <a:t>i</a:t>
            </a:r>
            <a:r>
              <a:rPr lang="ro-RO" sz="2000"/>
              <a:t>n baza 10</a:t>
            </a:r>
            <a:r>
              <a:rPr lang="en-US" sz="2000"/>
              <a:t> </a:t>
            </a:r>
            <a:r>
              <a:rPr lang="ro-RO" sz="2000"/>
              <a:t>(0-9);</a:t>
            </a:r>
            <a:endParaRPr lang="en-US" sz="2000"/>
          </a:p>
          <a:p>
            <a:pPr lvl="1">
              <a:spcBef>
                <a:spcPts val="1200"/>
              </a:spcBef>
            </a:pPr>
            <a:r>
              <a:rPr lang="ro-RO" sz="2000"/>
              <a:t>caractere speciale</a:t>
            </a:r>
            <a:r>
              <a:rPr lang="en-US" sz="2000"/>
              <a:t> </a:t>
            </a:r>
            <a:r>
              <a:rPr lang="ro-RO" sz="2000"/>
              <a:t>(+,</a:t>
            </a:r>
            <a:r>
              <a:rPr lang="en-US" sz="2000"/>
              <a:t> </a:t>
            </a:r>
            <a:r>
              <a:rPr lang="ro-RO" sz="2000"/>
              <a:t>-,</a:t>
            </a:r>
            <a:r>
              <a:rPr lang="en-US" sz="2000"/>
              <a:t> *, _, !, “, ‘, }, {,  </a:t>
            </a:r>
            <a:r>
              <a:rPr lang="ro-RO" sz="2000"/>
              <a:t>/,</a:t>
            </a:r>
            <a:r>
              <a:rPr lang="en-US" sz="2000"/>
              <a:t> </a:t>
            </a:r>
            <a:r>
              <a:rPr lang="ro-RO" sz="2000"/>
              <a:t>=,</a:t>
            </a:r>
            <a:r>
              <a:rPr lang="en-US" sz="2000"/>
              <a:t> </a:t>
            </a:r>
            <a:r>
              <a:rPr lang="ro-RO" sz="2000"/>
              <a:t>%,</a:t>
            </a:r>
            <a:r>
              <a:rPr lang="en-US" sz="2000"/>
              <a:t> </a:t>
            </a:r>
            <a:r>
              <a:rPr lang="ro-RO" sz="2000"/>
              <a:t>&lt;,</a:t>
            </a:r>
            <a:r>
              <a:rPr lang="en-US" sz="2000"/>
              <a:t> </a:t>
            </a:r>
            <a:r>
              <a:rPr lang="ro-RO" sz="2000"/>
              <a:t>&gt;,</a:t>
            </a:r>
            <a:r>
              <a:rPr lang="en-US" sz="2000"/>
              <a:t> </a:t>
            </a:r>
            <a:r>
              <a:rPr lang="ro-RO" sz="2000"/>
              <a:t>:,</a:t>
            </a:r>
            <a:r>
              <a:rPr lang="en-US" sz="2000"/>
              <a:t> </a:t>
            </a:r>
            <a:r>
              <a:rPr lang="ro-RO" sz="2000"/>
              <a:t>;</a:t>
            </a:r>
            <a:r>
              <a:rPr lang="en-US" sz="2000"/>
              <a:t> </a:t>
            </a:r>
            <a:r>
              <a:rPr lang="ro-RO" sz="2000"/>
              <a:t>,</a:t>
            </a:r>
            <a:r>
              <a:rPr lang="en-US" sz="2000"/>
              <a:t> </a:t>
            </a:r>
            <a:r>
              <a:rPr lang="ro-RO" sz="2000"/>
              <a:t>#,</a:t>
            </a:r>
            <a:r>
              <a:rPr lang="en-US" sz="2000"/>
              <a:t> </a:t>
            </a:r>
            <a:r>
              <a:rPr lang="ro-RO" sz="2000"/>
              <a:t>$,</a:t>
            </a:r>
            <a:r>
              <a:rPr lang="en-US" sz="2000"/>
              <a:t> </a:t>
            </a:r>
            <a:r>
              <a:rPr lang="ro-RO" sz="2000"/>
              <a:t>@,</a:t>
            </a:r>
            <a:r>
              <a:rPr lang="en-US" sz="2000"/>
              <a:t> </a:t>
            </a:r>
            <a:r>
              <a:rPr lang="ro-RO" sz="2000"/>
              <a:t>blank</a:t>
            </a:r>
            <a:r>
              <a:rPr lang="en-US" sz="2000"/>
              <a:t> </a:t>
            </a:r>
            <a:r>
              <a:rPr lang="ro-RO" sz="2000"/>
              <a:t>(spa</a:t>
            </a:r>
            <a:r>
              <a:rPr lang="en-US" sz="2000"/>
              <a:t>t</a:t>
            </a:r>
            <a:r>
              <a:rPr lang="ro-RO" sz="2000"/>
              <a:t>iu</a:t>
            </a:r>
            <a:r>
              <a:rPr lang="en-US" sz="2000"/>
              <a:t>)).</a:t>
            </a:r>
          </a:p>
        </p:txBody>
      </p:sp>
      <p:sp>
        <p:nvSpPr>
          <p:cNvPr id="4" name="Slide Number Placeholder 3">
            <a:extLst>
              <a:ext uri="{FF2B5EF4-FFF2-40B4-BE49-F238E27FC236}">
                <a16:creationId xmlns:a16="http://schemas.microsoft.com/office/drawing/2014/main" id="{52E2A32D-9BE0-42E7-956E-F0441F8C6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pSp>
        <p:nvGrpSpPr>
          <p:cNvPr id="7" name="Google Shape;813;p37">
            <a:extLst>
              <a:ext uri="{FF2B5EF4-FFF2-40B4-BE49-F238E27FC236}">
                <a16:creationId xmlns:a16="http://schemas.microsoft.com/office/drawing/2014/main" id="{FB63CA4D-5BD6-4D6D-A890-8B6E23DE5EDB}"/>
              </a:ext>
            </a:extLst>
          </p:cNvPr>
          <p:cNvGrpSpPr/>
          <p:nvPr/>
        </p:nvGrpSpPr>
        <p:grpSpPr>
          <a:xfrm>
            <a:off x="449880" y="676499"/>
            <a:ext cx="364395" cy="198351"/>
            <a:chOff x="5937975" y="5081700"/>
            <a:chExt cx="481050" cy="261850"/>
          </a:xfrm>
        </p:grpSpPr>
        <p:sp>
          <p:nvSpPr>
            <p:cNvPr id="8" name="Google Shape;814;p37">
              <a:extLst>
                <a:ext uri="{FF2B5EF4-FFF2-40B4-BE49-F238E27FC236}">
                  <a16:creationId xmlns:a16="http://schemas.microsoft.com/office/drawing/2014/main" id="{116A9098-696F-4679-BBD1-8D5548D0F259}"/>
                </a:ext>
              </a:extLst>
            </p:cNvPr>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5;p37">
              <a:extLst>
                <a:ext uri="{FF2B5EF4-FFF2-40B4-BE49-F238E27FC236}">
                  <a16:creationId xmlns:a16="http://schemas.microsoft.com/office/drawing/2014/main" id="{EDF5B93B-2EBF-4D9A-B3DB-BEB6FC6CF72E}"/>
                </a:ext>
              </a:extLst>
            </p:cNvPr>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6;p37">
              <a:extLst>
                <a:ext uri="{FF2B5EF4-FFF2-40B4-BE49-F238E27FC236}">
                  <a16:creationId xmlns:a16="http://schemas.microsoft.com/office/drawing/2014/main" id="{8E753B4F-E1D4-445B-9F5B-2FF7D74BA688}"/>
                </a:ext>
              </a:extLst>
            </p:cNvPr>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6818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C6077B-ED4E-48D4-90B6-3DEA82274498}"/>
              </a:ext>
            </a:extLst>
          </p:cNvPr>
          <p:cNvSpPr>
            <a:spLocks noGrp="1"/>
          </p:cNvSpPr>
          <p:nvPr>
            <p:ph type="sldNum" idx="10"/>
          </p:nvPr>
        </p:nvSpPr>
        <p:spPr/>
        <p:txBody>
          <a:bodyPr/>
          <a:lstStyle/>
          <a:p>
            <a:fld id="{00000000-1234-1234-1234-123412341234}" type="slidenum">
              <a:rPr lang="en" smtClean="0"/>
              <a:pPr/>
              <a:t>32</a:t>
            </a:fld>
            <a:endParaRPr lang="en"/>
          </a:p>
        </p:txBody>
      </p:sp>
      <p:sp>
        <p:nvSpPr>
          <p:cNvPr id="5" name="Text Placeholder 4">
            <a:extLst>
              <a:ext uri="{FF2B5EF4-FFF2-40B4-BE49-F238E27FC236}">
                <a16:creationId xmlns:a16="http://schemas.microsoft.com/office/drawing/2014/main" id="{B5B53103-3007-4315-8514-DA906824B03D}"/>
              </a:ext>
            </a:extLst>
          </p:cNvPr>
          <p:cNvSpPr>
            <a:spLocks noGrp="1"/>
          </p:cNvSpPr>
          <p:nvPr>
            <p:ph type="body" idx="1"/>
          </p:nvPr>
        </p:nvSpPr>
        <p:spPr>
          <a:xfrm>
            <a:off x="0" y="669851"/>
            <a:ext cx="9144000" cy="4473649"/>
          </a:xfrm>
        </p:spPr>
        <p:txBody>
          <a:bodyPr anchor="t"/>
          <a:lstStyle/>
          <a:p>
            <a:pPr>
              <a:lnSpc>
                <a:spcPct val="150000"/>
              </a:lnSpc>
              <a:spcBef>
                <a:spcPts val="0"/>
              </a:spcBef>
            </a:pPr>
            <a:r>
              <a:rPr lang="it-IT" sz="1800"/>
              <a:t>Grupurile de caractere, numire adesea </a:t>
            </a:r>
            <a:r>
              <a:rPr lang="it-IT" sz="1800" i="1"/>
              <a:t>separatori</a:t>
            </a:r>
            <a:r>
              <a:rPr lang="it-IT" sz="1800"/>
              <a:t>, pot fi:</a:t>
            </a:r>
          </a:p>
          <a:p>
            <a:pPr lvl="1">
              <a:lnSpc>
                <a:spcPct val="150000"/>
              </a:lnSpc>
              <a:spcBef>
                <a:spcPts val="0"/>
              </a:spcBef>
            </a:pPr>
            <a:r>
              <a:rPr lang="ro-RO" sz="1800" b="1"/>
              <a:t>( )</a:t>
            </a:r>
            <a:r>
              <a:rPr lang="ro-RO" sz="1800"/>
              <a:t> </a:t>
            </a:r>
            <a:r>
              <a:rPr lang="en-US" sz="1800"/>
              <a:t> </a:t>
            </a:r>
            <a:r>
              <a:rPr lang="ro-RO" sz="1800"/>
              <a:t>- </a:t>
            </a:r>
            <a:r>
              <a:rPr lang="en-US" sz="1800"/>
              <a:t>I</a:t>
            </a:r>
            <a:r>
              <a:rPr lang="ro-RO" sz="1800" err="1"/>
              <a:t>ncadreaz</a:t>
            </a:r>
            <a:r>
              <a:rPr lang="en-US" sz="1800"/>
              <a:t>a</a:t>
            </a:r>
            <a:r>
              <a:rPr lang="ro-RO" sz="1800"/>
              <a:t> lista de argumente ale unei </a:t>
            </a:r>
            <a:r>
              <a:rPr lang="ro-RO" sz="1800" err="1"/>
              <a:t>func</a:t>
            </a:r>
            <a:r>
              <a:rPr lang="en-US" sz="1800"/>
              <a:t>t</a:t>
            </a:r>
            <a:r>
              <a:rPr lang="ro-RO" sz="1800"/>
              <a:t>ii sau sunt folosite </a:t>
            </a:r>
            <a:r>
              <a:rPr lang="en-US" sz="1800" err="1"/>
              <a:t>i</a:t>
            </a:r>
            <a:r>
              <a:rPr lang="ro-RO" sz="1800"/>
              <a:t>n expresii pentru schimbarea ordinii de efectuare a opera</a:t>
            </a:r>
            <a:r>
              <a:rPr lang="en-US" sz="1800"/>
              <a:t>t</a:t>
            </a:r>
            <a:r>
              <a:rPr lang="ro-RO" sz="1800"/>
              <a:t>iilor (</a:t>
            </a:r>
            <a:r>
              <a:rPr lang="en-US" sz="1800" err="1"/>
              <a:t>i</a:t>
            </a:r>
            <a:r>
              <a:rPr lang="ro-RO" sz="1800"/>
              <a:t>n ultimul caz, fiind operator);</a:t>
            </a:r>
          </a:p>
          <a:p>
            <a:pPr lvl="1">
              <a:lnSpc>
                <a:spcPct val="150000"/>
              </a:lnSpc>
              <a:spcBef>
                <a:spcPts val="0"/>
              </a:spcBef>
            </a:pPr>
            <a:r>
              <a:rPr lang="ro-RO" sz="1800" b="1"/>
              <a:t>{ }</a:t>
            </a:r>
            <a:r>
              <a:rPr lang="ro-RO" sz="1800"/>
              <a:t> </a:t>
            </a:r>
            <a:r>
              <a:rPr lang="en-US" sz="1800"/>
              <a:t> </a:t>
            </a:r>
            <a:r>
              <a:rPr lang="ro-RO" sz="1800"/>
              <a:t>- </a:t>
            </a:r>
            <a:r>
              <a:rPr lang="en-US" sz="1800"/>
              <a:t>I</a:t>
            </a:r>
            <a:r>
              <a:rPr lang="ro-RO" sz="1800" err="1"/>
              <a:t>ncadreaz</a:t>
            </a:r>
            <a:r>
              <a:rPr lang="en-US" sz="1800"/>
              <a:t>a</a:t>
            </a:r>
            <a:r>
              <a:rPr lang="ro-RO" sz="1800"/>
              <a:t> </a:t>
            </a:r>
            <a:r>
              <a:rPr lang="ro-RO" sz="1800" err="1"/>
              <a:t>instruc</a:t>
            </a:r>
            <a:r>
              <a:rPr lang="en-US" sz="1800"/>
              <a:t>t</a:t>
            </a:r>
            <a:r>
              <a:rPr lang="ro-RO" sz="1800" err="1"/>
              <a:t>iunile</a:t>
            </a:r>
            <a:r>
              <a:rPr lang="ro-RO" sz="1800"/>
              <a:t> compuse;</a:t>
            </a:r>
          </a:p>
          <a:p>
            <a:pPr lvl="1">
              <a:lnSpc>
                <a:spcPct val="150000"/>
              </a:lnSpc>
              <a:spcBef>
                <a:spcPts val="0"/>
              </a:spcBef>
            </a:pPr>
            <a:r>
              <a:rPr lang="ro-RO" sz="1800" b="1"/>
              <a:t>//</a:t>
            </a:r>
            <a:r>
              <a:rPr lang="ro-RO" sz="1800"/>
              <a:t> </a:t>
            </a:r>
            <a:r>
              <a:rPr lang="en-US" sz="1800"/>
              <a:t> </a:t>
            </a:r>
            <a:r>
              <a:rPr lang="ro-RO" sz="1800"/>
              <a:t>- Indic</a:t>
            </a:r>
            <a:r>
              <a:rPr lang="en-US" sz="1800"/>
              <a:t>a</a:t>
            </a:r>
            <a:r>
              <a:rPr lang="ro-RO" sz="1800"/>
              <a:t> </a:t>
            </a:r>
            <a:r>
              <a:rPr lang="en-US" sz="1800"/>
              <a:t>in</a:t>
            </a:r>
            <a:r>
              <a:rPr lang="ro-RO" sz="1800" err="1"/>
              <a:t>ceputul</a:t>
            </a:r>
            <a:r>
              <a:rPr lang="ro-RO" sz="1800"/>
              <a:t> unui comentariu care se poate </a:t>
            </a:r>
            <a:r>
              <a:rPr lang="en-US" sz="1800" err="1"/>
              <a:t>i</a:t>
            </a:r>
            <a:r>
              <a:rPr lang="ro-RO" sz="1800" err="1"/>
              <a:t>ntinde</a:t>
            </a:r>
            <a:r>
              <a:rPr lang="ro-RO" sz="1800"/>
              <a:t> </a:t>
            </a:r>
            <a:r>
              <a:rPr lang="en-US" sz="1800" err="1"/>
              <a:t>pana</a:t>
            </a:r>
            <a:r>
              <a:rPr lang="ro-RO" sz="1800"/>
              <a:t> la </a:t>
            </a:r>
            <a:r>
              <a:rPr lang="en-US" sz="1800" err="1"/>
              <a:t>sfarsitul</a:t>
            </a:r>
            <a:r>
              <a:rPr lang="ro-RO" sz="1800"/>
              <a:t> liniei;</a:t>
            </a:r>
          </a:p>
          <a:p>
            <a:pPr lvl="1">
              <a:lnSpc>
                <a:spcPct val="150000"/>
              </a:lnSpc>
              <a:spcBef>
                <a:spcPts val="0"/>
              </a:spcBef>
            </a:pPr>
            <a:r>
              <a:rPr lang="ro-RO" sz="1800" b="1"/>
              <a:t>/*   */ </a:t>
            </a:r>
            <a:r>
              <a:rPr lang="en-US" sz="1800" b="1"/>
              <a:t> </a:t>
            </a:r>
            <a:r>
              <a:rPr lang="ro-RO" sz="1800"/>
              <a:t>- Indic</a:t>
            </a:r>
            <a:r>
              <a:rPr lang="en-US" sz="1800"/>
              <a:t>a </a:t>
            </a:r>
            <a:r>
              <a:rPr lang="en-US" sz="1800" err="1"/>
              <a:t>i</a:t>
            </a:r>
            <a:r>
              <a:rPr lang="ro-RO" sz="1800" err="1"/>
              <a:t>nceputul</a:t>
            </a:r>
            <a:r>
              <a:rPr lang="ro-RO" sz="1800"/>
              <a:t> </a:t>
            </a:r>
            <a:r>
              <a:rPr lang="en-US" sz="1800"/>
              <a:t>s</a:t>
            </a:r>
            <a:r>
              <a:rPr lang="ro-RO" sz="1800"/>
              <a:t>i </a:t>
            </a:r>
            <a:r>
              <a:rPr lang="ro-RO" sz="1800" err="1"/>
              <a:t>sf</a:t>
            </a:r>
            <a:r>
              <a:rPr lang="en-US" sz="1800"/>
              <a:t>a</a:t>
            </a:r>
            <a:r>
              <a:rPr lang="ro-RO" sz="1800"/>
              <a:t>r</a:t>
            </a:r>
            <a:r>
              <a:rPr lang="en-US" sz="1800"/>
              <a:t>s</a:t>
            </a:r>
            <a:r>
              <a:rPr lang="ro-RO" sz="1800" err="1"/>
              <a:t>itul</a:t>
            </a:r>
            <a:r>
              <a:rPr lang="ro-RO" sz="1800"/>
              <a:t> unui comentariu care poate cuprinde mai multe linii;</a:t>
            </a:r>
          </a:p>
          <a:p>
            <a:pPr lvl="1">
              <a:lnSpc>
                <a:spcPct val="150000"/>
              </a:lnSpc>
              <a:spcBef>
                <a:spcPts val="0"/>
              </a:spcBef>
            </a:pPr>
            <a:r>
              <a:rPr lang="en-US" sz="1800" b="1"/>
              <a:t>“ “</a:t>
            </a:r>
            <a:r>
              <a:rPr lang="en-US" sz="1800"/>
              <a:t> </a:t>
            </a:r>
            <a:r>
              <a:rPr lang="ro-RO" sz="1800"/>
              <a:t>- </a:t>
            </a:r>
            <a:r>
              <a:rPr lang="en-US" sz="1800"/>
              <a:t> I</a:t>
            </a:r>
            <a:r>
              <a:rPr lang="ro-RO" sz="1800" err="1"/>
              <a:t>ncadreaz</a:t>
            </a:r>
            <a:r>
              <a:rPr lang="en-US" sz="1800"/>
              <a:t>a</a:t>
            </a:r>
            <a:r>
              <a:rPr lang="ro-RO" sz="1800"/>
              <a:t> o constant</a:t>
            </a:r>
            <a:r>
              <a:rPr lang="en-US" sz="1800"/>
              <a:t>a</a:t>
            </a:r>
            <a:r>
              <a:rPr lang="ro-RO" sz="1800"/>
              <a:t> </a:t>
            </a:r>
            <a:r>
              <a:rPr lang="en-US" sz="1800"/>
              <a:t>s</a:t>
            </a:r>
            <a:r>
              <a:rPr lang="ro-RO" sz="1800"/>
              <a:t>ir (un </a:t>
            </a:r>
            <a:r>
              <a:rPr lang="en-US" sz="1800"/>
              <a:t>s</a:t>
            </a:r>
            <a:r>
              <a:rPr lang="ro-RO" sz="1800"/>
              <a:t>ir de caractere);</a:t>
            </a:r>
          </a:p>
          <a:p>
            <a:pPr lvl="1">
              <a:lnSpc>
                <a:spcPct val="150000"/>
              </a:lnSpc>
              <a:spcBef>
                <a:spcPts val="0"/>
              </a:spcBef>
            </a:pPr>
            <a:r>
              <a:rPr lang="en-US" sz="1800" b="1"/>
              <a:t>‘ ‘</a:t>
            </a:r>
            <a:r>
              <a:rPr lang="ro-RO" sz="1800"/>
              <a:t> </a:t>
            </a:r>
            <a:r>
              <a:rPr lang="en-US" sz="1800"/>
              <a:t> </a:t>
            </a:r>
            <a:r>
              <a:rPr lang="ro-RO" sz="1800"/>
              <a:t>- </a:t>
            </a:r>
            <a:r>
              <a:rPr lang="en-US" sz="1800"/>
              <a:t>I</a:t>
            </a:r>
            <a:r>
              <a:rPr lang="ro-RO" sz="1800" err="1"/>
              <a:t>ncadreaz</a:t>
            </a:r>
            <a:r>
              <a:rPr lang="en-US" sz="1800"/>
              <a:t>a</a:t>
            </a:r>
            <a:r>
              <a:rPr lang="ro-RO" sz="1800"/>
              <a:t> o constant</a:t>
            </a:r>
            <a:r>
              <a:rPr lang="en-US" sz="1800"/>
              <a:t>a</a:t>
            </a:r>
            <a:r>
              <a:rPr lang="ro-RO" sz="1800"/>
              <a:t> caracter (un caracter imprimabil sau o </a:t>
            </a:r>
            <a:r>
              <a:rPr lang="ro-RO" sz="1800" err="1"/>
              <a:t>secven</a:t>
            </a:r>
            <a:r>
              <a:rPr lang="en-US" sz="1800"/>
              <a:t>ta</a:t>
            </a:r>
            <a:r>
              <a:rPr lang="ro-RO" sz="1800"/>
              <a:t> </a:t>
            </a:r>
            <a:r>
              <a:rPr lang="ro-RO" sz="1800" err="1"/>
              <a:t>escape</a:t>
            </a:r>
            <a:r>
              <a:rPr lang="ro-RO" sz="1800"/>
              <a:t>).</a:t>
            </a:r>
          </a:p>
        </p:txBody>
      </p:sp>
    </p:spTree>
    <p:extLst>
      <p:ext uri="{BB962C8B-B14F-4D97-AF65-F5344CB8AC3E}">
        <p14:creationId xmlns:p14="http://schemas.microsoft.com/office/powerpoint/2010/main" val="238650473"/>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35277C-9BFA-43A0-A31B-6B4A0659750B}"/>
              </a:ext>
            </a:extLst>
          </p:cNvPr>
          <p:cNvSpPr>
            <a:spLocks noGrp="1"/>
          </p:cNvSpPr>
          <p:nvPr>
            <p:ph type="sldNum" idx="10"/>
          </p:nvPr>
        </p:nvSpPr>
        <p:spPr/>
        <p:txBody>
          <a:bodyPr/>
          <a:lstStyle/>
          <a:p>
            <a:fld id="{00000000-1234-1234-1234-123412341234}" type="slidenum">
              <a:rPr lang="en" smtClean="0"/>
              <a:pPr/>
              <a:t>33</a:t>
            </a:fld>
            <a:endParaRPr lang="en"/>
          </a:p>
        </p:txBody>
      </p:sp>
      <p:sp>
        <p:nvSpPr>
          <p:cNvPr id="3" name="Text Placeholder 2">
            <a:extLst>
              <a:ext uri="{FF2B5EF4-FFF2-40B4-BE49-F238E27FC236}">
                <a16:creationId xmlns:a16="http://schemas.microsoft.com/office/drawing/2014/main" id="{500C048B-F341-4DBA-8FCF-1346B9FA514B}"/>
              </a:ext>
            </a:extLst>
          </p:cNvPr>
          <p:cNvSpPr>
            <a:spLocks noGrp="1"/>
          </p:cNvSpPr>
          <p:nvPr>
            <p:ph type="body" idx="1"/>
          </p:nvPr>
        </p:nvSpPr>
        <p:spPr>
          <a:xfrm>
            <a:off x="0" y="669851"/>
            <a:ext cx="9144000" cy="4473649"/>
          </a:xfrm>
        </p:spPr>
        <p:txBody>
          <a:bodyPr anchor="t"/>
          <a:lstStyle/>
          <a:p>
            <a:r>
              <a:rPr lang="ro-RO" sz="1800"/>
              <a:t>Identificatorii (numele) au rolul de a denumi elemente ale programului precum constante, variabile, </a:t>
            </a:r>
            <a:r>
              <a:rPr lang="ro-RO" sz="1800" err="1"/>
              <a:t>functii</a:t>
            </a:r>
            <a:r>
              <a:rPr lang="ro-RO" sz="1800"/>
              <a:t> etc. Identificatorii:</a:t>
            </a:r>
          </a:p>
          <a:p>
            <a:pPr lvl="1"/>
            <a:r>
              <a:rPr lang="en-US" sz="1800"/>
              <a:t>R</a:t>
            </a:r>
            <a:r>
              <a:rPr lang="ro-RO" sz="1800" err="1"/>
              <a:t>eprezinta</a:t>
            </a:r>
            <a:r>
              <a:rPr lang="ro-RO" sz="1800"/>
              <a:t> o </a:t>
            </a:r>
            <a:r>
              <a:rPr lang="ro-RO" sz="1800" err="1"/>
              <a:t>secventa</a:t>
            </a:r>
            <a:r>
              <a:rPr lang="ro-RO" sz="1800"/>
              <a:t> de litere, cifre si </a:t>
            </a:r>
            <a:r>
              <a:rPr lang="en-US" sz="1800" err="1"/>
              <a:t>simbolul</a:t>
            </a:r>
            <a:r>
              <a:rPr lang="en-US" sz="1800"/>
              <a:t> </a:t>
            </a:r>
            <a:r>
              <a:rPr lang="ro-RO" sz="1800">
                <a:effectLst>
                  <a:outerShdw blurRad="38100" dist="38100" dir="2700000" algn="tl">
                    <a:srgbClr val="000000">
                      <a:alpha val="43137"/>
                    </a:srgbClr>
                  </a:outerShdw>
                </a:effectLst>
              </a:rPr>
              <a:t>_</a:t>
            </a:r>
            <a:r>
              <a:rPr lang="ro-RO" sz="1800"/>
              <a:t> (</a:t>
            </a:r>
            <a:r>
              <a:rPr lang="en-US" sz="1800"/>
              <a:t>underscore (</a:t>
            </a:r>
            <a:r>
              <a:rPr lang="ro-RO" sz="1800"/>
              <a:t>linia de subliniere</a:t>
            </a:r>
            <a:r>
              <a:rPr lang="en-US" sz="1800"/>
              <a:t>)</a:t>
            </a:r>
            <a:r>
              <a:rPr lang="ro-RO" sz="1800"/>
              <a:t>)</a:t>
            </a:r>
            <a:r>
              <a:rPr lang="en-US" sz="1800"/>
              <a:t>;</a:t>
            </a:r>
          </a:p>
          <a:p>
            <a:pPr lvl="1"/>
            <a:r>
              <a:rPr lang="en-US" sz="1800" err="1"/>
              <a:t>Trebuie</a:t>
            </a:r>
            <a:r>
              <a:rPr lang="en-US" sz="1800"/>
              <a:t> </a:t>
            </a:r>
            <a:r>
              <a:rPr lang="en-US" sz="1800" err="1"/>
              <a:t>sa</a:t>
            </a:r>
            <a:r>
              <a:rPr lang="en-US" sz="1800"/>
              <a:t> </a:t>
            </a:r>
            <a:r>
              <a:rPr lang="ro-RO" sz="1800" err="1"/>
              <a:t>inceapa</a:t>
            </a:r>
            <a:r>
              <a:rPr lang="ro-RO" sz="1800"/>
              <a:t> cu</a:t>
            </a:r>
            <a:r>
              <a:rPr lang="en-US" sz="1800"/>
              <a:t> simbolul</a:t>
            </a:r>
            <a:r>
              <a:rPr lang="ro-RO" sz="1800"/>
              <a:t> </a:t>
            </a:r>
            <a:r>
              <a:rPr lang="ro-RO" sz="1800">
                <a:effectLst>
                  <a:outerShdw blurRad="38100" dist="38100" dir="2700000" algn="tl">
                    <a:srgbClr val="000000">
                      <a:alpha val="43137"/>
                    </a:srgbClr>
                  </a:outerShdw>
                </a:effectLst>
              </a:rPr>
              <a:t>_</a:t>
            </a:r>
            <a:r>
              <a:rPr lang="ro-RO" sz="1800"/>
              <a:t> </a:t>
            </a:r>
            <a:r>
              <a:rPr lang="en-US" sz="1800"/>
              <a:t>(underscore) </a:t>
            </a:r>
            <a:r>
              <a:rPr lang="ro-RO" sz="1800"/>
              <a:t>sau cu o litera;</a:t>
            </a:r>
          </a:p>
          <a:p>
            <a:pPr lvl="1"/>
            <a:r>
              <a:rPr lang="en-US" sz="1800"/>
              <a:t>N</a:t>
            </a:r>
            <a:r>
              <a:rPr lang="ro-RO" sz="1800"/>
              <a:t>u pot fi cuvinte cheie (rezervate) ale limbajului.</a:t>
            </a:r>
          </a:p>
          <a:p>
            <a:pPr lvl="1"/>
            <a:r>
              <a:rPr lang="ro-RO" sz="1800"/>
              <a:t>Exemple: </a:t>
            </a:r>
            <a:r>
              <a:rPr lang="ro-RO" sz="1800" b="1"/>
              <a:t>suma</a:t>
            </a:r>
            <a:r>
              <a:rPr lang="ro-RO" sz="1800"/>
              <a:t>, </a:t>
            </a:r>
            <a:r>
              <a:rPr lang="ro-RO" sz="1800" b="1"/>
              <a:t>Suma</a:t>
            </a:r>
            <a:r>
              <a:rPr lang="ro-RO" sz="1800"/>
              <a:t>, </a:t>
            </a:r>
            <a:r>
              <a:rPr lang="ro-RO" sz="1800" b="1"/>
              <a:t>suma1</a:t>
            </a:r>
            <a:r>
              <a:rPr lang="ro-RO" sz="1800"/>
              <a:t>, </a:t>
            </a:r>
            <a:r>
              <a:rPr lang="ro-RO" sz="1800" b="1"/>
              <a:t>suma_1</a:t>
            </a:r>
            <a:r>
              <a:rPr lang="ro-RO" sz="1800"/>
              <a:t>, </a:t>
            </a:r>
            <a:r>
              <a:rPr lang="ro-RO" sz="1800" b="1"/>
              <a:t>_suma </a:t>
            </a:r>
            <a:r>
              <a:rPr lang="ro-RO" sz="1800"/>
              <a:t>etc.</a:t>
            </a:r>
            <a:endParaRPr lang="en-US" sz="1800"/>
          </a:p>
          <a:p>
            <a:r>
              <a:rPr lang="en-US" sz="1800" err="1"/>
              <a:t>Identificatorii</a:t>
            </a:r>
            <a:r>
              <a:rPr lang="en-US" sz="1800"/>
              <a:t> pot </a:t>
            </a:r>
            <a:r>
              <a:rPr lang="en-US" sz="1800" err="1"/>
              <a:t>contine</a:t>
            </a:r>
            <a:r>
              <a:rPr lang="en-US" sz="1800"/>
              <a:t> </a:t>
            </a:r>
            <a:r>
              <a:rPr lang="en-US" sz="1800" err="1"/>
              <a:t>litere</a:t>
            </a:r>
            <a:r>
              <a:rPr lang="en-US" sz="1800"/>
              <a:t> </a:t>
            </a:r>
            <a:r>
              <a:rPr lang="en-US" sz="1800" err="1"/>
              <a:t>mici</a:t>
            </a:r>
            <a:r>
              <a:rPr lang="en-US" sz="1800"/>
              <a:t> </a:t>
            </a:r>
            <a:r>
              <a:rPr lang="en-US" sz="1800" err="1"/>
              <a:t>sau</a:t>
            </a:r>
            <a:r>
              <a:rPr lang="en-US" sz="1800"/>
              <a:t> </a:t>
            </a:r>
            <a:r>
              <a:rPr lang="en-US" sz="1800" err="1"/>
              <a:t>mari</a:t>
            </a:r>
            <a:r>
              <a:rPr lang="en-US" sz="1800"/>
              <a:t>, </a:t>
            </a:r>
            <a:r>
              <a:rPr lang="en-US" sz="1800" err="1"/>
              <a:t>dar</a:t>
            </a:r>
            <a:r>
              <a:rPr lang="en-US" sz="1800"/>
              <a:t> </a:t>
            </a:r>
            <a:r>
              <a:rPr lang="en-US" sz="1800" err="1"/>
              <a:t>limbajul</a:t>
            </a:r>
            <a:r>
              <a:rPr lang="en-US" sz="1800"/>
              <a:t> C++ </a:t>
            </a:r>
            <a:r>
              <a:rPr lang="en-US" sz="1800" err="1"/>
              <a:t>este</a:t>
            </a:r>
            <a:r>
              <a:rPr lang="en-US" sz="1800"/>
              <a:t> </a:t>
            </a:r>
            <a:r>
              <a:rPr lang="en-US" sz="1800" err="1"/>
              <a:t>senzitiv</a:t>
            </a:r>
            <a:r>
              <a:rPr lang="en-US" sz="1800"/>
              <a:t> la majuscule </a:t>
            </a:r>
            <a:r>
              <a:rPr lang="en-US" sz="1800" err="1"/>
              <a:t>si</a:t>
            </a:r>
            <a:r>
              <a:rPr lang="en-US" sz="1800"/>
              <a:t> minuscule (case-sensitive). </a:t>
            </a:r>
            <a:r>
              <a:rPr lang="en-US" sz="1800" err="1"/>
              <a:t>Astfel</a:t>
            </a:r>
            <a:r>
              <a:rPr lang="en-US" sz="1800"/>
              <a:t>, </a:t>
            </a:r>
            <a:r>
              <a:rPr lang="en-US" sz="1800" err="1"/>
              <a:t>identificatorii</a:t>
            </a:r>
            <a:r>
              <a:rPr lang="en-US" sz="1800"/>
              <a:t> </a:t>
            </a:r>
            <a:r>
              <a:rPr lang="en-US" sz="1800" i="1" err="1"/>
              <a:t>suma</a:t>
            </a:r>
            <a:r>
              <a:rPr lang="en-US" sz="1800"/>
              <a:t> </a:t>
            </a:r>
            <a:r>
              <a:rPr lang="en-US" sz="1800" err="1"/>
              <a:t>si</a:t>
            </a:r>
            <a:r>
              <a:rPr lang="en-US" sz="1800"/>
              <a:t> </a:t>
            </a:r>
            <a:r>
              <a:rPr lang="en-US" sz="1800" i="1"/>
              <a:t>Suma</a:t>
            </a:r>
            <a:r>
              <a:rPr lang="en-US" sz="1800"/>
              <a:t> sunt </a:t>
            </a:r>
            <a:r>
              <a:rPr lang="en-US" sz="1800" err="1"/>
              <a:t>diferiti</a:t>
            </a:r>
            <a:r>
              <a:rPr lang="en-US" sz="1800"/>
              <a:t>.</a:t>
            </a:r>
          </a:p>
          <a:p>
            <a:r>
              <a:rPr lang="en-US" sz="1800"/>
              <a:t>Nu pot fi </a:t>
            </a:r>
            <a:r>
              <a:rPr lang="en-US" sz="1800" err="1"/>
              <a:t>folositi</a:t>
            </a:r>
            <a:r>
              <a:rPr lang="en-US" sz="1800"/>
              <a:t> ca </a:t>
            </a:r>
            <a:r>
              <a:rPr lang="en-US" sz="1800" err="1"/>
              <a:t>identificatori</a:t>
            </a:r>
            <a:r>
              <a:rPr lang="en-US" sz="1800"/>
              <a:t> </a:t>
            </a:r>
            <a:r>
              <a:rPr lang="en-US" sz="1800" err="1"/>
              <a:t>cuvintele</a:t>
            </a:r>
            <a:r>
              <a:rPr lang="en-US" sz="1800"/>
              <a:t> </a:t>
            </a:r>
            <a:r>
              <a:rPr lang="en-US" sz="1800" err="1"/>
              <a:t>cheie</a:t>
            </a:r>
            <a:r>
              <a:rPr lang="en-US" sz="1800"/>
              <a:t>. </a:t>
            </a:r>
            <a:r>
              <a:rPr lang="en-US" sz="1800" err="1"/>
              <a:t>Identificatorii</a:t>
            </a:r>
            <a:r>
              <a:rPr lang="en-US" sz="1800"/>
              <a:t> pot fi standard (ex. </a:t>
            </a:r>
            <a:r>
              <a:rPr lang="en-US" sz="1800" err="1"/>
              <a:t>numele</a:t>
            </a:r>
            <a:r>
              <a:rPr lang="en-US" sz="1800"/>
              <a:t> </a:t>
            </a:r>
            <a:r>
              <a:rPr lang="en-US" sz="1800" err="1"/>
              <a:t>unor</a:t>
            </a:r>
            <a:r>
              <a:rPr lang="en-US" sz="1800"/>
              <a:t> </a:t>
            </a:r>
            <a:r>
              <a:rPr lang="en-US" sz="1800" err="1"/>
              <a:t>functii</a:t>
            </a:r>
            <a:r>
              <a:rPr lang="en-US" sz="1800"/>
              <a:t> </a:t>
            </a:r>
            <a:r>
              <a:rPr lang="en-US" sz="1800" err="1"/>
              <a:t>predefinite</a:t>
            </a:r>
            <a:r>
              <a:rPr lang="en-US" sz="1800"/>
              <a:t>) </a:t>
            </a:r>
            <a:r>
              <a:rPr lang="en-US" sz="1800" err="1"/>
              <a:t>sau</a:t>
            </a:r>
            <a:r>
              <a:rPr lang="en-US" sz="1800"/>
              <a:t> </a:t>
            </a:r>
            <a:r>
              <a:rPr lang="en-US" sz="1800" err="1"/>
              <a:t>alesi</a:t>
            </a:r>
            <a:r>
              <a:rPr lang="en-US" sz="1800"/>
              <a:t> de </a:t>
            </a:r>
            <a:r>
              <a:rPr lang="en-US" sz="1800" err="1"/>
              <a:t>utilizator</a:t>
            </a:r>
            <a:r>
              <a:rPr lang="en-US" sz="1800"/>
              <a:t>.</a:t>
            </a:r>
          </a:p>
          <a:p>
            <a:endParaRPr lang="en-US" sz="1800"/>
          </a:p>
          <a:p>
            <a:endParaRPr lang="en-US" sz="1800"/>
          </a:p>
          <a:p>
            <a:pPr marL="533387" lvl="1" indent="0">
              <a:buNone/>
            </a:pPr>
            <a:endParaRPr lang="ro-RO" sz="1800"/>
          </a:p>
          <a:p>
            <a:endParaRPr lang="ro-RO" sz="1800"/>
          </a:p>
        </p:txBody>
      </p:sp>
    </p:spTree>
    <p:extLst>
      <p:ext uri="{BB962C8B-B14F-4D97-AF65-F5344CB8AC3E}">
        <p14:creationId xmlns:p14="http://schemas.microsoft.com/office/powerpoint/2010/main" val="1815412885"/>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EFD795-92CC-4C47-98E9-4CBC2964229B}"/>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Text Placeholder 4">
            <a:extLst>
              <a:ext uri="{FF2B5EF4-FFF2-40B4-BE49-F238E27FC236}">
                <a16:creationId xmlns:a16="http://schemas.microsoft.com/office/drawing/2014/main" id="{7CCD87DA-B41E-4431-B6A8-FD0A95372E54}"/>
              </a:ext>
            </a:extLst>
          </p:cNvPr>
          <p:cNvSpPr>
            <a:spLocks noGrp="1"/>
          </p:cNvSpPr>
          <p:nvPr>
            <p:ph type="body" idx="1"/>
          </p:nvPr>
        </p:nvSpPr>
        <p:spPr>
          <a:xfrm>
            <a:off x="0" y="662152"/>
            <a:ext cx="9144000" cy="4481348"/>
          </a:xfrm>
        </p:spPr>
        <p:txBody>
          <a:bodyPr anchor="t"/>
          <a:lstStyle/>
          <a:p>
            <a:r>
              <a:rPr lang="ro-RO" sz="1800"/>
              <a:t>Limbajul C++, ca orice limbaj de programare, este compus din c</a:t>
            </a:r>
            <a:r>
              <a:rPr lang="en-US" sz="1800"/>
              <a:t>a</a:t>
            </a:r>
            <a:r>
              <a:rPr lang="ro-RO" sz="1800" err="1"/>
              <a:t>teva</a:t>
            </a:r>
            <a:r>
              <a:rPr lang="ro-RO" sz="1800"/>
              <a:t> denumiri</a:t>
            </a:r>
            <a:r>
              <a:rPr lang="en-US" sz="1800"/>
              <a:t> </a:t>
            </a:r>
            <a:r>
              <a:rPr lang="ro-RO" sz="1800"/>
              <a:t>(identificatori)</a:t>
            </a:r>
            <a:r>
              <a:rPr lang="en-US" sz="1800"/>
              <a:t> </a:t>
            </a:r>
            <a:r>
              <a:rPr lang="ro-RO" sz="1800"/>
              <a:t>cu o semnifica</a:t>
            </a:r>
            <a:r>
              <a:rPr lang="en-US" sz="1800"/>
              <a:t>t</a:t>
            </a:r>
            <a:r>
              <a:rPr lang="ro-RO" sz="1800"/>
              <a:t>ie bine stabilit</a:t>
            </a:r>
            <a:r>
              <a:rPr lang="en-US" sz="1800"/>
              <a:t>a</a:t>
            </a:r>
            <a:r>
              <a:rPr lang="ro-RO" sz="1800"/>
              <a:t>, numite </a:t>
            </a:r>
            <a:r>
              <a:rPr lang="ro-RO" sz="1800" i="1"/>
              <a:t>cuvinte cheie</a:t>
            </a:r>
            <a:r>
              <a:rPr lang="ro-RO" sz="1800"/>
              <a:t>.</a:t>
            </a:r>
            <a:r>
              <a:rPr lang="en-US" sz="1800"/>
              <a:t> </a:t>
            </a:r>
            <a:r>
              <a:rPr lang="en-US" sz="1800" err="1"/>
              <a:t>Ele</a:t>
            </a:r>
            <a:r>
              <a:rPr lang="en-US" sz="1800"/>
              <a:t> sunt </a:t>
            </a:r>
            <a:r>
              <a:rPr lang="en-US" sz="1800" err="1"/>
              <a:t>cuvinte</a:t>
            </a:r>
            <a:r>
              <a:rPr lang="en-US" sz="1800"/>
              <a:t> ale </a:t>
            </a:r>
            <a:r>
              <a:rPr lang="en-US" sz="1800" err="1"/>
              <a:t>limbajului</a:t>
            </a:r>
            <a:r>
              <a:rPr lang="en-US" sz="1800"/>
              <a:t>, </a:t>
            </a:r>
            <a:r>
              <a:rPr lang="en-US" sz="1800" err="1"/>
              <a:t>împrumutate</a:t>
            </a:r>
            <a:r>
              <a:rPr lang="en-US" sz="1800"/>
              <a:t> din </a:t>
            </a:r>
            <a:r>
              <a:rPr lang="en-US" sz="1800" err="1"/>
              <a:t>limba</a:t>
            </a:r>
            <a:r>
              <a:rPr lang="en-US" sz="1800"/>
              <a:t> </a:t>
            </a:r>
            <a:r>
              <a:rPr lang="en-US" sz="1800" err="1"/>
              <a:t>engleza</a:t>
            </a:r>
            <a:r>
              <a:rPr lang="en-US" sz="1800"/>
              <a:t>, </a:t>
            </a:r>
            <a:r>
              <a:rPr lang="en-US" sz="1800" err="1"/>
              <a:t>carora</a:t>
            </a:r>
            <a:r>
              <a:rPr lang="en-US" sz="1800"/>
              <a:t> </a:t>
            </a:r>
            <a:r>
              <a:rPr lang="en-US" sz="1800" err="1"/>
              <a:t>programatorul</a:t>
            </a:r>
            <a:r>
              <a:rPr lang="en-US" sz="1800"/>
              <a:t> nu le </a:t>
            </a:r>
            <a:r>
              <a:rPr lang="en-US" sz="1800" err="1"/>
              <a:t>poate</a:t>
            </a:r>
            <a:r>
              <a:rPr lang="en-US" sz="1800"/>
              <a:t> da o alta </a:t>
            </a:r>
            <a:r>
              <a:rPr lang="en-US" sz="1800" err="1"/>
              <a:t>utilizare</a:t>
            </a:r>
            <a:r>
              <a:rPr lang="en-US" sz="1800"/>
              <a:t>. </a:t>
            </a:r>
          </a:p>
          <a:p>
            <a:pPr marL="76199" indent="0">
              <a:buNone/>
            </a:pPr>
            <a:endParaRPr lang="en-US" sz="1800"/>
          </a:p>
          <a:p>
            <a:pPr marL="76199" indent="0">
              <a:buNone/>
            </a:pPr>
            <a:endParaRPr lang="en-US" sz="1800"/>
          </a:p>
          <a:p>
            <a:pPr marL="533387" lvl="1" indent="0">
              <a:buNone/>
            </a:pPr>
            <a:endParaRPr lang="en-US" sz="1800">
              <a:effectLst>
                <a:outerShdw blurRad="38100" dist="38100" dir="2700000" algn="tl">
                  <a:srgbClr val="000000">
                    <a:alpha val="43137"/>
                  </a:srgbClr>
                </a:outerShdw>
              </a:effectLst>
            </a:endParaRPr>
          </a:p>
          <a:p>
            <a:pPr marL="76199" indent="0">
              <a:buNone/>
            </a:pPr>
            <a:endParaRPr lang="ro-RO" sz="1800"/>
          </a:p>
        </p:txBody>
      </p:sp>
      <p:graphicFrame>
        <p:nvGraphicFramePr>
          <p:cNvPr id="6" name="Table 5">
            <a:extLst>
              <a:ext uri="{FF2B5EF4-FFF2-40B4-BE49-F238E27FC236}">
                <a16:creationId xmlns:a16="http://schemas.microsoft.com/office/drawing/2014/main" id="{046160B4-1A24-42E9-93E1-DA2F9AB03F5D}"/>
              </a:ext>
            </a:extLst>
          </p:cNvPr>
          <p:cNvGraphicFramePr>
            <a:graphicFrameLocks noGrp="1"/>
          </p:cNvGraphicFramePr>
          <p:nvPr>
            <p:extLst>
              <p:ext uri="{D42A27DB-BD31-4B8C-83A1-F6EECF244321}">
                <p14:modId xmlns:p14="http://schemas.microsoft.com/office/powerpoint/2010/main" val="1656028717"/>
              </p:ext>
            </p:extLst>
          </p:nvPr>
        </p:nvGraphicFramePr>
        <p:xfrm>
          <a:off x="559800" y="1990912"/>
          <a:ext cx="8024400" cy="2227864"/>
        </p:xfrm>
        <a:graphic>
          <a:graphicData uri="http://schemas.openxmlformats.org/drawingml/2006/table">
            <a:tbl>
              <a:tblPr firstRow="1" bandRow="1">
                <a:tableStyleId>{3C2FFA5D-87B4-456A-9821-1D502468CF0F}</a:tableStyleId>
              </a:tblPr>
              <a:tblGrid>
                <a:gridCol w="1003050">
                  <a:extLst>
                    <a:ext uri="{9D8B030D-6E8A-4147-A177-3AD203B41FA5}">
                      <a16:colId xmlns:a16="http://schemas.microsoft.com/office/drawing/2014/main" val="3994795106"/>
                    </a:ext>
                  </a:extLst>
                </a:gridCol>
                <a:gridCol w="1003050">
                  <a:extLst>
                    <a:ext uri="{9D8B030D-6E8A-4147-A177-3AD203B41FA5}">
                      <a16:colId xmlns:a16="http://schemas.microsoft.com/office/drawing/2014/main" val="2753394710"/>
                    </a:ext>
                  </a:extLst>
                </a:gridCol>
                <a:gridCol w="1003050">
                  <a:extLst>
                    <a:ext uri="{9D8B030D-6E8A-4147-A177-3AD203B41FA5}">
                      <a16:colId xmlns:a16="http://schemas.microsoft.com/office/drawing/2014/main" val="1550634253"/>
                    </a:ext>
                  </a:extLst>
                </a:gridCol>
                <a:gridCol w="1003050">
                  <a:extLst>
                    <a:ext uri="{9D8B030D-6E8A-4147-A177-3AD203B41FA5}">
                      <a16:colId xmlns:a16="http://schemas.microsoft.com/office/drawing/2014/main" val="1840000990"/>
                    </a:ext>
                  </a:extLst>
                </a:gridCol>
                <a:gridCol w="1003050">
                  <a:extLst>
                    <a:ext uri="{9D8B030D-6E8A-4147-A177-3AD203B41FA5}">
                      <a16:colId xmlns:a16="http://schemas.microsoft.com/office/drawing/2014/main" val="284272795"/>
                    </a:ext>
                  </a:extLst>
                </a:gridCol>
                <a:gridCol w="1003050">
                  <a:extLst>
                    <a:ext uri="{9D8B030D-6E8A-4147-A177-3AD203B41FA5}">
                      <a16:colId xmlns:a16="http://schemas.microsoft.com/office/drawing/2014/main" val="723397685"/>
                    </a:ext>
                  </a:extLst>
                </a:gridCol>
                <a:gridCol w="1003050">
                  <a:extLst>
                    <a:ext uri="{9D8B030D-6E8A-4147-A177-3AD203B41FA5}">
                      <a16:colId xmlns:a16="http://schemas.microsoft.com/office/drawing/2014/main" val="1706171725"/>
                    </a:ext>
                  </a:extLst>
                </a:gridCol>
                <a:gridCol w="1003050">
                  <a:extLst>
                    <a:ext uri="{9D8B030D-6E8A-4147-A177-3AD203B41FA5}">
                      <a16:colId xmlns:a16="http://schemas.microsoft.com/office/drawing/2014/main" val="2482969846"/>
                    </a:ext>
                  </a:extLst>
                </a:gridCol>
              </a:tblGrid>
              <a:tr h="370592">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auto</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break</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case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char</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const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continue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default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do</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413432241"/>
                  </a:ext>
                </a:extLst>
              </a:tr>
              <a:tr h="370592">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dobule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else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enum</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extern</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float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for</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goto</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if</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735297707"/>
                  </a:ext>
                </a:extLst>
              </a:tr>
              <a:tr h="370592">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int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long</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register</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return</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short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signed</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sizeof</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static</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extLst>
                  <a:ext uri="{0D108BD9-81ED-4DB2-BD59-A6C34878D82A}">
                    <a16:rowId xmlns:a16="http://schemas.microsoft.com/office/drawing/2014/main" val="226500644"/>
                  </a:ext>
                </a:extLst>
              </a:tr>
              <a:tr h="370592">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struct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switch</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typedef</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union</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unsinged</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void</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volatile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while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extLst>
                  <a:ext uri="{0D108BD9-81ED-4DB2-BD59-A6C34878D82A}">
                    <a16:rowId xmlns:a16="http://schemas.microsoft.com/office/drawing/2014/main" val="4016333207"/>
                  </a:ext>
                </a:extLst>
              </a:tr>
              <a:tr h="374904">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bool</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catch</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class</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delete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namespace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inline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new</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operator</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extLst>
                  <a:ext uri="{0D108BD9-81ED-4DB2-BD59-A6C34878D82A}">
                    <a16:rowId xmlns:a16="http://schemas.microsoft.com/office/drawing/2014/main" val="2895343315"/>
                  </a:ext>
                </a:extLst>
              </a:tr>
              <a:tr h="370592">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private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this</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using</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template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virtual</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mutable</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cin</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tc>
                  <a:txBody>
                    <a:bodyPr/>
                    <a:lstStyle/>
                    <a:p>
                      <a:pPr algn="ctr"/>
                      <a:r>
                        <a:rPr lang="en-US" sz="1400" b="0" err="1">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cout</a:t>
                      </a:r>
                      <a:endParaRPr lang="ro-RO" sz="1400" b="0">
                        <a:solidFill>
                          <a:srgbClr val="000000"/>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tc>
                <a:extLst>
                  <a:ext uri="{0D108BD9-81ED-4DB2-BD59-A6C34878D82A}">
                    <a16:rowId xmlns:a16="http://schemas.microsoft.com/office/drawing/2014/main" val="1319538404"/>
                  </a:ext>
                </a:extLst>
              </a:tr>
            </a:tbl>
          </a:graphicData>
        </a:graphic>
      </p:graphicFrame>
    </p:spTree>
    <p:extLst>
      <p:ext uri="{BB962C8B-B14F-4D97-AF65-F5344CB8AC3E}">
        <p14:creationId xmlns:p14="http://schemas.microsoft.com/office/powerpoint/2010/main" val="1095646346"/>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101469-6060-4D89-8FF8-06348D2F1CFE}"/>
              </a:ext>
            </a:extLst>
          </p:cNvPr>
          <p:cNvSpPr>
            <a:spLocks noGrp="1"/>
          </p:cNvSpPr>
          <p:nvPr>
            <p:ph type="title"/>
          </p:nvPr>
        </p:nvSpPr>
        <p:spPr/>
        <p:txBody>
          <a:bodyPr/>
          <a:lstStyle/>
          <a:p>
            <a:r>
              <a:rPr lang="en-US"/>
              <a:t>TIPURI DE DATE</a:t>
            </a:r>
            <a:endParaRPr lang="ro-RO"/>
          </a:p>
        </p:txBody>
      </p:sp>
      <p:sp>
        <p:nvSpPr>
          <p:cNvPr id="5" name="Text Placeholder 4">
            <a:extLst>
              <a:ext uri="{FF2B5EF4-FFF2-40B4-BE49-F238E27FC236}">
                <a16:creationId xmlns:a16="http://schemas.microsoft.com/office/drawing/2014/main" id="{55ADD2BA-0F6E-4CE0-93E9-8440C9C74EF7}"/>
              </a:ext>
            </a:extLst>
          </p:cNvPr>
          <p:cNvSpPr>
            <a:spLocks noGrp="1"/>
          </p:cNvSpPr>
          <p:nvPr>
            <p:ph type="body" idx="1"/>
          </p:nvPr>
        </p:nvSpPr>
        <p:spPr>
          <a:xfrm>
            <a:off x="0" y="1329070"/>
            <a:ext cx="9144000" cy="3814430"/>
          </a:xfrm>
        </p:spPr>
        <p:txBody>
          <a:bodyPr anchor="t"/>
          <a:lstStyle/>
          <a:p>
            <a:r>
              <a:rPr lang="en-US" sz="1800" b="1"/>
              <a:t>D</a:t>
            </a:r>
            <a:r>
              <a:rPr lang="ro-RO" sz="1800" b="1" err="1"/>
              <a:t>ate</a:t>
            </a:r>
            <a:r>
              <a:rPr lang="en-US" sz="1800" b="1"/>
              <a:t>le</a:t>
            </a:r>
            <a:r>
              <a:rPr lang="ro-RO" sz="1800"/>
              <a:t> </a:t>
            </a:r>
            <a:r>
              <a:rPr lang="en-US" sz="1800" err="1"/>
              <a:t>reprezinta</a:t>
            </a:r>
            <a:r>
              <a:rPr lang="ro-RO" sz="1800"/>
              <a:t>, </a:t>
            </a:r>
            <a:r>
              <a:rPr lang="en-US" sz="1800"/>
              <a:t>i</a:t>
            </a:r>
            <a:r>
              <a:rPr lang="ro-RO" sz="1800"/>
              <a:t>n general, tot ceea ce este prelucrat de un</a:t>
            </a:r>
            <a:r>
              <a:rPr lang="en-US" sz="1800"/>
              <a:t> </a:t>
            </a:r>
            <a:r>
              <a:rPr lang="ro-RO" sz="1800"/>
              <a:t>calculator. Fiecare dat</a:t>
            </a:r>
            <a:r>
              <a:rPr lang="en-US" sz="1800"/>
              <a:t>a</a:t>
            </a:r>
            <a:r>
              <a:rPr lang="ro-RO" sz="1800"/>
              <a:t> are un anumit tip</a:t>
            </a:r>
            <a:r>
              <a:rPr lang="en-US" sz="1800"/>
              <a:t>.</a:t>
            </a:r>
          </a:p>
          <a:p>
            <a:r>
              <a:rPr lang="ro-RO" sz="1800"/>
              <a:t>Un tip de date </a:t>
            </a:r>
            <a:r>
              <a:rPr lang="en-US" sz="1800" err="1"/>
              <a:t>defineste</a:t>
            </a:r>
            <a:r>
              <a:rPr lang="en-US" sz="1800"/>
              <a:t>:</a:t>
            </a:r>
          </a:p>
          <a:p>
            <a:pPr lvl="1">
              <a:spcBef>
                <a:spcPts val="0"/>
              </a:spcBef>
            </a:pPr>
            <a:r>
              <a:rPr lang="ro-RO" sz="1600"/>
              <a:t>mul</a:t>
            </a:r>
            <a:r>
              <a:rPr lang="en-US" sz="1600"/>
              <a:t>t</a:t>
            </a:r>
            <a:r>
              <a:rPr lang="ro-RO" sz="1600" err="1"/>
              <a:t>imea</a:t>
            </a:r>
            <a:r>
              <a:rPr lang="ro-RO" sz="1600"/>
              <a:t> valorilor pe care le pot lua datele de tipul respectiv;</a:t>
            </a:r>
            <a:endParaRPr lang="en-US" sz="1600"/>
          </a:p>
          <a:p>
            <a:pPr lvl="1">
              <a:spcBef>
                <a:spcPts val="0"/>
              </a:spcBef>
            </a:pPr>
            <a:r>
              <a:rPr lang="pt-BR" sz="1600"/>
              <a:t>modul de reprezentare a acestora in memorie;</a:t>
            </a:r>
          </a:p>
          <a:p>
            <a:pPr lvl="1">
              <a:spcBef>
                <a:spcPts val="0"/>
              </a:spcBef>
            </a:pPr>
            <a:r>
              <a:rPr lang="pt-BR" sz="1600"/>
              <a:t>operatiile care se pot efectua cu datele respective.</a:t>
            </a:r>
          </a:p>
          <a:p>
            <a:pPr>
              <a:spcBef>
                <a:spcPts val="0"/>
              </a:spcBef>
            </a:pPr>
            <a:r>
              <a:rPr lang="pt-BR" sz="1800"/>
              <a:t>Tipuri standard in C++:</a:t>
            </a:r>
            <a:endParaRPr lang="en-US" sz="1800"/>
          </a:p>
          <a:p>
            <a:pPr lvl="1">
              <a:spcBef>
                <a:spcPts val="0"/>
              </a:spcBef>
            </a:pPr>
            <a:r>
              <a:rPr lang="en-US" sz="1600"/>
              <a:t>char - </a:t>
            </a:r>
            <a:r>
              <a:rPr lang="en-US" sz="1600" err="1"/>
              <a:t>retine</a:t>
            </a:r>
            <a:r>
              <a:rPr lang="en-US" sz="1600"/>
              <a:t> un </a:t>
            </a:r>
            <a:r>
              <a:rPr lang="en-US" sz="1600" err="1"/>
              <a:t>singur</a:t>
            </a:r>
            <a:r>
              <a:rPr lang="en-US" sz="1600"/>
              <a:t> </a:t>
            </a:r>
            <a:r>
              <a:rPr lang="en-US" sz="1600" err="1"/>
              <a:t>caracter</a:t>
            </a:r>
            <a:r>
              <a:rPr lang="en-US" sz="1600"/>
              <a:t> (ex. “a”);</a:t>
            </a:r>
          </a:p>
          <a:p>
            <a:pPr lvl="1">
              <a:spcBef>
                <a:spcPts val="0"/>
              </a:spcBef>
            </a:pPr>
            <a:r>
              <a:rPr lang="en-US" sz="1600"/>
              <a:t>int - </a:t>
            </a:r>
            <a:r>
              <a:rPr lang="it-IT" sz="1600"/>
              <a:t>retine numere intregi cu semn (ex.</a:t>
            </a:r>
            <a:r>
              <a:rPr lang="en-US" sz="1600"/>
              <a:t> “-1”)</a:t>
            </a:r>
            <a:r>
              <a:rPr lang="it-IT" sz="1600"/>
              <a:t>;</a:t>
            </a:r>
          </a:p>
          <a:p>
            <a:pPr lvl="1">
              <a:spcBef>
                <a:spcPts val="0"/>
              </a:spcBef>
            </a:pPr>
            <a:r>
              <a:rPr lang="it-IT" sz="1600"/>
              <a:t>float – retine numere reale in format cu virgula mobila, in simpla precizie (7 caractere) (ex. </a:t>
            </a:r>
            <a:r>
              <a:rPr lang="en-US" sz="1600"/>
              <a:t>“1.0”).</a:t>
            </a:r>
          </a:p>
          <a:p>
            <a:pPr lvl="1">
              <a:spcBef>
                <a:spcPts val="0"/>
              </a:spcBef>
            </a:pPr>
            <a:r>
              <a:rPr lang="en-US" sz="1600"/>
              <a:t>double – </a:t>
            </a:r>
            <a:r>
              <a:rPr lang="en-US" sz="1600" err="1"/>
              <a:t>retine</a:t>
            </a:r>
            <a:r>
              <a:rPr lang="en-US" sz="1600"/>
              <a:t> </a:t>
            </a:r>
            <a:r>
              <a:rPr lang="en-US" sz="1600" err="1"/>
              <a:t>numere</a:t>
            </a:r>
            <a:r>
              <a:rPr lang="en-US" sz="1600"/>
              <a:t> </a:t>
            </a:r>
            <a:r>
              <a:rPr lang="en-US" sz="1600" err="1"/>
              <a:t>reale</a:t>
            </a:r>
            <a:r>
              <a:rPr lang="en-US" sz="1600"/>
              <a:t> in format cu </a:t>
            </a:r>
            <a:r>
              <a:rPr lang="en-US" sz="1600" err="1"/>
              <a:t>virgula</a:t>
            </a:r>
            <a:r>
              <a:rPr lang="en-US" sz="1600"/>
              <a:t> </a:t>
            </a:r>
            <a:r>
              <a:rPr lang="en-US" sz="1600" err="1"/>
              <a:t>mobila</a:t>
            </a:r>
            <a:r>
              <a:rPr lang="en-US" sz="1600"/>
              <a:t> in </a:t>
            </a:r>
            <a:r>
              <a:rPr lang="en-US" sz="1600" err="1"/>
              <a:t>dubla</a:t>
            </a:r>
            <a:r>
              <a:rPr lang="en-US" sz="1600"/>
              <a:t> </a:t>
            </a:r>
            <a:r>
              <a:rPr lang="en-US" sz="1600" err="1"/>
              <a:t>precizie</a:t>
            </a:r>
            <a:r>
              <a:rPr lang="en-US" sz="1600"/>
              <a:t> (15 </a:t>
            </a:r>
            <a:r>
              <a:rPr lang="en-US" sz="1600" err="1"/>
              <a:t>caractere</a:t>
            </a:r>
            <a:r>
              <a:rPr lang="en-US" sz="1600"/>
              <a:t>) (ex</a:t>
            </a:r>
            <a:r>
              <a:rPr lang="it-IT" sz="1600"/>
              <a:t>. </a:t>
            </a:r>
            <a:r>
              <a:rPr lang="en-US" sz="1600"/>
              <a:t>“1.0”).</a:t>
            </a:r>
          </a:p>
          <a:p>
            <a:pPr lvl="1">
              <a:spcBef>
                <a:spcPts val="0"/>
              </a:spcBef>
            </a:pPr>
            <a:r>
              <a:rPr lang="en-US" sz="1600"/>
              <a:t>void – tip de date special, </a:t>
            </a:r>
            <a:r>
              <a:rPr lang="en-US" sz="1600" err="1"/>
              <a:t>pentru</a:t>
            </a:r>
            <a:r>
              <a:rPr lang="en-US" sz="1600"/>
              <a:t> care </a:t>
            </a:r>
            <a:r>
              <a:rPr lang="en-US" sz="1600" err="1"/>
              <a:t>multimea</a:t>
            </a:r>
            <a:r>
              <a:rPr lang="en-US" sz="1600"/>
              <a:t> </a:t>
            </a:r>
            <a:r>
              <a:rPr lang="en-US" sz="1600" err="1"/>
              <a:t>valorilor</a:t>
            </a:r>
            <a:r>
              <a:rPr lang="en-US" sz="1600"/>
              <a:t> </a:t>
            </a:r>
            <a:r>
              <a:rPr lang="en-US" sz="1600" err="1"/>
              <a:t>este</a:t>
            </a:r>
            <a:r>
              <a:rPr lang="en-US" sz="1600"/>
              <a:t> </a:t>
            </a:r>
            <a:r>
              <a:rPr lang="en-US" sz="1600" err="1"/>
              <a:t>vida</a:t>
            </a:r>
            <a:r>
              <a:rPr lang="en-US" sz="1600"/>
              <a:t> </a:t>
            </a:r>
            <a:r>
              <a:rPr lang="en-US" sz="1600" err="1"/>
              <a:t>si</a:t>
            </a:r>
            <a:r>
              <a:rPr lang="en-US" sz="1600"/>
              <a:t> se </a:t>
            </a:r>
            <a:r>
              <a:rPr lang="en-US" sz="1600" err="1"/>
              <a:t>utilizeaza</a:t>
            </a:r>
            <a:r>
              <a:rPr lang="en-US" sz="1600"/>
              <a:t> </a:t>
            </a:r>
          </a:p>
          <a:p>
            <a:pPr marL="533400" lvl="1" indent="0">
              <a:spcBef>
                <a:spcPts val="0"/>
              </a:spcBef>
              <a:buNone/>
            </a:pPr>
            <a:r>
              <a:rPr lang="en-US" sz="1600" err="1"/>
              <a:t>cand</a:t>
            </a:r>
            <a:r>
              <a:rPr lang="en-US" sz="1600"/>
              <a:t> </a:t>
            </a:r>
            <a:r>
              <a:rPr lang="en-US" sz="1600" err="1"/>
              <a:t>este</a:t>
            </a:r>
            <a:r>
              <a:rPr lang="en-US" sz="1600"/>
              <a:t> </a:t>
            </a:r>
            <a:r>
              <a:rPr lang="en-US" sz="1600" err="1"/>
              <a:t>necesara</a:t>
            </a:r>
            <a:r>
              <a:rPr lang="en-US" sz="1600"/>
              <a:t> </a:t>
            </a:r>
            <a:r>
              <a:rPr lang="en-US" sz="1600" err="1"/>
              <a:t>specificarea</a:t>
            </a:r>
            <a:r>
              <a:rPr lang="en-US" sz="1600"/>
              <a:t> </a:t>
            </a:r>
            <a:r>
              <a:rPr lang="en-US" sz="1600" err="1"/>
              <a:t>absentei</a:t>
            </a:r>
            <a:r>
              <a:rPr lang="en-US" sz="1600"/>
              <a:t> </a:t>
            </a:r>
            <a:r>
              <a:rPr lang="en-US" sz="1600" err="1"/>
              <a:t>orcarei</a:t>
            </a:r>
            <a:r>
              <a:rPr lang="en-US" sz="1600"/>
              <a:t> </a:t>
            </a:r>
            <a:r>
              <a:rPr lang="en-US" sz="1600" err="1"/>
              <a:t>valori</a:t>
            </a:r>
            <a:r>
              <a:rPr lang="en-US" sz="1600"/>
              <a:t>, precum a </a:t>
            </a:r>
            <a:r>
              <a:rPr lang="en-US" sz="1600" err="1"/>
              <a:t>specifica</a:t>
            </a:r>
            <a:endParaRPr lang="en-US" sz="1600"/>
          </a:p>
          <a:p>
            <a:pPr marL="533400" lvl="1" indent="0">
              <a:spcBef>
                <a:spcPts val="0"/>
              </a:spcBef>
              <a:buNone/>
            </a:pPr>
            <a:r>
              <a:rPr lang="en-US" sz="1600" err="1"/>
              <a:t>tipul</a:t>
            </a:r>
            <a:r>
              <a:rPr lang="en-US" sz="1600"/>
              <a:t> </a:t>
            </a:r>
            <a:r>
              <a:rPr lang="en-US" sz="1600" err="1"/>
              <a:t>unei</a:t>
            </a:r>
            <a:r>
              <a:rPr lang="en-US" sz="1600"/>
              <a:t> </a:t>
            </a:r>
            <a:r>
              <a:rPr lang="en-US" sz="1600" err="1"/>
              <a:t>functii</a:t>
            </a:r>
            <a:r>
              <a:rPr lang="en-US" sz="1600"/>
              <a:t> care nu </a:t>
            </a:r>
            <a:r>
              <a:rPr lang="en-US" sz="1600" err="1"/>
              <a:t>returneaza</a:t>
            </a:r>
            <a:r>
              <a:rPr lang="en-US" sz="1600"/>
              <a:t> </a:t>
            </a:r>
            <a:r>
              <a:rPr lang="en-US" sz="1600" err="1"/>
              <a:t>niciun</a:t>
            </a:r>
            <a:r>
              <a:rPr lang="en-US" sz="1600"/>
              <a:t> </a:t>
            </a:r>
            <a:r>
              <a:rPr lang="en-US" sz="1600" err="1"/>
              <a:t>rezultat</a:t>
            </a:r>
            <a:r>
              <a:rPr lang="en-US" sz="1600"/>
              <a:t>. </a:t>
            </a:r>
            <a:endParaRPr lang="en-US" sz="1800"/>
          </a:p>
          <a:p>
            <a:pPr lvl="1">
              <a:spcBef>
                <a:spcPts val="0"/>
              </a:spcBef>
            </a:pPr>
            <a:endParaRPr lang="pt-BR" sz="1800"/>
          </a:p>
        </p:txBody>
      </p:sp>
      <p:sp>
        <p:nvSpPr>
          <p:cNvPr id="2" name="Slide Number Placeholder 1">
            <a:extLst>
              <a:ext uri="{FF2B5EF4-FFF2-40B4-BE49-F238E27FC236}">
                <a16:creationId xmlns:a16="http://schemas.microsoft.com/office/drawing/2014/main" id="{E956AAE7-74A6-483C-BC0C-662DB7D18234}"/>
              </a:ext>
            </a:extLst>
          </p:cNvPr>
          <p:cNvSpPr>
            <a:spLocks noGrp="1"/>
          </p:cNvSpPr>
          <p:nvPr>
            <p:ph type="sldNum" idx="12"/>
          </p:nvPr>
        </p:nvSpPr>
        <p:spPr/>
        <p:txBody>
          <a:bodyPr/>
          <a:lstStyle/>
          <a:p>
            <a:fld id="{00000000-1234-1234-1234-123412341234}" type="slidenum">
              <a:rPr lang="en" smtClean="0"/>
              <a:pPr/>
              <a:t>35</a:t>
            </a:fld>
            <a:endParaRPr lang="en"/>
          </a:p>
        </p:txBody>
      </p:sp>
      <p:sp>
        <p:nvSpPr>
          <p:cNvPr id="125" name="Google Shape;618;p37">
            <a:extLst>
              <a:ext uri="{FF2B5EF4-FFF2-40B4-BE49-F238E27FC236}">
                <a16:creationId xmlns:a16="http://schemas.microsoft.com/office/drawing/2014/main" id="{213C245B-3036-42FD-A891-77889D408797}"/>
              </a:ext>
            </a:extLst>
          </p:cNvPr>
          <p:cNvSpPr/>
          <p:nvPr/>
        </p:nvSpPr>
        <p:spPr>
          <a:xfrm>
            <a:off x="510764" y="623919"/>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020638"/>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2FFDF4-D619-4771-BE82-FDCEBCCFE684}"/>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Text Placeholder 4">
            <a:extLst>
              <a:ext uri="{FF2B5EF4-FFF2-40B4-BE49-F238E27FC236}">
                <a16:creationId xmlns:a16="http://schemas.microsoft.com/office/drawing/2014/main" id="{94F21AF6-68D5-4D7B-B50C-6347ABECB640}"/>
              </a:ext>
            </a:extLst>
          </p:cNvPr>
          <p:cNvSpPr>
            <a:spLocks noGrp="1"/>
          </p:cNvSpPr>
          <p:nvPr>
            <p:ph type="body" idx="1"/>
          </p:nvPr>
        </p:nvSpPr>
        <p:spPr>
          <a:xfrm>
            <a:off x="0" y="678873"/>
            <a:ext cx="9144000" cy="4464627"/>
          </a:xfrm>
        </p:spPr>
        <p:txBody>
          <a:bodyPr anchor="t"/>
          <a:lstStyle/>
          <a:p>
            <a:r>
              <a:rPr lang="ro-RO" sz="1600"/>
              <a:t>Limbajul C++ ofer</a:t>
            </a:r>
            <a:r>
              <a:rPr lang="en-US" sz="1600"/>
              <a:t>a</a:t>
            </a:r>
            <a:r>
              <a:rPr lang="ro-RO" sz="1600"/>
              <a:t> </a:t>
            </a:r>
            <a:r>
              <a:rPr lang="en-US" sz="1600"/>
              <a:t>pe </a:t>
            </a:r>
            <a:r>
              <a:rPr lang="en-US" sz="1600" err="1"/>
              <a:t>langa</a:t>
            </a:r>
            <a:r>
              <a:rPr lang="en-US" sz="1600"/>
              <a:t> </a:t>
            </a:r>
            <a:r>
              <a:rPr lang="ro-RO" sz="1600"/>
              <a:t>cele 5 tipuri de baz</a:t>
            </a:r>
            <a:r>
              <a:rPr lang="en-US" sz="1600"/>
              <a:t>a</a:t>
            </a:r>
            <a:r>
              <a:rPr lang="ro-RO" sz="1600"/>
              <a:t> prezentate mai sus, un</a:t>
            </a:r>
            <a:r>
              <a:rPr lang="en-US" sz="1600"/>
              <a:t> </a:t>
            </a:r>
            <a:r>
              <a:rPr lang="ro-RO" sz="1600"/>
              <a:t>set de modificatori de tip:</a:t>
            </a:r>
            <a:r>
              <a:rPr lang="en-US" sz="1600"/>
              <a:t> </a:t>
            </a:r>
            <a:r>
              <a:rPr lang="ro-RO" sz="1600" b="1" err="1"/>
              <a:t>unsigned</a:t>
            </a:r>
            <a:r>
              <a:rPr lang="en-US" sz="1600"/>
              <a:t> </a:t>
            </a:r>
            <a:r>
              <a:rPr lang="ro-RO" sz="1600"/>
              <a:t>(f</a:t>
            </a:r>
            <a:r>
              <a:rPr lang="en-US" sz="1600"/>
              <a:t>a</a:t>
            </a:r>
            <a:r>
              <a:rPr lang="ro-RO" sz="1600"/>
              <a:t>r</a:t>
            </a:r>
            <a:r>
              <a:rPr lang="en-US" sz="1600"/>
              <a:t>a</a:t>
            </a:r>
            <a:r>
              <a:rPr lang="ro-RO" sz="1600"/>
              <a:t> semn), </a:t>
            </a:r>
            <a:r>
              <a:rPr lang="ro-RO" sz="1600" b="1" err="1"/>
              <a:t>long</a:t>
            </a:r>
            <a:r>
              <a:rPr lang="en-US" sz="1600"/>
              <a:t> </a:t>
            </a:r>
            <a:r>
              <a:rPr lang="ro-RO" sz="1600"/>
              <a:t>(lung), </a:t>
            </a:r>
            <a:r>
              <a:rPr lang="ro-RO" sz="1600" b="1" err="1"/>
              <a:t>signed</a:t>
            </a:r>
            <a:r>
              <a:rPr lang="en-US" sz="1600"/>
              <a:t> </a:t>
            </a:r>
            <a:r>
              <a:rPr lang="ro-RO" sz="1600"/>
              <a:t>(cu semn), </a:t>
            </a:r>
            <a:r>
              <a:rPr lang="ro-RO" sz="1600" b="1" err="1"/>
              <a:t>register</a:t>
            </a:r>
            <a:r>
              <a:rPr lang="en-US" sz="1600"/>
              <a:t> </a:t>
            </a:r>
            <a:r>
              <a:rPr lang="ro-RO" sz="1600"/>
              <a:t>(registru),</a:t>
            </a:r>
            <a:r>
              <a:rPr lang="en-US" sz="1600"/>
              <a:t> </a:t>
            </a:r>
            <a:r>
              <a:rPr lang="ro-RO" sz="1600" b="1" err="1"/>
              <a:t>short</a:t>
            </a:r>
            <a:r>
              <a:rPr lang="en-US" sz="1600"/>
              <a:t> </a:t>
            </a:r>
            <a:r>
              <a:rPr lang="ro-RO" sz="1600"/>
              <a:t>(scurt). Un </a:t>
            </a:r>
            <a:r>
              <a:rPr lang="ro-RO" sz="1600" b="1"/>
              <a:t>modificator de tip</a:t>
            </a:r>
            <a:r>
              <a:rPr lang="ro-RO" sz="1600"/>
              <a:t> schimb</a:t>
            </a:r>
            <a:r>
              <a:rPr lang="en-US" sz="1600"/>
              <a:t>a</a:t>
            </a:r>
            <a:r>
              <a:rPr lang="ro-RO" sz="1600"/>
              <a:t> domeniul valorilor pe care o variabil</a:t>
            </a:r>
            <a:r>
              <a:rPr lang="en-US" sz="1600"/>
              <a:t>a</a:t>
            </a:r>
            <a:r>
              <a:rPr lang="ro-RO" sz="1600"/>
              <a:t> le poate</a:t>
            </a:r>
            <a:r>
              <a:rPr lang="en-US" sz="1600"/>
              <a:t> </a:t>
            </a:r>
            <a:r>
              <a:rPr lang="ro-RO" sz="1600"/>
              <a:t>p</a:t>
            </a:r>
            <a:r>
              <a:rPr lang="en-US" sz="1600"/>
              <a:t>a</a:t>
            </a:r>
            <a:r>
              <a:rPr lang="ro-RO" sz="1600" err="1"/>
              <a:t>stra</a:t>
            </a:r>
            <a:r>
              <a:rPr lang="ro-RO" sz="1600"/>
              <a:t>, sau modul în care compilatorul p</a:t>
            </a:r>
            <a:r>
              <a:rPr lang="en-US" sz="1600"/>
              <a:t>a</a:t>
            </a:r>
            <a:r>
              <a:rPr lang="ro-RO" sz="1600" err="1"/>
              <a:t>streaz</a:t>
            </a:r>
            <a:r>
              <a:rPr lang="en-US" sz="1600"/>
              <a:t>a</a:t>
            </a:r>
            <a:r>
              <a:rPr lang="ro-RO" sz="1600"/>
              <a:t> o variabil</a:t>
            </a:r>
            <a:r>
              <a:rPr lang="en-US" sz="1600"/>
              <a:t>a</a:t>
            </a:r>
            <a:r>
              <a:rPr lang="ro-RO" sz="1600"/>
              <a:t>. Pentru a se modifica un tip de data,</a:t>
            </a:r>
            <a:r>
              <a:rPr lang="en-US" sz="1600"/>
              <a:t> </a:t>
            </a:r>
            <a:r>
              <a:rPr lang="ro-RO" sz="1600" i="1"/>
              <a:t>se va plasa modificatorul </a:t>
            </a:r>
            <a:r>
              <a:rPr lang="en-US" sz="1600" i="1"/>
              <a:t>i</a:t>
            </a:r>
            <a:r>
              <a:rPr lang="ro-RO" sz="1600" i="1"/>
              <a:t>n fa</a:t>
            </a:r>
            <a:r>
              <a:rPr lang="en-US" sz="1600" i="1"/>
              <a:t>t</a:t>
            </a:r>
            <a:r>
              <a:rPr lang="ro-RO" sz="1600" i="1"/>
              <a:t>a tipului respectiv</a:t>
            </a:r>
            <a:r>
              <a:rPr lang="en-US" sz="1600"/>
              <a:t>.</a:t>
            </a:r>
          </a:p>
        </p:txBody>
      </p:sp>
      <p:graphicFrame>
        <p:nvGraphicFramePr>
          <p:cNvPr id="8" name="Table 7">
            <a:extLst>
              <a:ext uri="{FF2B5EF4-FFF2-40B4-BE49-F238E27FC236}">
                <a16:creationId xmlns:a16="http://schemas.microsoft.com/office/drawing/2014/main" id="{4B0925E8-BFE3-4C7D-A211-E40965BF2B37}"/>
              </a:ext>
            </a:extLst>
          </p:cNvPr>
          <p:cNvGraphicFramePr>
            <a:graphicFrameLocks noGrp="1"/>
          </p:cNvGraphicFramePr>
          <p:nvPr>
            <p:extLst>
              <p:ext uri="{D42A27DB-BD31-4B8C-83A1-F6EECF244321}">
                <p14:modId xmlns:p14="http://schemas.microsoft.com/office/powerpoint/2010/main" val="2555319159"/>
              </p:ext>
            </p:extLst>
          </p:nvPr>
        </p:nvGraphicFramePr>
        <p:xfrm>
          <a:off x="266435" y="1822766"/>
          <a:ext cx="8611129" cy="2622333"/>
        </p:xfrm>
        <a:graphic>
          <a:graphicData uri="http://schemas.openxmlformats.org/drawingml/2006/table">
            <a:tbl>
              <a:tblPr firstRow="1" bandRow="1">
                <a:tableStyleId>{BC89EF96-8CEA-46FF-86C4-4CE0E7609802}</a:tableStyleId>
              </a:tblPr>
              <a:tblGrid>
                <a:gridCol w="1188301">
                  <a:extLst>
                    <a:ext uri="{9D8B030D-6E8A-4147-A177-3AD203B41FA5}">
                      <a16:colId xmlns:a16="http://schemas.microsoft.com/office/drawing/2014/main" val="1629397400"/>
                    </a:ext>
                  </a:extLst>
                </a:gridCol>
                <a:gridCol w="2823050">
                  <a:extLst>
                    <a:ext uri="{9D8B030D-6E8A-4147-A177-3AD203B41FA5}">
                      <a16:colId xmlns:a16="http://schemas.microsoft.com/office/drawing/2014/main" val="2977041422"/>
                    </a:ext>
                  </a:extLst>
                </a:gridCol>
                <a:gridCol w="3444451">
                  <a:extLst>
                    <a:ext uri="{9D8B030D-6E8A-4147-A177-3AD203B41FA5}">
                      <a16:colId xmlns:a16="http://schemas.microsoft.com/office/drawing/2014/main" val="3214830909"/>
                    </a:ext>
                  </a:extLst>
                </a:gridCol>
                <a:gridCol w="1155327">
                  <a:extLst>
                    <a:ext uri="{9D8B030D-6E8A-4147-A177-3AD203B41FA5}">
                      <a16:colId xmlns:a16="http://schemas.microsoft.com/office/drawing/2014/main" val="2463007946"/>
                    </a:ext>
                  </a:extLst>
                </a:gridCol>
              </a:tblGrid>
              <a:tr h="481177">
                <a:tc>
                  <a:txBody>
                    <a:bodyPr/>
                    <a:lstStyle/>
                    <a:p>
                      <a:endParaRPr lang="ro-RO">
                        <a:solidFill>
                          <a:schemeClr val="bg1"/>
                        </a:solidFill>
                        <a:latin typeface="Roboto Condensed Light" panose="020B0604020202020204" charset="0"/>
                        <a:ea typeface="Roboto Condensed Light" panose="020B0604020202020204" charset="0"/>
                      </a:endParaRPr>
                    </a:p>
                  </a:txBody>
                  <a:tcPr/>
                </a:tc>
                <a:tc>
                  <a:txBody>
                    <a:bodyPr/>
                    <a:lstStyle/>
                    <a:p>
                      <a:pPr algn="ctr"/>
                      <a:r>
                        <a:rPr lang="en-US" sz="1200">
                          <a:effectLst>
                            <a:outerShdw blurRad="38100" dist="38100" dir="2700000" algn="tl">
                              <a:srgbClr val="000000">
                                <a:alpha val="43137"/>
                              </a:srgbClr>
                            </a:outerShdw>
                          </a:effectLst>
                        </a:rPr>
                        <a:t>Tip</a:t>
                      </a:r>
                      <a:endParaRPr lang="ro-RO" sz="1200">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oFill/>
                  </a:tcPr>
                </a:tc>
                <a:tc>
                  <a:txBody>
                    <a:bodyPr/>
                    <a:lstStyle/>
                    <a:p>
                      <a:pPr algn="ctr"/>
                      <a:r>
                        <a:rPr lang="en-US" sz="1200" err="1">
                          <a:effectLst>
                            <a:outerShdw blurRad="38100" dist="38100" dir="2700000" algn="tl">
                              <a:srgbClr val="000000">
                                <a:alpha val="43137"/>
                              </a:srgbClr>
                            </a:outerShdw>
                          </a:effectLst>
                        </a:rPr>
                        <a:t>Valori</a:t>
                      </a:r>
                      <a:endParaRPr lang="ro-RO" sz="1200">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solidFill>
                      <a:schemeClr val="accent1">
                        <a:lumMod val="20000"/>
                        <a:lumOff val="80000"/>
                      </a:schemeClr>
                    </a:solidFill>
                  </a:tcPr>
                </a:tc>
                <a:tc>
                  <a:txBody>
                    <a:bodyPr/>
                    <a:lstStyle/>
                    <a:p>
                      <a:pPr algn="ctr"/>
                      <a:r>
                        <a:rPr lang="en-US" sz="1200" err="1">
                          <a:effectLst>
                            <a:outerShdw blurRad="38100" dist="38100" dir="2700000" algn="tl">
                              <a:srgbClr val="000000">
                                <a:alpha val="43137"/>
                              </a:srgbClr>
                            </a:outerShdw>
                          </a:effectLst>
                        </a:rPr>
                        <a:t>Numar</a:t>
                      </a:r>
                      <a:r>
                        <a:rPr lang="en-US" sz="1200">
                          <a:effectLst>
                            <a:outerShdw blurRad="38100" dist="38100" dir="2700000" algn="tl">
                              <a:srgbClr val="000000">
                                <a:alpha val="43137"/>
                              </a:srgbClr>
                            </a:outerShdw>
                          </a:effectLst>
                        </a:rPr>
                        <a:t> </a:t>
                      </a:r>
                      <a:r>
                        <a:rPr lang="en-US" sz="1200" err="1">
                          <a:effectLst>
                            <a:outerShdw blurRad="38100" dist="38100" dir="2700000" algn="tl">
                              <a:srgbClr val="000000">
                                <a:alpha val="43137"/>
                              </a:srgbClr>
                            </a:outerShdw>
                          </a:effectLst>
                        </a:rPr>
                        <a:t>octeti</a:t>
                      </a:r>
                      <a:endParaRPr lang="ro-RO" sz="1200">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oFill/>
                  </a:tcPr>
                </a:tc>
                <a:extLst>
                  <a:ext uri="{0D108BD9-81ED-4DB2-BD59-A6C34878D82A}">
                    <a16:rowId xmlns:a16="http://schemas.microsoft.com/office/drawing/2014/main" val="3998203579"/>
                  </a:ext>
                </a:extLst>
              </a:tr>
              <a:tr h="233713">
                <a:tc rowSpan="4">
                  <a:txBody>
                    <a:bodyPr/>
                    <a:lstStyle/>
                    <a:p>
                      <a:pPr algn="ctr"/>
                      <a:r>
                        <a:rPr lang="en-US" sz="1200">
                          <a:effectLst>
                            <a:outerShdw blurRad="38100" dist="38100" dir="2700000" algn="tl">
                              <a:srgbClr val="000000">
                                <a:alpha val="43137"/>
                              </a:srgbClr>
                            </a:outerShdw>
                          </a:effectLst>
                        </a:rPr>
                        <a:t>Tip</a:t>
                      </a:r>
                    </a:p>
                    <a:p>
                      <a:pPr algn="ctr"/>
                      <a:r>
                        <a:rPr lang="en-US" sz="1200" err="1">
                          <a:effectLst>
                            <a:outerShdw blurRad="38100" dist="38100" dir="2700000" algn="tl">
                              <a:srgbClr val="000000">
                                <a:alpha val="43137"/>
                              </a:srgbClr>
                            </a:outerShdw>
                          </a:effectLst>
                        </a:rPr>
                        <a:t>intreg</a:t>
                      </a:r>
                      <a:endParaRPr lang="ro-RO" sz="1200" b="1">
                        <a:solidFill>
                          <a:schemeClr val="bg1"/>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noFill/>
                  </a:tcPr>
                </a:tc>
                <a:tc>
                  <a:txBody>
                    <a:bodyPr/>
                    <a:lstStyle/>
                    <a:p>
                      <a:r>
                        <a:rPr lang="en-US" sz="800"/>
                        <a:t>int</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[-2147483648, 2147483647]</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4</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325911899"/>
                  </a:ext>
                </a:extLst>
              </a:tr>
              <a:tr h="233713">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unsigned int</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[0, 4294967295]</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4</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1645279597"/>
                  </a:ext>
                </a:extLst>
              </a:tr>
              <a:tr h="233713">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long int</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[-2147483648, 2147483647]</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4</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1182873172"/>
                  </a:ext>
                </a:extLst>
              </a:tr>
              <a:tr h="233713">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unsigned long int</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[0, 4294967295]</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4</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2395471994"/>
                  </a:ext>
                </a:extLst>
              </a:tr>
              <a:tr h="233713">
                <a:tc rowSpan="3">
                  <a:txBody>
                    <a:bodyPr/>
                    <a:lstStyle/>
                    <a:p>
                      <a:pPr algn="ctr"/>
                      <a:r>
                        <a:rPr lang="en-US" sz="1200">
                          <a:effectLst>
                            <a:outerShdw blurRad="38100" dist="38100" dir="2700000" algn="tl">
                              <a:srgbClr val="000000">
                                <a:alpha val="43137"/>
                              </a:srgbClr>
                            </a:outerShdw>
                          </a:effectLst>
                        </a:rPr>
                        <a:t>Tip</a:t>
                      </a:r>
                    </a:p>
                    <a:p>
                      <a:pPr algn="ctr"/>
                      <a:r>
                        <a:rPr lang="en-US" sz="1200">
                          <a:effectLst>
                            <a:outerShdw blurRad="38100" dist="38100" dir="2700000" algn="tl">
                              <a:srgbClr val="000000">
                                <a:alpha val="43137"/>
                              </a:srgbClr>
                            </a:outerShdw>
                          </a:effectLst>
                        </a:rPr>
                        <a:t>real</a:t>
                      </a:r>
                      <a:endParaRPr lang="ro-RO" sz="1200" b="1">
                        <a:solidFill>
                          <a:schemeClr val="bg1"/>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chor="ctr">
                    <a:solidFill>
                      <a:schemeClr val="accent1">
                        <a:alpha val="20000"/>
                      </a:schemeClr>
                    </a:solidFill>
                  </a:tcPr>
                </a:tc>
                <a:tc>
                  <a:txBody>
                    <a:bodyPr/>
                    <a:lstStyle/>
                    <a:p>
                      <a:r>
                        <a:rPr lang="en-US" sz="800"/>
                        <a:t>float</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pl-PL" sz="800"/>
                        <a:t>[3.4*10-38 , 3.4*10+38]U[-3.4*10+38 , -3.4*10-38]</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4</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1930436328"/>
                  </a:ext>
                </a:extLst>
              </a:tr>
              <a:tr h="233713">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double</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pl-PL" sz="800"/>
                        <a:t>[1.7*10-308 , 1.7*10+308]U[-1.7*10+308 , -1.7*10-308]</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8</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2660728928"/>
                  </a:ext>
                </a:extLst>
              </a:tr>
              <a:tr h="238065">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long double</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pl-PL" sz="800"/>
                        <a:t>[3.4*10-4932 , 1.1*10+4932]U[-3.4*10+4932 , -1.1*10-4932]</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12</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3157571624"/>
                  </a:ext>
                </a:extLst>
              </a:tr>
              <a:tr h="233713">
                <a:tc rowSpan="2">
                  <a:txBody>
                    <a:bodyPr/>
                    <a:lstStyle/>
                    <a:p>
                      <a:pPr algn="ctr"/>
                      <a:r>
                        <a:rPr lang="en-US" sz="1200">
                          <a:effectLst>
                            <a:outerShdw blurRad="38100" dist="38100" dir="2700000" algn="tl">
                              <a:srgbClr val="000000">
                                <a:alpha val="43137"/>
                              </a:srgbClr>
                            </a:outerShdw>
                          </a:effectLst>
                        </a:rPr>
                        <a:t>Tip</a:t>
                      </a:r>
                    </a:p>
                    <a:p>
                      <a:pPr algn="ctr"/>
                      <a:r>
                        <a:rPr lang="en-US" sz="1200" err="1">
                          <a:effectLst>
                            <a:outerShdw blurRad="38100" dist="38100" dir="2700000" algn="tl">
                              <a:srgbClr val="000000">
                                <a:alpha val="43137"/>
                              </a:srgbClr>
                            </a:outerShdw>
                          </a:effectLst>
                        </a:rPr>
                        <a:t>caracter</a:t>
                      </a:r>
                      <a:endParaRPr lang="ro-RO" sz="1200" b="1">
                        <a:solidFill>
                          <a:schemeClr val="bg1"/>
                        </a:solidFill>
                        <a:effectLst>
                          <a:outerShdw blurRad="38100" dist="38100" dir="2700000" algn="tl">
                            <a:srgbClr val="000000">
                              <a:alpha val="43137"/>
                            </a:srgbClr>
                          </a:outerShdw>
                        </a:effectLst>
                        <a:latin typeface="Roboto Condensed Light" panose="020B0604020202020204" charset="0"/>
                        <a:ea typeface="Roboto Condensed Light" panose="020B0604020202020204" charset="0"/>
                      </a:endParaRPr>
                    </a:p>
                  </a:txBody>
                  <a:tcPr>
                    <a:noFill/>
                  </a:tcPr>
                </a:tc>
                <a:tc>
                  <a:txBody>
                    <a:bodyPr/>
                    <a:lstStyle/>
                    <a:p>
                      <a:r>
                        <a:rPr lang="en-US" sz="800"/>
                        <a:t>char</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[-128, 127]</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1</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465674415"/>
                  </a:ext>
                </a:extLst>
              </a:tr>
              <a:tr h="267100">
                <a:tc vMerge="1">
                  <a:txBody>
                    <a:bodyPr/>
                    <a:lstStyle/>
                    <a:p>
                      <a:endParaRPr lang="ro-RO"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sz="800"/>
                        <a:t>unsigned char</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r>
                        <a:rPr lang="ro-RO" sz="800"/>
                        <a:t>[0, 255]</a:t>
                      </a:r>
                      <a:endParaRPr lang="ro-RO" sz="800">
                        <a:latin typeface="Arial" panose="020B0604020202020204" pitchFamily="34" charset="0"/>
                        <a:ea typeface="Roboto Condensed Light" panose="020B0604020202020204" charset="0"/>
                        <a:cs typeface="Arial" panose="020B0604020202020204" pitchFamily="34" charset="0"/>
                      </a:endParaRPr>
                    </a:p>
                  </a:txBody>
                  <a:tcPr/>
                </a:tc>
                <a:tc>
                  <a:txBody>
                    <a:bodyPr/>
                    <a:lstStyle/>
                    <a:p>
                      <a:pPr algn="ctr"/>
                      <a:r>
                        <a:rPr lang="en-US" sz="800"/>
                        <a:t>1</a:t>
                      </a:r>
                      <a:endParaRPr lang="ro-RO" sz="800">
                        <a:latin typeface="Arial" panose="020B0604020202020204" pitchFamily="34" charset="0"/>
                        <a:ea typeface="Roboto Condensed Light" panose="020B0604020202020204" charset="0"/>
                        <a:cs typeface="Arial" panose="020B0604020202020204" pitchFamily="34" charset="0"/>
                      </a:endParaRPr>
                    </a:p>
                  </a:txBody>
                  <a:tcPr/>
                </a:tc>
                <a:extLst>
                  <a:ext uri="{0D108BD9-81ED-4DB2-BD59-A6C34878D82A}">
                    <a16:rowId xmlns:a16="http://schemas.microsoft.com/office/drawing/2014/main" val="1655500192"/>
                  </a:ext>
                </a:extLst>
              </a:tr>
            </a:tbl>
          </a:graphicData>
        </a:graphic>
      </p:graphicFrame>
    </p:spTree>
    <p:extLst>
      <p:ext uri="{BB962C8B-B14F-4D97-AF65-F5344CB8AC3E}">
        <p14:creationId xmlns:p14="http://schemas.microsoft.com/office/powerpoint/2010/main" val="3288936975"/>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00302-160C-4817-B7A9-FBFC20549050}"/>
              </a:ext>
            </a:extLst>
          </p:cNvPr>
          <p:cNvSpPr>
            <a:spLocks noGrp="1"/>
          </p:cNvSpPr>
          <p:nvPr>
            <p:ph type="title"/>
          </p:nvPr>
        </p:nvSpPr>
        <p:spPr/>
        <p:txBody>
          <a:bodyPr/>
          <a:lstStyle/>
          <a:p>
            <a:r>
              <a:rPr lang="en-US"/>
              <a:t>CONSTANTE</a:t>
            </a:r>
            <a:endParaRPr lang="ro-RO"/>
          </a:p>
        </p:txBody>
      </p:sp>
      <p:sp>
        <p:nvSpPr>
          <p:cNvPr id="5" name="Text Placeholder 4">
            <a:extLst>
              <a:ext uri="{FF2B5EF4-FFF2-40B4-BE49-F238E27FC236}">
                <a16:creationId xmlns:a16="http://schemas.microsoft.com/office/drawing/2014/main" id="{4EE7DA9B-0559-4084-BA38-1248ECD099FD}"/>
              </a:ext>
            </a:extLst>
          </p:cNvPr>
          <p:cNvSpPr>
            <a:spLocks noGrp="1"/>
          </p:cNvSpPr>
          <p:nvPr>
            <p:ph type="body" idx="1"/>
          </p:nvPr>
        </p:nvSpPr>
        <p:spPr>
          <a:xfrm>
            <a:off x="0" y="1327350"/>
            <a:ext cx="9144000" cy="3816150"/>
          </a:xfrm>
        </p:spPr>
        <p:txBody>
          <a:bodyPr anchor="t"/>
          <a:lstStyle/>
          <a:p>
            <a:r>
              <a:rPr lang="ro-RO" sz="1800"/>
              <a:t>Sunt date a </a:t>
            </a:r>
            <a:r>
              <a:rPr lang="ro-RO" sz="1800" err="1"/>
              <a:t>caror</a:t>
            </a:r>
            <a:r>
              <a:rPr lang="ro-RO" sz="1800"/>
              <a:t> valoare nu poate fi modificata in timpul executiei programului. Ele </a:t>
            </a:r>
            <a:r>
              <a:rPr lang="ro-RO" sz="1800" err="1"/>
              <a:t>reprezinta</a:t>
            </a:r>
            <a:r>
              <a:rPr lang="en-US" sz="1800"/>
              <a:t> </a:t>
            </a:r>
            <a:r>
              <a:rPr lang="ro-RO" sz="1800"/>
              <a:t>un tip si o valoare si astfel pot fi de mai multe tipuri:</a:t>
            </a:r>
            <a:endParaRPr lang="en-US" sz="1800"/>
          </a:p>
          <a:p>
            <a:pPr lvl="1">
              <a:spcBef>
                <a:spcPts val="0"/>
              </a:spcBef>
            </a:pPr>
            <a:r>
              <a:rPr lang="en-US" sz="1800" b="1" err="1"/>
              <a:t>constante</a:t>
            </a:r>
            <a:r>
              <a:rPr lang="en-US" sz="1800" b="1"/>
              <a:t> </a:t>
            </a:r>
            <a:r>
              <a:rPr lang="it-IT" sz="1800" b="1"/>
              <a:t>intregi</a:t>
            </a:r>
            <a:r>
              <a:rPr lang="it-IT" sz="1800"/>
              <a:t> - sunt compusi din cifre fara punct zecimal (ex. </a:t>
            </a:r>
            <a:r>
              <a:rPr lang="en-US" sz="1800"/>
              <a:t>”</a:t>
            </a:r>
            <a:r>
              <a:rPr lang="it-IT" sz="1800"/>
              <a:t>10</a:t>
            </a:r>
            <a:r>
              <a:rPr lang="en-US" sz="1800"/>
              <a:t>”</a:t>
            </a:r>
            <a:r>
              <a:rPr lang="it-IT" sz="1800"/>
              <a:t>). </a:t>
            </a:r>
          </a:p>
          <a:p>
            <a:pPr lvl="1">
              <a:spcBef>
                <a:spcPts val="0"/>
              </a:spcBef>
            </a:pPr>
            <a:r>
              <a:rPr lang="it-IT" sz="1800" b="1"/>
              <a:t>constante reale </a:t>
            </a:r>
            <a:r>
              <a:rPr lang="it-IT" sz="1800"/>
              <a:t>- sunt compusi din cifre cu semne (ex. </a:t>
            </a:r>
            <a:r>
              <a:rPr lang="en-US" sz="1800"/>
              <a:t>”-1.0”).</a:t>
            </a:r>
          </a:p>
          <a:p>
            <a:pPr lvl="1">
              <a:spcBef>
                <a:spcPts val="0"/>
              </a:spcBef>
            </a:pPr>
            <a:r>
              <a:rPr lang="en-US" sz="1800" b="1"/>
              <a:t>constante caracter </a:t>
            </a:r>
            <a:r>
              <a:rPr lang="en-US" sz="1800"/>
              <a:t>- </a:t>
            </a:r>
            <a:r>
              <a:rPr lang="pt-BR" sz="1800"/>
              <a:t>sunt incadrate intre apostrofuri si o constanta caracter are ca valoare codul ASCII al caracterului pe care il reprezinta (ex. ‘A’ - ASCII 65).</a:t>
            </a:r>
            <a:endParaRPr lang="it-IT" sz="1800"/>
          </a:p>
          <a:p>
            <a:pPr lvl="1">
              <a:spcBef>
                <a:spcPts val="0"/>
              </a:spcBef>
            </a:pPr>
            <a:r>
              <a:rPr lang="en-US" sz="1800" b="1">
                <a:latin typeface="Roboto Condensed Light" panose="020B0604020202020204" charset="0"/>
                <a:ea typeface="Roboto Condensed Light" panose="020B0604020202020204" charset="0"/>
              </a:rPr>
              <a:t>constante sir de caracter </a:t>
            </a:r>
            <a:r>
              <a:rPr lang="en-US" sz="1800">
                <a:latin typeface="Roboto Condensed Light" panose="020B0604020202020204" charset="0"/>
                <a:ea typeface="Roboto Condensed Light" panose="020B0604020202020204" charset="0"/>
              </a:rPr>
              <a:t>– sunt o succesiune de zero sau mai multe caractere, incadrate de ghilimele (ex. “armin”, “c++”).</a:t>
            </a:r>
          </a:p>
          <a:p>
            <a:pPr>
              <a:spcBef>
                <a:spcPts val="0"/>
              </a:spcBef>
            </a:pPr>
            <a:r>
              <a:rPr lang="en-US" sz="1800">
                <a:latin typeface="Roboto Condensed Light" panose="020B0604020202020204" charset="0"/>
                <a:ea typeface="Roboto Condensed Light" panose="020B0604020202020204" charset="0"/>
              </a:rPr>
              <a:t>Sintaxa: </a:t>
            </a:r>
            <a:r>
              <a:rPr lang="nl-NL" sz="1800">
                <a:effectLst>
                  <a:outerShdw blurRad="38100" dist="38100" dir="2700000" algn="tl">
                    <a:srgbClr val="000000">
                      <a:alpha val="43137"/>
                    </a:srgbClr>
                  </a:outerShdw>
                </a:effectLst>
                <a:latin typeface="Roboto Condensed Light" panose="020B0604020202020204" charset="0"/>
                <a:ea typeface="Roboto Condensed Light" panose="020B0604020202020204" charset="0"/>
              </a:rPr>
              <a:t>const [tip_data] nume=valoare; </a:t>
            </a:r>
            <a:r>
              <a:rPr lang="nl-NL" sz="1800">
                <a:latin typeface="Roboto Condensed Light" panose="020B0604020202020204" charset="0"/>
                <a:ea typeface="Roboto Condensed Light" panose="020B0604020202020204" charset="0"/>
              </a:rPr>
              <a:t>unde:</a:t>
            </a:r>
          </a:p>
          <a:p>
            <a:pPr lvl="1">
              <a:spcBef>
                <a:spcPts val="0"/>
              </a:spcBef>
            </a:pPr>
            <a:r>
              <a:rPr lang="it-IT" sz="1800" b="1">
                <a:latin typeface="Roboto Condensed Light" panose="020B0604020202020204" charset="0"/>
                <a:ea typeface="Roboto Condensed Light" panose="020B0604020202020204" charset="0"/>
              </a:rPr>
              <a:t>const</a:t>
            </a:r>
            <a:r>
              <a:rPr lang="it-IT" sz="1800">
                <a:latin typeface="Roboto Condensed Light" panose="020B0604020202020204" charset="0"/>
                <a:ea typeface="Roboto Condensed Light" panose="020B0604020202020204" charset="0"/>
              </a:rPr>
              <a:t> este un cuvant cheie care inseamna definirea unei constante simbolice;</a:t>
            </a:r>
          </a:p>
          <a:p>
            <a:pPr lvl="1">
              <a:spcBef>
                <a:spcPts val="0"/>
              </a:spcBef>
            </a:pPr>
            <a:r>
              <a:rPr lang="it-IT" sz="1800" b="1">
                <a:latin typeface="Roboto Condensed Light" panose="020B0604020202020204" charset="0"/>
                <a:ea typeface="Roboto Condensed Light" panose="020B0604020202020204" charset="0"/>
              </a:rPr>
              <a:t>tip_data </a:t>
            </a:r>
            <a:r>
              <a:rPr lang="it-IT" sz="1800">
                <a:latin typeface="Roboto Condensed Light" panose="020B0604020202020204" charset="0"/>
                <a:ea typeface="Roboto Condensed Light" panose="020B0604020202020204" charset="0"/>
              </a:rPr>
              <a:t>precizeaza tipul constante (poate lipsi);</a:t>
            </a:r>
          </a:p>
          <a:p>
            <a:pPr lvl="1">
              <a:spcBef>
                <a:spcPts val="0"/>
              </a:spcBef>
            </a:pPr>
            <a:r>
              <a:rPr lang="it-IT" sz="1800" b="1">
                <a:latin typeface="Roboto Condensed Light" panose="020B0604020202020204" charset="0"/>
                <a:ea typeface="Roboto Condensed Light" panose="020B0604020202020204" charset="0"/>
              </a:rPr>
              <a:t>nume</a:t>
            </a:r>
            <a:r>
              <a:rPr lang="it-IT" sz="1800">
                <a:latin typeface="Roboto Condensed Light" panose="020B0604020202020204" charset="0"/>
                <a:ea typeface="Roboto Condensed Light" panose="020B0604020202020204" charset="0"/>
              </a:rPr>
              <a:t> este identificatorul constantei;</a:t>
            </a:r>
          </a:p>
          <a:p>
            <a:pPr lvl="1">
              <a:spcBef>
                <a:spcPts val="0"/>
              </a:spcBef>
            </a:pPr>
            <a:r>
              <a:rPr lang="it-IT" sz="1800" b="1">
                <a:latin typeface="Roboto Condensed Light" panose="020B0604020202020204" charset="0"/>
                <a:ea typeface="Roboto Condensed Light" panose="020B0604020202020204" charset="0"/>
              </a:rPr>
              <a:t>valoare</a:t>
            </a:r>
            <a:r>
              <a:rPr lang="it-IT" sz="1800">
                <a:latin typeface="Roboto Condensed Light" panose="020B0604020202020204" charset="0"/>
                <a:ea typeface="Roboto Condensed Light" panose="020B0604020202020204" charset="0"/>
              </a:rPr>
              <a:t> este valoarea constantei.</a:t>
            </a:r>
          </a:p>
          <a:p>
            <a:pPr lvl="1">
              <a:spcBef>
                <a:spcPts val="0"/>
              </a:spcBef>
            </a:pPr>
            <a:endParaRPr lang="it-IT" sz="1800">
              <a:latin typeface="Roboto Condensed Light" panose="020B0604020202020204" charset="0"/>
              <a:ea typeface="Roboto Condensed Light" panose="020B0604020202020204" charset="0"/>
            </a:endParaRPr>
          </a:p>
          <a:p>
            <a:pPr lvl="1">
              <a:spcBef>
                <a:spcPts val="0"/>
              </a:spcBef>
            </a:pPr>
            <a:endParaRPr lang="en-US" sz="1800">
              <a:latin typeface="Roboto Condensed Light" panose="020B0604020202020204" charset="0"/>
              <a:ea typeface="Roboto Condensed Light" panose="020B0604020202020204" charset="0"/>
            </a:endParaRPr>
          </a:p>
          <a:p>
            <a:pPr lvl="1"/>
            <a:endParaRPr lang="en-US" sz="1800">
              <a:latin typeface="Roboto Condensed Light" panose="020B0604020202020204" charset="0"/>
              <a:ea typeface="Roboto Condensed Light" panose="020B0604020202020204" charset="0"/>
            </a:endParaRPr>
          </a:p>
        </p:txBody>
      </p:sp>
      <p:sp>
        <p:nvSpPr>
          <p:cNvPr id="2" name="Slide Number Placeholder 1">
            <a:extLst>
              <a:ext uri="{FF2B5EF4-FFF2-40B4-BE49-F238E27FC236}">
                <a16:creationId xmlns:a16="http://schemas.microsoft.com/office/drawing/2014/main" id="{25D03EC2-1209-4FA5-A934-7312606A2715}"/>
              </a:ext>
            </a:extLst>
          </p:cNvPr>
          <p:cNvSpPr>
            <a:spLocks noGrp="1"/>
          </p:cNvSpPr>
          <p:nvPr>
            <p:ph type="sldNum" idx="12"/>
          </p:nvPr>
        </p:nvSpPr>
        <p:spPr/>
        <p:txBody>
          <a:bodyPr/>
          <a:lstStyle/>
          <a:p>
            <a:fld id="{00000000-1234-1234-1234-123412341234}" type="slidenum">
              <a:rPr lang="en" smtClean="0"/>
              <a:pPr/>
              <a:t>37</a:t>
            </a:fld>
            <a:endParaRPr lang="en"/>
          </a:p>
        </p:txBody>
      </p:sp>
      <p:grpSp>
        <p:nvGrpSpPr>
          <p:cNvPr id="6" name="Google Shape;731;p37">
            <a:extLst>
              <a:ext uri="{FF2B5EF4-FFF2-40B4-BE49-F238E27FC236}">
                <a16:creationId xmlns:a16="http://schemas.microsoft.com/office/drawing/2014/main" id="{740F5CBB-0FD1-4F88-A7B5-613CB990883D}"/>
              </a:ext>
            </a:extLst>
          </p:cNvPr>
          <p:cNvGrpSpPr/>
          <p:nvPr/>
        </p:nvGrpSpPr>
        <p:grpSpPr>
          <a:xfrm>
            <a:off x="513529" y="627385"/>
            <a:ext cx="300746" cy="296580"/>
            <a:chOff x="3292425" y="3664250"/>
            <a:chExt cx="397025" cy="391525"/>
          </a:xfrm>
        </p:grpSpPr>
        <p:sp>
          <p:nvSpPr>
            <p:cNvPr id="7" name="Google Shape;732;p37">
              <a:extLst>
                <a:ext uri="{FF2B5EF4-FFF2-40B4-BE49-F238E27FC236}">
                  <a16:creationId xmlns:a16="http://schemas.microsoft.com/office/drawing/2014/main" id="{AACD4A69-B646-4A38-A658-7693F40D40B2}"/>
                </a:ext>
              </a:extLst>
            </p:cNvPr>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3;p37">
              <a:extLst>
                <a:ext uri="{FF2B5EF4-FFF2-40B4-BE49-F238E27FC236}">
                  <a16:creationId xmlns:a16="http://schemas.microsoft.com/office/drawing/2014/main" id="{029D5EA3-0305-4C59-B8B9-E9D672744ABC}"/>
                </a:ext>
              </a:extLst>
            </p:cNvPr>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4;p37">
              <a:extLst>
                <a:ext uri="{FF2B5EF4-FFF2-40B4-BE49-F238E27FC236}">
                  <a16:creationId xmlns:a16="http://schemas.microsoft.com/office/drawing/2014/main" id="{FD2CB393-8848-43E3-BDAD-345280E6CCA0}"/>
                </a:ext>
              </a:extLst>
            </p:cNvPr>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2688555"/>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361FAD-EB51-4D3B-83F3-F3C2BFDDEFF5}"/>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Text Placeholder 4">
            <a:extLst>
              <a:ext uri="{FF2B5EF4-FFF2-40B4-BE49-F238E27FC236}">
                <a16:creationId xmlns:a16="http://schemas.microsoft.com/office/drawing/2014/main" id="{59BA3BFC-5632-4F09-BC33-F96ACD899673}"/>
              </a:ext>
            </a:extLst>
          </p:cNvPr>
          <p:cNvSpPr>
            <a:spLocks noGrp="1"/>
          </p:cNvSpPr>
          <p:nvPr>
            <p:ph type="body" idx="1"/>
          </p:nvPr>
        </p:nvSpPr>
        <p:spPr>
          <a:xfrm>
            <a:off x="38600" y="757638"/>
            <a:ext cx="7776330" cy="4334048"/>
          </a:xfrm>
        </p:spPr>
        <p:txBody>
          <a:bodyPr anchor="t"/>
          <a:lstStyle/>
          <a:p>
            <a:r>
              <a:rPr lang="en-US" sz="1600" b="1"/>
              <a:t>Secventele escape</a:t>
            </a:r>
          </a:p>
          <a:p>
            <a:pPr marL="76199" indent="0">
              <a:buNone/>
            </a:pPr>
            <a:r>
              <a:rPr lang="ro-RO" sz="1600"/>
              <a:t>exprima caracterele</a:t>
            </a:r>
            <a:endParaRPr lang="en-US" sz="1600"/>
          </a:p>
          <a:p>
            <a:pPr marL="76199" indent="0">
              <a:buNone/>
            </a:pPr>
            <a:r>
              <a:rPr lang="ro-RO" sz="1600"/>
              <a:t>imposibil de reprezentat </a:t>
            </a:r>
            <a:endParaRPr lang="en-US" sz="1600"/>
          </a:p>
          <a:p>
            <a:pPr marL="76199" indent="0">
              <a:buNone/>
            </a:pPr>
            <a:r>
              <a:rPr lang="ro-RO" sz="1600"/>
              <a:t>printr-un singur simbo</a:t>
            </a:r>
            <a:r>
              <a:rPr lang="en-US" sz="1600"/>
              <a:t>l.</a:t>
            </a:r>
          </a:p>
          <a:p>
            <a:r>
              <a:rPr lang="it-IT" sz="1600"/>
              <a:t>Ele sunt tratate ca un</a:t>
            </a:r>
          </a:p>
          <a:p>
            <a:pPr marL="76199" indent="0">
              <a:buNone/>
            </a:pPr>
            <a:r>
              <a:rPr lang="it-IT" sz="1600"/>
              <a:t>singur caracter (desi au </a:t>
            </a:r>
          </a:p>
          <a:p>
            <a:pPr marL="76199" indent="0">
              <a:buNone/>
            </a:pPr>
            <a:r>
              <a:rPr lang="it-IT" sz="1600"/>
              <a:t>doua), deci se pun intre </a:t>
            </a:r>
          </a:p>
          <a:p>
            <a:pPr marL="76199" indent="0">
              <a:buNone/>
            </a:pPr>
            <a:r>
              <a:rPr lang="it-IT" sz="1600"/>
              <a:t>apostrofuri. Pot fi incluse </a:t>
            </a:r>
          </a:p>
          <a:p>
            <a:pPr marL="76199" indent="0">
              <a:buNone/>
            </a:pPr>
            <a:r>
              <a:rPr lang="it-IT" sz="1600"/>
              <a:t>in stringuri (siruri).</a:t>
            </a:r>
          </a:p>
          <a:p>
            <a:r>
              <a:rPr lang="it-IT" sz="1600"/>
              <a:t>Constau in combinatii </a:t>
            </a:r>
          </a:p>
          <a:p>
            <a:pPr marL="76199" indent="0">
              <a:buNone/>
            </a:pPr>
            <a:r>
              <a:rPr lang="it-IT" sz="1600"/>
              <a:t>dintre un caracter </a:t>
            </a:r>
          </a:p>
          <a:p>
            <a:pPr marL="76199" indent="0">
              <a:buNone/>
            </a:pPr>
            <a:r>
              <a:rPr lang="it-IT" sz="1600"/>
              <a:t>backslash (</a:t>
            </a:r>
            <a:r>
              <a:rPr lang="it-IT" sz="1600">
                <a:effectLst>
                  <a:outerShdw blurRad="38100" dist="38100" dir="2700000" algn="tl">
                    <a:srgbClr val="000000">
                      <a:alpha val="43137"/>
                    </a:srgbClr>
                  </a:outerShdw>
                </a:effectLst>
              </a:rPr>
              <a:t>\</a:t>
            </a:r>
            <a:r>
              <a:rPr lang="it-IT" sz="1600"/>
              <a:t>) </a:t>
            </a:r>
            <a:r>
              <a:rPr lang="pt-BR" sz="1600"/>
              <a:t>urmat de o litera sau de o combinatie de cifre .</a:t>
            </a:r>
          </a:p>
          <a:p>
            <a:r>
              <a:rPr lang="en-US" sz="1600"/>
              <a:t>Unele secvente afecteaza doar perifericele si nu datele de iesire de pe monitor.</a:t>
            </a:r>
            <a:endParaRPr lang="ro-RO" sz="1600"/>
          </a:p>
        </p:txBody>
      </p:sp>
      <p:graphicFrame>
        <p:nvGraphicFramePr>
          <p:cNvPr id="11" name="Table 10">
            <a:extLst>
              <a:ext uri="{FF2B5EF4-FFF2-40B4-BE49-F238E27FC236}">
                <a16:creationId xmlns:a16="http://schemas.microsoft.com/office/drawing/2014/main" id="{BFF94A7B-514F-485B-A598-DED499B985CD}"/>
              </a:ext>
            </a:extLst>
          </p:cNvPr>
          <p:cNvGraphicFramePr>
            <a:graphicFrameLocks noGrp="1"/>
          </p:cNvGraphicFramePr>
          <p:nvPr>
            <p:extLst>
              <p:ext uri="{D42A27DB-BD31-4B8C-83A1-F6EECF244321}">
                <p14:modId xmlns:p14="http://schemas.microsoft.com/office/powerpoint/2010/main" val="3637793282"/>
              </p:ext>
            </p:extLst>
          </p:nvPr>
        </p:nvGraphicFramePr>
        <p:xfrm>
          <a:off x="2434972" y="51814"/>
          <a:ext cx="6670428" cy="4334048"/>
        </p:xfrm>
        <a:graphic>
          <a:graphicData uri="http://schemas.openxmlformats.org/drawingml/2006/table">
            <a:tbl>
              <a:tblPr>
                <a:tableStyleId>{BC89EF96-8CEA-46FF-86C4-4CE0E7609802}</a:tableStyleId>
              </a:tblPr>
              <a:tblGrid>
                <a:gridCol w="4784764">
                  <a:extLst>
                    <a:ext uri="{9D8B030D-6E8A-4147-A177-3AD203B41FA5}">
                      <a16:colId xmlns:a16="http://schemas.microsoft.com/office/drawing/2014/main" val="1738939615"/>
                    </a:ext>
                  </a:extLst>
                </a:gridCol>
                <a:gridCol w="1885664">
                  <a:extLst>
                    <a:ext uri="{9D8B030D-6E8A-4147-A177-3AD203B41FA5}">
                      <a16:colId xmlns:a16="http://schemas.microsoft.com/office/drawing/2014/main" val="3058146046"/>
                    </a:ext>
                  </a:extLst>
                </a:gridCol>
              </a:tblGrid>
              <a:tr h="233257">
                <a:tc>
                  <a:txBody>
                    <a:bodyPr/>
                    <a:lstStyle/>
                    <a:p>
                      <a:pPr algn="ctr"/>
                      <a:r>
                        <a:rPr lang="en-US" sz="1100" b="1">
                          <a:effectLst/>
                          <a:latin typeface="UD Digi Kyokasho NK-B" panose="02020700000000000000" pitchFamily="18" charset="-128"/>
                          <a:ea typeface="UD Digi Kyokasho NK-B" panose="02020700000000000000" pitchFamily="18" charset="-128"/>
                        </a:rPr>
                        <a:t>VALOARE</a:t>
                      </a:r>
                      <a:endParaRPr lang="ro-RO" sz="1100" b="1">
                        <a:solidFill>
                          <a:srgbClr val="2A2A2A"/>
                        </a:solidFill>
                        <a:effectLst/>
                        <a:latin typeface="UD Digi Kyokasho NK-B" panose="02020700000000000000" pitchFamily="18" charset="-128"/>
                        <a:ea typeface="UD Digi Kyokasho NK-B" panose="02020700000000000000" pitchFamily="18" charset="-128"/>
                      </a:endParaRPr>
                    </a:p>
                  </a:txBody>
                  <a:tcPr marL="34921" marR="34921" marT="43652" marB="43652" anchor="ctr">
                    <a:solidFill>
                      <a:schemeClr val="accent1">
                        <a:lumMod val="20000"/>
                        <a:lumOff val="80000"/>
                      </a:schemeClr>
                    </a:solidFill>
                  </a:tcPr>
                </a:tc>
                <a:tc>
                  <a:txBody>
                    <a:bodyPr/>
                    <a:lstStyle/>
                    <a:p>
                      <a:pPr algn="ctr"/>
                      <a:r>
                        <a:rPr lang="en-US" sz="1100" b="1">
                          <a:effectLst/>
                          <a:latin typeface="UD Digi Kyokasho NK-B" panose="02020700000000000000" pitchFamily="18" charset="-128"/>
                          <a:ea typeface="UD Digi Kyokasho NK-B" panose="02020700000000000000" pitchFamily="18" charset="-128"/>
                        </a:rPr>
                        <a:t>SECVENTA ESCAPE</a:t>
                      </a:r>
                      <a:endParaRPr lang="ro-RO" sz="1100" b="1">
                        <a:solidFill>
                          <a:srgbClr val="2A2A2A"/>
                        </a:solidFill>
                        <a:effectLst/>
                        <a:latin typeface="UD Digi Kyokasho NK-B" panose="02020700000000000000" pitchFamily="18" charset="-128"/>
                        <a:ea typeface="UD Digi Kyokasho NK-B" panose="02020700000000000000" pitchFamily="18" charset="-128"/>
                      </a:endParaRPr>
                    </a:p>
                  </a:txBody>
                  <a:tcPr marL="34921" marR="34921" marT="43652" marB="43652" anchor="ctr">
                    <a:solidFill>
                      <a:schemeClr val="accent1">
                        <a:lumMod val="20000"/>
                        <a:lumOff val="80000"/>
                      </a:schemeClr>
                    </a:solidFill>
                  </a:tcPr>
                </a:tc>
                <a:extLst>
                  <a:ext uri="{0D108BD9-81ED-4DB2-BD59-A6C34878D82A}">
                    <a16:rowId xmlns:a16="http://schemas.microsoft.com/office/drawing/2014/main" val="3581071854"/>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Linie noua (ne</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wlin</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e)</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\n</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994387600"/>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Tabulare orizontala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horizontal tab</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2298908861"/>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Tabulare verticala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vertical tab</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2700850627"/>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Deplasare cu o pozitie la stanga (b</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ackspace</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\b</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4175113404"/>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Intoarcerea carului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carriage return</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1029526551"/>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Salt la pagina noua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form feed</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\f</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611807508"/>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Alerta sonora (a</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lert</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3136694957"/>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Bara inversa (b</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ackslash</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2419498919"/>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Semnul intrebarii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question mark</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3988171219"/>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Apostrof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single quote</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1621503369"/>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Ghilimele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double quote</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2808119716"/>
                  </a:ext>
                </a:extLst>
              </a:tr>
              <a:tr h="0">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Caracterul null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the null character</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3269961578"/>
                  </a:ext>
                </a:extLst>
              </a:tr>
              <a:tr h="0">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Sistem de numeratie in baza 8 (o</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ctal</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\ooo</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739033410"/>
                  </a:ext>
                </a:extLst>
              </a:tr>
              <a:tr h="0">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Sistem de numeratie in baza 16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hexadecimal</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\xhhh</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3872048765"/>
                  </a:ext>
                </a:extLst>
              </a:tr>
              <a:tr h="0">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Codificare de caractere in 8 biti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Unicode </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UTF-8</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\uxxxx</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1450761384"/>
                  </a:ext>
                </a:extLst>
              </a:tr>
              <a:tr h="233257">
                <a:tc>
                  <a:txBody>
                    <a:bodyPr/>
                    <a:lstStyle/>
                    <a:p>
                      <a:pPr fontAlgn="t"/>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Codificare de caractere in 16 biti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Unicode</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 (</a:t>
                      </a:r>
                      <a:r>
                        <a:rPr lang="ro-RO"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UTF-16</a:t>
                      </a:r>
                      <a:r>
                        <a:rPr lang="en-US" sz="1100" b="0" i="0">
                          <a:effectLst/>
                          <a:latin typeface="UD Digi Kyokasho NP-R" panose="02020400000000000000" pitchFamily="18" charset="-128"/>
                          <a:ea typeface="UD Digi Kyokasho NP-R" panose="02020400000000000000" pitchFamily="18" charset="-128"/>
                          <a:cs typeface="BrowalliaUPC" panose="020B0604020202020204" pitchFamily="34" charset="-34"/>
                        </a:rPr>
                        <a:t>))</a:t>
                      </a:r>
                      <a:endParaRPr lang="ro-RO" sz="1100" b="0" i="0">
                        <a:solidFill>
                          <a:srgbClr val="2A2A2A"/>
                        </a:solidFill>
                        <a:effectLst/>
                        <a:latin typeface="UD Digi Kyokasho NP-R" panose="02020400000000000000" pitchFamily="18" charset="-128"/>
                        <a:ea typeface="UD Digi Kyokasho NP-R" panose="02020400000000000000" pitchFamily="18" charset="-128"/>
                        <a:cs typeface="BrowalliaUPC" panose="020B0604020202020204" pitchFamily="34" charset="-34"/>
                      </a:endParaRPr>
                    </a:p>
                  </a:txBody>
                  <a:tcPr marL="34921" marR="34921" marT="43652" marB="43652">
                    <a:solidFill>
                      <a:schemeClr val="bg1"/>
                    </a:solidFill>
                  </a:tcPr>
                </a:tc>
                <a:tc>
                  <a:txBody>
                    <a:bodyPr/>
                    <a:lstStyle/>
                    <a:p>
                      <a:pPr algn="ctr" fontAlgn="t"/>
                      <a:r>
                        <a:rPr lang="ro-RO" sz="1100" b="0" i="0">
                          <a:effectLst>
                            <a:outerShdw blurRad="38100" dist="38100" dir="2700000" algn="tl">
                              <a:srgbClr val="000000">
                                <a:alpha val="43137"/>
                              </a:srgbClr>
                            </a:outerShdw>
                          </a:effectLst>
                          <a:latin typeface="Arial" panose="020B0604020202020204" pitchFamily="34" charset="0"/>
                          <a:cs typeface="Arial" panose="020B0604020202020204" pitchFamily="34" charset="0"/>
                        </a:rPr>
                        <a:t>\Uxxxxxxxx</a:t>
                      </a:r>
                      <a:endParaRPr lang="ro-RO" sz="1100" b="0" i="0">
                        <a:solidFill>
                          <a:srgbClr val="2A2A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34921" marR="34921" marT="43652" marB="43652">
                    <a:solidFill>
                      <a:schemeClr val="bg1"/>
                    </a:solidFill>
                  </a:tcPr>
                </a:tc>
                <a:extLst>
                  <a:ext uri="{0D108BD9-81ED-4DB2-BD59-A6C34878D82A}">
                    <a16:rowId xmlns:a16="http://schemas.microsoft.com/office/drawing/2014/main" val="3255527248"/>
                  </a:ext>
                </a:extLst>
              </a:tr>
            </a:tbl>
          </a:graphicData>
        </a:graphic>
      </p:graphicFrame>
    </p:spTree>
    <p:extLst>
      <p:ext uri="{BB962C8B-B14F-4D97-AF65-F5344CB8AC3E}">
        <p14:creationId xmlns:p14="http://schemas.microsoft.com/office/powerpoint/2010/main" val="2180880422"/>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B34C-4103-4AD0-934E-67FC78DECA22}"/>
              </a:ext>
            </a:extLst>
          </p:cNvPr>
          <p:cNvSpPr>
            <a:spLocks noGrp="1"/>
          </p:cNvSpPr>
          <p:nvPr>
            <p:ph type="title"/>
          </p:nvPr>
        </p:nvSpPr>
        <p:spPr/>
        <p:txBody>
          <a:bodyPr/>
          <a:lstStyle/>
          <a:p>
            <a:r>
              <a:rPr lang="en-US"/>
              <a:t>VARIABILE</a:t>
            </a:r>
            <a:endParaRPr lang="ro-RO"/>
          </a:p>
        </p:txBody>
      </p:sp>
      <p:sp>
        <p:nvSpPr>
          <p:cNvPr id="3" name="Text Placeholder 2">
            <a:extLst>
              <a:ext uri="{FF2B5EF4-FFF2-40B4-BE49-F238E27FC236}">
                <a16:creationId xmlns:a16="http://schemas.microsoft.com/office/drawing/2014/main" id="{F76BD902-556B-4E00-92ED-CDCC3F712123}"/>
              </a:ext>
            </a:extLst>
          </p:cNvPr>
          <p:cNvSpPr>
            <a:spLocks noGrp="1"/>
          </p:cNvSpPr>
          <p:nvPr>
            <p:ph type="body" idx="1"/>
          </p:nvPr>
        </p:nvSpPr>
        <p:spPr>
          <a:xfrm>
            <a:off x="0" y="1327350"/>
            <a:ext cx="9144000" cy="3816150"/>
          </a:xfrm>
        </p:spPr>
        <p:txBody>
          <a:bodyPr anchor="t"/>
          <a:lstStyle/>
          <a:p>
            <a:r>
              <a:rPr lang="ro-RO" sz="1800"/>
              <a:t>Pentru a putea utiliza informa</a:t>
            </a:r>
            <a:r>
              <a:rPr lang="en-US" sz="1800"/>
              <a:t>t</a:t>
            </a:r>
            <a:r>
              <a:rPr lang="ro-RO" sz="1800"/>
              <a:t>iile ce pot fi prelucrate prin intermediul programelor, trebuie s</a:t>
            </a:r>
            <a:r>
              <a:rPr lang="en-US" sz="1800"/>
              <a:t>a </a:t>
            </a:r>
            <a:r>
              <a:rPr lang="ro-RO" sz="1800"/>
              <a:t>folosim denumiri (identificatori), care s</a:t>
            </a:r>
            <a:r>
              <a:rPr lang="en-US" sz="1800"/>
              <a:t>a</a:t>
            </a:r>
            <a:r>
              <a:rPr lang="ro-RO" sz="1800"/>
              <a:t> fie compu</a:t>
            </a:r>
            <a:r>
              <a:rPr lang="en-US" sz="1800"/>
              <a:t>s</a:t>
            </a:r>
            <a:r>
              <a:rPr lang="ro-RO" sz="1800"/>
              <a:t>i din – litere, cifre </a:t>
            </a:r>
            <a:r>
              <a:rPr lang="en-US" sz="1800"/>
              <a:t>si</a:t>
            </a:r>
            <a:r>
              <a:rPr lang="ro-RO" sz="1800"/>
              <a:t> liniu</a:t>
            </a:r>
            <a:r>
              <a:rPr lang="en-US" sz="1800"/>
              <a:t>t</a:t>
            </a:r>
            <a:r>
              <a:rPr lang="ro-RO" sz="1800"/>
              <a:t>a de subliniere</a:t>
            </a:r>
            <a:r>
              <a:rPr lang="en-US" sz="1800"/>
              <a:t> </a:t>
            </a:r>
            <a:r>
              <a:rPr lang="ro-RO" sz="1800"/>
              <a:t>(caracterul underscore) - maxim 31 caractere.</a:t>
            </a:r>
            <a:endParaRPr lang="en-US" sz="1800"/>
          </a:p>
          <a:p>
            <a:r>
              <a:rPr lang="en-US" sz="1800" b="1"/>
              <a:t>Variabila</a:t>
            </a:r>
            <a:r>
              <a:rPr lang="en-US" sz="1800"/>
              <a:t> este</a:t>
            </a:r>
            <a:r>
              <a:rPr lang="ro-RO" sz="1800"/>
              <a:t> o denumire (identificator) pe care compilatorul o asociaz</a:t>
            </a:r>
            <a:r>
              <a:rPr lang="en-US" sz="1800"/>
              <a:t>a</a:t>
            </a:r>
            <a:r>
              <a:rPr lang="ro-RO" sz="1800"/>
              <a:t> cu o anumit</a:t>
            </a:r>
            <a:r>
              <a:rPr lang="en-US" sz="1800"/>
              <a:t>a</a:t>
            </a:r>
            <a:r>
              <a:rPr lang="ro-RO" sz="1800"/>
              <a:t> zon</a:t>
            </a:r>
            <a:r>
              <a:rPr lang="en-US" sz="1800"/>
              <a:t>a </a:t>
            </a:r>
            <a:r>
              <a:rPr lang="ro-RO" sz="1800"/>
              <a:t>de memorie. C</a:t>
            </a:r>
            <a:r>
              <a:rPr lang="en-US" sz="1800"/>
              <a:t>a</a:t>
            </a:r>
            <a:r>
              <a:rPr lang="ro-RO" sz="1800"/>
              <a:t>nd se declar</a:t>
            </a:r>
            <a:r>
              <a:rPr lang="en-US" sz="1800"/>
              <a:t>a</a:t>
            </a:r>
            <a:r>
              <a:rPr lang="ro-RO" sz="1800"/>
              <a:t> o variabil</a:t>
            </a:r>
            <a:r>
              <a:rPr lang="en-US" sz="1800"/>
              <a:t>a</a:t>
            </a:r>
            <a:r>
              <a:rPr lang="ro-RO" sz="1800"/>
              <a:t>, trebuie specificat numele ei c</a:t>
            </a:r>
            <a:r>
              <a:rPr lang="en-US" sz="1800"/>
              <a:t>a</a:t>
            </a:r>
            <a:r>
              <a:rPr lang="ro-RO" sz="1800"/>
              <a:t>t </a:t>
            </a:r>
            <a:r>
              <a:rPr lang="en-US" sz="1800"/>
              <a:t>s</a:t>
            </a:r>
            <a:r>
              <a:rPr lang="ro-RO" sz="1800"/>
              <a:t>i tipul de date</a:t>
            </a:r>
            <a:r>
              <a:rPr lang="en-US" sz="1800"/>
              <a:t> </a:t>
            </a:r>
            <a:r>
              <a:rPr lang="ro-RO" sz="1800"/>
              <a:t>asociat.</a:t>
            </a:r>
            <a:endParaRPr lang="en-US" sz="1800"/>
          </a:p>
          <a:p>
            <a:endParaRPr lang="ro-RO" sz="1800"/>
          </a:p>
        </p:txBody>
      </p:sp>
      <p:sp>
        <p:nvSpPr>
          <p:cNvPr id="4" name="Slide Number Placeholder 3">
            <a:extLst>
              <a:ext uri="{FF2B5EF4-FFF2-40B4-BE49-F238E27FC236}">
                <a16:creationId xmlns:a16="http://schemas.microsoft.com/office/drawing/2014/main" id="{74A30017-E819-46D6-BD05-07C91D4EB3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graphicFrame>
        <p:nvGraphicFramePr>
          <p:cNvPr id="15" name="Table 14">
            <a:extLst>
              <a:ext uri="{FF2B5EF4-FFF2-40B4-BE49-F238E27FC236}">
                <a16:creationId xmlns:a16="http://schemas.microsoft.com/office/drawing/2014/main" id="{48B222C0-F83B-4D1B-BCB2-06DD66252824}"/>
              </a:ext>
            </a:extLst>
          </p:cNvPr>
          <p:cNvGraphicFramePr>
            <a:graphicFrameLocks noGrp="1"/>
          </p:cNvGraphicFramePr>
          <p:nvPr>
            <p:extLst>
              <p:ext uri="{D42A27DB-BD31-4B8C-83A1-F6EECF244321}">
                <p14:modId xmlns:p14="http://schemas.microsoft.com/office/powerpoint/2010/main" val="2809677109"/>
              </p:ext>
            </p:extLst>
          </p:nvPr>
        </p:nvGraphicFramePr>
        <p:xfrm>
          <a:off x="1522000" y="2984565"/>
          <a:ext cx="6096000" cy="1483360"/>
        </p:xfrm>
        <a:graphic>
          <a:graphicData uri="http://schemas.openxmlformats.org/drawingml/2006/table">
            <a:tbl>
              <a:tblPr bandRow="1">
                <a:tableStyleId>{BC89EF96-8CEA-46FF-86C4-4CE0E7609802}</a:tableStyleId>
              </a:tblPr>
              <a:tblGrid>
                <a:gridCol w="1148589">
                  <a:extLst>
                    <a:ext uri="{9D8B030D-6E8A-4147-A177-3AD203B41FA5}">
                      <a16:colId xmlns:a16="http://schemas.microsoft.com/office/drawing/2014/main" val="2943605186"/>
                    </a:ext>
                  </a:extLst>
                </a:gridCol>
                <a:gridCol w="4947411">
                  <a:extLst>
                    <a:ext uri="{9D8B030D-6E8A-4147-A177-3AD203B41FA5}">
                      <a16:colId xmlns:a16="http://schemas.microsoft.com/office/drawing/2014/main" val="2106468699"/>
                    </a:ext>
                  </a:extLst>
                </a:gridCol>
              </a:tblGrid>
              <a:tr h="370840">
                <a:tc>
                  <a:txBody>
                    <a:bodyPr/>
                    <a:lstStyle/>
                    <a:p>
                      <a:pPr algn="ctr"/>
                      <a:r>
                        <a:rPr lang="en-US"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rPr>
                        <a:t>int a</a:t>
                      </a:r>
                      <a:endParaRPr lang="ro-RO"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endParaRPr>
                    </a:p>
                  </a:txBody>
                  <a:tcPr anchor="ctr">
                    <a:lnL w="12700" cmpd="sng">
                      <a:noFill/>
                    </a:lnL>
                    <a:lnR w="12700" cmpd="sng">
                      <a:noFill/>
                    </a:lnR>
                    <a:lnT w="12700" cmpd="sng">
                      <a:noFill/>
                    </a:lnT>
                    <a:noFill/>
                  </a:tcPr>
                </a:tc>
                <a:tc>
                  <a:txBody>
                    <a:bodyPr/>
                    <a:lstStyle/>
                    <a:p>
                      <a:r>
                        <a:rPr lang="ro-RO" b="1" cap="none" spc="0">
                          <a:ln w="0"/>
                          <a:solidFill>
                            <a:schemeClr val="accent1"/>
                          </a:solidFill>
                          <a:effectLst/>
                          <a:latin typeface="UD Digi Kyokasho NK-B" panose="02020700000000000000" pitchFamily="18" charset="-128"/>
                          <a:ea typeface="UD Digi Kyokasho NK-B" panose="02020700000000000000" pitchFamily="18" charset="-128"/>
                        </a:rPr>
                        <a:t>variabila a este de tip </a:t>
                      </a:r>
                      <a:r>
                        <a:rPr lang="en-US" b="1" cap="none" spc="0">
                          <a:ln w="0"/>
                          <a:solidFill>
                            <a:schemeClr val="accent1"/>
                          </a:solidFill>
                          <a:effectLst/>
                          <a:latin typeface="UD Digi Kyokasho NK-B" panose="02020700000000000000" pitchFamily="18" charset="-128"/>
                          <a:ea typeface="UD Digi Kyokasho NK-B" panose="02020700000000000000" pitchFamily="18" charset="-128"/>
                        </a:rPr>
                        <a:t>i</a:t>
                      </a:r>
                      <a:r>
                        <a:rPr lang="ro-RO" b="1" cap="none" spc="0">
                          <a:ln w="0"/>
                          <a:solidFill>
                            <a:schemeClr val="accent1"/>
                          </a:solidFill>
                          <a:effectLst/>
                          <a:latin typeface="UD Digi Kyokasho NK-B" panose="02020700000000000000" pitchFamily="18" charset="-128"/>
                          <a:ea typeface="UD Digi Kyokasho NK-B" panose="02020700000000000000" pitchFamily="18" charset="-128"/>
                        </a:rPr>
                        <a:t>ntreg</a:t>
                      </a:r>
                    </a:p>
                  </a:txBody>
                  <a:tcPr anchor="ctr">
                    <a:lnL w="12700" cmpd="sng">
                      <a:noFill/>
                    </a:lnL>
                    <a:lnR w="12700" cmpd="sng">
                      <a:noFill/>
                    </a:lnR>
                    <a:lnT w="12700" cmpd="sng">
                      <a:noFill/>
                    </a:lnT>
                    <a:solidFill>
                      <a:schemeClr val="bg1">
                        <a:alpha val="20000"/>
                      </a:schemeClr>
                    </a:solidFill>
                  </a:tcPr>
                </a:tc>
                <a:extLst>
                  <a:ext uri="{0D108BD9-81ED-4DB2-BD59-A6C34878D82A}">
                    <a16:rowId xmlns:a16="http://schemas.microsoft.com/office/drawing/2014/main" val="3890381381"/>
                  </a:ext>
                </a:extLst>
              </a:tr>
              <a:tr h="370840">
                <a:tc>
                  <a:txBody>
                    <a:bodyPr/>
                    <a:lstStyle/>
                    <a:p>
                      <a:pPr algn="ctr"/>
                      <a:r>
                        <a:rPr lang="en-US"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rPr>
                        <a:t>float a</a:t>
                      </a:r>
                      <a:endParaRPr lang="ro-RO"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endParaRPr>
                    </a:p>
                  </a:txBody>
                  <a:tcPr anchor="ctr">
                    <a:lnL w="12700" cmpd="sng">
                      <a:noFill/>
                    </a:lnL>
                  </a:tcPr>
                </a:tc>
                <a:tc>
                  <a:txBody>
                    <a:bodyPr/>
                    <a:lstStyle/>
                    <a:p>
                      <a:r>
                        <a:rPr lang="ro-RO" b="0" cap="none" spc="0">
                          <a:ln w="0"/>
                          <a:solidFill>
                            <a:schemeClr val="accent1"/>
                          </a:solidFill>
                          <a:effectLst/>
                          <a:latin typeface="UD Digi Kyokasho NK-B" panose="02020700000000000000" pitchFamily="18" charset="-128"/>
                          <a:ea typeface="UD Digi Kyokasho NK-B" panose="02020700000000000000" pitchFamily="18" charset="-128"/>
                        </a:rPr>
                        <a:t>variabila b este de tip rea</a:t>
                      </a:r>
                    </a:p>
                  </a:txBody>
                  <a:tcPr anchor="ctr">
                    <a:solidFill>
                      <a:schemeClr val="accent1">
                        <a:lumMod val="20000"/>
                        <a:lumOff val="80000"/>
                      </a:schemeClr>
                    </a:solidFill>
                  </a:tcPr>
                </a:tc>
                <a:extLst>
                  <a:ext uri="{0D108BD9-81ED-4DB2-BD59-A6C34878D82A}">
                    <a16:rowId xmlns:a16="http://schemas.microsoft.com/office/drawing/2014/main" val="2922834599"/>
                  </a:ext>
                </a:extLst>
              </a:tr>
              <a:tr h="370840">
                <a:tc>
                  <a:txBody>
                    <a:bodyPr/>
                    <a:lstStyle/>
                    <a:p>
                      <a:pPr algn="ctr"/>
                      <a:r>
                        <a:rPr lang="en-US"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rPr>
                        <a:t>char d</a:t>
                      </a:r>
                      <a:endParaRPr lang="ro-RO"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endParaRPr>
                    </a:p>
                  </a:txBody>
                  <a:tcPr anchor="ctr">
                    <a:lnL w="12700" cmpd="sng">
                      <a:noFill/>
                    </a:lnL>
                    <a:noFill/>
                  </a:tcPr>
                </a:tc>
                <a:tc>
                  <a:txBody>
                    <a:bodyPr/>
                    <a:lstStyle/>
                    <a:p>
                      <a:r>
                        <a:rPr lang="ro-RO" b="0" cap="none" spc="0">
                          <a:ln w="0"/>
                          <a:solidFill>
                            <a:schemeClr val="accent1"/>
                          </a:solidFill>
                          <a:effectLst/>
                          <a:latin typeface="UD Digi Kyokasho NK-B" panose="02020700000000000000" pitchFamily="18" charset="-128"/>
                          <a:ea typeface="UD Digi Kyokasho NK-B" panose="02020700000000000000" pitchFamily="18" charset="-128"/>
                        </a:rPr>
                        <a:t>variabila d este de tip caracter</a:t>
                      </a:r>
                    </a:p>
                  </a:txBody>
                  <a:tcPr anchor="ctr">
                    <a:solidFill>
                      <a:schemeClr val="bg1">
                        <a:alpha val="20000"/>
                      </a:schemeClr>
                    </a:solidFill>
                  </a:tcPr>
                </a:tc>
                <a:extLst>
                  <a:ext uri="{0D108BD9-81ED-4DB2-BD59-A6C34878D82A}">
                    <a16:rowId xmlns:a16="http://schemas.microsoft.com/office/drawing/2014/main" val="1788140777"/>
                  </a:ext>
                </a:extLst>
              </a:tr>
              <a:tr h="370840">
                <a:tc>
                  <a:txBody>
                    <a:bodyPr/>
                    <a:lstStyle/>
                    <a:p>
                      <a:pPr algn="ctr"/>
                      <a:r>
                        <a:rPr lang="en-US"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rPr>
                        <a:t>void</a:t>
                      </a:r>
                      <a:endParaRPr lang="ro-RO" sz="1400" b="0" i="1" cap="none" spc="0">
                        <a:ln w="0"/>
                        <a:solidFill>
                          <a:schemeClr val="accent1"/>
                        </a:solidFill>
                        <a:effectLst>
                          <a:outerShdw blurRad="38100" dist="19050" dir="2700000" algn="tl" rotWithShape="0">
                            <a:schemeClr val="dk1">
                              <a:alpha val="40000"/>
                            </a:schemeClr>
                          </a:outerShdw>
                        </a:effectLst>
                        <a:latin typeface="UD Digi Kyokasho NP-B" panose="02020700000000000000" pitchFamily="18" charset="-128"/>
                        <a:ea typeface="UD Digi Kyokasho NP-B" panose="02020700000000000000" pitchFamily="18" charset="-128"/>
                      </a:endParaRPr>
                    </a:p>
                  </a:txBody>
                  <a:tcPr anchor="ctr">
                    <a:lnL w="12700" cmpd="sng">
                      <a:noFill/>
                    </a:lnL>
                    <a:lnB w="12700" cmpd="sng">
                      <a:noFill/>
                    </a:lnB>
                  </a:tcPr>
                </a:tc>
                <a:tc>
                  <a:txBody>
                    <a:bodyPr/>
                    <a:lstStyle/>
                    <a:p>
                      <a:r>
                        <a:rPr lang="ro-RO" b="0" cap="none" spc="0">
                          <a:ln w="0"/>
                          <a:solidFill>
                            <a:schemeClr val="accent1"/>
                          </a:solidFill>
                          <a:effectLst/>
                          <a:latin typeface="UD Digi Kyokasho NK-B" panose="02020700000000000000" pitchFamily="18" charset="-128"/>
                          <a:ea typeface="UD Digi Kyokasho NK-B" panose="02020700000000000000" pitchFamily="18" charset="-128"/>
                        </a:rPr>
                        <a:t>variabila f</a:t>
                      </a:r>
                      <a:r>
                        <a:rPr lang="en-US" b="0" cap="none" spc="0">
                          <a:ln w="0"/>
                          <a:solidFill>
                            <a:schemeClr val="accent1"/>
                          </a:solidFill>
                          <a:effectLst/>
                          <a:latin typeface="UD Digi Kyokasho NK-B" panose="02020700000000000000" pitchFamily="18" charset="-128"/>
                          <a:ea typeface="UD Digi Kyokasho NK-B" panose="02020700000000000000" pitchFamily="18" charset="-128"/>
                        </a:rPr>
                        <a:t>a</a:t>
                      </a:r>
                      <a:r>
                        <a:rPr lang="ro-RO" b="0" cap="none" spc="0">
                          <a:ln w="0"/>
                          <a:solidFill>
                            <a:schemeClr val="accent1"/>
                          </a:solidFill>
                          <a:effectLst/>
                          <a:latin typeface="UD Digi Kyokasho NK-B" panose="02020700000000000000" pitchFamily="18" charset="-128"/>
                          <a:ea typeface="UD Digi Kyokasho NK-B" panose="02020700000000000000" pitchFamily="18" charset="-128"/>
                        </a:rPr>
                        <a:t>r</a:t>
                      </a:r>
                      <a:r>
                        <a:rPr lang="en-US" b="0" cap="none" spc="0">
                          <a:ln w="0"/>
                          <a:solidFill>
                            <a:schemeClr val="accent1"/>
                          </a:solidFill>
                          <a:effectLst/>
                          <a:latin typeface="UD Digi Kyokasho NK-B" panose="02020700000000000000" pitchFamily="18" charset="-128"/>
                          <a:ea typeface="UD Digi Kyokasho NK-B" panose="02020700000000000000" pitchFamily="18" charset="-128"/>
                        </a:rPr>
                        <a:t>a</a:t>
                      </a:r>
                      <a:r>
                        <a:rPr lang="ro-RO" b="0" cap="none" spc="0">
                          <a:ln w="0"/>
                          <a:solidFill>
                            <a:schemeClr val="accent1"/>
                          </a:solidFill>
                          <a:effectLst/>
                          <a:latin typeface="UD Digi Kyokasho NK-B" panose="02020700000000000000" pitchFamily="18" charset="-128"/>
                          <a:ea typeface="UD Digi Kyokasho NK-B" panose="02020700000000000000" pitchFamily="18" charset="-128"/>
                        </a:rPr>
                        <a:t> tip</a:t>
                      </a:r>
                    </a:p>
                  </a:txBody>
                  <a:tcPr anchor="ctr">
                    <a:solidFill>
                      <a:schemeClr val="accent1">
                        <a:lumMod val="20000"/>
                        <a:lumOff val="80000"/>
                      </a:schemeClr>
                    </a:solidFill>
                  </a:tcPr>
                </a:tc>
                <a:extLst>
                  <a:ext uri="{0D108BD9-81ED-4DB2-BD59-A6C34878D82A}">
                    <a16:rowId xmlns:a16="http://schemas.microsoft.com/office/drawing/2014/main" val="4115666755"/>
                  </a:ext>
                </a:extLst>
              </a:tr>
            </a:tbl>
          </a:graphicData>
        </a:graphic>
      </p:graphicFrame>
      <p:grpSp>
        <p:nvGrpSpPr>
          <p:cNvPr id="16" name="Google Shape;579;p37">
            <a:extLst>
              <a:ext uri="{FF2B5EF4-FFF2-40B4-BE49-F238E27FC236}">
                <a16:creationId xmlns:a16="http://schemas.microsoft.com/office/drawing/2014/main" id="{600DDFE3-8390-4429-AA8F-44D9DC6A2DA8}"/>
              </a:ext>
            </a:extLst>
          </p:cNvPr>
          <p:cNvGrpSpPr/>
          <p:nvPr/>
        </p:nvGrpSpPr>
        <p:grpSpPr>
          <a:xfrm>
            <a:off x="499685" y="640991"/>
            <a:ext cx="314590" cy="269367"/>
            <a:chOff x="1934025" y="1001650"/>
            <a:chExt cx="415300" cy="355600"/>
          </a:xfrm>
        </p:grpSpPr>
        <p:sp>
          <p:nvSpPr>
            <p:cNvPr id="17" name="Google Shape;580;p37">
              <a:extLst>
                <a:ext uri="{FF2B5EF4-FFF2-40B4-BE49-F238E27FC236}">
                  <a16:creationId xmlns:a16="http://schemas.microsoft.com/office/drawing/2014/main" id="{207A013E-DA86-4EC7-943C-BB028DB9478F}"/>
                </a:ext>
              </a:extLst>
            </p:cNvPr>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1;p37">
              <a:extLst>
                <a:ext uri="{FF2B5EF4-FFF2-40B4-BE49-F238E27FC236}">
                  <a16:creationId xmlns:a16="http://schemas.microsoft.com/office/drawing/2014/main" id="{68398A2A-5439-4624-AD97-FE32773CF68F}"/>
                </a:ext>
              </a:extLst>
            </p:cNvPr>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2;p37">
              <a:extLst>
                <a:ext uri="{FF2B5EF4-FFF2-40B4-BE49-F238E27FC236}">
                  <a16:creationId xmlns:a16="http://schemas.microsoft.com/office/drawing/2014/main" id="{EE474B81-1F6C-4B4C-8DC5-D075D67E61EE}"/>
                </a:ext>
              </a:extLst>
            </p:cNvPr>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3;p37">
              <a:extLst>
                <a:ext uri="{FF2B5EF4-FFF2-40B4-BE49-F238E27FC236}">
                  <a16:creationId xmlns:a16="http://schemas.microsoft.com/office/drawing/2014/main" id="{6EF98878-163F-412B-AD0F-FC0FFA6DBEDE}"/>
                </a:ext>
              </a:extLst>
            </p:cNvPr>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948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1FF73-BBB6-4EEA-AE4E-9EE3815259B7}"/>
              </a:ext>
            </a:extLst>
          </p:cNvPr>
          <p:cNvSpPr>
            <a:spLocks noGrp="1"/>
          </p:cNvSpPr>
          <p:nvPr>
            <p:ph type="sldNum" idx="10"/>
          </p:nvPr>
        </p:nvSpPr>
        <p:spPr/>
        <p:txBody>
          <a:bodyPr/>
          <a:lstStyle/>
          <a:p>
            <a:fld id="{00000000-1234-1234-1234-123412341234}" type="slidenum">
              <a:rPr lang="en" smtClean="0"/>
              <a:pPr/>
              <a:t>4</a:t>
            </a:fld>
            <a:endParaRPr lang="en"/>
          </a:p>
        </p:txBody>
      </p:sp>
      <p:sp>
        <p:nvSpPr>
          <p:cNvPr id="5" name="Text Placeholder 4">
            <a:extLst>
              <a:ext uri="{FF2B5EF4-FFF2-40B4-BE49-F238E27FC236}">
                <a16:creationId xmlns:a16="http://schemas.microsoft.com/office/drawing/2014/main" id="{626543E5-93A2-4390-BA54-F8D451F832A7}"/>
              </a:ext>
            </a:extLst>
          </p:cNvPr>
          <p:cNvSpPr>
            <a:spLocks noGrp="1"/>
          </p:cNvSpPr>
          <p:nvPr>
            <p:ph type="body" idx="1"/>
          </p:nvPr>
        </p:nvSpPr>
        <p:spPr>
          <a:xfrm>
            <a:off x="0" y="577950"/>
            <a:ext cx="9144000" cy="1746127"/>
          </a:xfrm>
        </p:spPr>
        <p:txBody>
          <a:bodyPr anchor="t"/>
          <a:lstStyle/>
          <a:p>
            <a:r>
              <a:rPr lang="en-US" sz="1800"/>
              <a:t>A </a:t>
            </a:r>
            <a:r>
              <a:rPr lang="en-US" sz="1800" err="1"/>
              <a:t>fost</a:t>
            </a:r>
            <a:r>
              <a:rPr lang="en-US" sz="1800"/>
              <a:t> </a:t>
            </a:r>
            <a:r>
              <a:rPr lang="en-US" sz="1800" err="1"/>
              <a:t>proiectat</a:t>
            </a:r>
            <a:r>
              <a:rPr lang="en-US" sz="1800"/>
              <a:t> cu o </a:t>
            </a:r>
            <a:r>
              <a:rPr lang="en-US" sz="1800" err="1"/>
              <a:t>predispozitie</a:t>
            </a:r>
            <a:r>
              <a:rPr lang="en-US" sz="1800"/>
              <a:t> </a:t>
            </a:r>
            <a:r>
              <a:rPr lang="en-US" sz="1800" err="1"/>
              <a:t>spre</a:t>
            </a:r>
            <a:r>
              <a:rPr lang="en-US" sz="1800"/>
              <a:t> </a:t>
            </a:r>
            <a:r>
              <a:rPr lang="en-US" sz="1800" err="1"/>
              <a:t>programare</a:t>
            </a:r>
            <a:r>
              <a:rPr lang="en-US" sz="1800"/>
              <a:t> de </a:t>
            </a:r>
            <a:r>
              <a:rPr lang="en-US" sz="1800" err="1"/>
              <a:t>sisteme</a:t>
            </a:r>
            <a:r>
              <a:rPr lang="en-US" sz="1800"/>
              <a:t> </a:t>
            </a:r>
            <a:r>
              <a:rPr lang="en-US" sz="1800" err="1"/>
              <a:t>si</a:t>
            </a:r>
            <a:r>
              <a:rPr lang="en-US" sz="1800"/>
              <a:t> integrate, </a:t>
            </a:r>
            <a:r>
              <a:rPr lang="en-US" sz="1800" err="1"/>
              <a:t>sisteme</a:t>
            </a:r>
            <a:r>
              <a:rPr lang="en-US" sz="1800"/>
              <a:t> </a:t>
            </a:r>
            <a:r>
              <a:rPr lang="en-US" sz="1800" err="1"/>
              <a:t>constranse</a:t>
            </a:r>
            <a:r>
              <a:rPr lang="en-US" sz="1800"/>
              <a:t> de </a:t>
            </a:r>
            <a:r>
              <a:rPr lang="en-US" sz="1800" err="1"/>
              <a:t>resurse</a:t>
            </a:r>
            <a:r>
              <a:rPr lang="en-US" sz="1800"/>
              <a:t> </a:t>
            </a:r>
            <a:r>
              <a:rPr lang="en-US" sz="1800" err="1"/>
              <a:t>si</a:t>
            </a:r>
            <a:r>
              <a:rPr lang="en-US" sz="1800"/>
              <a:t> </a:t>
            </a:r>
            <a:r>
              <a:rPr lang="en-US" sz="1800" err="1"/>
              <a:t>sisteme</a:t>
            </a:r>
            <a:r>
              <a:rPr lang="en-US" sz="1800"/>
              <a:t> </a:t>
            </a:r>
            <a:r>
              <a:rPr lang="en-US" sz="1800" err="1"/>
              <a:t>mari</a:t>
            </a:r>
            <a:r>
              <a:rPr lang="en-US" sz="1800"/>
              <a:t>, </a:t>
            </a:r>
            <a:r>
              <a:rPr lang="en-US" sz="1800" err="1"/>
              <a:t>peformanta</a:t>
            </a:r>
            <a:r>
              <a:rPr lang="en-US" sz="1800"/>
              <a:t>, </a:t>
            </a:r>
            <a:r>
              <a:rPr lang="en-US" sz="1800" err="1"/>
              <a:t>eficienta</a:t>
            </a:r>
            <a:r>
              <a:rPr lang="en-US" sz="1800"/>
              <a:t> </a:t>
            </a:r>
            <a:r>
              <a:rPr lang="en-US" sz="1800" err="1"/>
              <a:t>si</a:t>
            </a:r>
            <a:r>
              <a:rPr lang="en-US" sz="1800"/>
              <a:t> </a:t>
            </a:r>
            <a:r>
              <a:rPr lang="en-US" sz="1800" err="1"/>
              <a:t>flexibilitatea</a:t>
            </a:r>
            <a:r>
              <a:rPr lang="en-US" sz="1800"/>
              <a:t>, </a:t>
            </a:r>
            <a:r>
              <a:rPr lang="en-US" sz="1800" err="1"/>
              <a:t>fiind</a:t>
            </a:r>
            <a:r>
              <a:rPr lang="en-US" sz="1800"/>
              <a:t> </a:t>
            </a:r>
            <a:r>
              <a:rPr lang="en-US" sz="1800" err="1"/>
              <a:t>punctele</a:t>
            </a:r>
            <a:r>
              <a:rPr lang="en-US" sz="1800"/>
              <a:t> </a:t>
            </a:r>
            <a:r>
              <a:rPr lang="en-US" sz="1800" err="1"/>
              <a:t>cheie</a:t>
            </a:r>
            <a:r>
              <a:rPr lang="en-US" sz="1800"/>
              <a:t> al </a:t>
            </a:r>
            <a:r>
              <a:rPr lang="en-US" sz="1800" err="1"/>
              <a:t>limbajului</a:t>
            </a:r>
            <a:r>
              <a:rPr lang="en-US" sz="1800"/>
              <a:t> de </a:t>
            </a:r>
            <a:r>
              <a:rPr lang="en-US" sz="1800" err="1"/>
              <a:t>programare</a:t>
            </a:r>
            <a:r>
              <a:rPr lang="en-US" sz="1800"/>
              <a:t>. C#, D, Java </a:t>
            </a:r>
            <a:r>
              <a:rPr lang="en-US" sz="1800" err="1"/>
              <a:t>si</a:t>
            </a:r>
            <a:r>
              <a:rPr lang="en-US" sz="1800"/>
              <a:t> </a:t>
            </a:r>
            <a:r>
              <a:rPr lang="en-US" sz="1800" err="1"/>
              <a:t>noile</a:t>
            </a:r>
            <a:r>
              <a:rPr lang="en-US" sz="1800"/>
              <a:t> </a:t>
            </a:r>
            <a:r>
              <a:rPr lang="en-US" sz="1800" err="1"/>
              <a:t>versiuni</a:t>
            </a:r>
            <a:r>
              <a:rPr lang="en-US" sz="1800"/>
              <a:t> C, au </a:t>
            </a:r>
            <a:r>
              <a:rPr lang="en-US" sz="1800" err="1"/>
              <a:t>fost</a:t>
            </a:r>
            <a:r>
              <a:rPr lang="en-US" sz="1800"/>
              <a:t> </a:t>
            </a:r>
            <a:r>
              <a:rPr lang="en-US" sz="1800" err="1"/>
              <a:t>influentate</a:t>
            </a:r>
            <a:r>
              <a:rPr lang="en-US" sz="1800"/>
              <a:t> de C++.</a:t>
            </a:r>
          </a:p>
          <a:p>
            <a:r>
              <a:rPr lang="en-US" sz="1800"/>
              <a:t>C++ a </a:t>
            </a:r>
            <a:r>
              <a:rPr lang="en-US" sz="1800" err="1"/>
              <a:t>fost</a:t>
            </a:r>
            <a:r>
              <a:rPr lang="en-US" sz="1800"/>
              <a:t>, de </a:t>
            </a:r>
            <a:r>
              <a:rPr lang="en-US" sz="1800" err="1"/>
              <a:t>asemenea</a:t>
            </a:r>
            <a:r>
              <a:rPr lang="en-US" sz="1800"/>
              <a:t>, </a:t>
            </a:r>
            <a:r>
              <a:rPr lang="en-US" sz="1800" err="1"/>
              <a:t>util</a:t>
            </a:r>
            <a:r>
              <a:rPr lang="en-US" sz="1800"/>
              <a:t> in </a:t>
            </a:r>
            <a:r>
              <a:rPr lang="en-US" sz="1800" err="1"/>
              <a:t>multe</a:t>
            </a:r>
            <a:r>
              <a:rPr lang="en-US" sz="1800"/>
              <a:t> </a:t>
            </a:r>
            <a:r>
              <a:rPr lang="en-US" sz="1800" err="1"/>
              <a:t>alte</a:t>
            </a:r>
            <a:r>
              <a:rPr lang="en-US" sz="1800"/>
              <a:t> context, </a:t>
            </a:r>
            <a:r>
              <a:rPr lang="en-US" sz="1800" err="1"/>
              <a:t>punctele</a:t>
            </a:r>
            <a:r>
              <a:rPr lang="en-US" sz="1800"/>
              <a:t> forte </a:t>
            </a:r>
            <a:r>
              <a:rPr lang="en-US" sz="1800" err="1"/>
              <a:t>fiind</a:t>
            </a:r>
            <a:r>
              <a:rPr lang="en-US" sz="1800"/>
              <a:t> </a:t>
            </a:r>
            <a:r>
              <a:rPr lang="en-US" sz="1800" err="1"/>
              <a:t>infrastuctura</a:t>
            </a:r>
            <a:r>
              <a:rPr lang="en-US" sz="1800"/>
              <a:t> software </a:t>
            </a:r>
            <a:r>
              <a:rPr lang="en-US" sz="1800" err="1"/>
              <a:t>si</a:t>
            </a:r>
            <a:r>
              <a:rPr lang="en-US" sz="1800"/>
              <a:t> </a:t>
            </a:r>
            <a:r>
              <a:rPr lang="en-US" sz="1800" err="1"/>
              <a:t>aplicatiile</a:t>
            </a:r>
            <a:r>
              <a:rPr lang="en-US" sz="1800"/>
              <a:t> cu </a:t>
            </a:r>
            <a:r>
              <a:rPr lang="en-US" sz="1800" err="1"/>
              <a:t>resurse</a:t>
            </a:r>
            <a:r>
              <a:rPr lang="en-US" sz="1800"/>
              <a:t> </a:t>
            </a:r>
            <a:r>
              <a:rPr lang="en-US" sz="1800" err="1"/>
              <a:t>limitate</a:t>
            </a:r>
            <a:r>
              <a:rPr lang="en-US" sz="1800"/>
              <a:t>, inclusive </a:t>
            </a:r>
            <a:r>
              <a:rPr lang="en-US" sz="1800" err="1"/>
              <a:t>aplicatii</a:t>
            </a:r>
            <a:r>
              <a:rPr lang="en-US" sz="1800"/>
              <a:t> </a:t>
            </a:r>
            <a:r>
              <a:rPr lang="en-US" sz="1800" err="1"/>
              <a:t>Dekstop</a:t>
            </a:r>
            <a:r>
              <a:rPr lang="en-US" sz="1800"/>
              <a:t>, </a:t>
            </a:r>
            <a:r>
              <a:rPr lang="en-US" sz="1800" err="1"/>
              <a:t>servere</a:t>
            </a:r>
            <a:r>
              <a:rPr lang="en-US" sz="1800"/>
              <a:t>, </a:t>
            </a:r>
            <a:r>
              <a:rPr lang="en-US" sz="1800" err="1"/>
              <a:t>si</a:t>
            </a:r>
            <a:r>
              <a:rPr lang="en-US" sz="1800"/>
              <a:t> </a:t>
            </a:r>
            <a:r>
              <a:rPr lang="en-US" sz="1800" err="1"/>
              <a:t>aplicatii</a:t>
            </a:r>
            <a:r>
              <a:rPr lang="en-US" sz="1800"/>
              <a:t> </a:t>
            </a:r>
            <a:r>
              <a:rPr lang="en-US" sz="1800" err="1"/>
              <a:t>critice</a:t>
            </a:r>
            <a:r>
              <a:rPr lang="en-US" sz="1800"/>
              <a:t> de </a:t>
            </a:r>
            <a:r>
              <a:rPr lang="en-US" sz="1800" err="1"/>
              <a:t>performanta</a:t>
            </a:r>
            <a:r>
              <a:rPr lang="en-US" sz="1800"/>
              <a:t>. </a:t>
            </a:r>
          </a:p>
          <a:p>
            <a:endParaRPr lang="en-US" sz="1800"/>
          </a:p>
          <a:p>
            <a:pPr marL="76199" indent="0">
              <a:buNone/>
            </a:pPr>
            <a:endParaRPr lang="en-US" sz="1800"/>
          </a:p>
        </p:txBody>
      </p:sp>
      <p:sp>
        <p:nvSpPr>
          <p:cNvPr id="54" name="TextBox 53">
            <a:extLst>
              <a:ext uri="{FF2B5EF4-FFF2-40B4-BE49-F238E27FC236}">
                <a16:creationId xmlns:a16="http://schemas.microsoft.com/office/drawing/2014/main" id="{12D55BB0-396F-4C48-B789-08BF128DD310}"/>
              </a:ext>
            </a:extLst>
          </p:cNvPr>
          <p:cNvSpPr txBox="1"/>
          <p:nvPr/>
        </p:nvSpPr>
        <p:spPr>
          <a:xfrm>
            <a:off x="114300" y="2469615"/>
            <a:ext cx="2713144" cy="738664"/>
          </a:xfrm>
          <a:prstGeom prst="rect">
            <a:avLst/>
          </a:prstGeom>
          <a:noFill/>
        </p:spPr>
        <p:txBody>
          <a:bodyPr wrap="square" lIns="0" tIns="0" rIns="0" bIns="0" rtlCol="0" anchor="ctr">
            <a:spAutoFit/>
          </a:bodyPr>
          <a:lstStyle/>
          <a:p>
            <a:pPr algn="r">
              <a:buClr>
                <a:schemeClr val="accent1"/>
              </a:buClr>
            </a:pPr>
            <a:r>
              <a:rPr lang="en-US" sz="1200" err="1">
                <a:latin typeface="Roboto Condensed Light" panose="020B0604020202020204" charset="0"/>
                <a:ea typeface="Roboto Condensed Light" panose="020B0604020202020204" charset="0"/>
              </a:rPr>
              <a:t>Aplicatii</a:t>
            </a:r>
            <a:r>
              <a:rPr lang="en-US" sz="1200">
                <a:latin typeface="Roboto Condensed Light" panose="020B0604020202020204" charset="0"/>
                <a:ea typeface="Roboto Condensed Light" panose="020B0604020202020204" charset="0"/>
              </a:rPr>
              <a:t> Desktop </a:t>
            </a:r>
            <a:r>
              <a:rPr lang="en-US" sz="1200" err="1">
                <a:latin typeface="Roboto Condensed Light" panose="020B0604020202020204" charset="0"/>
                <a:ea typeface="Roboto Condensed Light" panose="020B0604020202020204" charset="0"/>
              </a:rPr>
              <a:t>dezvoltate</a:t>
            </a:r>
            <a:r>
              <a:rPr lang="en-US" sz="1200">
                <a:latin typeface="Roboto Condensed Light" panose="020B0604020202020204" charset="0"/>
                <a:ea typeface="Roboto Condensed Light" panose="020B0604020202020204" charset="0"/>
              </a:rPr>
              <a:t> cu </a:t>
            </a:r>
            <a:r>
              <a:rPr lang="en-US" sz="1200" err="1">
                <a:latin typeface="Roboto Condensed Light" panose="020B0604020202020204" charset="0"/>
                <a:ea typeface="Roboto Condensed Light" panose="020B0604020202020204" charset="0"/>
              </a:rPr>
              <a:t>ajutorul</a:t>
            </a:r>
            <a:r>
              <a:rPr lang="en-US" sz="1200">
                <a:latin typeface="Roboto Condensed Light" panose="020B0604020202020204" charset="0"/>
                <a:ea typeface="Roboto Condensed Light" panose="020B0604020202020204" charset="0"/>
              </a:rPr>
              <a:t> C++ (</a:t>
            </a:r>
            <a:r>
              <a:rPr lang="en-US" sz="1200" err="1">
                <a:latin typeface="Roboto Condensed Light" panose="020B0604020202020204" charset="0"/>
                <a:ea typeface="Roboto Condensed Light" panose="020B0604020202020204" charset="0"/>
              </a:rPr>
              <a:t>scrise</a:t>
            </a:r>
            <a:r>
              <a:rPr lang="en-US" sz="1200">
                <a:latin typeface="Roboto Condensed Light" panose="020B0604020202020204" charset="0"/>
                <a:ea typeface="Roboto Condensed Light" panose="020B0604020202020204" charset="0"/>
              </a:rPr>
              <a:t> o </a:t>
            </a:r>
            <a:r>
              <a:rPr lang="en-US" sz="1200" err="1">
                <a:latin typeface="Roboto Condensed Light" panose="020B0604020202020204" charset="0"/>
                <a:ea typeface="Roboto Condensed Light" panose="020B0604020202020204" charset="0"/>
              </a:rPr>
              <a:t>parte</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sau</a:t>
            </a:r>
            <a:r>
              <a:rPr lang="en-US" sz="1200">
                <a:latin typeface="Roboto Condensed Light" panose="020B0604020202020204" charset="0"/>
                <a:ea typeface="Roboto Condensed Light" panose="020B0604020202020204" charset="0"/>
              </a:rPr>
              <a:t> in </a:t>
            </a:r>
            <a:r>
              <a:rPr lang="en-US" sz="1200" err="1">
                <a:latin typeface="Roboto Condensed Light" panose="020B0604020202020204" charset="0"/>
                <a:ea typeface="Roboto Condensed Light" panose="020B0604020202020204" charset="0"/>
              </a:rPr>
              <a:t>totalitate</a:t>
            </a:r>
            <a:r>
              <a:rPr lang="en-US" sz="1200">
                <a:latin typeface="Roboto Condensed Light" panose="020B0604020202020204" charset="0"/>
                <a:ea typeface="Roboto Condensed Light" panose="020B0604020202020204" charset="0"/>
              </a:rPr>
              <a:t>):</a:t>
            </a:r>
          </a:p>
          <a:p>
            <a:pPr algn="r">
              <a:buClr>
                <a:schemeClr val="accent1"/>
              </a:buClr>
            </a:pPr>
            <a:r>
              <a:rPr lang="en-US" sz="1200" b="1">
                <a:latin typeface="Roboto Condensed Light" panose="020B0604020202020204" charset="0"/>
                <a:ea typeface="Roboto Condensed Light" panose="020B0604020202020204" charset="0"/>
              </a:rPr>
              <a:t>Unreal Engine, Photoshop, Chrome, Firefox, Maya, Windows etc.</a:t>
            </a:r>
            <a:endParaRPr lang="en-US" sz="1200">
              <a:latin typeface="Roboto Condensed Light" panose="020B0604020202020204" charset="0"/>
              <a:ea typeface="Roboto Condensed Light" panose="020B0604020202020204" charset="0"/>
            </a:endParaRPr>
          </a:p>
        </p:txBody>
      </p:sp>
      <p:sp>
        <p:nvSpPr>
          <p:cNvPr id="55" name="TextBox 54">
            <a:extLst>
              <a:ext uri="{FF2B5EF4-FFF2-40B4-BE49-F238E27FC236}">
                <a16:creationId xmlns:a16="http://schemas.microsoft.com/office/drawing/2014/main" id="{8662E50E-14A5-4E20-B47C-A6AB687EC396}"/>
              </a:ext>
            </a:extLst>
          </p:cNvPr>
          <p:cNvSpPr txBox="1"/>
          <p:nvPr/>
        </p:nvSpPr>
        <p:spPr>
          <a:xfrm>
            <a:off x="327282" y="3671563"/>
            <a:ext cx="2713144" cy="1292662"/>
          </a:xfrm>
          <a:prstGeom prst="rect">
            <a:avLst/>
          </a:prstGeom>
          <a:noFill/>
        </p:spPr>
        <p:txBody>
          <a:bodyPr wrap="square" lIns="0" tIns="0" rIns="0" bIns="0" rtlCol="0" anchor="ctr">
            <a:spAutoFit/>
          </a:bodyPr>
          <a:lstStyle/>
          <a:p>
            <a:pPr>
              <a:buClr>
                <a:schemeClr val="accent1"/>
              </a:buClr>
            </a:pPr>
            <a:r>
              <a:rPr lang="en-US" sz="1200" err="1">
                <a:latin typeface="Roboto Condensed Light" panose="020B0604020202020204" charset="0"/>
                <a:ea typeface="Roboto Condensed Light" panose="020B0604020202020204" charset="0"/>
              </a:rPr>
              <a:t>Aplicatii</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sistem</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performanta-critica</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dezvoltate</a:t>
            </a:r>
            <a:r>
              <a:rPr lang="en-US" sz="1200">
                <a:latin typeface="Roboto Condensed Light" panose="020B0604020202020204" charset="0"/>
                <a:ea typeface="Roboto Condensed Light" panose="020B0604020202020204" charset="0"/>
              </a:rPr>
              <a:t> cu </a:t>
            </a:r>
            <a:r>
              <a:rPr lang="en-US" sz="1200" err="1">
                <a:latin typeface="Roboto Condensed Light" panose="020B0604020202020204" charset="0"/>
                <a:ea typeface="Roboto Condensed Light" panose="020B0604020202020204" charset="0"/>
              </a:rPr>
              <a:t>ajutorul</a:t>
            </a:r>
            <a:r>
              <a:rPr lang="en-US" sz="1200">
                <a:latin typeface="Roboto Condensed Light" panose="020B0604020202020204" charset="0"/>
                <a:ea typeface="Roboto Condensed Light" panose="020B0604020202020204" charset="0"/>
              </a:rPr>
              <a:t> C++ (</a:t>
            </a:r>
            <a:r>
              <a:rPr lang="en-US" sz="1200" err="1">
                <a:latin typeface="Roboto Condensed Light" panose="020B0604020202020204" charset="0"/>
                <a:ea typeface="Roboto Condensed Light" panose="020B0604020202020204" charset="0"/>
              </a:rPr>
              <a:t>scrise</a:t>
            </a:r>
            <a:r>
              <a:rPr lang="en-US" sz="1200">
                <a:latin typeface="Roboto Condensed Light" panose="020B0604020202020204" charset="0"/>
                <a:ea typeface="Roboto Condensed Light" panose="020B0604020202020204" charset="0"/>
              </a:rPr>
              <a:t> o </a:t>
            </a:r>
            <a:r>
              <a:rPr lang="en-US" sz="1200" err="1">
                <a:latin typeface="Roboto Condensed Light" panose="020B0604020202020204" charset="0"/>
                <a:ea typeface="Roboto Condensed Light" panose="020B0604020202020204" charset="0"/>
              </a:rPr>
              <a:t>parte</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sau</a:t>
            </a:r>
            <a:r>
              <a:rPr lang="en-US" sz="1200">
                <a:latin typeface="Roboto Condensed Light" panose="020B0604020202020204" charset="0"/>
                <a:ea typeface="Roboto Condensed Light" panose="020B0604020202020204" charset="0"/>
              </a:rPr>
              <a:t> in </a:t>
            </a:r>
            <a:r>
              <a:rPr lang="en-US" sz="1200" err="1">
                <a:latin typeface="Roboto Condensed Light" panose="020B0604020202020204" charset="0"/>
                <a:ea typeface="Roboto Condensed Light" panose="020B0604020202020204" charset="0"/>
              </a:rPr>
              <a:t>totalitate</a:t>
            </a:r>
            <a:r>
              <a:rPr lang="en-US" sz="1200">
                <a:latin typeface="Roboto Condensed Light" panose="020B0604020202020204" charset="0"/>
                <a:ea typeface="Roboto Condensed Light" panose="020B0604020202020204" charset="0"/>
              </a:rPr>
              <a:t>):</a:t>
            </a:r>
          </a:p>
          <a:p>
            <a:pPr>
              <a:buClr>
                <a:schemeClr val="accent1"/>
              </a:buClr>
            </a:pPr>
            <a:r>
              <a:rPr lang="en-US" sz="1200" b="1">
                <a:latin typeface="Roboto Condensed Light" panose="020B0604020202020204" charset="0"/>
                <a:ea typeface="Roboto Condensed Light" panose="020B0604020202020204" charset="0"/>
              </a:rPr>
              <a:t>Software-ul </a:t>
            </a:r>
            <a:r>
              <a:rPr lang="en-US" sz="1200" b="1" err="1">
                <a:latin typeface="Roboto Condensed Light" panose="020B0604020202020204" charset="0"/>
                <a:ea typeface="Roboto Condensed Light" panose="020B0604020202020204" charset="0"/>
              </a:rPr>
              <a:t>aparatului</a:t>
            </a:r>
            <a:r>
              <a:rPr lang="en-US" sz="1200" b="1">
                <a:latin typeface="Roboto Condensed Light" panose="020B0604020202020204" charset="0"/>
                <a:ea typeface="Roboto Condensed Light" panose="020B0604020202020204" charset="0"/>
              </a:rPr>
              <a:t> de imagine cu </a:t>
            </a:r>
            <a:r>
              <a:rPr lang="en-US" sz="1200" b="1" err="1">
                <a:latin typeface="Roboto Condensed Light" panose="020B0604020202020204" charset="0"/>
                <a:ea typeface="Roboto Condensed Light" panose="020B0604020202020204" charset="0"/>
              </a:rPr>
              <a:t>rezonanta</a:t>
            </a:r>
            <a:r>
              <a:rPr lang="en-US" sz="1200" b="1">
                <a:latin typeface="Roboto Condensed Light" panose="020B0604020202020204" charset="0"/>
                <a:ea typeface="Roboto Condensed Light" panose="020B0604020202020204" charset="0"/>
              </a:rPr>
              <a:t> </a:t>
            </a:r>
            <a:r>
              <a:rPr lang="en-US" sz="1200" b="1" err="1">
                <a:latin typeface="Roboto Condensed Light" panose="020B0604020202020204" charset="0"/>
                <a:ea typeface="Roboto Condensed Light" panose="020B0604020202020204" charset="0"/>
              </a:rPr>
              <a:t>magnetica</a:t>
            </a:r>
            <a:r>
              <a:rPr lang="en-US" sz="1200" b="1">
                <a:latin typeface="Roboto Condensed Light" panose="020B0604020202020204" charset="0"/>
                <a:ea typeface="Roboto Condensed Light" panose="020B0604020202020204" charset="0"/>
              </a:rPr>
              <a:t>, switch-</a:t>
            </a:r>
            <a:r>
              <a:rPr lang="en-US" sz="1200" b="1" err="1">
                <a:latin typeface="Roboto Condensed Light" panose="020B0604020202020204" charset="0"/>
                <a:ea typeface="Roboto Condensed Light" panose="020B0604020202020204" charset="0"/>
              </a:rPr>
              <a:t>uri</a:t>
            </a:r>
            <a:r>
              <a:rPr lang="en-US" sz="1200" b="1">
                <a:latin typeface="Roboto Condensed Light" panose="020B0604020202020204" charset="0"/>
                <a:ea typeface="Roboto Condensed Light" panose="020B0604020202020204" charset="0"/>
              </a:rPr>
              <a:t> </a:t>
            </a:r>
            <a:r>
              <a:rPr lang="en-US" sz="1200" b="1" err="1">
                <a:latin typeface="Roboto Condensed Light" panose="020B0604020202020204" charset="0"/>
                <a:ea typeface="Roboto Condensed Light" panose="020B0604020202020204" charset="0"/>
              </a:rPr>
              <a:t>telefoane</a:t>
            </a:r>
            <a:r>
              <a:rPr lang="en-US" sz="1200" b="1">
                <a:latin typeface="Roboto Condensed Light" panose="020B0604020202020204" charset="0"/>
                <a:ea typeface="Roboto Condensed Light" panose="020B0604020202020204" charset="0"/>
              </a:rPr>
              <a:t>, software-ul </a:t>
            </a:r>
            <a:r>
              <a:rPr lang="en-US" sz="1200" b="1" err="1">
                <a:latin typeface="Roboto Condensed Light" panose="020B0604020202020204" charset="0"/>
                <a:ea typeface="Roboto Condensed Light" panose="020B0604020202020204" charset="0"/>
              </a:rPr>
              <a:t>sondei</a:t>
            </a:r>
            <a:r>
              <a:rPr lang="en-US" sz="1200" b="1">
                <a:latin typeface="Roboto Condensed Light" panose="020B0604020202020204" charset="0"/>
                <a:ea typeface="Roboto Condensed Light" panose="020B0604020202020204" charset="0"/>
              </a:rPr>
              <a:t> </a:t>
            </a:r>
            <a:r>
              <a:rPr lang="en-US" sz="1200" b="1" err="1">
                <a:latin typeface="Roboto Condensed Light" panose="020B0604020202020204" charset="0"/>
                <a:ea typeface="Roboto Condensed Light" panose="020B0604020202020204" charset="0"/>
              </a:rPr>
              <a:t>spatiale</a:t>
            </a:r>
            <a:r>
              <a:rPr lang="en-US" sz="1200" b="1">
                <a:latin typeface="Roboto Condensed Light" panose="020B0604020202020204" charset="0"/>
                <a:ea typeface="Roboto Condensed Light" panose="020B0604020202020204" charset="0"/>
              </a:rPr>
              <a:t> etc.</a:t>
            </a:r>
          </a:p>
          <a:p>
            <a:pPr>
              <a:buClr>
                <a:schemeClr val="accent1"/>
              </a:buClr>
            </a:pPr>
            <a:endParaRPr lang="en-US" sz="1200" b="1">
              <a:latin typeface="Roboto Condensed Light" panose="020B0604020202020204" charset="0"/>
              <a:ea typeface="Roboto Condensed Light" panose="020B0604020202020204" charset="0"/>
            </a:endParaRPr>
          </a:p>
        </p:txBody>
      </p:sp>
      <p:sp>
        <p:nvSpPr>
          <p:cNvPr id="56" name="TextBox 55">
            <a:extLst>
              <a:ext uri="{FF2B5EF4-FFF2-40B4-BE49-F238E27FC236}">
                <a16:creationId xmlns:a16="http://schemas.microsoft.com/office/drawing/2014/main" id="{90D3530A-0AE1-4982-90B6-37BD4B5EFD76}"/>
              </a:ext>
            </a:extLst>
          </p:cNvPr>
          <p:cNvSpPr txBox="1"/>
          <p:nvPr/>
        </p:nvSpPr>
        <p:spPr>
          <a:xfrm>
            <a:off x="6202256" y="2469615"/>
            <a:ext cx="2741719" cy="738664"/>
          </a:xfrm>
          <a:prstGeom prst="rect">
            <a:avLst/>
          </a:prstGeom>
          <a:noFill/>
        </p:spPr>
        <p:txBody>
          <a:bodyPr wrap="square" lIns="0" tIns="0" rIns="0" bIns="0" rtlCol="0" anchor="ctr">
            <a:spAutoFit/>
          </a:bodyPr>
          <a:lstStyle/>
          <a:p>
            <a:pPr>
              <a:buClr>
                <a:schemeClr val="accent1"/>
              </a:buClr>
            </a:pPr>
            <a:r>
              <a:rPr lang="en-US" sz="1200" err="1">
                <a:latin typeface="Roboto Condensed Light" panose="020B0604020202020204" charset="0"/>
                <a:ea typeface="Roboto Condensed Light" panose="020B0604020202020204" charset="0"/>
              </a:rPr>
              <a:t>Aplicatii</a:t>
            </a:r>
            <a:r>
              <a:rPr lang="en-US" sz="1200">
                <a:latin typeface="Roboto Condensed Light" panose="020B0604020202020204" charset="0"/>
                <a:ea typeface="Roboto Condensed Light" panose="020B0604020202020204" charset="0"/>
              </a:rPr>
              <a:t> tip Server </a:t>
            </a:r>
            <a:r>
              <a:rPr lang="en-US" sz="1200" err="1">
                <a:latin typeface="Roboto Condensed Light" panose="020B0604020202020204" charset="0"/>
                <a:ea typeface="Roboto Condensed Light" panose="020B0604020202020204" charset="0"/>
              </a:rPr>
              <a:t>dezvoltate</a:t>
            </a:r>
            <a:r>
              <a:rPr lang="en-US" sz="1200">
                <a:latin typeface="Roboto Condensed Light" panose="020B0604020202020204" charset="0"/>
                <a:ea typeface="Roboto Condensed Light" panose="020B0604020202020204" charset="0"/>
              </a:rPr>
              <a:t> cu </a:t>
            </a:r>
            <a:r>
              <a:rPr lang="en-US" sz="1200" err="1">
                <a:latin typeface="Roboto Condensed Light" panose="020B0604020202020204" charset="0"/>
                <a:ea typeface="Roboto Condensed Light" panose="020B0604020202020204" charset="0"/>
              </a:rPr>
              <a:t>ajutorul</a:t>
            </a:r>
            <a:r>
              <a:rPr lang="en-US" sz="1200">
                <a:latin typeface="Roboto Condensed Light" panose="020B0604020202020204" charset="0"/>
                <a:ea typeface="Roboto Condensed Light" panose="020B0604020202020204" charset="0"/>
              </a:rPr>
              <a:t> C++ (</a:t>
            </a:r>
            <a:r>
              <a:rPr lang="en-US" sz="1200" err="1">
                <a:latin typeface="Roboto Condensed Light" panose="020B0604020202020204" charset="0"/>
                <a:ea typeface="Roboto Condensed Light" panose="020B0604020202020204" charset="0"/>
              </a:rPr>
              <a:t>scrise</a:t>
            </a:r>
            <a:r>
              <a:rPr lang="en-US" sz="1200">
                <a:latin typeface="Roboto Condensed Light" panose="020B0604020202020204" charset="0"/>
                <a:ea typeface="Roboto Condensed Light" panose="020B0604020202020204" charset="0"/>
              </a:rPr>
              <a:t> o </a:t>
            </a:r>
            <a:r>
              <a:rPr lang="en-US" sz="1200" err="1">
                <a:latin typeface="Roboto Condensed Light" panose="020B0604020202020204" charset="0"/>
                <a:ea typeface="Roboto Condensed Light" panose="020B0604020202020204" charset="0"/>
              </a:rPr>
              <a:t>parte</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sau</a:t>
            </a:r>
            <a:r>
              <a:rPr lang="en-US" sz="1200">
                <a:latin typeface="Roboto Condensed Light" panose="020B0604020202020204" charset="0"/>
                <a:ea typeface="Roboto Condensed Light" panose="020B0604020202020204" charset="0"/>
              </a:rPr>
              <a:t> in </a:t>
            </a:r>
            <a:r>
              <a:rPr lang="en-US" sz="1200" err="1">
                <a:latin typeface="Roboto Condensed Light" panose="020B0604020202020204" charset="0"/>
                <a:ea typeface="Roboto Condensed Light" panose="020B0604020202020204" charset="0"/>
              </a:rPr>
              <a:t>totalitate</a:t>
            </a:r>
            <a:r>
              <a:rPr lang="en-US" sz="1200">
                <a:latin typeface="Roboto Condensed Light" panose="020B0604020202020204" charset="0"/>
                <a:ea typeface="Roboto Condensed Light" panose="020B0604020202020204" charset="0"/>
              </a:rPr>
              <a:t>):</a:t>
            </a:r>
          </a:p>
          <a:p>
            <a:pPr>
              <a:buClr>
                <a:schemeClr val="accent1"/>
              </a:buClr>
            </a:pPr>
            <a:r>
              <a:rPr lang="en-US" sz="1200" b="1">
                <a:latin typeface="Roboto Condensed Light" panose="020B0604020202020204" charset="0"/>
                <a:ea typeface="Roboto Condensed Light" panose="020B0604020202020204" charset="0"/>
              </a:rPr>
              <a:t>MySQL, </a:t>
            </a:r>
            <a:r>
              <a:rPr lang="en-US" sz="1200" b="1" err="1">
                <a:latin typeface="Roboto Condensed Light" panose="020B0604020202020204" charset="0"/>
                <a:ea typeface="Roboto Condensed Light" panose="020B0604020202020204" charset="0"/>
              </a:rPr>
              <a:t>Cautarea</a:t>
            </a:r>
            <a:r>
              <a:rPr lang="en-US" sz="1200" b="1">
                <a:latin typeface="Roboto Condensed Light" panose="020B0604020202020204" charset="0"/>
                <a:ea typeface="Roboto Condensed Light" panose="020B0604020202020204" charset="0"/>
              </a:rPr>
              <a:t> Web, E-Commerce, E-Mail etc.</a:t>
            </a:r>
          </a:p>
        </p:txBody>
      </p:sp>
      <p:sp>
        <p:nvSpPr>
          <p:cNvPr id="57" name="TextBox 56">
            <a:extLst>
              <a:ext uri="{FF2B5EF4-FFF2-40B4-BE49-F238E27FC236}">
                <a16:creationId xmlns:a16="http://schemas.microsoft.com/office/drawing/2014/main" id="{B1FCB543-2423-4CA8-85FD-C65550ADF245}"/>
              </a:ext>
            </a:extLst>
          </p:cNvPr>
          <p:cNvSpPr txBox="1"/>
          <p:nvPr/>
        </p:nvSpPr>
        <p:spPr>
          <a:xfrm>
            <a:off x="6247140" y="3639346"/>
            <a:ext cx="2741719" cy="738664"/>
          </a:xfrm>
          <a:prstGeom prst="rect">
            <a:avLst/>
          </a:prstGeom>
          <a:noFill/>
        </p:spPr>
        <p:txBody>
          <a:bodyPr wrap="square" lIns="0" tIns="0" rIns="0" bIns="0" rtlCol="0" anchor="ctr">
            <a:spAutoFit/>
          </a:bodyPr>
          <a:lstStyle/>
          <a:p>
            <a:pPr>
              <a:buClr>
                <a:schemeClr val="accent1"/>
              </a:buClr>
            </a:pPr>
            <a:r>
              <a:rPr lang="en-US" sz="1200" err="1">
                <a:latin typeface="Roboto Condensed Light" panose="020B0604020202020204" charset="0"/>
                <a:ea typeface="Roboto Condensed Light" panose="020B0604020202020204" charset="0"/>
              </a:rPr>
              <a:t>Aplicatii</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pentru</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telefoane</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dezvoltate</a:t>
            </a:r>
            <a:r>
              <a:rPr lang="en-US" sz="1200">
                <a:latin typeface="Roboto Condensed Light" panose="020B0604020202020204" charset="0"/>
                <a:ea typeface="Roboto Condensed Light" panose="020B0604020202020204" charset="0"/>
              </a:rPr>
              <a:t> cu </a:t>
            </a:r>
            <a:r>
              <a:rPr lang="en-US" sz="1200" err="1">
                <a:latin typeface="Roboto Condensed Light" panose="020B0604020202020204" charset="0"/>
                <a:ea typeface="Roboto Condensed Light" panose="020B0604020202020204" charset="0"/>
              </a:rPr>
              <a:t>ajutorul</a:t>
            </a:r>
            <a:r>
              <a:rPr lang="en-US" sz="1200">
                <a:latin typeface="Roboto Condensed Light" panose="020B0604020202020204" charset="0"/>
                <a:ea typeface="Roboto Condensed Light" panose="020B0604020202020204" charset="0"/>
              </a:rPr>
              <a:t> C++ (</a:t>
            </a:r>
            <a:r>
              <a:rPr lang="en-US" sz="1200" err="1">
                <a:latin typeface="Roboto Condensed Light" panose="020B0604020202020204" charset="0"/>
                <a:ea typeface="Roboto Condensed Light" panose="020B0604020202020204" charset="0"/>
              </a:rPr>
              <a:t>scrise</a:t>
            </a:r>
            <a:r>
              <a:rPr lang="en-US" sz="1200">
                <a:latin typeface="Roboto Condensed Light" panose="020B0604020202020204" charset="0"/>
                <a:ea typeface="Roboto Condensed Light" panose="020B0604020202020204" charset="0"/>
              </a:rPr>
              <a:t> o </a:t>
            </a:r>
            <a:r>
              <a:rPr lang="en-US" sz="1200" err="1">
                <a:latin typeface="Roboto Condensed Light" panose="020B0604020202020204" charset="0"/>
                <a:ea typeface="Roboto Condensed Light" panose="020B0604020202020204" charset="0"/>
              </a:rPr>
              <a:t>parte</a:t>
            </a:r>
            <a:r>
              <a:rPr lang="en-US" sz="1200">
                <a:latin typeface="Roboto Condensed Light" panose="020B0604020202020204" charset="0"/>
                <a:ea typeface="Roboto Condensed Light" panose="020B0604020202020204" charset="0"/>
              </a:rPr>
              <a:t> </a:t>
            </a:r>
            <a:r>
              <a:rPr lang="en-US" sz="1200" err="1">
                <a:latin typeface="Roboto Condensed Light" panose="020B0604020202020204" charset="0"/>
                <a:ea typeface="Roboto Condensed Light" panose="020B0604020202020204" charset="0"/>
              </a:rPr>
              <a:t>sau</a:t>
            </a:r>
            <a:r>
              <a:rPr lang="en-US" sz="1200">
                <a:latin typeface="Roboto Condensed Light" panose="020B0604020202020204" charset="0"/>
                <a:ea typeface="Roboto Condensed Light" panose="020B0604020202020204" charset="0"/>
              </a:rPr>
              <a:t> in </a:t>
            </a:r>
            <a:r>
              <a:rPr lang="en-US" sz="1200" err="1">
                <a:latin typeface="Roboto Condensed Light" panose="020B0604020202020204" charset="0"/>
                <a:ea typeface="Roboto Condensed Light" panose="020B0604020202020204" charset="0"/>
              </a:rPr>
              <a:t>totalitate</a:t>
            </a:r>
            <a:r>
              <a:rPr lang="en-US" sz="1200">
                <a:latin typeface="Roboto Condensed Light" panose="020B0604020202020204" charset="0"/>
                <a:ea typeface="Roboto Condensed Light" panose="020B0604020202020204" charset="0"/>
              </a:rPr>
              <a:t>):</a:t>
            </a:r>
          </a:p>
          <a:p>
            <a:pPr>
              <a:buClr>
                <a:schemeClr val="accent1"/>
              </a:buClr>
            </a:pPr>
            <a:r>
              <a:rPr lang="en-US" sz="1200" b="1">
                <a:latin typeface="Roboto Condensed Light" panose="020B0604020202020204" charset="0"/>
                <a:ea typeface="Roboto Condensed Light" panose="020B0604020202020204" charset="0"/>
              </a:rPr>
              <a:t>Android, iOS, Dropbox etc.</a:t>
            </a:r>
          </a:p>
          <a:p>
            <a:pPr>
              <a:buClr>
                <a:schemeClr val="accent1"/>
              </a:buClr>
            </a:pPr>
            <a:endParaRPr lang="en-US" sz="1200">
              <a:latin typeface="Roboto Condensed Light" panose="020B0604020202020204" charset="0"/>
              <a:ea typeface="Roboto Condensed Light" panose="020B0604020202020204" charset="0"/>
            </a:endParaRPr>
          </a:p>
        </p:txBody>
      </p:sp>
      <p:grpSp>
        <p:nvGrpSpPr>
          <p:cNvPr id="58" name="Group 57">
            <a:extLst>
              <a:ext uri="{FF2B5EF4-FFF2-40B4-BE49-F238E27FC236}">
                <a16:creationId xmlns:a16="http://schemas.microsoft.com/office/drawing/2014/main" id="{36DACD7D-1024-46B8-8BCF-E02F7C75C25E}"/>
              </a:ext>
            </a:extLst>
          </p:cNvPr>
          <p:cNvGrpSpPr/>
          <p:nvPr/>
        </p:nvGrpSpPr>
        <p:grpSpPr>
          <a:xfrm>
            <a:off x="3062288" y="2234110"/>
            <a:ext cx="2905125" cy="2909390"/>
            <a:chOff x="4159250" y="1761625"/>
            <a:chExt cx="3873500" cy="3879187"/>
          </a:xfrm>
        </p:grpSpPr>
        <p:sp>
          <p:nvSpPr>
            <p:cNvPr id="59" name="Rectangle: Rounded Corners 58">
              <a:extLst>
                <a:ext uri="{FF2B5EF4-FFF2-40B4-BE49-F238E27FC236}">
                  <a16:creationId xmlns:a16="http://schemas.microsoft.com/office/drawing/2014/main" id="{FD19A652-E472-440E-8EED-4F97CA2EF99F}"/>
                </a:ext>
              </a:extLst>
            </p:cNvPr>
            <p:cNvSpPr/>
            <p:nvPr/>
          </p:nvSpPr>
          <p:spPr>
            <a:xfrm>
              <a:off x="4159250" y="1932872"/>
              <a:ext cx="1612900" cy="16129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Rounded Corners 59">
              <a:extLst>
                <a:ext uri="{FF2B5EF4-FFF2-40B4-BE49-F238E27FC236}">
                  <a16:creationId xmlns:a16="http://schemas.microsoft.com/office/drawing/2014/main" id="{0AA826BE-2EFC-4716-8B09-378FF41DC037}"/>
                </a:ext>
              </a:extLst>
            </p:cNvPr>
            <p:cNvSpPr/>
            <p:nvPr/>
          </p:nvSpPr>
          <p:spPr>
            <a:xfrm>
              <a:off x="4375150" y="1761625"/>
              <a:ext cx="1612900" cy="16129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Rounded Corners 60">
              <a:extLst>
                <a:ext uri="{FF2B5EF4-FFF2-40B4-BE49-F238E27FC236}">
                  <a16:creationId xmlns:a16="http://schemas.microsoft.com/office/drawing/2014/main" id="{FE4773EF-887D-4512-A21A-501CB0389696}"/>
                </a:ext>
              </a:extLst>
            </p:cNvPr>
            <p:cNvSpPr/>
            <p:nvPr/>
          </p:nvSpPr>
          <p:spPr>
            <a:xfrm>
              <a:off x="4159250" y="3856665"/>
              <a:ext cx="1612900" cy="16129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FAFB63EF-8104-4A27-AA12-F7A6FDB7D265}"/>
                </a:ext>
              </a:extLst>
            </p:cNvPr>
            <p:cNvSpPr/>
            <p:nvPr/>
          </p:nvSpPr>
          <p:spPr>
            <a:xfrm>
              <a:off x="4375150" y="4027912"/>
              <a:ext cx="1612900" cy="16129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Rounded Corners 62">
              <a:extLst>
                <a:ext uri="{FF2B5EF4-FFF2-40B4-BE49-F238E27FC236}">
                  <a16:creationId xmlns:a16="http://schemas.microsoft.com/office/drawing/2014/main" id="{06061414-858F-4E03-BE72-315B8B93B2F1}"/>
                </a:ext>
              </a:extLst>
            </p:cNvPr>
            <p:cNvSpPr/>
            <p:nvPr/>
          </p:nvSpPr>
          <p:spPr>
            <a:xfrm flipH="1">
              <a:off x="6419850" y="1932872"/>
              <a:ext cx="1612900" cy="16129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Rounded Corners 63">
              <a:extLst>
                <a:ext uri="{FF2B5EF4-FFF2-40B4-BE49-F238E27FC236}">
                  <a16:creationId xmlns:a16="http://schemas.microsoft.com/office/drawing/2014/main" id="{C50F0EFC-EC42-4A5B-A596-DAF412A4B5AC}"/>
                </a:ext>
              </a:extLst>
            </p:cNvPr>
            <p:cNvSpPr/>
            <p:nvPr/>
          </p:nvSpPr>
          <p:spPr>
            <a:xfrm flipH="1">
              <a:off x="6203950" y="1761625"/>
              <a:ext cx="1612900" cy="16129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Rounded Corners 64">
              <a:extLst>
                <a:ext uri="{FF2B5EF4-FFF2-40B4-BE49-F238E27FC236}">
                  <a16:creationId xmlns:a16="http://schemas.microsoft.com/office/drawing/2014/main" id="{D70B7DE7-0963-4CE5-ADD3-0CBCC66220FF}"/>
                </a:ext>
              </a:extLst>
            </p:cNvPr>
            <p:cNvSpPr/>
            <p:nvPr/>
          </p:nvSpPr>
          <p:spPr>
            <a:xfrm flipH="1">
              <a:off x="6419850" y="3856665"/>
              <a:ext cx="1612900" cy="16129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Rounded Corners 65">
              <a:extLst>
                <a:ext uri="{FF2B5EF4-FFF2-40B4-BE49-F238E27FC236}">
                  <a16:creationId xmlns:a16="http://schemas.microsoft.com/office/drawing/2014/main" id="{ECD51862-C72E-4DE8-9488-BA15DF8F1F32}"/>
                </a:ext>
              </a:extLst>
            </p:cNvPr>
            <p:cNvSpPr/>
            <p:nvPr/>
          </p:nvSpPr>
          <p:spPr>
            <a:xfrm flipH="1">
              <a:off x="6203950" y="4027912"/>
              <a:ext cx="1612900" cy="16129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8" name="Rectangle 87">
            <a:extLst>
              <a:ext uri="{FF2B5EF4-FFF2-40B4-BE49-F238E27FC236}">
                <a16:creationId xmlns:a16="http://schemas.microsoft.com/office/drawing/2014/main" id="{6DB23DDA-A068-48F1-8F2F-494A57B53155}"/>
              </a:ext>
            </a:extLst>
          </p:cNvPr>
          <p:cNvSpPr/>
          <p:nvPr/>
        </p:nvSpPr>
        <p:spPr>
          <a:xfrm>
            <a:off x="1990725" y="3206214"/>
            <a:ext cx="836719" cy="3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39BAB7B1-49F7-4909-8E45-65F8E31F758C}"/>
              </a:ext>
            </a:extLst>
          </p:cNvPr>
          <p:cNvSpPr/>
          <p:nvPr/>
        </p:nvSpPr>
        <p:spPr>
          <a:xfrm>
            <a:off x="2872900" y="3671794"/>
            <a:ext cx="45719" cy="554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a16="http://schemas.microsoft.com/office/drawing/2014/main" id="{15DDD730-F95C-48D4-8BD3-DAE24C9EA255}"/>
              </a:ext>
            </a:extLst>
          </p:cNvPr>
          <p:cNvSpPr/>
          <p:nvPr/>
        </p:nvSpPr>
        <p:spPr>
          <a:xfrm>
            <a:off x="6202256" y="3206214"/>
            <a:ext cx="836719" cy="3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E5F4B02A-1FA1-4DA0-90EF-A5D59F9379B9}"/>
              </a:ext>
            </a:extLst>
          </p:cNvPr>
          <p:cNvSpPr/>
          <p:nvPr/>
        </p:nvSpPr>
        <p:spPr>
          <a:xfrm flipH="1" flipV="1">
            <a:off x="6129339" y="3672025"/>
            <a:ext cx="45719" cy="5539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5" name="Graphic 94">
            <a:extLst>
              <a:ext uri="{FF2B5EF4-FFF2-40B4-BE49-F238E27FC236}">
                <a16:creationId xmlns:a16="http://schemas.microsoft.com/office/drawing/2014/main" id="{E3487884-4DB3-40C7-9130-838ECE554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9799" y="2533324"/>
            <a:ext cx="717842" cy="672890"/>
          </a:xfrm>
          <a:prstGeom prst="rect">
            <a:avLst/>
          </a:prstGeom>
        </p:spPr>
      </p:pic>
      <p:pic>
        <p:nvPicPr>
          <p:cNvPr id="99" name="Graphic 98">
            <a:extLst>
              <a:ext uri="{FF2B5EF4-FFF2-40B4-BE49-F238E27FC236}">
                <a16:creationId xmlns:a16="http://schemas.microsoft.com/office/drawing/2014/main" id="{6B38A659-3BBD-4276-A762-903634B4D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45076" y="4171394"/>
            <a:ext cx="576625" cy="576625"/>
          </a:xfrm>
          <a:prstGeom prst="rect">
            <a:avLst/>
          </a:prstGeom>
        </p:spPr>
      </p:pic>
      <p:pic>
        <p:nvPicPr>
          <p:cNvPr id="103" name="Graphic 102">
            <a:extLst>
              <a:ext uri="{FF2B5EF4-FFF2-40B4-BE49-F238E27FC236}">
                <a16:creationId xmlns:a16="http://schemas.microsoft.com/office/drawing/2014/main" id="{70AC935C-1538-4BAB-876B-1D69498B04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29276" y="2637604"/>
            <a:ext cx="466597" cy="464329"/>
          </a:xfrm>
          <a:prstGeom prst="rect">
            <a:avLst/>
          </a:prstGeom>
        </p:spPr>
      </p:pic>
      <p:pic>
        <p:nvPicPr>
          <p:cNvPr id="105" name="Graphic 104">
            <a:extLst>
              <a:ext uri="{FF2B5EF4-FFF2-40B4-BE49-F238E27FC236}">
                <a16:creationId xmlns:a16="http://schemas.microsoft.com/office/drawing/2014/main" id="{D511FE90-0261-4822-AD42-D0753FC25B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89799" y="4163506"/>
            <a:ext cx="609600" cy="609600"/>
          </a:xfrm>
          <a:prstGeom prst="rect">
            <a:avLst/>
          </a:prstGeom>
        </p:spPr>
      </p:pic>
    </p:spTree>
    <p:extLst>
      <p:ext uri="{BB962C8B-B14F-4D97-AF65-F5344CB8AC3E}">
        <p14:creationId xmlns:p14="http://schemas.microsoft.com/office/powerpoint/2010/main" val="415621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824A0-BA9C-4DB6-94D7-A248C58E967B}"/>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Text Placeholder 4">
            <a:extLst>
              <a:ext uri="{FF2B5EF4-FFF2-40B4-BE49-F238E27FC236}">
                <a16:creationId xmlns:a16="http://schemas.microsoft.com/office/drawing/2014/main" id="{33821AA9-957D-40E1-8F1D-C806B903C3F0}"/>
              </a:ext>
            </a:extLst>
          </p:cNvPr>
          <p:cNvSpPr>
            <a:spLocks noGrp="1"/>
          </p:cNvSpPr>
          <p:nvPr>
            <p:ph type="body" idx="1"/>
          </p:nvPr>
        </p:nvSpPr>
        <p:spPr>
          <a:xfrm>
            <a:off x="0" y="667265"/>
            <a:ext cx="9144000" cy="4476235"/>
          </a:xfrm>
        </p:spPr>
        <p:txBody>
          <a:bodyPr anchor="t"/>
          <a:lstStyle/>
          <a:p>
            <a:r>
              <a:rPr lang="en-US" sz="1800"/>
              <a:t>Variabilele</a:t>
            </a:r>
            <a:r>
              <a:rPr lang="ro-RO" sz="1800"/>
              <a:t> pot contine litere mici sau mari, dar limbajul C++ este senzitiv la majuscule si minuscule (case-sensitive). Astfel, </a:t>
            </a:r>
            <a:r>
              <a:rPr lang="en-US" sz="1800"/>
              <a:t>variabilele cu litera mica si litera mare sunt diferite.</a:t>
            </a:r>
          </a:p>
          <a:p>
            <a:endParaRPr lang="en-US" sz="1800"/>
          </a:p>
          <a:p>
            <a:endParaRPr lang="en-US" sz="1800"/>
          </a:p>
          <a:p>
            <a:endParaRPr lang="en-US" sz="1800"/>
          </a:p>
          <a:p>
            <a:endParaRPr lang="en-US" sz="1800"/>
          </a:p>
          <a:p>
            <a:endParaRPr lang="en-US" sz="1800"/>
          </a:p>
          <a:p>
            <a:endParaRPr lang="en-US" sz="1800"/>
          </a:p>
          <a:p>
            <a:endParaRPr lang="en-US" sz="1800"/>
          </a:p>
          <a:p>
            <a:r>
              <a:rPr lang="en-US" sz="1800"/>
              <a:t>Sintaxa: </a:t>
            </a:r>
            <a:r>
              <a:rPr lang="en-US" sz="1800">
                <a:effectLst>
                  <a:outerShdw blurRad="38100" dist="38100" dir="2700000" algn="tl">
                    <a:srgbClr val="000000">
                      <a:alpha val="43137"/>
                    </a:srgbClr>
                  </a:outerShdw>
                </a:effectLst>
              </a:rPr>
              <a:t>tip_data nume; </a:t>
            </a:r>
            <a:r>
              <a:rPr lang="en-US" sz="1800"/>
              <a:t>unde:</a:t>
            </a:r>
          </a:p>
          <a:p>
            <a:pPr lvl="1"/>
            <a:r>
              <a:rPr lang="en-US" sz="1800" b="1"/>
              <a:t>tip_data</a:t>
            </a:r>
            <a:r>
              <a:rPr lang="en-US" sz="1800"/>
              <a:t> precizeaza tipul datei memorate in variabila de memorie;</a:t>
            </a:r>
          </a:p>
          <a:p>
            <a:pPr lvl="1"/>
            <a:r>
              <a:rPr lang="en-US" sz="1800" b="1"/>
              <a:t>nume</a:t>
            </a:r>
            <a:r>
              <a:rPr lang="en-US" sz="1800"/>
              <a:t> este identificatorul variabilei de memorie.</a:t>
            </a:r>
          </a:p>
          <a:p>
            <a:pPr lvl="1"/>
            <a:endParaRPr lang="en-US" sz="1800"/>
          </a:p>
          <a:p>
            <a:endParaRPr lang="en-US" sz="1800"/>
          </a:p>
          <a:p>
            <a:endParaRPr lang="en-US" sz="1800"/>
          </a:p>
        </p:txBody>
      </p:sp>
      <p:graphicFrame>
        <p:nvGraphicFramePr>
          <p:cNvPr id="6" name="Diagram 5">
            <a:extLst>
              <a:ext uri="{FF2B5EF4-FFF2-40B4-BE49-F238E27FC236}">
                <a16:creationId xmlns:a16="http://schemas.microsoft.com/office/drawing/2014/main" id="{F88D765D-6CA9-436B-A413-9DD7A11C4519}"/>
              </a:ext>
            </a:extLst>
          </p:cNvPr>
          <p:cNvGraphicFramePr/>
          <p:nvPr>
            <p:extLst>
              <p:ext uri="{D42A27DB-BD31-4B8C-83A1-F6EECF244321}">
                <p14:modId xmlns:p14="http://schemas.microsoft.com/office/powerpoint/2010/main" val="768400181"/>
              </p:ext>
            </p:extLst>
          </p:nvPr>
        </p:nvGraphicFramePr>
        <p:xfrm>
          <a:off x="1522000" y="1223318"/>
          <a:ext cx="6096000" cy="269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072066"/>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E9B713-8E1A-49AD-AC36-2A46376EFA3A}"/>
              </a:ext>
            </a:extLst>
          </p:cNvPr>
          <p:cNvSpPr>
            <a:spLocks noGrp="1"/>
          </p:cNvSpPr>
          <p:nvPr>
            <p:ph type="title"/>
          </p:nvPr>
        </p:nvSpPr>
        <p:spPr/>
        <p:txBody>
          <a:bodyPr/>
          <a:lstStyle/>
          <a:p>
            <a:r>
              <a:rPr lang="en-US"/>
              <a:t>OPERATORI SI EXPRESII</a:t>
            </a:r>
            <a:endParaRPr lang="ro-RO"/>
          </a:p>
        </p:txBody>
      </p:sp>
      <p:sp>
        <p:nvSpPr>
          <p:cNvPr id="7" name="Text Placeholder 6">
            <a:extLst>
              <a:ext uri="{FF2B5EF4-FFF2-40B4-BE49-F238E27FC236}">
                <a16:creationId xmlns:a16="http://schemas.microsoft.com/office/drawing/2014/main" id="{9091C3E8-A653-4A9E-9F35-75EC7F70A00E}"/>
              </a:ext>
            </a:extLst>
          </p:cNvPr>
          <p:cNvSpPr>
            <a:spLocks noGrp="1"/>
          </p:cNvSpPr>
          <p:nvPr>
            <p:ph type="body" idx="1"/>
          </p:nvPr>
        </p:nvSpPr>
        <p:spPr>
          <a:xfrm>
            <a:off x="0" y="1309816"/>
            <a:ext cx="9144000" cy="3833684"/>
          </a:xfrm>
        </p:spPr>
        <p:txBody>
          <a:bodyPr anchor="t"/>
          <a:lstStyle/>
          <a:p>
            <a:r>
              <a:rPr lang="ro-RO" sz="1800"/>
              <a:t>Operatorii sunt caractere speciale care indic</a:t>
            </a:r>
            <a:r>
              <a:rPr lang="en-US" sz="1800"/>
              <a:t>a</a:t>
            </a:r>
            <a:r>
              <a:rPr lang="ro-RO" sz="1800"/>
              <a:t> opera</a:t>
            </a:r>
            <a:r>
              <a:rPr lang="en-US" sz="1800"/>
              <a:t>ti</a:t>
            </a:r>
            <a:r>
              <a:rPr lang="ro-RO" sz="1800"/>
              <a:t>a care se</a:t>
            </a:r>
            <a:r>
              <a:rPr lang="en-US" sz="1800"/>
              <a:t> </a:t>
            </a:r>
            <a:r>
              <a:rPr lang="ro-RO" sz="1800"/>
              <a:t>efectueaz</a:t>
            </a:r>
            <a:r>
              <a:rPr lang="en-US" sz="1800"/>
              <a:t>a i</a:t>
            </a:r>
            <a:r>
              <a:rPr lang="ro-RO" sz="1800"/>
              <a:t>n cadrul unui program.</a:t>
            </a:r>
            <a:r>
              <a:rPr lang="en-US" sz="1800"/>
              <a:t> Clasificarea operatorilor:</a:t>
            </a:r>
          </a:p>
          <a:p>
            <a:pPr lvl="1">
              <a:spcBef>
                <a:spcPts val="0"/>
              </a:spcBef>
            </a:pPr>
            <a:r>
              <a:rPr lang="en-US" sz="1400"/>
              <a:t>Operatorii aritmetici;</a:t>
            </a:r>
          </a:p>
          <a:p>
            <a:pPr lvl="1">
              <a:spcBef>
                <a:spcPts val="0"/>
              </a:spcBef>
            </a:pPr>
            <a:r>
              <a:rPr lang="en-US" sz="1400"/>
              <a:t>Operatorii relationali;</a:t>
            </a:r>
          </a:p>
          <a:p>
            <a:pPr lvl="1">
              <a:spcBef>
                <a:spcPts val="0"/>
              </a:spcBef>
            </a:pPr>
            <a:r>
              <a:rPr lang="en-US" sz="1400"/>
              <a:t>Operatorii de incrementare si decrementare;</a:t>
            </a:r>
          </a:p>
          <a:p>
            <a:pPr lvl="2">
              <a:spcBef>
                <a:spcPts val="0"/>
              </a:spcBef>
            </a:pPr>
            <a:r>
              <a:rPr lang="en-US" sz="1400"/>
              <a:t>prefixati</a:t>
            </a:r>
          </a:p>
          <a:p>
            <a:pPr lvl="2">
              <a:spcBef>
                <a:spcPts val="0"/>
              </a:spcBef>
            </a:pPr>
            <a:r>
              <a:rPr lang="en-US" sz="1400"/>
              <a:t>postfixati</a:t>
            </a:r>
          </a:p>
          <a:p>
            <a:pPr lvl="1">
              <a:spcBef>
                <a:spcPts val="0"/>
              </a:spcBef>
            </a:pPr>
            <a:r>
              <a:rPr lang="en-US" sz="1400"/>
              <a:t>O</a:t>
            </a:r>
            <a:r>
              <a:rPr lang="ro-RO" sz="1400"/>
              <a:t>peratori logic</a:t>
            </a:r>
            <a:r>
              <a:rPr lang="en-US" sz="1400"/>
              <a:t>;</a:t>
            </a:r>
            <a:endParaRPr lang="ro-RO" sz="1400"/>
          </a:p>
          <a:p>
            <a:pPr lvl="1">
              <a:spcBef>
                <a:spcPts val="0"/>
              </a:spcBef>
            </a:pPr>
            <a:r>
              <a:rPr lang="en-US" sz="1400"/>
              <a:t>Operatorii de asignare (atribuire);</a:t>
            </a:r>
          </a:p>
          <a:p>
            <a:pPr lvl="1">
              <a:spcBef>
                <a:spcPts val="0"/>
              </a:spcBef>
            </a:pPr>
            <a:r>
              <a:rPr lang="en-US" sz="1400"/>
              <a:t>Operatorul “,” (virgula);</a:t>
            </a:r>
          </a:p>
          <a:p>
            <a:pPr lvl="1">
              <a:spcBef>
                <a:spcPts val="0"/>
              </a:spcBef>
            </a:pPr>
            <a:r>
              <a:rPr lang="en-US" sz="1400"/>
              <a:t>Operatorul de conversie explicita;</a:t>
            </a:r>
          </a:p>
          <a:p>
            <a:pPr lvl="1">
              <a:spcBef>
                <a:spcPts val="0"/>
              </a:spcBef>
            </a:pPr>
            <a:r>
              <a:rPr lang="en-US" sz="1400"/>
              <a:t>Operatorul dimensiune sizeof;</a:t>
            </a:r>
          </a:p>
          <a:p>
            <a:pPr lvl="1">
              <a:spcBef>
                <a:spcPts val="0"/>
              </a:spcBef>
            </a:pPr>
            <a:r>
              <a:rPr lang="en-US" sz="1400"/>
              <a:t>Operatorul de indexare;</a:t>
            </a:r>
          </a:p>
          <a:p>
            <a:pPr lvl="1">
              <a:spcBef>
                <a:spcPts val="0"/>
              </a:spcBef>
            </a:pPr>
            <a:r>
              <a:rPr lang="en-US" sz="1400"/>
              <a:t>Operatorul unar “*” (steluta);</a:t>
            </a:r>
          </a:p>
          <a:p>
            <a:pPr lvl="1">
              <a:spcBef>
                <a:spcPts val="0"/>
              </a:spcBef>
            </a:pPr>
            <a:r>
              <a:rPr lang="en-US" sz="1400"/>
              <a:t>Operatorul “()” (paranteza);</a:t>
            </a:r>
          </a:p>
          <a:p>
            <a:pPr lvl="1">
              <a:spcBef>
                <a:spcPts val="0"/>
              </a:spcBef>
            </a:pPr>
            <a:r>
              <a:rPr lang="en-US" sz="1400"/>
              <a:t>Operatorul de acces la membri structurilor.</a:t>
            </a:r>
          </a:p>
          <a:p>
            <a:pPr lvl="1">
              <a:spcBef>
                <a:spcPts val="0"/>
              </a:spcBef>
            </a:pPr>
            <a:endParaRPr lang="en-US" sz="1800"/>
          </a:p>
        </p:txBody>
      </p:sp>
      <p:sp>
        <p:nvSpPr>
          <p:cNvPr id="2" name="Slide Number Placeholder 1">
            <a:extLst>
              <a:ext uri="{FF2B5EF4-FFF2-40B4-BE49-F238E27FC236}">
                <a16:creationId xmlns:a16="http://schemas.microsoft.com/office/drawing/2014/main" id="{6E4BD95B-E669-49BE-93A7-8C4234340071}"/>
              </a:ext>
            </a:extLst>
          </p:cNvPr>
          <p:cNvSpPr>
            <a:spLocks noGrp="1"/>
          </p:cNvSpPr>
          <p:nvPr>
            <p:ph type="sldNum" idx="12"/>
          </p:nvPr>
        </p:nvSpPr>
        <p:spPr/>
        <p:txBody>
          <a:bodyPr/>
          <a:lstStyle/>
          <a:p>
            <a:fld id="{00000000-1234-1234-1234-123412341234}" type="slidenum">
              <a:rPr lang="en" smtClean="0"/>
              <a:pPr/>
              <a:t>41</a:t>
            </a:fld>
            <a:endParaRPr lang="en"/>
          </a:p>
        </p:txBody>
      </p:sp>
      <p:grpSp>
        <p:nvGrpSpPr>
          <p:cNvPr id="8" name="Google Shape;744;p37">
            <a:extLst>
              <a:ext uri="{FF2B5EF4-FFF2-40B4-BE49-F238E27FC236}">
                <a16:creationId xmlns:a16="http://schemas.microsoft.com/office/drawing/2014/main" id="{51DF76AE-5DEE-4E32-B829-BF39DD8A46D9}"/>
              </a:ext>
            </a:extLst>
          </p:cNvPr>
          <p:cNvGrpSpPr/>
          <p:nvPr/>
        </p:nvGrpSpPr>
        <p:grpSpPr>
          <a:xfrm>
            <a:off x="491713" y="634297"/>
            <a:ext cx="318264" cy="282756"/>
            <a:chOff x="5292575" y="3681900"/>
            <a:chExt cx="420150" cy="373275"/>
          </a:xfrm>
        </p:grpSpPr>
        <p:sp>
          <p:nvSpPr>
            <p:cNvPr id="9" name="Google Shape;745;p37">
              <a:extLst>
                <a:ext uri="{FF2B5EF4-FFF2-40B4-BE49-F238E27FC236}">
                  <a16:creationId xmlns:a16="http://schemas.microsoft.com/office/drawing/2014/main" id="{52134854-5234-4DC1-9DC3-0013BD7F6538}"/>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6;p37">
              <a:extLst>
                <a:ext uri="{FF2B5EF4-FFF2-40B4-BE49-F238E27FC236}">
                  <a16:creationId xmlns:a16="http://schemas.microsoft.com/office/drawing/2014/main" id="{4703B67A-8E4B-454A-8856-382D34636D24}"/>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7;p37">
              <a:extLst>
                <a:ext uri="{FF2B5EF4-FFF2-40B4-BE49-F238E27FC236}">
                  <a16:creationId xmlns:a16="http://schemas.microsoft.com/office/drawing/2014/main" id="{C6BF54B7-6F00-4401-95B6-B1F73BEC9151}"/>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8;p37">
              <a:extLst>
                <a:ext uri="{FF2B5EF4-FFF2-40B4-BE49-F238E27FC236}">
                  <a16:creationId xmlns:a16="http://schemas.microsoft.com/office/drawing/2014/main" id="{C87A2A57-7348-4EC8-A221-09F2485D5346}"/>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9;p37">
              <a:extLst>
                <a:ext uri="{FF2B5EF4-FFF2-40B4-BE49-F238E27FC236}">
                  <a16:creationId xmlns:a16="http://schemas.microsoft.com/office/drawing/2014/main" id="{B35DE9BB-CA8C-42A1-B534-89D21731CCA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0;p37">
              <a:extLst>
                <a:ext uri="{FF2B5EF4-FFF2-40B4-BE49-F238E27FC236}">
                  <a16:creationId xmlns:a16="http://schemas.microsoft.com/office/drawing/2014/main" id="{99D5EBAB-5FEE-4D6D-9A67-787CC07ECC25}"/>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1;p37">
              <a:extLst>
                <a:ext uri="{FF2B5EF4-FFF2-40B4-BE49-F238E27FC236}">
                  <a16:creationId xmlns:a16="http://schemas.microsoft.com/office/drawing/2014/main" id="{15531E51-2FCC-41C2-B7CA-1CA2B95AFB8F}"/>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417572"/>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607C10-CA29-4642-B5EF-82A0205A52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5" name="Text Placeholder 4">
            <a:extLst>
              <a:ext uri="{FF2B5EF4-FFF2-40B4-BE49-F238E27FC236}">
                <a16:creationId xmlns:a16="http://schemas.microsoft.com/office/drawing/2014/main" id="{C489DBFE-EC3B-46F4-95B8-42D3F71D0C10}"/>
              </a:ext>
            </a:extLst>
          </p:cNvPr>
          <p:cNvSpPr>
            <a:spLocks noGrp="1"/>
          </p:cNvSpPr>
          <p:nvPr>
            <p:ph type="body" idx="1"/>
          </p:nvPr>
        </p:nvSpPr>
        <p:spPr>
          <a:xfrm>
            <a:off x="0" y="679622"/>
            <a:ext cx="9144000" cy="4463878"/>
          </a:xfrm>
        </p:spPr>
        <p:txBody>
          <a:bodyPr anchor="t"/>
          <a:lstStyle/>
          <a:p>
            <a:endParaRPr lang="en-US"/>
          </a:p>
          <a:p>
            <a:endParaRPr lang="en-US"/>
          </a:p>
          <a:p>
            <a:endParaRPr lang="en-US"/>
          </a:p>
          <a:p>
            <a:endParaRPr lang="en-US"/>
          </a:p>
          <a:p>
            <a:endParaRPr lang="en-US" sz="1800"/>
          </a:p>
          <a:p>
            <a:endParaRPr lang="en-US" sz="1800"/>
          </a:p>
          <a:p>
            <a:endParaRPr lang="en-US" sz="1800"/>
          </a:p>
          <a:p>
            <a:r>
              <a:rPr lang="en-US" sz="1800"/>
              <a:t>Operatorii </a:t>
            </a:r>
            <a:r>
              <a:rPr lang="en-US" sz="1800">
                <a:effectLst>
                  <a:outerShdw blurRad="38100" dist="38100" dir="2700000" algn="tl">
                    <a:srgbClr val="000000">
                      <a:alpha val="43137"/>
                    </a:srgbClr>
                  </a:outerShdw>
                </a:effectLst>
              </a:rPr>
              <a:t>+</a:t>
            </a:r>
            <a:r>
              <a:rPr lang="en-US" sz="1800"/>
              <a:t>, </a:t>
            </a:r>
            <a:r>
              <a:rPr lang="en-US" sz="1800">
                <a:effectLst>
                  <a:outerShdw blurRad="38100" dist="38100" dir="2700000" algn="tl">
                    <a:srgbClr val="000000">
                      <a:alpha val="43137"/>
                    </a:srgbClr>
                  </a:outerShdw>
                </a:effectLst>
              </a:rPr>
              <a:t>-</a:t>
            </a:r>
            <a:r>
              <a:rPr lang="en-US" sz="1800"/>
              <a:t>, </a:t>
            </a:r>
            <a:r>
              <a:rPr lang="en-US" sz="1800">
                <a:effectLst>
                  <a:outerShdw blurRad="38100" dist="38100" dir="2700000" algn="tl">
                    <a:srgbClr val="000000">
                      <a:alpha val="43137"/>
                    </a:srgbClr>
                  </a:outerShdw>
                </a:effectLst>
              </a:rPr>
              <a:t>/</a:t>
            </a:r>
            <a:r>
              <a:rPr lang="en-US" sz="1800"/>
              <a:t>, </a:t>
            </a:r>
            <a:r>
              <a:rPr lang="en-US" sz="1800">
                <a:effectLst>
                  <a:outerShdw blurRad="38100" dist="38100" dir="2700000" algn="tl">
                    <a:srgbClr val="000000">
                      <a:alpha val="43137"/>
                    </a:srgbClr>
                  </a:outerShdw>
                </a:effectLst>
              </a:rPr>
              <a:t>*</a:t>
            </a:r>
            <a:r>
              <a:rPr lang="en-US" sz="1800"/>
              <a:t> pot fi utilizati cu orice tip de data, pe cand operatorul </a:t>
            </a:r>
            <a:r>
              <a:rPr lang="en-US" sz="1800" b="1"/>
              <a:t>modulo</a:t>
            </a:r>
            <a:r>
              <a:rPr lang="en-US" sz="1800"/>
              <a:t> poate fi folosit doar cu datele de tip intreg. Operatorul </a:t>
            </a:r>
            <a:r>
              <a:rPr lang="en-US" sz="1800" b="1"/>
              <a:t>modulo</a:t>
            </a:r>
            <a:r>
              <a:rPr lang="en-US" sz="1800"/>
              <a:t> retine restul unei impartiri intregi.</a:t>
            </a:r>
          </a:p>
          <a:p>
            <a:endParaRPr lang="en-US"/>
          </a:p>
          <a:p>
            <a:endParaRPr lang="en-US"/>
          </a:p>
          <a:p>
            <a:endParaRPr lang="en-US"/>
          </a:p>
          <a:p>
            <a:endParaRPr lang="ro-RO"/>
          </a:p>
        </p:txBody>
      </p:sp>
      <p:graphicFrame>
        <p:nvGraphicFramePr>
          <p:cNvPr id="13" name="Table 12">
            <a:extLst>
              <a:ext uri="{FF2B5EF4-FFF2-40B4-BE49-F238E27FC236}">
                <a16:creationId xmlns:a16="http://schemas.microsoft.com/office/drawing/2014/main" id="{62710843-1AAA-41CE-BB03-E16E43128393}"/>
              </a:ext>
            </a:extLst>
          </p:cNvPr>
          <p:cNvGraphicFramePr>
            <a:graphicFrameLocks noGrp="1"/>
          </p:cNvGraphicFramePr>
          <p:nvPr>
            <p:extLst>
              <p:ext uri="{D42A27DB-BD31-4B8C-83A1-F6EECF244321}">
                <p14:modId xmlns:p14="http://schemas.microsoft.com/office/powerpoint/2010/main" val="977245836"/>
              </p:ext>
            </p:extLst>
          </p:nvPr>
        </p:nvGraphicFramePr>
        <p:xfrm>
          <a:off x="1479382" y="988983"/>
          <a:ext cx="6185235" cy="2286286"/>
        </p:xfrm>
        <a:graphic>
          <a:graphicData uri="http://schemas.openxmlformats.org/drawingml/2006/table">
            <a:tbl>
              <a:tblPr firstRow="1" bandRow="1">
                <a:tableStyleId>{3B4B98B0-60AC-42C2-AFA5-B58CD77FA1E5}</a:tableStyleId>
              </a:tblPr>
              <a:tblGrid>
                <a:gridCol w="946467">
                  <a:extLst>
                    <a:ext uri="{9D8B030D-6E8A-4147-A177-3AD203B41FA5}">
                      <a16:colId xmlns:a16="http://schemas.microsoft.com/office/drawing/2014/main" val="2525948585"/>
                    </a:ext>
                  </a:extLst>
                </a:gridCol>
                <a:gridCol w="1068705">
                  <a:extLst>
                    <a:ext uri="{9D8B030D-6E8A-4147-A177-3AD203B41FA5}">
                      <a16:colId xmlns:a16="http://schemas.microsoft.com/office/drawing/2014/main" val="407387011"/>
                    </a:ext>
                  </a:extLst>
                </a:gridCol>
                <a:gridCol w="1390967">
                  <a:extLst>
                    <a:ext uri="{9D8B030D-6E8A-4147-A177-3AD203B41FA5}">
                      <a16:colId xmlns:a16="http://schemas.microsoft.com/office/drawing/2014/main" val="2375060993"/>
                    </a:ext>
                  </a:extLst>
                </a:gridCol>
                <a:gridCol w="1424305">
                  <a:extLst>
                    <a:ext uri="{9D8B030D-6E8A-4147-A177-3AD203B41FA5}">
                      <a16:colId xmlns:a16="http://schemas.microsoft.com/office/drawing/2014/main" val="2948578685"/>
                    </a:ext>
                  </a:extLst>
                </a:gridCol>
                <a:gridCol w="1354791">
                  <a:extLst>
                    <a:ext uri="{9D8B030D-6E8A-4147-A177-3AD203B41FA5}">
                      <a16:colId xmlns:a16="http://schemas.microsoft.com/office/drawing/2014/main" val="3548300958"/>
                    </a:ext>
                  </a:extLst>
                </a:gridCol>
              </a:tblGrid>
              <a:tr h="381143">
                <a:tc gridSpan="5">
                  <a:txBody>
                    <a:bodyPr/>
                    <a:lstStyle/>
                    <a:p>
                      <a:pPr algn="ctr"/>
                      <a:r>
                        <a:rPr lang="en-US">
                          <a:latin typeface="Roboto Condensed Light" panose="020B0604020202020204" charset="0"/>
                          <a:ea typeface="Roboto Condensed Light" panose="020B0604020202020204" charset="0"/>
                        </a:rPr>
                        <a:t>OPERATORI ARITMETICI</a:t>
                      </a:r>
                      <a:endParaRPr lang="ro-RO">
                        <a:latin typeface="Roboto Condensed Light" panose="020B0604020202020204" charset="0"/>
                        <a:ea typeface="Roboto Condensed Light" panose="020B0604020202020204" charset="0"/>
                      </a:endParaRPr>
                    </a:p>
                  </a:txBody>
                  <a:tcPr>
                    <a:lnB w="3175" cap="flat" cmpd="sng" algn="ctr">
                      <a:no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9975236"/>
                  </a:ext>
                </a:extLst>
              </a:tr>
              <a:tr h="381143">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Nr. Crt.</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12700" cmpd="sng">
                      <a:noFill/>
                    </a:lnT>
                    <a:lnB w="3175"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Operator</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Semnificatie</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Tipul datelor</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Exemplu</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3942426"/>
                  </a:ext>
                </a:extLst>
              </a:tr>
              <a:tr h="157177">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adunare</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numeric</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ro-RO">
                          <a:latin typeface="UD Digi Kyokasho NK-B" panose="02020700000000000000" pitchFamily="18" charset="-128"/>
                          <a:ea typeface="UD Digi Kyokasho NK-B" panose="02020700000000000000" pitchFamily="18" charset="-128"/>
                        </a:rPr>
                        <a:t>z = y + x;</a:t>
                      </a: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015866428"/>
                  </a:ext>
                </a:extLst>
              </a:tr>
              <a:tr h="157177">
                <a:tc>
                  <a:txBody>
                    <a:bodyPr/>
                    <a:lstStyle/>
                    <a:p>
                      <a:pPr algn="ctr"/>
                      <a:r>
                        <a:rPr lang="en-US">
                          <a:latin typeface="UD Digi Kyokasho NK-B" panose="02020700000000000000" pitchFamily="18" charset="-128"/>
                          <a:ea typeface="UD Digi Kyokasho NK-B" panose="02020700000000000000" pitchFamily="18" charset="-128"/>
                        </a:rPr>
                        <a:t>2.</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scadere</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numeric</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ro-RO">
                          <a:latin typeface="UD Digi Kyokasho NK-B" panose="02020700000000000000" pitchFamily="18" charset="-128"/>
                          <a:ea typeface="UD Digi Kyokasho NK-B" panose="02020700000000000000" pitchFamily="18" charset="-128"/>
                        </a:rPr>
                        <a:t>z = y </a:t>
                      </a:r>
                      <a:r>
                        <a:rPr lang="en-US">
                          <a:latin typeface="UD Digi Kyokasho NK-B" panose="02020700000000000000" pitchFamily="18" charset="-128"/>
                          <a:ea typeface="UD Digi Kyokasho NK-B" panose="02020700000000000000" pitchFamily="18" charset="-128"/>
                        </a:rPr>
                        <a:t>-</a:t>
                      </a:r>
                      <a:r>
                        <a:rPr lang="ro-RO">
                          <a:latin typeface="UD Digi Kyokasho NK-B" panose="02020700000000000000" pitchFamily="18" charset="-128"/>
                          <a:ea typeface="UD Digi Kyokasho NK-B" panose="02020700000000000000" pitchFamily="18" charset="-128"/>
                        </a:rPr>
                        <a:t> x;</a:t>
                      </a:r>
                    </a:p>
                  </a:txBody>
                  <a:tcPr>
                    <a:solidFill>
                      <a:schemeClr val="accent1">
                        <a:lumMod val="20000"/>
                        <a:lumOff val="80000"/>
                      </a:schemeClr>
                    </a:solidFill>
                  </a:tcPr>
                </a:tc>
                <a:extLst>
                  <a:ext uri="{0D108BD9-81ED-4DB2-BD59-A6C34878D82A}">
                    <a16:rowId xmlns:a16="http://schemas.microsoft.com/office/drawing/2014/main" val="1523288584"/>
                  </a:ext>
                </a:extLst>
              </a:tr>
              <a:tr h="157177">
                <a:tc>
                  <a:txBody>
                    <a:bodyPr/>
                    <a:lstStyle/>
                    <a:p>
                      <a:pPr algn="ctr"/>
                      <a:r>
                        <a:rPr lang="en-US">
                          <a:latin typeface="UD Digi Kyokasho NK-B" panose="02020700000000000000" pitchFamily="18" charset="-128"/>
                          <a:ea typeface="UD Digi Kyokasho NK-B" panose="02020700000000000000" pitchFamily="18" charset="-128"/>
                        </a:rPr>
                        <a:t>3.</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inmultire</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UD Digi Kyokasho NK-B" panose="02020700000000000000" pitchFamily="18" charset="-128"/>
                          <a:ea typeface="UD Digi Kyokasho NK-B" panose="02020700000000000000" pitchFamily="18" charset="-128"/>
                        </a:rPr>
                        <a:t>numeric</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ro-RO">
                          <a:latin typeface="UD Digi Kyokasho NK-B" panose="02020700000000000000" pitchFamily="18" charset="-128"/>
                          <a:ea typeface="UD Digi Kyokasho NK-B" panose="02020700000000000000" pitchFamily="18" charset="-128"/>
                        </a:rPr>
                        <a:t>z = y </a:t>
                      </a:r>
                      <a:r>
                        <a:rPr lang="en-US">
                          <a:latin typeface="UD Digi Kyokasho NK-B" panose="02020700000000000000" pitchFamily="18" charset="-128"/>
                          <a:ea typeface="UD Digi Kyokasho NK-B" panose="02020700000000000000" pitchFamily="18" charset="-128"/>
                        </a:rPr>
                        <a:t>*</a:t>
                      </a:r>
                      <a:r>
                        <a:rPr lang="ro-RO">
                          <a:latin typeface="UD Digi Kyokasho NK-B" panose="02020700000000000000" pitchFamily="18" charset="-128"/>
                          <a:ea typeface="UD Digi Kyokasho NK-B" panose="02020700000000000000" pitchFamily="18" charset="-128"/>
                        </a:rPr>
                        <a:t> x;</a:t>
                      </a:r>
                    </a:p>
                  </a:txBody>
                  <a:tcPr>
                    <a:solidFill>
                      <a:schemeClr val="accent1">
                        <a:lumMod val="20000"/>
                        <a:lumOff val="80000"/>
                      </a:schemeClr>
                    </a:solidFill>
                  </a:tcPr>
                </a:tc>
                <a:extLst>
                  <a:ext uri="{0D108BD9-81ED-4DB2-BD59-A6C34878D82A}">
                    <a16:rowId xmlns:a16="http://schemas.microsoft.com/office/drawing/2014/main" val="3117117460"/>
                  </a:ext>
                </a:extLst>
              </a:tr>
              <a:tr h="157177">
                <a:tc>
                  <a:txBody>
                    <a:bodyPr/>
                    <a:lstStyle/>
                    <a:p>
                      <a:pPr algn="ctr"/>
                      <a:r>
                        <a:rPr lang="en-US">
                          <a:latin typeface="UD Digi Kyokasho NK-B" panose="02020700000000000000" pitchFamily="18" charset="-128"/>
                          <a:ea typeface="UD Digi Kyokasho NK-B" panose="02020700000000000000" pitchFamily="18" charset="-128"/>
                        </a:rPr>
                        <a:t>4.</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impartire</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UD Digi Kyokasho NK-B" panose="02020700000000000000" pitchFamily="18" charset="-128"/>
                          <a:ea typeface="UD Digi Kyokasho NK-B" panose="02020700000000000000" pitchFamily="18" charset="-128"/>
                        </a:rPr>
                        <a:t>numeric</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ro-RO">
                          <a:latin typeface="UD Digi Kyokasho NK-B" panose="02020700000000000000" pitchFamily="18" charset="-128"/>
                          <a:ea typeface="UD Digi Kyokasho NK-B" panose="02020700000000000000" pitchFamily="18" charset="-128"/>
                        </a:rPr>
                        <a:t>z = y </a:t>
                      </a:r>
                      <a:r>
                        <a:rPr lang="en-US">
                          <a:latin typeface="UD Digi Kyokasho NK-B" panose="02020700000000000000" pitchFamily="18" charset="-128"/>
                          <a:ea typeface="UD Digi Kyokasho NK-B" panose="02020700000000000000" pitchFamily="18" charset="-128"/>
                        </a:rPr>
                        <a:t>/</a:t>
                      </a:r>
                      <a:r>
                        <a:rPr lang="ro-RO">
                          <a:latin typeface="UD Digi Kyokasho NK-B" panose="02020700000000000000" pitchFamily="18" charset="-128"/>
                          <a:ea typeface="UD Digi Kyokasho NK-B" panose="02020700000000000000" pitchFamily="18" charset="-128"/>
                        </a:rPr>
                        <a:t> x;</a:t>
                      </a:r>
                    </a:p>
                  </a:txBody>
                  <a:tcPr>
                    <a:solidFill>
                      <a:schemeClr val="accent1">
                        <a:lumMod val="20000"/>
                        <a:lumOff val="80000"/>
                      </a:schemeClr>
                    </a:solidFill>
                  </a:tcPr>
                </a:tc>
                <a:extLst>
                  <a:ext uri="{0D108BD9-81ED-4DB2-BD59-A6C34878D82A}">
                    <a16:rowId xmlns:a16="http://schemas.microsoft.com/office/drawing/2014/main" val="1038027315"/>
                  </a:ext>
                </a:extLst>
              </a:tr>
              <a:tr h="157177">
                <a:tc>
                  <a:txBody>
                    <a:bodyPr/>
                    <a:lstStyle/>
                    <a:p>
                      <a:pPr algn="ctr"/>
                      <a:r>
                        <a:rPr lang="en-US">
                          <a:latin typeface="UD Digi Kyokasho NK-B" panose="02020700000000000000" pitchFamily="18" charset="-128"/>
                          <a:ea typeface="UD Digi Kyokasho NK-B" panose="02020700000000000000" pitchFamily="18" charset="-128"/>
                        </a:rPr>
                        <a:t>5.</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modulo</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intreg</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ro-RO">
                          <a:latin typeface="UD Digi Kyokasho NK-B" panose="02020700000000000000" pitchFamily="18" charset="-128"/>
                          <a:ea typeface="UD Digi Kyokasho NK-B" panose="02020700000000000000" pitchFamily="18" charset="-128"/>
                        </a:rPr>
                        <a:t>z = y</a:t>
                      </a:r>
                      <a:r>
                        <a:rPr lang="en-US">
                          <a:latin typeface="UD Digi Kyokasho NK-B" panose="02020700000000000000" pitchFamily="18" charset="-128"/>
                          <a:ea typeface="UD Digi Kyokasho NK-B" panose="02020700000000000000" pitchFamily="18" charset="-128"/>
                        </a:rPr>
                        <a:t> % </a:t>
                      </a:r>
                      <a:r>
                        <a:rPr lang="ro-RO">
                          <a:latin typeface="UD Digi Kyokasho NK-B" panose="02020700000000000000" pitchFamily="18" charset="-128"/>
                          <a:ea typeface="UD Digi Kyokasho NK-B" panose="02020700000000000000" pitchFamily="18" charset="-128"/>
                        </a:rPr>
                        <a:t>x;</a:t>
                      </a:r>
                    </a:p>
                  </a:txBody>
                  <a:tcPr>
                    <a:solidFill>
                      <a:schemeClr val="accent1">
                        <a:lumMod val="20000"/>
                        <a:lumOff val="80000"/>
                      </a:schemeClr>
                    </a:solidFill>
                  </a:tcPr>
                </a:tc>
                <a:extLst>
                  <a:ext uri="{0D108BD9-81ED-4DB2-BD59-A6C34878D82A}">
                    <a16:rowId xmlns:a16="http://schemas.microsoft.com/office/drawing/2014/main" val="61647351"/>
                  </a:ext>
                </a:extLst>
              </a:tr>
            </a:tbl>
          </a:graphicData>
        </a:graphic>
      </p:graphicFrame>
    </p:spTree>
    <p:extLst>
      <p:ext uri="{BB962C8B-B14F-4D97-AF65-F5344CB8AC3E}">
        <p14:creationId xmlns:p14="http://schemas.microsoft.com/office/powerpoint/2010/main" val="4102849807"/>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77770F-BE2C-47A7-99AD-13D59E67E3F6}"/>
              </a:ext>
            </a:extLst>
          </p:cNvPr>
          <p:cNvSpPr>
            <a:spLocks noGrp="1"/>
          </p:cNvSpPr>
          <p:nvPr>
            <p:ph type="sldNum" idx="10"/>
          </p:nvPr>
        </p:nvSpPr>
        <p:spPr/>
        <p:txBody>
          <a:bodyPr/>
          <a:lstStyle/>
          <a:p>
            <a:fld id="{00000000-1234-1234-1234-123412341234}" type="slidenum">
              <a:rPr lang="en" smtClean="0"/>
              <a:pPr/>
              <a:t>43</a:t>
            </a:fld>
            <a:endParaRPr lang="en"/>
          </a:p>
        </p:txBody>
      </p:sp>
      <p:sp>
        <p:nvSpPr>
          <p:cNvPr id="3" name="Text Placeholder 2">
            <a:extLst>
              <a:ext uri="{FF2B5EF4-FFF2-40B4-BE49-F238E27FC236}">
                <a16:creationId xmlns:a16="http://schemas.microsoft.com/office/drawing/2014/main" id="{8914FA34-999C-4261-8AEF-02F6A4C4D69A}"/>
              </a:ext>
            </a:extLst>
          </p:cNvPr>
          <p:cNvSpPr>
            <a:spLocks noGrp="1"/>
          </p:cNvSpPr>
          <p:nvPr>
            <p:ph type="body" idx="1"/>
          </p:nvPr>
        </p:nvSpPr>
        <p:spPr>
          <a:xfrm>
            <a:off x="0" y="667265"/>
            <a:ext cx="9144000" cy="4476235"/>
          </a:xfrm>
        </p:spPr>
        <p:txBody>
          <a:bodyPr/>
          <a:lstStyle/>
          <a:p>
            <a:endParaRPr lang="en-US"/>
          </a:p>
          <a:p>
            <a:endParaRPr lang="en-US"/>
          </a:p>
          <a:p>
            <a:endParaRPr lang="en-US"/>
          </a:p>
          <a:p>
            <a:endParaRPr lang="en-US"/>
          </a:p>
          <a:p>
            <a:endParaRPr lang="en-US"/>
          </a:p>
          <a:p>
            <a:r>
              <a:rPr lang="ro-RO" sz="1800"/>
              <a:t>Rezultatul unui operator rela</a:t>
            </a:r>
            <a:r>
              <a:rPr lang="en-US" sz="1800"/>
              <a:t>t</a:t>
            </a:r>
            <a:r>
              <a:rPr lang="ro-RO" sz="1800"/>
              <a:t>ional nu poate fi dec</a:t>
            </a:r>
            <a:r>
              <a:rPr lang="en-US" sz="1800"/>
              <a:t>a</a:t>
            </a:r>
            <a:r>
              <a:rPr lang="ro-RO" sz="1800"/>
              <a:t>t </a:t>
            </a:r>
            <a:r>
              <a:rPr lang="ro-RO" sz="1800" b="1"/>
              <a:t>true</a:t>
            </a:r>
            <a:r>
              <a:rPr lang="ro-RO" sz="1800"/>
              <a:t> (sau 1), respectiv </a:t>
            </a:r>
            <a:r>
              <a:rPr lang="ro-RO" sz="1800" b="1"/>
              <a:t>false</a:t>
            </a:r>
            <a:r>
              <a:rPr lang="ro-RO" sz="1800"/>
              <a:t> (sau 0)</a:t>
            </a:r>
            <a:r>
              <a:rPr lang="en-US" sz="1800"/>
              <a:t>.</a:t>
            </a:r>
            <a:endParaRPr lang="ro-RO" sz="1800"/>
          </a:p>
        </p:txBody>
      </p:sp>
      <p:graphicFrame>
        <p:nvGraphicFramePr>
          <p:cNvPr id="4" name="Table 3">
            <a:extLst>
              <a:ext uri="{FF2B5EF4-FFF2-40B4-BE49-F238E27FC236}">
                <a16:creationId xmlns:a16="http://schemas.microsoft.com/office/drawing/2014/main" id="{D6DCC51C-8955-4C5D-A8D4-AEA7E4DBFF23}"/>
              </a:ext>
            </a:extLst>
          </p:cNvPr>
          <p:cNvGraphicFramePr>
            <a:graphicFrameLocks noGrp="1"/>
          </p:cNvGraphicFramePr>
          <p:nvPr>
            <p:extLst>
              <p:ext uri="{D42A27DB-BD31-4B8C-83A1-F6EECF244321}">
                <p14:modId xmlns:p14="http://schemas.microsoft.com/office/powerpoint/2010/main" val="2179302950"/>
              </p:ext>
            </p:extLst>
          </p:nvPr>
        </p:nvGraphicFramePr>
        <p:xfrm>
          <a:off x="1264509" y="991536"/>
          <a:ext cx="6614982" cy="2704176"/>
        </p:xfrm>
        <a:graphic>
          <a:graphicData uri="http://schemas.openxmlformats.org/drawingml/2006/table">
            <a:tbl>
              <a:tblPr firstRow="1" bandRow="1">
                <a:tableStyleId>{3B4B98B0-60AC-42C2-AFA5-B58CD77FA1E5}</a:tableStyleId>
              </a:tblPr>
              <a:tblGrid>
                <a:gridCol w="931699">
                  <a:extLst>
                    <a:ext uri="{9D8B030D-6E8A-4147-A177-3AD203B41FA5}">
                      <a16:colId xmlns:a16="http://schemas.microsoft.com/office/drawing/2014/main" val="2525948585"/>
                    </a:ext>
                  </a:extLst>
                </a:gridCol>
                <a:gridCol w="2669060">
                  <a:extLst>
                    <a:ext uri="{9D8B030D-6E8A-4147-A177-3AD203B41FA5}">
                      <a16:colId xmlns:a16="http://schemas.microsoft.com/office/drawing/2014/main" val="407387011"/>
                    </a:ext>
                  </a:extLst>
                </a:gridCol>
                <a:gridCol w="3014223">
                  <a:extLst>
                    <a:ext uri="{9D8B030D-6E8A-4147-A177-3AD203B41FA5}">
                      <a16:colId xmlns:a16="http://schemas.microsoft.com/office/drawing/2014/main" val="2375060993"/>
                    </a:ext>
                  </a:extLst>
                </a:gridCol>
              </a:tblGrid>
              <a:tr h="357216">
                <a:tc gridSpan="3">
                  <a:txBody>
                    <a:bodyPr/>
                    <a:lstStyle/>
                    <a:p>
                      <a:pPr algn="ctr"/>
                      <a:r>
                        <a:rPr lang="en-US">
                          <a:latin typeface="Roboto Condensed Light" panose="020B0604020202020204" charset="0"/>
                          <a:ea typeface="Roboto Condensed Light" panose="020B0604020202020204" charset="0"/>
                        </a:rPr>
                        <a:t>OPERATORI RELATIONALI</a:t>
                      </a:r>
                      <a:endParaRPr lang="ro-RO">
                        <a:latin typeface="Roboto Condensed Light" panose="020B0604020202020204" charset="0"/>
                        <a:ea typeface="Roboto Condensed Light" panose="020B0604020202020204" charset="0"/>
                      </a:endParaRPr>
                    </a:p>
                  </a:txBody>
                  <a:tcPr>
                    <a:lnB w="3175" cap="flat" cmpd="sng" algn="ctr">
                      <a:no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9975236"/>
                  </a:ext>
                </a:extLst>
              </a:tr>
              <a:tr h="485631">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Nr. </a:t>
                      </a:r>
                    </a:p>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Crt.</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12700" cmpd="sng">
                      <a:noFill/>
                    </a:lnT>
                    <a:lnB w="3175"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Operator</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Operatie</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3942426"/>
                  </a:ext>
                </a:extLst>
              </a:tr>
              <a:tr h="285666">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&lt;</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mai mic</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015866428"/>
                  </a:ext>
                </a:extLst>
              </a:tr>
              <a:tr h="285666">
                <a:tc>
                  <a:txBody>
                    <a:bodyPr/>
                    <a:lstStyle/>
                    <a:p>
                      <a:pPr algn="ctr"/>
                      <a:r>
                        <a:rPr lang="en-US">
                          <a:latin typeface="UD Digi Kyokasho NK-B" panose="02020700000000000000" pitchFamily="18" charset="-128"/>
                          <a:ea typeface="UD Digi Kyokasho NK-B" panose="02020700000000000000" pitchFamily="18" charset="-128"/>
                        </a:rPr>
                        <a:t>2.</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&gt;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mai mare</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523288584"/>
                  </a:ext>
                </a:extLst>
              </a:tr>
              <a:tr h="285666">
                <a:tc>
                  <a:txBody>
                    <a:bodyPr/>
                    <a:lstStyle/>
                    <a:p>
                      <a:pPr algn="ctr"/>
                      <a:r>
                        <a:rPr lang="en-US">
                          <a:latin typeface="UD Digi Kyokasho NK-B" panose="02020700000000000000" pitchFamily="18" charset="-128"/>
                          <a:ea typeface="UD Digi Kyokasho NK-B" panose="02020700000000000000" pitchFamily="18" charset="-128"/>
                        </a:rPr>
                        <a:t>3.</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&lt; =</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ro-RO">
                          <a:latin typeface="UD Digi Kyokasho NK-B" panose="02020700000000000000" pitchFamily="18" charset="-128"/>
                          <a:ea typeface="UD Digi Kyokasho NK-B" panose="02020700000000000000" pitchFamily="18" charset="-128"/>
                        </a:rPr>
                        <a:t>mai mic sau egal</a:t>
                      </a:r>
                    </a:p>
                  </a:txBody>
                  <a:tcPr>
                    <a:solidFill>
                      <a:schemeClr val="accent1">
                        <a:lumMod val="20000"/>
                        <a:lumOff val="80000"/>
                      </a:schemeClr>
                    </a:solidFill>
                  </a:tcPr>
                </a:tc>
                <a:extLst>
                  <a:ext uri="{0D108BD9-81ED-4DB2-BD59-A6C34878D82A}">
                    <a16:rowId xmlns:a16="http://schemas.microsoft.com/office/drawing/2014/main" val="3117117460"/>
                  </a:ext>
                </a:extLst>
              </a:tr>
              <a:tr h="285666">
                <a:tc>
                  <a:txBody>
                    <a:bodyPr/>
                    <a:lstStyle/>
                    <a:p>
                      <a:pPr algn="ctr"/>
                      <a:r>
                        <a:rPr lang="en-US">
                          <a:latin typeface="UD Digi Kyokasho NK-B" panose="02020700000000000000" pitchFamily="18" charset="-128"/>
                          <a:ea typeface="UD Digi Kyokasho NK-B" panose="02020700000000000000" pitchFamily="18" charset="-128"/>
                        </a:rPr>
                        <a:t>4.</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&gt; =</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ro-RO">
                          <a:latin typeface="UD Digi Kyokasho NK-B" panose="02020700000000000000" pitchFamily="18" charset="-128"/>
                          <a:ea typeface="UD Digi Kyokasho NK-B" panose="02020700000000000000" pitchFamily="18" charset="-128"/>
                        </a:rPr>
                        <a:t>mai mare sau ega</a:t>
                      </a:r>
                      <a:r>
                        <a:rPr lang="en-US">
                          <a:latin typeface="UD Digi Kyokasho NK-B" panose="02020700000000000000" pitchFamily="18" charset="-128"/>
                          <a:ea typeface="UD Digi Kyokasho NK-B" panose="02020700000000000000" pitchFamily="18" charset="-128"/>
                        </a:rPr>
                        <a:t>l</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038027315"/>
                  </a:ext>
                </a:extLst>
              </a:tr>
              <a:tr h="285666">
                <a:tc>
                  <a:txBody>
                    <a:bodyPr/>
                    <a:lstStyle/>
                    <a:p>
                      <a:pPr algn="ctr"/>
                      <a:r>
                        <a:rPr lang="en-US">
                          <a:latin typeface="UD Digi Kyokasho NK-B" panose="02020700000000000000" pitchFamily="18" charset="-128"/>
                          <a:ea typeface="UD Digi Kyokasho NK-B" panose="02020700000000000000" pitchFamily="18" charset="-128"/>
                        </a:rPr>
                        <a:t>5.</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ro-RO">
                          <a:latin typeface="UD Digi Kyokasho NK-B" panose="02020700000000000000" pitchFamily="18" charset="-128"/>
                          <a:ea typeface="UD Digi Kyokasho NK-B" panose="02020700000000000000" pitchFamily="18" charset="-128"/>
                        </a:rPr>
                        <a:t>egal</a:t>
                      </a:r>
                    </a:p>
                  </a:txBody>
                  <a:tcPr>
                    <a:solidFill>
                      <a:schemeClr val="accent1">
                        <a:lumMod val="20000"/>
                        <a:lumOff val="80000"/>
                      </a:schemeClr>
                    </a:solidFill>
                  </a:tcPr>
                </a:tc>
                <a:extLst>
                  <a:ext uri="{0D108BD9-81ED-4DB2-BD59-A6C34878D82A}">
                    <a16:rowId xmlns:a16="http://schemas.microsoft.com/office/drawing/2014/main" val="61647351"/>
                  </a:ext>
                </a:extLst>
              </a:tr>
              <a:tr h="285666">
                <a:tc>
                  <a:txBody>
                    <a:bodyPr/>
                    <a:lstStyle/>
                    <a:p>
                      <a:pPr algn="ctr"/>
                      <a:r>
                        <a:rPr lang="en-US">
                          <a:latin typeface="UD Digi Kyokasho NK-B" panose="02020700000000000000" pitchFamily="18" charset="-128"/>
                          <a:ea typeface="UD Digi Kyokasho NK-B" panose="02020700000000000000" pitchFamily="18" charset="-128"/>
                        </a:rPr>
                        <a:t>6.</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diferit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2512190445"/>
                  </a:ext>
                </a:extLst>
              </a:tr>
            </a:tbl>
          </a:graphicData>
        </a:graphic>
      </p:graphicFrame>
    </p:spTree>
    <p:extLst>
      <p:ext uri="{BB962C8B-B14F-4D97-AF65-F5344CB8AC3E}">
        <p14:creationId xmlns:p14="http://schemas.microsoft.com/office/powerpoint/2010/main" val="2426526733"/>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56F90D-3A0D-43F2-8053-FFB7A99321C8}"/>
              </a:ext>
            </a:extLst>
          </p:cNvPr>
          <p:cNvSpPr>
            <a:spLocks noGrp="1"/>
          </p:cNvSpPr>
          <p:nvPr>
            <p:ph type="sldNum" idx="10"/>
          </p:nvPr>
        </p:nvSpPr>
        <p:spPr/>
        <p:txBody>
          <a:bodyPr/>
          <a:lstStyle/>
          <a:p>
            <a:fld id="{00000000-1234-1234-1234-123412341234}" type="slidenum">
              <a:rPr lang="en" smtClean="0"/>
              <a:pPr/>
              <a:t>44</a:t>
            </a:fld>
            <a:endParaRPr lang="en"/>
          </a:p>
        </p:txBody>
      </p:sp>
      <p:sp>
        <p:nvSpPr>
          <p:cNvPr id="3" name="Text Placeholder 2">
            <a:extLst>
              <a:ext uri="{FF2B5EF4-FFF2-40B4-BE49-F238E27FC236}">
                <a16:creationId xmlns:a16="http://schemas.microsoft.com/office/drawing/2014/main" id="{B7F009E7-3486-4E93-AC2A-41C163AA16A0}"/>
              </a:ext>
            </a:extLst>
          </p:cNvPr>
          <p:cNvSpPr>
            <a:spLocks noGrp="1"/>
          </p:cNvSpPr>
          <p:nvPr>
            <p:ph type="body" idx="1"/>
          </p:nvPr>
        </p:nvSpPr>
        <p:spPr>
          <a:xfrm>
            <a:off x="0" y="667265"/>
            <a:ext cx="9144000" cy="4476235"/>
          </a:xfrm>
        </p:spPr>
        <p:txBody>
          <a:bodyPr anchor="t"/>
          <a:lstStyle/>
          <a:p>
            <a:r>
              <a:rPr lang="ro-RO" sz="1800" b="1"/>
              <a:t>Operatorul de incrementare </a:t>
            </a:r>
            <a:r>
              <a:rPr lang="ro-RO" sz="1800"/>
              <a:t>(</a:t>
            </a:r>
            <a:r>
              <a:rPr lang="ro-RO" sz="1800">
                <a:effectLst>
                  <a:outerShdw blurRad="38100" dist="38100" dir="2700000" algn="tl">
                    <a:srgbClr val="000000">
                      <a:alpha val="43137"/>
                    </a:srgbClr>
                  </a:outerShdw>
                </a:effectLst>
              </a:rPr>
              <a:t>++</a:t>
            </a:r>
            <a:r>
              <a:rPr lang="ro-RO" sz="1800"/>
              <a:t>) şi </a:t>
            </a:r>
            <a:r>
              <a:rPr lang="ro-RO" sz="1800" b="1"/>
              <a:t>decrementare</a:t>
            </a:r>
            <a:r>
              <a:rPr lang="ro-RO" sz="1800"/>
              <a:t> (</a:t>
            </a:r>
            <a:r>
              <a:rPr lang="ro-RO" sz="1800">
                <a:effectLst>
                  <a:outerShdw blurRad="38100" dist="38100" dir="2700000" algn="tl">
                    <a:srgbClr val="000000">
                      <a:alpha val="43137"/>
                    </a:srgbClr>
                  </a:outerShdw>
                </a:effectLst>
              </a:rPr>
              <a:t>--</a:t>
            </a:r>
            <a:r>
              <a:rPr lang="ro-RO" sz="1800"/>
              <a:t>) m</a:t>
            </a:r>
            <a:r>
              <a:rPr lang="en-US" sz="1800"/>
              <a:t>a</a:t>
            </a:r>
            <a:r>
              <a:rPr lang="ro-RO" sz="1800"/>
              <a:t>re</a:t>
            </a:r>
            <a:r>
              <a:rPr lang="en-US" sz="1800"/>
              <a:t>s</a:t>
            </a:r>
            <a:r>
              <a:rPr lang="ro-RO" sz="1800"/>
              <a:t>te sau mic</a:t>
            </a:r>
            <a:r>
              <a:rPr lang="en-US" sz="1800"/>
              <a:t>s</a:t>
            </a:r>
            <a:r>
              <a:rPr lang="ro-RO" sz="1800"/>
              <a:t>oreaz</a:t>
            </a:r>
            <a:r>
              <a:rPr lang="en-US" sz="1800"/>
              <a:t>a</a:t>
            </a:r>
            <a:r>
              <a:rPr lang="ro-RO" sz="1800"/>
              <a:t> valoarea</a:t>
            </a:r>
            <a:r>
              <a:rPr lang="en-US" sz="1800"/>
              <a:t> </a:t>
            </a:r>
            <a:r>
              <a:rPr lang="ro-RO" sz="1800"/>
              <a:t>operandului s</a:t>
            </a:r>
            <a:r>
              <a:rPr lang="en-US" sz="1800"/>
              <a:t>a</a:t>
            </a:r>
            <a:r>
              <a:rPr lang="ro-RO" sz="1800"/>
              <a:t>u cu 1 (unu). Operatorii de incrementare </a:t>
            </a:r>
            <a:r>
              <a:rPr lang="en-US" sz="1800"/>
              <a:t>s</a:t>
            </a:r>
            <a:r>
              <a:rPr lang="ro-RO" sz="1800"/>
              <a:t>i decrementare se pot aplica</a:t>
            </a:r>
            <a:r>
              <a:rPr lang="en-US" sz="1800"/>
              <a:t> </a:t>
            </a:r>
            <a:r>
              <a:rPr lang="ro-RO" sz="1800"/>
              <a:t>variabilelor, dar nu </a:t>
            </a:r>
            <a:r>
              <a:rPr lang="en-US" sz="1800"/>
              <a:t>s</a:t>
            </a:r>
            <a:r>
              <a:rPr lang="ro-RO" sz="1800"/>
              <a:t>i constantelor, ace</a:t>
            </a:r>
            <a:r>
              <a:rPr lang="en-US" sz="1800"/>
              <a:t>s</a:t>
            </a:r>
            <a:r>
              <a:rPr lang="ro-RO" sz="1800"/>
              <a:t>tia put</a:t>
            </a:r>
            <a:r>
              <a:rPr lang="en-US" sz="1800"/>
              <a:t>a</a:t>
            </a:r>
            <a:r>
              <a:rPr lang="ro-RO" sz="1800"/>
              <a:t>nd fi prefixa</a:t>
            </a:r>
            <a:r>
              <a:rPr lang="en-US" sz="1800"/>
              <a:t>t</a:t>
            </a:r>
            <a:r>
              <a:rPr lang="ro-RO" sz="1800"/>
              <a:t>i sau postfixa</a:t>
            </a:r>
            <a:r>
              <a:rPr lang="en-US" sz="1800"/>
              <a:t>ti</a:t>
            </a:r>
            <a:r>
              <a:rPr lang="ro-RO" sz="1800"/>
              <a:t>.</a:t>
            </a:r>
            <a:endParaRPr lang="en-US" sz="1800"/>
          </a:p>
          <a:p>
            <a:endParaRPr lang="en-US" sz="1800"/>
          </a:p>
          <a:p>
            <a:endParaRPr lang="en-US" sz="1800"/>
          </a:p>
          <a:p>
            <a:endParaRPr lang="en-US" sz="1800"/>
          </a:p>
          <a:p>
            <a:endParaRPr lang="en-US" sz="1800"/>
          </a:p>
          <a:p>
            <a:endParaRPr lang="en-US" sz="1800"/>
          </a:p>
          <a:p>
            <a:r>
              <a:rPr lang="ro-RO" sz="1800"/>
              <a:t>Diferen</a:t>
            </a:r>
            <a:r>
              <a:rPr lang="en-US" sz="1800"/>
              <a:t>t</a:t>
            </a:r>
            <a:r>
              <a:rPr lang="ro-RO" sz="1800"/>
              <a:t>a dintre operatorii postfixa</a:t>
            </a:r>
            <a:r>
              <a:rPr lang="en-US" sz="1800"/>
              <a:t>t</a:t>
            </a:r>
            <a:r>
              <a:rPr lang="ro-RO" sz="1800"/>
              <a:t>i </a:t>
            </a:r>
            <a:r>
              <a:rPr lang="en-US" sz="1800"/>
              <a:t>s</a:t>
            </a:r>
            <a:r>
              <a:rPr lang="ro-RO" sz="1800"/>
              <a:t>i operatorii prefixa</a:t>
            </a:r>
            <a:r>
              <a:rPr lang="en-US" sz="1800"/>
              <a:t>t</a:t>
            </a:r>
            <a:r>
              <a:rPr lang="ro-RO" sz="1800"/>
              <a:t>i este aceea c</a:t>
            </a:r>
            <a:r>
              <a:rPr lang="en-US" sz="1800"/>
              <a:t>a</a:t>
            </a:r>
            <a:r>
              <a:rPr lang="ro-RO" sz="1800"/>
              <a:t> dac</a:t>
            </a:r>
            <a:r>
              <a:rPr lang="en-US" sz="1800"/>
              <a:t>a</a:t>
            </a:r>
            <a:r>
              <a:rPr lang="ro-RO" sz="1800"/>
              <a:t> operandul</a:t>
            </a:r>
            <a:r>
              <a:rPr lang="en-US" sz="1800"/>
              <a:t> </a:t>
            </a:r>
            <a:r>
              <a:rPr lang="ro-RO" sz="1800"/>
              <a:t>este postfixat atunci mai </a:t>
            </a:r>
            <a:r>
              <a:rPr lang="en-US" sz="1800"/>
              <a:t>i</a:t>
            </a:r>
            <a:r>
              <a:rPr lang="ro-RO" sz="1800"/>
              <a:t>nt</a:t>
            </a:r>
            <a:r>
              <a:rPr lang="en-US" sz="1800"/>
              <a:t>a</a:t>
            </a:r>
            <a:r>
              <a:rPr lang="ro-RO" sz="1800"/>
              <a:t>i se folose</a:t>
            </a:r>
            <a:r>
              <a:rPr lang="en-US" sz="1800"/>
              <a:t>s</a:t>
            </a:r>
            <a:r>
              <a:rPr lang="ro-RO" sz="1800"/>
              <a:t>te valoarea lui nemodificat</a:t>
            </a:r>
            <a:r>
              <a:rPr lang="en-US" sz="1800"/>
              <a:t>a</a:t>
            </a:r>
            <a:r>
              <a:rPr lang="ro-RO" sz="1800"/>
              <a:t>, iar apoi se aplic</a:t>
            </a:r>
            <a:r>
              <a:rPr lang="en-US" sz="1800"/>
              <a:t>a </a:t>
            </a:r>
            <a:r>
              <a:rPr lang="ro-RO" sz="1800"/>
              <a:t>operatorul respectiv. Dac</a:t>
            </a:r>
            <a:r>
              <a:rPr lang="en-US" sz="1800"/>
              <a:t>a</a:t>
            </a:r>
            <a:r>
              <a:rPr lang="ro-RO" sz="1800"/>
              <a:t> operandul este prefixat atunci mai </a:t>
            </a:r>
            <a:r>
              <a:rPr lang="en-US" sz="1800"/>
              <a:t>i</a:t>
            </a:r>
            <a:r>
              <a:rPr lang="ro-RO" sz="1800"/>
              <a:t>nt</a:t>
            </a:r>
            <a:r>
              <a:rPr lang="en-US" sz="1800"/>
              <a:t>a</a:t>
            </a:r>
            <a:r>
              <a:rPr lang="ro-RO" sz="1800"/>
              <a:t>i se aplic</a:t>
            </a:r>
            <a:r>
              <a:rPr lang="en-US" sz="1800"/>
              <a:t>a</a:t>
            </a:r>
            <a:r>
              <a:rPr lang="ro-RO" sz="1800"/>
              <a:t> operatorul</a:t>
            </a:r>
            <a:r>
              <a:rPr lang="en-US" sz="1800"/>
              <a:t> </a:t>
            </a:r>
            <a:r>
              <a:rPr lang="ro-RO" sz="1800"/>
              <a:t>respectiv </a:t>
            </a:r>
            <a:r>
              <a:rPr lang="en-US" sz="1800"/>
              <a:t>s</a:t>
            </a:r>
            <a:r>
              <a:rPr lang="ro-RO" sz="1800"/>
              <a:t>i abia apoi se folose</a:t>
            </a:r>
            <a:r>
              <a:rPr lang="en-US" sz="1800"/>
              <a:t>s</a:t>
            </a:r>
            <a:r>
              <a:rPr lang="ro-RO" sz="1800"/>
              <a:t>te valoarea lui.</a:t>
            </a:r>
          </a:p>
        </p:txBody>
      </p:sp>
      <p:graphicFrame>
        <p:nvGraphicFramePr>
          <p:cNvPr id="4" name="Table 3">
            <a:extLst>
              <a:ext uri="{FF2B5EF4-FFF2-40B4-BE49-F238E27FC236}">
                <a16:creationId xmlns:a16="http://schemas.microsoft.com/office/drawing/2014/main" id="{FAB3C0D9-5B3C-44DA-89E2-31F05C4505CB}"/>
              </a:ext>
            </a:extLst>
          </p:cNvPr>
          <p:cNvGraphicFramePr>
            <a:graphicFrameLocks noGrp="1"/>
          </p:cNvGraphicFramePr>
          <p:nvPr>
            <p:extLst>
              <p:ext uri="{D42A27DB-BD31-4B8C-83A1-F6EECF244321}">
                <p14:modId xmlns:p14="http://schemas.microsoft.com/office/powerpoint/2010/main" val="1593978149"/>
              </p:ext>
            </p:extLst>
          </p:nvPr>
        </p:nvGraphicFramePr>
        <p:xfrm>
          <a:off x="3250341" y="2015490"/>
          <a:ext cx="2657064" cy="1112520"/>
        </p:xfrm>
        <a:graphic>
          <a:graphicData uri="http://schemas.openxmlformats.org/drawingml/2006/table">
            <a:tbl>
              <a:tblPr firstRow="1" bandRow="1">
                <a:tableStyleId>{BC89EF96-8CEA-46FF-86C4-4CE0E7609802}</a:tableStyleId>
              </a:tblPr>
              <a:tblGrid>
                <a:gridCol w="1335405">
                  <a:extLst>
                    <a:ext uri="{9D8B030D-6E8A-4147-A177-3AD203B41FA5}">
                      <a16:colId xmlns:a16="http://schemas.microsoft.com/office/drawing/2014/main" val="152839634"/>
                    </a:ext>
                  </a:extLst>
                </a:gridCol>
                <a:gridCol w="1321659">
                  <a:extLst>
                    <a:ext uri="{9D8B030D-6E8A-4147-A177-3AD203B41FA5}">
                      <a16:colId xmlns:a16="http://schemas.microsoft.com/office/drawing/2014/main" val="893719897"/>
                    </a:ext>
                  </a:extLst>
                </a:gridCol>
              </a:tblGrid>
              <a:tr h="370840">
                <a:tc>
                  <a:txBody>
                    <a:bodyPr/>
                    <a:lstStyle/>
                    <a:p>
                      <a:pPr algn="ctr"/>
                      <a:r>
                        <a:rPr lang="en-US">
                          <a:latin typeface="UD Digi Kyokasho NK-B" panose="02020700000000000000" pitchFamily="18" charset="-128"/>
                          <a:ea typeface="UD Digi Kyokasho NK-B" panose="02020700000000000000" pitchFamily="18" charset="-128"/>
                        </a:rPr>
                        <a:t>Prefixati</a:t>
                      </a:r>
                      <a:endParaRPr lang="ro-RO">
                        <a:latin typeface="UD Digi Kyokasho NK-B" panose="02020700000000000000" pitchFamily="18" charset="-128"/>
                        <a:ea typeface="UD Digi Kyokasho NK-B" panose="02020700000000000000" pitchFamily="18" charset="-128"/>
                      </a:endParaRPr>
                    </a:p>
                  </a:txBody>
                  <a:tcPr/>
                </a:tc>
                <a:tc>
                  <a:txBody>
                    <a:bodyPr/>
                    <a:lstStyle/>
                    <a:p>
                      <a:pPr algn="ctr"/>
                      <a:r>
                        <a:rPr lang="en-US">
                          <a:latin typeface="UD Digi Kyokasho NK-B" panose="02020700000000000000" pitchFamily="18" charset="-128"/>
                          <a:ea typeface="UD Digi Kyokasho NK-B" panose="02020700000000000000" pitchFamily="18" charset="-128"/>
                        </a:rPr>
                        <a:t>Postfixati</a:t>
                      </a:r>
                      <a:endParaRPr lang="ro-RO">
                        <a:latin typeface="UD Digi Kyokasho NK-B" panose="02020700000000000000" pitchFamily="18" charset="-128"/>
                        <a:ea typeface="UD Digi Kyokasho NK-B" panose="02020700000000000000" pitchFamily="18" charset="-128"/>
                      </a:endParaRPr>
                    </a:p>
                  </a:txBody>
                  <a:tcPr/>
                </a:tc>
                <a:extLst>
                  <a:ext uri="{0D108BD9-81ED-4DB2-BD59-A6C34878D82A}">
                    <a16:rowId xmlns:a16="http://schemas.microsoft.com/office/drawing/2014/main" val="160022787"/>
                  </a:ext>
                </a:extLst>
              </a:tr>
              <a:tr h="370840">
                <a:tc>
                  <a:txBody>
                    <a:bodyPr/>
                    <a:lstStyle/>
                    <a:p>
                      <a:pPr algn="ctr"/>
                      <a:r>
                        <a:rPr lang="en-US">
                          <a:solidFill>
                            <a:schemeClr val="tx1"/>
                          </a:solidFill>
                          <a:latin typeface="UD Digi Kyokasho NK-B" panose="02020700000000000000" pitchFamily="18" charset="-128"/>
                          <a:ea typeface="UD Digi Kyokasho NK-B" panose="02020700000000000000" pitchFamily="18" charset="-128"/>
                        </a:rPr>
                        <a:t>++ operand</a:t>
                      </a:r>
                      <a:endParaRPr lang="ro-RO">
                        <a:solidFill>
                          <a:schemeClr val="tx1"/>
                        </a:solidFill>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solidFill>
                            <a:schemeClr val="tx1"/>
                          </a:solidFill>
                          <a:latin typeface="UD Digi Kyokasho NK-B" panose="02020700000000000000" pitchFamily="18" charset="-128"/>
                          <a:ea typeface="UD Digi Kyokasho NK-B" panose="02020700000000000000" pitchFamily="18" charset="-128"/>
                        </a:rPr>
                        <a:t>operand --</a:t>
                      </a:r>
                      <a:endParaRPr lang="ro-RO">
                        <a:solidFill>
                          <a:schemeClr val="tx1"/>
                        </a:solidFill>
                        <a:latin typeface="UD Digi Kyokasho NK-B" panose="02020700000000000000" pitchFamily="18" charset="-128"/>
                        <a:ea typeface="UD Digi Kyokasho NK-B" panose="02020700000000000000" pitchFamily="18" charset="-128"/>
                      </a:endParaRPr>
                    </a:p>
                  </a:txBody>
                  <a:tcPr>
                    <a:noFill/>
                  </a:tcPr>
                </a:tc>
                <a:extLst>
                  <a:ext uri="{0D108BD9-81ED-4DB2-BD59-A6C34878D82A}">
                    <a16:rowId xmlns:a16="http://schemas.microsoft.com/office/drawing/2014/main" val="1883031856"/>
                  </a:ext>
                </a:extLst>
              </a:tr>
              <a:tr h="370840">
                <a:tc>
                  <a:txBody>
                    <a:bodyPr/>
                    <a:lstStyle/>
                    <a:p>
                      <a:pPr algn="ctr"/>
                      <a:r>
                        <a:rPr lang="en-US">
                          <a:solidFill>
                            <a:schemeClr val="tx1"/>
                          </a:solidFill>
                          <a:latin typeface="UD Digi Kyokasho NK-B" panose="02020700000000000000" pitchFamily="18" charset="-128"/>
                          <a:ea typeface="UD Digi Kyokasho NK-B" panose="02020700000000000000" pitchFamily="18" charset="-128"/>
                        </a:rPr>
                        <a:t>-- operand</a:t>
                      </a:r>
                      <a:endParaRPr lang="ro-RO">
                        <a:solidFill>
                          <a:schemeClr val="tx1"/>
                        </a:solidFill>
                        <a:latin typeface="UD Digi Kyokasho NK-B" panose="02020700000000000000" pitchFamily="18" charset="-128"/>
                        <a:ea typeface="UD Digi Kyokasho NK-B" panose="02020700000000000000" pitchFamily="18" charset="-128"/>
                      </a:endParaRPr>
                    </a:p>
                  </a:txBody>
                  <a:tcPr/>
                </a:tc>
                <a:tc>
                  <a:txBody>
                    <a:bodyPr/>
                    <a:lstStyle/>
                    <a:p>
                      <a:pPr algn="ctr"/>
                      <a:r>
                        <a:rPr lang="en-US">
                          <a:solidFill>
                            <a:schemeClr val="tx1"/>
                          </a:solidFill>
                          <a:latin typeface="UD Digi Kyokasho NK-B" panose="02020700000000000000" pitchFamily="18" charset="-128"/>
                          <a:ea typeface="UD Digi Kyokasho NK-B" panose="02020700000000000000" pitchFamily="18" charset="-128"/>
                        </a:rPr>
                        <a:t>operand ++</a:t>
                      </a:r>
                      <a:endParaRPr lang="ro-RO">
                        <a:solidFill>
                          <a:schemeClr val="tx1"/>
                        </a:solidFill>
                        <a:latin typeface="UD Digi Kyokasho NK-B" panose="02020700000000000000" pitchFamily="18" charset="-128"/>
                        <a:ea typeface="UD Digi Kyokasho NK-B" panose="02020700000000000000" pitchFamily="18" charset="-128"/>
                      </a:endParaRPr>
                    </a:p>
                  </a:txBody>
                  <a:tcPr/>
                </a:tc>
                <a:extLst>
                  <a:ext uri="{0D108BD9-81ED-4DB2-BD59-A6C34878D82A}">
                    <a16:rowId xmlns:a16="http://schemas.microsoft.com/office/drawing/2014/main" val="3477003848"/>
                  </a:ext>
                </a:extLst>
              </a:tr>
            </a:tbl>
          </a:graphicData>
        </a:graphic>
      </p:graphicFrame>
    </p:spTree>
    <p:extLst>
      <p:ext uri="{BB962C8B-B14F-4D97-AF65-F5344CB8AC3E}">
        <p14:creationId xmlns:p14="http://schemas.microsoft.com/office/powerpoint/2010/main" val="3427190719"/>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23A5E4-B820-4D0E-BC1A-63C7CAE62E6B}"/>
              </a:ext>
            </a:extLst>
          </p:cNvPr>
          <p:cNvSpPr>
            <a:spLocks noGrp="1"/>
          </p:cNvSpPr>
          <p:nvPr>
            <p:ph type="sldNum" idx="10"/>
          </p:nvPr>
        </p:nvSpPr>
        <p:spPr/>
        <p:txBody>
          <a:bodyPr/>
          <a:lstStyle/>
          <a:p>
            <a:fld id="{00000000-1234-1234-1234-123412341234}" type="slidenum">
              <a:rPr lang="en" smtClean="0"/>
              <a:pPr/>
              <a:t>45</a:t>
            </a:fld>
            <a:endParaRPr lang="en"/>
          </a:p>
        </p:txBody>
      </p:sp>
      <p:sp>
        <p:nvSpPr>
          <p:cNvPr id="3" name="Text Placeholder 2">
            <a:extLst>
              <a:ext uri="{FF2B5EF4-FFF2-40B4-BE49-F238E27FC236}">
                <a16:creationId xmlns:a16="http://schemas.microsoft.com/office/drawing/2014/main" id="{19D497D2-6DDA-44EC-97E5-906F4AD2AB9A}"/>
              </a:ext>
            </a:extLst>
          </p:cNvPr>
          <p:cNvSpPr>
            <a:spLocks noGrp="1"/>
          </p:cNvSpPr>
          <p:nvPr>
            <p:ph type="body" idx="1"/>
          </p:nvPr>
        </p:nvSpPr>
        <p:spPr>
          <a:xfrm>
            <a:off x="0" y="654908"/>
            <a:ext cx="9144000" cy="4488592"/>
          </a:xfrm>
        </p:spPr>
        <p:txBody>
          <a:bodyPr anchor="t"/>
          <a:lstStyle/>
          <a:p>
            <a:endParaRPr lang="en-US"/>
          </a:p>
          <a:p>
            <a:endParaRPr lang="en-US"/>
          </a:p>
          <a:p>
            <a:endParaRPr lang="en-US"/>
          </a:p>
          <a:p>
            <a:pPr marL="76199" indent="0">
              <a:buNone/>
            </a:pPr>
            <a:endParaRPr lang="en-US"/>
          </a:p>
          <a:p>
            <a:r>
              <a:rPr lang="en-US" sz="1800"/>
              <a:t>Rezultatul unui operator logic nu poate fi decat </a:t>
            </a:r>
            <a:r>
              <a:rPr lang="en-US" sz="1800" b="1"/>
              <a:t>true</a:t>
            </a:r>
            <a:r>
              <a:rPr lang="en-US" sz="1800"/>
              <a:t> (sau 1), respectiv </a:t>
            </a:r>
            <a:r>
              <a:rPr lang="en-US" sz="1800" b="1"/>
              <a:t>false</a:t>
            </a:r>
            <a:r>
              <a:rPr lang="en-US" sz="1800"/>
              <a:t> (sau 0).</a:t>
            </a:r>
          </a:p>
          <a:p>
            <a:pPr marL="76199" indent="0">
              <a:buNone/>
            </a:pPr>
            <a:endParaRPr lang="ro-RO"/>
          </a:p>
        </p:txBody>
      </p:sp>
      <p:graphicFrame>
        <p:nvGraphicFramePr>
          <p:cNvPr id="4" name="Table 3">
            <a:extLst>
              <a:ext uri="{FF2B5EF4-FFF2-40B4-BE49-F238E27FC236}">
                <a16:creationId xmlns:a16="http://schemas.microsoft.com/office/drawing/2014/main" id="{32B11479-5000-4500-A735-3B0BF0DA42BD}"/>
              </a:ext>
            </a:extLst>
          </p:cNvPr>
          <p:cNvGraphicFramePr>
            <a:graphicFrameLocks noGrp="1"/>
          </p:cNvGraphicFramePr>
          <p:nvPr>
            <p:extLst>
              <p:ext uri="{D42A27DB-BD31-4B8C-83A1-F6EECF244321}">
                <p14:modId xmlns:p14="http://schemas.microsoft.com/office/powerpoint/2010/main" val="1500616595"/>
              </p:ext>
            </p:extLst>
          </p:nvPr>
        </p:nvGraphicFramePr>
        <p:xfrm>
          <a:off x="2308654" y="654908"/>
          <a:ext cx="4526692" cy="1737360"/>
        </p:xfrm>
        <a:graphic>
          <a:graphicData uri="http://schemas.openxmlformats.org/drawingml/2006/table">
            <a:tbl>
              <a:tblPr firstRow="1" bandRow="1">
                <a:tableStyleId>{3B4B98B0-60AC-42C2-AFA5-B58CD77FA1E5}</a:tableStyleId>
              </a:tblPr>
              <a:tblGrid>
                <a:gridCol w="637570">
                  <a:extLst>
                    <a:ext uri="{9D8B030D-6E8A-4147-A177-3AD203B41FA5}">
                      <a16:colId xmlns:a16="http://schemas.microsoft.com/office/drawing/2014/main" val="2525948585"/>
                    </a:ext>
                  </a:extLst>
                </a:gridCol>
                <a:gridCol w="1826462">
                  <a:extLst>
                    <a:ext uri="{9D8B030D-6E8A-4147-A177-3AD203B41FA5}">
                      <a16:colId xmlns:a16="http://schemas.microsoft.com/office/drawing/2014/main" val="407387011"/>
                    </a:ext>
                  </a:extLst>
                </a:gridCol>
                <a:gridCol w="2062660">
                  <a:extLst>
                    <a:ext uri="{9D8B030D-6E8A-4147-A177-3AD203B41FA5}">
                      <a16:colId xmlns:a16="http://schemas.microsoft.com/office/drawing/2014/main" val="2375060993"/>
                    </a:ext>
                  </a:extLst>
                </a:gridCol>
              </a:tblGrid>
              <a:tr h="230574">
                <a:tc gridSpan="3">
                  <a:txBody>
                    <a:bodyPr/>
                    <a:lstStyle/>
                    <a:p>
                      <a:pPr algn="ctr"/>
                      <a:r>
                        <a:rPr lang="en-US">
                          <a:latin typeface="Roboto Condensed Light" panose="020B0604020202020204" charset="0"/>
                          <a:ea typeface="Roboto Condensed Light" panose="020B0604020202020204" charset="0"/>
                        </a:rPr>
                        <a:t>OPERATORI LOGICI</a:t>
                      </a:r>
                      <a:endParaRPr lang="ro-RO">
                        <a:latin typeface="Roboto Condensed Light" panose="020B0604020202020204" charset="0"/>
                        <a:ea typeface="Roboto Condensed Light" panose="020B0604020202020204" charset="0"/>
                      </a:endParaRPr>
                    </a:p>
                  </a:txBody>
                  <a:tcPr>
                    <a:lnB w="3175" cap="flat" cmpd="sng" algn="ctr">
                      <a:no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9975236"/>
                  </a:ext>
                </a:extLst>
              </a:tr>
              <a:tr h="391976">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Nr. </a:t>
                      </a:r>
                    </a:p>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Crt.</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12700" cmpd="sng">
                      <a:noFill/>
                    </a:lnT>
                    <a:lnB w="3175"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Operator</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Operatie</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3942426"/>
                  </a:ext>
                </a:extLst>
              </a:tr>
              <a:tr h="230574">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NEGARE logica</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015866428"/>
                  </a:ext>
                </a:extLst>
              </a:tr>
              <a:tr h="230574">
                <a:tc>
                  <a:txBody>
                    <a:bodyPr/>
                    <a:lstStyle/>
                    <a:p>
                      <a:pPr algn="ctr"/>
                      <a:r>
                        <a:rPr lang="en-US">
                          <a:latin typeface="UD Digi Kyokasho NK-B" panose="02020700000000000000" pitchFamily="18" charset="-128"/>
                          <a:ea typeface="UD Digi Kyokasho NK-B" panose="02020700000000000000" pitchFamily="18" charset="-128"/>
                        </a:rPr>
                        <a:t>2.</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&amp;&amp;</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SI logic</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523288584"/>
                  </a:ext>
                </a:extLst>
              </a:tr>
              <a:tr h="230574">
                <a:tc>
                  <a:txBody>
                    <a:bodyPr/>
                    <a:lstStyle/>
                    <a:p>
                      <a:pPr algn="ctr"/>
                      <a:r>
                        <a:rPr lang="en-US">
                          <a:latin typeface="UD Digi Kyokasho NK-B" panose="02020700000000000000" pitchFamily="18" charset="-128"/>
                          <a:ea typeface="UD Digi Kyokasho NK-B" panose="02020700000000000000" pitchFamily="18" charset="-128"/>
                        </a:rPr>
                        <a:t>3.</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SAU logic</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117117460"/>
                  </a:ext>
                </a:extLst>
              </a:tr>
            </a:tbl>
          </a:graphicData>
        </a:graphic>
      </p:graphicFrame>
      <p:graphicFrame>
        <p:nvGraphicFramePr>
          <p:cNvPr id="5" name="Table 4">
            <a:extLst>
              <a:ext uri="{FF2B5EF4-FFF2-40B4-BE49-F238E27FC236}">
                <a16:creationId xmlns:a16="http://schemas.microsoft.com/office/drawing/2014/main" id="{A58FC489-F39B-46A7-AD91-CC29F5937153}"/>
              </a:ext>
            </a:extLst>
          </p:cNvPr>
          <p:cNvGraphicFramePr>
            <a:graphicFrameLocks noGrp="1"/>
          </p:cNvGraphicFramePr>
          <p:nvPr>
            <p:extLst>
              <p:ext uri="{D42A27DB-BD31-4B8C-83A1-F6EECF244321}">
                <p14:modId xmlns:p14="http://schemas.microsoft.com/office/powerpoint/2010/main" val="3803897012"/>
              </p:ext>
            </p:extLst>
          </p:nvPr>
        </p:nvGraphicFramePr>
        <p:xfrm>
          <a:off x="934204" y="2909940"/>
          <a:ext cx="5901142" cy="2042160"/>
        </p:xfrm>
        <a:graphic>
          <a:graphicData uri="http://schemas.openxmlformats.org/drawingml/2006/table">
            <a:tbl>
              <a:tblPr firstRow="1" bandRow="1">
                <a:tableStyleId>{3B4B98B0-60AC-42C2-AFA5-B58CD77FA1E5}</a:tableStyleId>
              </a:tblPr>
              <a:tblGrid>
                <a:gridCol w="679032">
                  <a:extLst>
                    <a:ext uri="{9D8B030D-6E8A-4147-A177-3AD203B41FA5}">
                      <a16:colId xmlns:a16="http://schemas.microsoft.com/office/drawing/2014/main" val="2525948585"/>
                    </a:ext>
                  </a:extLst>
                </a:gridCol>
                <a:gridCol w="818062">
                  <a:extLst>
                    <a:ext uri="{9D8B030D-6E8A-4147-A177-3AD203B41FA5}">
                      <a16:colId xmlns:a16="http://schemas.microsoft.com/office/drawing/2014/main" val="407387011"/>
                    </a:ext>
                  </a:extLst>
                </a:gridCol>
                <a:gridCol w="1155521">
                  <a:extLst>
                    <a:ext uri="{9D8B030D-6E8A-4147-A177-3AD203B41FA5}">
                      <a16:colId xmlns:a16="http://schemas.microsoft.com/office/drawing/2014/main" val="2375060993"/>
                    </a:ext>
                  </a:extLst>
                </a:gridCol>
                <a:gridCol w="1275348">
                  <a:extLst>
                    <a:ext uri="{9D8B030D-6E8A-4147-A177-3AD203B41FA5}">
                      <a16:colId xmlns:a16="http://schemas.microsoft.com/office/drawing/2014/main" val="2989370087"/>
                    </a:ext>
                  </a:extLst>
                </a:gridCol>
                <a:gridCol w="1055465">
                  <a:extLst>
                    <a:ext uri="{9D8B030D-6E8A-4147-A177-3AD203B41FA5}">
                      <a16:colId xmlns:a16="http://schemas.microsoft.com/office/drawing/2014/main" val="59682702"/>
                    </a:ext>
                  </a:extLst>
                </a:gridCol>
                <a:gridCol w="917714">
                  <a:extLst>
                    <a:ext uri="{9D8B030D-6E8A-4147-A177-3AD203B41FA5}">
                      <a16:colId xmlns:a16="http://schemas.microsoft.com/office/drawing/2014/main" val="3128597420"/>
                    </a:ext>
                  </a:extLst>
                </a:gridCol>
              </a:tblGrid>
              <a:tr h="243429">
                <a:tc gridSpan="6">
                  <a:txBody>
                    <a:bodyPr/>
                    <a:lstStyle/>
                    <a:p>
                      <a:pPr algn="ctr"/>
                      <a:r>
                        <a:rPr lang="en-US">
                          <a:latin typeface="Roboto Condensed Light" panose="020B0604020202020204" charset="0"/>
                          <a:ea typeface="Roboto Condensed Light" panose="020B0604020202020204" charset="0"/>
                        </a:rPr>
                        <a:t>TABEL DE ADEVAR – OPERATORI LOGICI</a:t>
                      </a:r>
                      <a:endParaRPr lang="ro-RO">
                        <a:latin typeface="Roboto Condensed Light" panose="020B0604020202020204" charset="0"/>
                        <a:ea typeface="Roboto Condensed Light" panose="020B0604020202020204" charset="0"/>
                      </a:endParaRPr>
                    </a:p>
                  </a:txBody>
                  <a:tcPr>
                    <a:lnB w="3175" cap="flat" cmpd="sng" algn="ctr">
                      <a:no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9975236"/>
                  </a:ext>
                </a:extLst>
              </a:tr>
              <a:tr h="413830">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Nr. </a:t>
                      </a:r>
                    </a:p>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Crt.</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12700" cmpd="sng">
                      <a:noFill/>
                    </a:lnT>
                    <a:lnB w="3175"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A</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B</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A &amp;&amp; B</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A || B</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 A</a:t>
                      </a:r>
                      <a:endParaRPr lang="ro-RO" b="0">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3942426"/>
                  </a:ext>
                </a:extLst>
              </a:tr>
              <a:tr h="243429">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015866428"/>
                  </a:ext>
                </a:extLst>
              </a:tr>
              <a:tr h="243429">
                <a:tc>
                  <a:txBody>
                    <a:bodyPr/>
                    <a:lstStyle/>
                    <a:p>
                      <a:pPr algn="ctr"/>
                      <a:r>
                        <a:rPr lang="en-US">
                          <a:latin typeface="UD Digi Kyokasho NK-B" panose="02020700000000000000" pitchFamily="18" charset="-128"/>
                          <a:ea typeface="UD Digi Kyokasho NK-B" panose="02020700000000000000" pitchFamily="18" charset="-128"/>
                        </a:rPr>
                        <a:t>2.</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523288584"/>
                  </a:ext>
                </a:extLst>
              </a:tr>
              <a:tr h="243429">
                <a:tc>
                  <a:txBody>
                    <a:bodyPr/>
                    <a:lstStyle/>
                    <a:p>
                      <a:pPr algn="ctr"/>
                      <a:r>
                        <a:rPr lang="en-US">
                          <a:latin typeface="UD Digi Kyokasho NK-B" panose="02020700000000000000" pitchFamily="18" charset="-128"/>
                          <a:ea typeface="UD Digi Kyokasho NK-B" panose="02020700000000000000" pitchFamily="18" charset="-128"/>
                        </a:rPr>
                        <a:t>3.</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117117460"/>
                  </a:ext>
                </a:extLst>
              </a:tr>
              <a:tr h="243429">
                <a:tc>
                  <a:txBody>
                    <a:bodyPr/>
                    <a:lstStyle/>
                    <a:p>
                      <a:pPr algn="ctr"/>
                      <a:r>
                        <a:rPr lang="en-US">
                          <a:latin typeface="UD Digi Kyokasho NK-B" panose="02020700000000000000" pitchFamily="18" charset="-128"/>
                          <a:ea typeface="UD Digi Kyokasho NK-B" panose="02020700000000000000" pitchFamily="18" charset="-128"/>
                        </a:rPr>
                        <a:t>4.</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0</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2297661710"/>
                  </a:ext>
                </a:extLst>
              </a:tr>
            </a:tbl>
          </a:graphicData>
        </a:graphic>
      </p:graphicFrame>
    </p:spTree>
    <p:extLst>
      <p:ext uri="{BB962C8B-B14F-4D97-AF65-F5344CB8AC3E}">
        <p14:creationId xmlns:p14="http://schemas.microsoft.com/office/powerpoint/2010/main" val="3852004567"/>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B809F98-E754-4A3A-B59B-A9A76543AC2B}"/>
              </a:ext>
            </a:extLst>
          </p:cNvPr>
          <p:cNvSpPr txBox="1">
            <a:spLocks/>
          </p:cNvSpPr>
          <p:nvPr/>
        </p:nvSpPr>
        <p:spPr>
          <a:xfrm>
            <a:off x="0" y="667265"/>
            <a:ext cx="9144000" cy="447623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189" marR="0" lvl="0" indent="-38099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377" marR="0" lvl="1"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566" marR="0" lvl="2"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754" marR="0" lvl="3"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5943" marR="0" lvl="4"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131" marR="0" lvl="5"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320" marR="0" lvl="6"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509" marR="0" lvl="7" indent="-38099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697" marR="0" lvl="8" indent="-38099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n-US"/>
          </a:p>
          <a:p>
            <a:endParaRPr lang="en-US"/>
          </a:p>
          <a:p>
            <a:endParaRPr lang="en-US"/>
          </a:p>
          <a:p>
            <a:endParaRPr lang="en-US"/>
          </a:p>
          <a:p>
            <a:endParaRPr lang="en-US"/>
          </a:p>
          <a:p>
            <a:r>
              <a:rPr lang="es-ES" sz="1800"/>
              <a:t>Regula de asociativitate este de la </a:t>
            </a:r>
            <a:r>
              <a:rPr lang="es-ES" sz="1800" i="1"/>
              <a:t>dreapta</a:t>
            </a:r>
            <a:r>
              <a:rPr lang="es-ES" sz="1800"/>
              <a:t> spre </a:t>
            </a:r>
            <a:r>
              <a:rPr lang="es-ES" sz="1800" i="1"/>
              <a:t>stanga</a:t>
            </a:r>
            <a:r>
              <a:rPr lang="es-ES" sz="1800"/>
              <a:t>.</a:t>
            </a:r>
            <a:endParaRPr lang="ro-RO" sz="1800"/>
          </a:p>
        </p:txBody>
      </p:sp>
      <p:sp>
        <p:nvSpPr>
          <p:cNvPr id="2" name="Slide Number Placeholder 1">
            <a:extLst>
              <a:ext uri="{FF2B5EF4-FFF2-40B4-BE49-F238E27FC236}">
                <a16:creationId xmlns:a16="http://schemas.microsoft.com/office/drawing/2014/main" id="{4F721C3D-AE83-4AFB-844D-3C8FBE7752AB}"/>
              </a:ext>
            </a:extLst>
          </p:cNvPr>
          <p:cNvSpPr>
            <a:spLocks noGrp="1"/>
          </p:cNvSpPr>
          <p:nvPr>
            <p:ph type="sldNum" idx="10"/>
          </p:nvPr>
        </p:nvSpPr>
        <p:spPr/>
        <p:txBody>
          <a:bodyPr/>
          <a:lstStyle/>
          <a:p>
            <a:fld id="{00000000-1234-1234-1234-123412341234}" type="slidenum">
              <a:rPr lang="en" smtClean="0"/>
              <a:pPr/>
              <a:t>46</a:t>
            </a:fld>
            <a:endParaRPr lang="en"/>
          </a:p>
        </p:txBody>
      </p:sp>
      <p:sp>
        <p:nvSpPr>
          <p:cNvPr id="3" name="Text Placeholder 2">
            <a:extLst>
              <a:ext uri="{FF2B5EF4-FFF2-40B4-BE49-F238E27FC236}">
                <a16:creationId xmlns:a16="http://schemas.microsoft.com/office/drawing/2014/main" id="{137DBF06-C582-419A-AB4E-0CD64C10BCBF}"/>
              </a:ext>
            </a:extLst>
          </p:cNvPr>
          <p:cNvSpPr>
            <a:spLocks noGrp="1"/>
          </p:cNvSpPr>
          <p:nvPr>
            <p:ph type="body" idx="1"/>
          </p:nvPr>
        </p:nvSpPr>
        <p:spPr>
          <a:xfrm>
            <a:off x="0" y="673768"/>
            <a:ext cx="9144000" cy="4469732"/>
          </a:xfrm>
        </p:spPr>
        <p:txBody>
          <a:bodyPr/>
          <a:lstStyle/>
          <a:p>
            <a:endParaRPr lang="en-US"/>
          </a:p>
          <a:p>
            <a:endParaRPr lang="ro-RO"/>
          </a:p>
        </p:txBody>
      </p:sp>
      <p:graphicFrame>
        <p:nvGraphicFramePr>
          <p:cNvPr id="4" name="Table 3">
            <a:extLst>
              <a:ext uri="{FF2B5EF4-FFF2-40B4-BE49-F238E27FC236}">
                <a16:creationId xmlns:a16="http://schemas.microsoft.com/office/drawing/2014/main" id="{1401ED0C-0782-4902-9E51-A9B9E85B3638}"/>
              </a:ext>
            </a:extLst>
          </p:cNvPr>
          <p:cNvGraphicFramePr>
            <a:graphicFrameLocks noGrp="1"/>
          </p:cNvGraphicFramePr>
          <p:nvPr>
            <p:extLst>
              <p:ext uri="{D42A27DB-BD31-4B8C-83A1-F6EECF244321}">
                <p14:modId xmlns:p14="http://schemas.microsoft.com/office/powerpoint/2010/main" val="3896187990"/>
              </p:ext>
            </p:extLst>
          </p:nvPr>
        </p:nvGraphicFramePr>
        <p:xfrm>
          <a:off x="1261872" y="987552"/>
          <a:ext cx="6611732" cy="2591086"/>
        </p:xfrm>
        <a:graphic>
          <a:graphicData uri="http://schemas.openxmlformats.org/drawingml/2006/table">
            <a:tbl>
              <a:tblPr firstRow="1" bandRow="1">
                <a:tableStyleId>{3B4B98B0-60AC-42C2-AFA5-B58CD77FA1E5}</a:tableStyleId>
              </a:tblPr>
              <a:tblGrid>
                <a:gridCol w="1652933">
                  <a:extLst>
                    <a:ext uri="{9D8B030D-6E8A-4147-A177-3AD203B41FA5}">
                      <a16:colId xmlns:a16="http://schemas.microsoft.com/office/drawing/2014/main" val="2525948585"/>
                    </a:ext>
                  </a:extLst>
                </a:gridCol>
                <a:gridCol w="1652933">
                  <a:extLst>
                    <a:ext uri="{9D8B030D-6E8A-4147-A177-3AD203B41FA5}">
                      <a16:colId xmlns:a16="http://schemas.microsoft.com/office/drawing/2014/main" val="407387011"/>
                    </a:ext>
                  </a:extLst>
                </a:gridCol>
                <a:gridCol w="1652933">
                  <a:extLst>
                    <a:ext uri="{9D8B030D-6E8A-4147-A177-3AD203B41FA5}">
                      <a16:colId xmlns:a16="http://schemas.microsoft.com/office/drawing/2014/main" val="2375060993"/>
                    </a:ext>
                  </a:extLst>
                </a:gridCol>
                <a:gridCol w="1652933">
                  <a:extLst>
                    <a:ext uri="{9D8B030D-6E8A-4147-A177-3AD203B41FA5}">
                      <a16:colId xmlns:a16="http://schemas.microsoft.com/office/drawing/2014/main" val="2948578685"/>
                    </a:ext>
                  </a:extLst>
                </a:gridCol>
              </a:tblGrid>
              <a:tr h="381143">
                <a:tc gridSpan="4">
                  <a:txBody>
                    <a:bodyPr/>
                    <a:lstStyle/>
                    <a:p>
                      <a:pPr algn="ctr"/>
                      <a:r>
                        <a:rPr lang="en-US">
                          <a:latin typeface="Roboto Condensed Light" panose="020B0604020202020204" charset="0"/>
                          <a:ea typeface="Roboto Condensed Light" panose="020B0604020202020204" charset="0"/>
                        </a:rPr>
                        <a:t>OPERATORI DE ASIGNARE (ATRIBUIRE)</a:t>
                      </a:r>
                      <a:endParaRPr lang="ro-RO">
                        <a:latin typeface="Roboto Condensed Light" panose="020B0604020202020204" charset="0"/>
                        <a:ea typeface="Roboto Condensed Light" panose="020B0604020202020204" charset="0"/>
                      </a:endParaRPr>
                    </a:p>
                  </a:txBody>
                  <a:tcPr>
                    <a:lnB w="3175" cap="flat" cmpd="sng" algn="ctr">
                      <a:no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hMerge="1">
                  <a:txBody>
                    <a:bodyPr/>
                    <a:lstStyle/>
                    <a:p>
                      <a:pPr algn="ctr"/>
                      <a:endParaRPr lang="ro-RO">
                        <a:latin typeface="Roboto Condensed Light" panose="020B0604020202020204" charset="0"/>
                        <a:ea typeface="Roboto Condensed Light" panose="020B0604020202020204" charset="0"/>
                      </a:endParaRPr>
                    </a:p>
                  </a:txBody>
                  <a:tcPr>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9975236"/>
                  </a:ext>
                </a:extLst>
              </a:tr>
              <a:tr h="381143">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Nr. Crt.</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12700" cmpd="sng">
                      <a:noFill/>
                    </a:lnT>
                    <a:lnB w="3175"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Operator</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Forma lunga</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rPr>
                        <a:t>Forma scurta</a:t>
                      </a:r>
                      <a:endParaRPr lang="ro-RO">
                        <a:effectLst>
                          <a:outerShdw blurRad="38100" dist="38100" dir="2700000" algn="tl">
                            <a:srgbClr val="000000">
                              <a:alpha val="43137"/>
                            </a:srgbClr>
                          </a:outerShdw>
                        </a:effectLst>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lnB w="3175"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93942426"/>
                  </a:ext>
                </a:extLst>
              </a:tr>
              <a:tr h="157177">
                <a:tc>
                  <a:txBody>
                    <a:bodyPr/>
                    <a:lstStyle/>
                    <a:p>
                      <a:pPr algn="ctr"/>
                      <a:r>
                        <a:rPr lang="en-US">
                          <a:latin typeface="UD Digi Kyokasho NK-B" panose="02020700000000000000" pitchFamily="18" charset="-128"/>
                          <a:ea typeface="UD Digi Kyokasho NK-B" panose="02020700000000000000" pitchFamily="18" charset="-128"/>
                        </a:rPr>
                        <a:t>1.</a:t>
                      </a:r>
                      <a:endParaRPr lang="ro-RO">
                        <a:latin typeface="UD Digi Kyokasho NK-B" panose="02020700000000000000" pitchFamily="18" charset="-128"/>
                        <a:ea typeface="UD Digi Kyokasho NK-B" panose="02020700000000000000" pitchFamily="18" charset="-128"/>
                      </a:endParaRPr>
                    </a:p>
                  </a:txBody>
                  <a:tcPr>
                    <a:lnT w="3175" cap="flat" cmpd="sng" algn="ctr">
                      <a:noFill/>
                      <a:prstDash val="solid"/>
                      <a:round/>
                      <a:headEnd type="none" w="med" len="med"/>
                      <a:tailEnd type="none" w="med" len="med"/>
                    </a:lnT>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tc>
                  <a:txBody>
                    <a:bodyPr/>
                    <a:lstStyle/>
                    <a:p>
                      <a:pPr algn="ctr"/>
                      <a:r>
                        <a:rPr lang="en-US">
                          <a:latin typeface="UD Digi Kyokasho NK-B" panose="02020700000000000000" pitchFamily="18" charset="-128"/>
                          <a:ea typeface="UD Digi Kyokasho NK-B" panose="02020700000000000000" pitchFamily="18" charset="-128"/>
                        </a:rPr>
                        <a:t>x=y</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solidFill>
                      <a:schemeClr val="accent1">
                        <a:lumMod val="20000"/>
                        <a:lumOff val="80000"/>
                      </a:schemeClr>
                    </a:solidFill>
                  </a:tcPr>
                </a:tc>
                <a:tc>
                  <a:txBody>
                    <a:bodyPr/>
                    <a:lstStyle/>
                    <a:p>
                      <a:pPr algn="ctr"/>
                      <a:r>
                        <a:rPr lang="ro-RO" sz="1400" b="0" i="0" u="none" strike="noStrike" cap="none">
                          <a:solidFill>
                            <a:schemeClr val="tx1"/>
                          </a:solidFill>
                          <a:effectLst/>
                          <a:latin typeface="+mn-lt"/>
                          <a:ea typeface="+mn-ea"/>
                          <a:cs typeface="+mn-cs"/>
                          <a:sym typeface="Arial"/>
                        </a:rPr>
                        <a:t>∅</a:t>
                      </a:r>
                      <a:endParaRPr lang="ro-RO">
                        <a:latin typeface="UD Digi Kyokasho NK-B" panose="02020700000000000000" pitchFamily="18" charset="-128"/>
                        <a:ea typeface="UD Digi Kyokasho NK-B" panose="02020700000000000000" pitchFamily="18" charset="-128"/>
                      </a:endParaRPr>
                    </a:p>
                  </a:txBody>
                  <a:tcPr>
                    <a:lnT w="3175" cap="flat" cmpd="sng" algn="ctr">
                      <a:solidFill>
                        <a:schemeClr val="accent1">
                          <a:lumMod val="20000"/>
                          <a:lumOff val="80000"/>
                        </a:schemeClr>
                      </a:solidFill>
                      <a:prstDash val="solid"/>
                      <a:round/>
                      <a:headEnd type="none" w="med" len="med"/>
                      <a:tailEnd type="none" w="med" len="med"/>
                    </a:lnT>
                    <a:noFill/>
                  </a:tcPr>
                </a:tc>
                <a:extLst>
                  <a:ext uri="{0D108BD9-81ED-4DB2-BD59-A6C34878D82A}">
                    <a16:rowId xmlns:a16="http://schemas.microsoft.com/office/drawing/2014/main" val="2015866428"/>
                  </a:ext>
                </a:extLst>
              </a:tr>
              <a:tr h="157177">
                <a:tc>
                  <a:txBody>
                    <a:bodyPr/>
                    <a:lstStyle/>
                    <a:p>
                      <a:pPr algn="ctr"/>
                      <a:r>
                        <a:rPr lang="en-US">
                          <a:latin typeface="UD Digi Kyokasho NK-B" panose="02020700000000000000" pitchFamily="18" charset="-128"/>
                          <a:ea typeface="UD Digi Kyokasho NK-B" panose="02020700000000000000" pitchFamily="18" charset="-128"/>
                        </a:rPr>
                        <a:t>2.</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x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523288584"/>
                  </a:ext>
                </a:extLst>
              </a:tr>
              <a:tr h="157177">
                <a:tc>
                  <a:txBody>
                    <a:bodyPr/>
                    <a:lstStyle/>
                    <a:p>
                      <a:pPr algn="ctr"/>
                      <a:r>
                        <a:rPr lang="en-US">
                          <a:latin typeface="UD Digi Kyokasho NK-B" panose="02020700000000000000" pitchFamily="18" charset="-128"/>
                          <a:ea typeface="UD Digi Kyokasho NK-B" panose="02020700000000000000" pitchFamily="18" charset="-128"/>
                        </a:rPr>
                        <a:t>3.</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x = x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 y</a:t>
                      </a:r>
                      <a:endParaRPr lang="ro-RO">
                        <a:latin typeface="UD Digi Kyokasho NK-B" panose="02020700000000000000" pitchFamily="18" charset="-128"/>
                        <a:ea typeface="UD Digi Kyokasho NK-B" panose="02020700000000000000" pitchFamily="18" charset="-128"/>
                      </a:endParaRPr>
                    </a:p>
                  </a:txBody>
                  <a:tcPr>
                    <a:noFill/>
                  </a:tcPr>
                </a:tc>
                <a:extLst>
                  <a:ext uri="{0D108BD9-81ED-4DB2-BD59-A6C34878D82A}">
                    <a16:rowId xmlns:a16="http://schemas.microsoft.com/office/drawing/2014/main" val="3117117460"/>
                  </a:ext>
                </a:extLst>
              </a:tr>
              <a:tr h="157177">
                <a:tc>
                  <a:txBody>
                    <a:bodyPr/>
                    <a:lstStyle/>
                    <a:p>
                      <a:pPr algn="ctr"/>
                      <a:r>
                        <a:rPr lang="en-US">
                          <a:latin typeface="UD Digi Kyokasho NK-B" panose="02020700000000000000" pitchFamily="18" charset="-128"/>
                          <a:ea typeface="UD Digi Kyokasho NK-B" panose="02020700000000000000" pitchFamily="18" charset="-128"/>
                        </a:rPr>
                        <a:t>4.</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x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1038027315"/>
                  </a:ext>
                </a:extLst>
              </a:tr>
              <a:tr h="157177">
                <a:tc>
                  <a:txBody>
                    <a:bodyPr/>
                    <a:lstStyle/>
                    <a:p>
                      <a:pPr algn="ctr"/>
                      <a:r>
                        <a:rPr lang="en-US">
                          <a:latin typeface="UD Digi Kyokasho NK-B" panose="02020700000000000000" pitchFamily="18" charset="-128"/>
                          <a:ea typeface="UD Digi Kyokasho NK-B" panose="02020700000000000000" pitchFamily="18" charset="-128"/>
                        </a:rPr>
                        <a:t>5.</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noFill/>
                  </a:tcPr>
                </a:tc>
                <a:tc>
                  <a:txBody>
                    <a:bodyPr/>
                    <a:lstStyle/>
                    <a:p>
                      <a:pPr algn="ctr"/>
                      <a:r>
                        <a:rPr lang="en-US">
                          <a:latin typeface="UD Digi Kyokasho NK-B" panose="02020700000000000000" pitchFamily="18" charset="-128"/>
                          <a:ea typeface="UD Digi Kyokasho NK-B" panose="02020700000000000000" pitchFamily="18" charset="-128"/>
                        </a:rPr>
                        <a:t>x = x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x / = y</a:t>
                      </a:r>
                      <a:endParaRPr lang="ro-RO">
                        <a:latin typeface="UD Digi Kyokasho NK-B" panose="02020700000000000000" pitchFamily="18" charset="-128"/>
                        <a:ea typeface="UD Digi Kyokasho NK-B" panose="02020700000000000000" pitchFamily="18" charset="-128"/>
                      </a:endParaRPr>
                    </a:p>
                  </a:txBody>
                  <a:tcPr>
                    <a:noFill/>
                  </a:tcPr>
                </a:tc>
                <a:extLst>
                  <a:ext uri="{0D108BD9-81ED-4DB2-BD59-A6C34878D82A}">
                    <a16:rowId xmlns:a16="http://schemas.microsoft.com/office/drawing/2014/main" val="61647351"/>
                  </a:ext>
                </a:extLst>
              </a:tr>
              <a:tr h="0">
                <a:tc>
                  <a:txBody>
                    <a:bodyPr/>
                    <a:lstStyle/>
                    <a:p>
                      <a:pPr algn="ctr"/>
                      <a:r>
                        <a:rPr lang="en-US">
                          <a:latin typeface="UD Digi Kyokasho NK-B" panose="02020700000000000000" pitchFamily="18" charset="-128"/>
                          <a:ea typeface="UD Digi Kyokasho NK-B" panose="02020700000000000000" pitchFamily="18" charset="-128"/>
                        </a:rPr>
                        <a:t>6.</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algn="ctr"/>
                      <a:r>
                        <a:rPr lang="en-US">
                          <a:latin typeface="UD Digi Kyokasho NK-B" panose="02020700000000000000" pitchFamily="18" charset="-128"/>
                          <a:ea typeface="UD Digi Kyokasho NK-B" panose="02020700000000000000" pitchFamily="18" charset="-128"/>
                        </a:rPr>
                        <a:t>%=</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UD Digi Kyokasho NK-B" panose="02020700000000000000" pitchFamily="18" charset="-128"/>
                          <a:ea typeface="UD Digi Kyokasho NK-B" panose="02020700000000000000" pitchFamily="18" charset="-128"/>
                        </a:rPr>
                        <a:t>x = x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UD Digi Kyokasho NK-B" panose="02020700000000000000" pitchFamily="18" charset="-128"/>
                          <a:ea typeface="UD Digi Kyokasho NK-B" panose="02020700000000000000" pitchFamily="18" charset="-128"/>
                        </a:rPr>
                        <a:t>x % = y</a:t>
                      </a:r>
                      <a:endParaRPr lang="ro-RO">
                        <a:latin typeface="UD Digi Kyokasho NK-B" panose="02020700000000000000" pitchFamily="18" charset="-128"/>
                        <a:ea typeface="UD Digi Kyokasho NK-B" panose="020207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2156573062"/>
                  </a:ext>
                </a:extLst>
              </a:tr>
            </a:tbl>
          </a:graphicData>
        </a:graphic>
      </p:graphicFrame>
    </p:spTree>
    <p:extLst>
      <p:ext uri="{BB962C8B-B14F-4D97-AF65-F5344CB8AC3E}">
        <p14:creationId xmlns:p14="http://schemas.microsoft.com/office/powerpoint/2010/main" val="1732807787"/>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4F1EC-6BD0-4920-8E30-9D1CCFDE0D31}"/>
              </a:ext>
            </a:extLst>
          </p:cNvPr>
          <p:cNvSpPr>
            <a:spLocks noGrp="1"/>
          </p:cNvSpPr>
          <p:nvPr>
            <p:ph type="sldNum" idx="10"/>
          </p:nvPr>
        </p:nvSpPr>
        <p:spPr/>
        <p:txBody>
          <a:bodyPr/>
          <a:lstStyle/>
          <a:p>
            <a:fld id="{00000000-1234-1234-1234-123412341234}" type="slidenum">
              <a:rPr lang="en" smtClean="0"/>
              <a:pPr/>
              <a:t>47</a:t>
            </a:fld>
            <a:endParaRPr lang="en"/>
          </a:p>
        </p:txBody>
      </p:sp>
      <p:sp>
        <p:nvSpPr>
          <p:cNvPr id="3" name="Text Placeholder 2">
            <a:extLst>
              <a:ext uri="{FF2B5EF4-FFF2-40B4-BE49-F238E27FC236}">
                <a16:creationId xmlns:a16="http://schemas.microsoft.com/office/drawing/2014/main" id="{AAB619D3-36A1-42E5-AA21-5B345DD3A077}"/>
              </a:ext>
            </a:extLst>
          </p:cNvPr>
          <p:cNvSpPr>
            <a:spLocks noGrp="1"/>
          </p:cNvSpPr>
          <p:nvPr>
            <p:ph type="body" idx="1"/>
          </p:nvPr>
        </p:nvSpPr>
        <p:spPr>
          <a:xfrm>
            <a:off x="0" y="661737"/>
            <a:ext cx="9144000" cy="4481763"/>
          </a:xfrm>
        </p:spPr>
        <p:txBody>
          <a:bodyPr anchor="t"/>
          <a:lstStyle/>
          <a:p>
            <a:r>
              <a:rPr lang="ro-RO" sz="1800"/>
              <a:t>Operatorul “,” (virgula) for</a:t>
            </a:r>
            <a:r>
              <a:rPr lang="en-US" sz="1800"/>
              <a:t>t</a:t>
            </a:r>
            <a:r>
              <a:rPr lang="ro-RO" sz="1800"/>
              <a:t>eaz</a:t>
            </a:r>
            <a:r>
              <a:rPr lang="en-US" sz="1800"/>
              <a:t>a</a:t>
            </a:r>
            <a:r>
              <a:rPr lang="ro-RO" sz="1800"/>
              <a:t> evaluarea unei expresii de la st</a:t>
            </a:r>
            <a:r>
              <a:rPr lang="en-US" sz="1800"/>
              <a:t>a</a:t>
            </a:r>
            <a:r>
              <a:rPr lang="ro-RO" sz="1800"/>
              <a:t>nga la dreapta. Operatorul virgul</a:t>
            </a:r>
            <a:r>
              <a:rPr lang="en-US" sz="1800"/>
              <a:t>a</a:t>
            </a:r>
            <a:r>
              <a:rPr lang="ro-RO" sz="1800"/>
              <a:t> este folosit </a:t>
            </a:r>
            <a:r>
              <a:rPr lang="en-US" sz="1800"/>
              <a:t>i</a:t>
            </a:r>
            <a:r>
              <a:rPr lang="ro-RO" sz="1800"/>
              <a:t>n instruc</a:t>
            </a:r>
            <a:r>
              <a:rPr lang="en-US" sz="1800"/>
              <a:t>t</a:t>
            </a:r>
            <a:r>
              <a:rPr lang="ro-RO" sz="1800"/>
              <a:t>iunea </a:t>
            </a:r>
            <a:r>
              <a:rPr lang="ro-RO" sz="1800" i="1"/>
              <a:t>for</a:t>
            </a:r>
            <a:r>
              <a:rPr lang="ro-RO" sz="1800"/>
              <a:t>. Operatorul virgul</a:t>
            </a:r>
            <a:r>
              <a:rPr lang="en-US" sz="1800"/>
              <a:t>a</a:t>
            </a:r>
            <a:r>
              <a:rPr lang="ro-RO" sz="1800"/>
              <a:t> are cea mai mic</a:t>
            </a:r>
            <a:r>
              <a:rPr lang="en-US" sz="1800"/>
              <a:t>a</a:t>
            </a:r>
            <a:r>
              <a:rPr lang="ro-RO" sz="1800"/>
              <a:t> prioritate.</a:t>
            </a:r>
            <a:endParaRPr lang="en-US" sz="1800"/>
          </a:p>
          <a:p>
            <a:r>
              <a:rPr lang="ro-RO" sz="1800"/>
              <a:t>Operator</a:t>
            </a:r>
            <a:r>
              <a:rPr lang="en-US" sz="1800"/>
              <a:t>ul</a:t>
            </a:r>
            <a:r>
              <a:rPr lang="ro-RO" sz="1800"/>
              <a:t> condi</a:t>
            </a:r>
            <a:r>
              <a:rPr lang="en-US" sz="1800"/>
              <a:t>t</a:t>
            </a:r>
            <a:r>
              <a:rPr lang="ro-RO" sz="1800"/>
              <a:t>ional se utilizeaz</a:t>
            </a:r>
            <a:r>
              <a:rPr lang="en-US" sz="1800"/>
              <a:t>a</a:t>
            </a:r>
            <a:r>
              <a:rPr lang="ro-RO" sz="1800"/>
              <a:t> </a:t>
            </a:r>
            <a:r>
              <a:rPr lang="en-US" sz="1800"/>
              <a:t>i</a:t>
            </a:r>
            <a:r>
              <a:rPr lang="ro-RO" sz="1800"/>
              <a:t>n evaluarea expresiilor care prezint</a:t>
            </a:r>
            <a:r>
              <a:rPr lang="en-US" sz="1800"/>
              <a:t>a</a:t>
            </a:r>
            <a:r>
              <a:rPr lang="ro-RO" sz="1800"/>
              <a:t> alternative. Forma</a:t>
            </a:r>
            <a:r>
              <a:rPr lang="en-US" sz="1800"/>
              <a:t> </a:t>
            </a:r>
            <a:r>
              <a:rPr lang="ro-RO" sz="1800"/>
              <a:t>general</a:t>
            </a:r>
            <a:r>
              <a:rPr lang="en-US" sz="1800"/>
              <a:t>a</a:t>
            </a:r>
            <a:r>
              <a:rPr lang="ro-RO" sz="1800"/>
              <a:t> este: </a:t>
            </a:r>
            <a:r>
              <a:rPr lang="ro-RO" sz="1800">
                <a:effectLst>
                  <a:outerShdw blurRad="38100" dist="38100" dir="2700000" algn="tl">
                    <a:srgbClr val="000000">
                      <a:alpha val="43137"/>
                    </a:srgbClr>
                  </a:outerShdw>
                </a:effectLst>
              </a:rPr>
              <a:t>exp1 ? exp2 : exp3;</a:t>
            </a:r>
            <a:endParaRPr lang="en-US" sz="1800">
              <a:effectLst>
                <a:outerShdw blurRad="38100" dist="38100" dir="2700000" algn="tl">
                  <a:srgbClr val="000000">
                    <a:alpha val="43137"/>
                  </a:srgbClr>
                </a:outerShdw>
              </a:effectLst>
            </a:endParaRPr>
          </a:p>
          <a:p>
            <a:pPr lvl="1">
              <a:spcBef>
                <a:spcPts val="0"/>
              </a:spcBef>
            </a:pPr>
            <a:r>
              <a:rPr lang="ro-RO" sz="1800"/>
              <a:t>Dac</a:t>
            </a:r>
            <a:r>
              <a:rPr lang="en-US" sz="1800"/>
              <a:t>a</a:t>
            </a:r>
            <a:r>
              <a:rPr lang="ro-RO" sz="1800"/>
              <a:t> valoarea expresiei exp1 este adev</a:t>
            </a:r>
            <a:r>
              <a:rPr lang="en-US" sz="1800"/>
              <a:t>a</a:t>
            </a:r>
            <a:r>
              <a:rPr lang="ro-RO" sz="1800"/>
              <a:t>rat</a:t>
            </a:r>
            <a:r>
              <a:rPr lang="en-US" sz="1800"/>
              <a:t>a</a:t>
            </a:r>
            <a:r>
              <a:rPr lang="ro-RO" sz="1800"/>
              <a:t> atunci</a:t>
            </a:r>
            <a:r>
              <a:rPr lang="en-US" sz="1800"/>
              <a:t> </a:t>
            </a:r>
            <a:r>
              <a:rPr lang="ro-RO" sz="1800"/>
              <a:t>valoarea </a:t>
            </a:r>
            <a:r>
              <a:rPr lang="en-US" sz="1800"/>
              <a:t>s</a:t>
            </a:r>
            <a:r>
              <a:rPr lang="ro-RO" sz="1800"/>
              <a:t>i tipul expresiei va fi exp2; altfel valoarea </a:t>
            </a:r>
            <a:r>
              <a:rPr lang="en-US" sz="1800"/>
              <a:t>s</a:t>
            </a:r>
            <a:r>
              <a:rPr lang="ro-RO" sz="1800"/>
              <a:t>i tipul va fi exp3. </a:t>
            </a:r>
            <a:endParaRPr lang="en-US" sz="1800"/>
          </a:p>
          <a:p>
            <a:pPr lvl="1">
              <a:spcBef>
                <a:spcPts val="0"/>
              </a:spcBef>
            </a:pPr>
            <a:r>
              <a:rPr lang="ro-RO" sz="1800" b="1"/>
              <a:t>?</a:t>
            </a:r>
            <a:r>
              <a:rPr lang="en-US" sz="1800"/>
              <a:t> si</a:t>
            </a:r>
            <a:r>
              <a:rPr lang="ro-RO" sz="1800"/>
              <a:t> </a:t>
            </a:r>
            <a:r>
              <a:rPr lang="ro-RO" sz="1800" b="1"/>
              <a:t>:</a:t>
            </a:r>
            <a:r>
              <a:rPr lang="ro-RO" sz="1800"/>
              <a:t> sunt operatorii condi</a:t>
            </a:r>
            <a:r>
              <a:rPr lang="en-US" sz="1800"/>
              <a:t>t</a:t>
            </a:r>
            <a:r>
              <a:rPr lang="ro-RO" sz="1800"/>
              <a:t>ionali </a:t>
            </a:r>
            <a:r>
              <a:rPr lang="en-US" sz="1800"/>
              <a:t>s</a:t>
            </a:r>
            <a:r>
              <a:rPr lang="ro-RO" sz="1800"/>
              <a:t>i trebuie s</a:t>
            </a:r>
            <a:r>
              <a:rPr lang="en-US" sz="1800"/>
              <a:t>a</a:t>
            </a:r>
            <a:r>
              <a:rPr lang="ro-RO" sz="1800"/>
              <a:t> fie folosi</a:t>
            </a:r>
            <a:r>
              <a:rPr lang="en-US" sz="1800"/>
              <a:t>t</a:t>
            </a:r>
            <a:r>
              <a:rPr lang="ro-RO" sz="1800"/>
              <a:t>i </a:t>
            </a:r>
            <a:r>
              <a:rPr lang="en-US" sz="1800"/>
              <a:t>i</a:t>
            </a:r>
            <a:r>
              <a:rPr lang="ro-RO" sz="1800"/>
              <a:t>mpreun</a:t>
            </a:r>
            <a:r>
              <a:rPr lang="en-US" sz="1800"/>
              <a:t>a</a:t>
            </a:r>
            <a:r>
              <a:rPr lang="ro-RO" sz="1800"/>
              <a:t>. </a:t>
            </a:r>
            <a:endParaRPr lang="en-US" sz="1800"/>
          </a:p>
          <a:p>
            <a:r>
              <a:rPr lang="ro-RO" sz="1800"/>
              <a:t>Operatorul de conversie explicit</a:t>
            </a:r>
            <a:r>
              <a:rPr lang="en-US" sz="1800"/>
              <a:t>a </a:t>
            </a:r>
            <a:r>
              <a:rPr lang="ro-RO" sz="1800"/>
              <a:t>realizeaz</a:t>
            </a:r>
            <a:r>
              <a:rPr lang="en-US" sz="1800"/>
              <a:t>a</a:t>
            </a:r>
            <a:r>
              <a:rPr lang="ro-RO" sz="1800"/>
              <a:t> o schimbare temporar</a:t>
            </a:r>
            <a:r>
              <a:rPr lang="en-US" sz="1800"/>
              <a:t>a</a:t>
            </a:r>
            <a:r>
              <a:rPr lang="ro-RO" sz="1800"/>
              <a:t> a tipului unei expresii </a:t>
            </a:r>
            <a:r>
              <a:rPr lang="en-US" sz="1800"/>
              <a:t>s</a:t>
            </a:r>
            <a:r>
              <a:rPr lang="ro-RO" sz="1800"/>
              <a:t>i are urm</a:t>
            </a:r>
            <a:r>
              <a:rPr lang="en-US" sz="1800"/>
              <a:t>a</a:t>
            </a:r>
            <a:r>
              <a:rPr lang="ro-RO" sz="1800"/>
              <a:t>toarea</a:t>
            </a:r>
            <a:r>
              <a:rPr lang="en-US" sz="1800"/>
              <a:t> </a:t>
            </a:r>
            <a:r>
              <a:rPr lang="ro-RO" sz="1800"/>
              <a:t>form</a:t>
            </a:r>
            <a:r>
              <a:rPr lang="en-US" sz="1800"/>
              <a:t>a</a:t>
            </a:r>
            <a:r>
              <a:rPr lang="ro-RO" sz="1800"/>
              <a:t> general</a:t>
            </a:r>
            <a:r>
              <a:rPr lang="en-US" sz="1800"/>
              <a:t>a</a:t>
            </a:r>
            <a:r>
              <a:rPr lang="ro-RO" sz="1800"/>
              <a:t>:</a:t>
            </a:r>
            <a:r>
              <a:rPr lang="en-US" sz="1800"/>
              <a:t> </a:t>
            </a:r>
            <a:r>
              <a:rPr lang="en-US" sz="1800">
                <a:effectLst>
                  <a:outerShdw blurRad="38100" dist="38100" dir="2700000" algn="tl">
                    <a:srgbClr val="000000">
                      <a:alpha val="43137"/>
                    </a:srgbClr>
                  </a:outerShdw>
                </a:effectLst>
              </a:rPr>
              <a:t>(tip)expresie; </a:t>
            </a:r>
            <a:r>
              <a:rPr lang="en-US" sz="1800"/>
              <a:t>unde </a:t>
            </a:r>
            <a:r>
              <a:rPr lang="ro-RO" sz="1800"/>
              <a:t>tip este unul dintre tipurile de date admise </a:t>
            </a:r>
            <a:r>
              <a:rPr lang="en-US" sz="1800"/>
              <a:t>i</a:t>
            </a:r>
            <a:r>
              <a:rPr lang="ro-RO" sz="1800"/>
              <a:t>n limbajul C++</a:t>
            </a:r>
            <a:r>
              <a:rPr lang="en-US" sz="1800"/>
              <a:t> </a:t>
            </a:r>
            <a:r>
              <a:rPr lang="ro-RO" sz="1800"/>
              <a:t>(int, float, char, etc.).</a:t>
            </a:r>
            <a:endParaRPr lang="en-US" sz="1800"/>
          </a:p>
          <a:p>
            <a:r>
              <a:rPr lang="ro-RO" sz="1800"/>
              <a:t>Operatorul dimensiune are următoarea form</a:t>
            </a:r>
            <a:r>
              <a:rPr lang="en-US" sz="1800"/>
              <a:t>a</a:t>
            </a:r>
            <a:r>
              <a:rPr lang="ro-RO" sz="1800"/>
              <a:t> general</a:t>
            </a:r>
            <a:r>
              <a:rPr lang="en-US" sz="1800"/>
              <a:t>a</a:t>
            </a:r>
            <a:r>
              <a:rPr lang="ro-RO" sz="1800"/>
              <a:t>:</a:t>
            </a:r>
            <a:r>
              <a:rPr lang="en-US" sz="1800"/>
              <a:t> </a:t>
            </a:r>
            <a:r>
              <a:rPr lang="ro-RO" sz="1800">
                <a:effectLst>
                  <a:outerShdw blurRad="38100" dist="38100" dir="2700000" algn="tl">
                    <a:srgbClr val="000000">
                      <a:alpha val="43137"/>
                    </a:srgbClr>
                  </a:outerShdw>
                </a:effectLst>
              </a:rPr>
              <a:t>sizeof (data)</a:t>
            </a:r>
            <a:r>
              <a:rPr lang="en-US" sz="1800">
                <a:effectLst>
                  <a:outerShdw blurRad="38100" dist="38100" dir="2700000" algn="tl">
                    <a:srgbClr val="000000">
                      <a:alpha val="43137"/>
                    </a:srgbClr>
                  </a:outerShdw>
                </a:effectLst>
              </a:rPr>
              <a:t> </a:t>
            </a:r>
            <a:r>
              <a:rPr lang="en-US" sz="1800"/>
              <a:t>unde acesta returneaza lungimea în octeti a unei date. Data poate fi numele unei variabile simple, al unui tablou, al unei structuri, al unui tip sau referirea la elementul unui tablou sau structura. </a:t>
            </a:r>
            <a:endParaRPr lang="ro-RO" sz="1800"/>
          </a:p>
        </p:txBody>
      </p:sp>
    </p:spTree>
    <p:extLst>
      <p:ext uri="{BB962C8B-B14F-4D97-AF65-F5344CB8AC3E}">
        <p14:creationId xmlns:p14="http://schemas.microsoft.com/office/powerpoint/2010/main" val="533236899"/>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054951-32D6-40A0-914A-5A7AC21E593B}"/>
              </a:ext>
            </a:extLst>
          </p:cNvPr>
          <p:cNvSpPr>
            <a:spLocks noGrp="1"/>
          </p:cNvSpPr>
          <p:nvPr>
            <p:ph type="sldNum" idx="10"/>
          </p:nvPr>
        </p:nvSpPr>
        <p:spPr/>
        <p:txBody>
          <a:bodyPr/>
          <a:lstStyle/>
          <a:p>
            <a:fld id="{00000000-1234-1234-1234-123412341234}" type="slidenum">
              <a:rPr lang="en" smtClean="0"/>
              <a:pPr/>
              <a:t>48</a:t>
            </a:fld>
            <a:endParaRPr lang="en"/>
          </a:p>
        </p:txBody>
      </p:sp>
      <p:sp>
        <p:nvSpPr>
          <p:cNvPr id="3" name="Text Placeholder 2">
            <a:extLst>
              <a:ext uri="{FF2B5EF4-FFF2-40B4-BE49-F238E27FC236}">
                <a16:creationId xmlns:a16="http://schemas.microsoft.com/office/drawing/2014/main" id="{C4A6CF8A-11A7-4D34-95A6-048A1DD1B707}"/>
              </a:ext>
            </a:extLst>
          </p:cNvPr>
          <p:cNvSpPr>
            <a:spLocks noGrp="1"/>
          </p:cNvSpPr>
          <p:nvPr>
            <p:ph type="body" idx="1"/>
          </p:nvPr>
        </p:nvSpPr>
        <p:spPr>
          <a:xfrm>
            <a:off x="0" y="661737"/>
            <a:ext cx="9144000" cy="4481763"/>
          </a:xfrm>
        </p:spPr>
        <p:txBody>
          <a:bodyPr anchor="t"/>
          <a:lstStyle/>
          <a:p>
            <a:r>
              <a:rPr lang="ro-RO" sz="1800"/>
              <a:t>Operator</a:t>
            </a:r>
            <a:r>
              <a:rPr lang="en-US" sz="1800"/>
              <a:t>ul</a:t>
            </a:r>
            <a:r>
              <a:rPr lang="ro-RO" sz="1800"/>
              <a:t> de indexare </a:t>
            </a:r>
            <a:r>
              <a:rPr lang="en-US" sz="1800"/>
              <a:t>consta in</a:t>
            </a:r>
            <a:r>
              <a:rPr lang="ro-RO" sz="1800"/>
              <a:t> parantezele p</a:t>
            </a:r>
            <a:r>
              <a:rPr lang="en-US" sz="1800"/>
              <a:t>a</a:t>
            </a:r>
            <a:r>
              <a:rPr lang="ro-RO" sz="1800"/>
              <a:t>trate </a:t>
            </a:r>
            <a:r>
              <a:rPr lang="ro-RO" sz="1800" b="1"/>
              <a:t>[</a:t>
            </a:r>
            <a:r>
              <a:rPr lang="en-US" sz="1800" b="1"/>
              <a:t> </a:t>
            </a:r>
            <a:r>
              <a:rPr lang="ro-RO" sz="1800" b="1"/>
              <a:t>]</a:t>
            </a:r>
            <a:r>
              <a:rPr lang="ro-RO" sz="1800"/>
              <a:t>. Acestea includ expresi</a:t>
            </a:r>
            <a:r>
              <a:rPr lang="en-US" sz="1800"/>
              <a:t>i </a:t>
            </a:r>
            <a:r>
              <a:rPr lang="ro-RO" sz="1800"/>
              <a:t>care reprezint</a:t>
            </a:r>
            <a:r>
              <a:rPr lang="en-US" sz="1800"/>
              <a:t>a</a:t>
            </a:r>
            <a:r>
              <a:rPr lang="ro-RO" sz="1800"/>
              <a:t> indici ai unui tablou.</a:t>
            </a:r>
            <a:endParaRPr lang="en-US" sz="1800"/>
          </a:p>
          <a:p>
            <a:r>
              <a:rPr lang="en-US" sz="1800"/>
              <a:t>Operatorul unar * este numit si </a:t>
            </a:r>
            <a:r>
              <a:rPr lang="en-US" sz="1800" i="1"/>
              <a:t>operator de deferentiere</a:t>
            </a:r>
            <a:r>
              <a:rPr lang="en-US" sz="1800"/>
              <a:t>. Se aplica unei expresii de tip pointer si este folosit pentru a accesa continutul unei zone de memorie spre care pointeaza operatorul. Operatorii &amp; (adresa) si * sunt complementari.</a:t>
            </a:r>
          </a:p>
          <a:p>
            <a:r>
              <a:rPr lang="en-US" sz="1800"/>
              <a:t>Operatorul “()” (paranteza) </a:t>
            </a:r>
            <a:r>
              <a:rPr lang="ro-RO" sz="1800"/>
              <a:t>se utilizeaz</a:t>
            </a:r>
            <a:r>
              <a:rPr lang="en-US" sz="1800"/>
              <a:t>a</a:t>
            </a:r>
            <a:r>
              <a:rPr lang="ro-RO" sz="1800"/>
              <a:t> </a:t>
            </a:r>
            <a:r>
              <a:rPr lang="en-US" sz="1800"/>
              <a:t>i</a:t>
            </a:r>
            <a:r>
              <a:rPr lang="ro-RO" sz="1800"/>
              <a:t>n expresii, pentru schimbarea ordinii de efectuare a opera</a:t>
            </a:r>
            <a:r>
              <a:rPr lang="en-US" sz="1800"/>
              <a:t>t</a:t>
            </a:r>
            <a:r>
              <a:rPr lang="ro-RO" sz="1800"/>
              <a:t>iilor, sau la apelul func</a:t>
            </a:r>
            <a:r>
              <a:rPr lang="en-US" sz="1800"/>
              <a:t>t</a:t>
            </a:r>
            <a:r>
              <a:rPr lang="ro-RO" sz="1800"/>
              <a:t>iilor. La apelul func</a:t>
            </a:r>
            <a:r>
              <a:rPr lang="en-US" sz="1800"/>
              <a:t>t</a:t>
            </a:r>
            <a:r>
              <a:rPr lang="ro-RO" sz="1800"/>
              <a:t>iilor, parantezele rotunde </a:t>
            </a:r>
            <a:r>
              <a:rPr lang="en-US" sz="1800"/>
              <a:t>i</a:t>
            </a:r>
            <a:r>
              <a:rPr lang="ro-RO" sz="1800"/>
              <a:t>ncadreaz</a:t>
            </a:r>
            <a:r>
              <a:rPr lang="en-US" sz="1800"/>
              <a:t>a</a:t>
            </a:r>
            <a:r>
              <a:rPr lang="ro-RO" sz="1800"/>
              <a:t> lista parametrilor efectivi. Din acest motiv, parantezele rotunde sunt numite </a:t>
            </a:r>
            <a:r>
              <a:rPr lang="en-US" sz="1800"/>
              <a:t>s</a:t>
            </a:r>
            <a:r>
              <a:rPr lang="ro-RO" sz="1800"/>
              <a:t>i </a:t>
            </a:r>
            <a:r>
              <a:rPr lang="ro-RO" sz="1800" i="1"/>
              <a:t>operatori de apel de func</a:t>
            </a:r>
            <a:r>
              <a:rPr lang="en-US" sz="1800" i="1"/>
              <a:t>t</a:t>
            </a:r>
            <a:r>
              <a:rPr lang="ro-RO" sz="1800" i="1"/>
              <a:t>ie</a:t>
            </a:r>
            <a:r>
              <a:rPr lang="ro-RO" sz="1800"/>
              <a:t>.</a:t>
            </a:r>
            <a:endParaRPr lang="en-US" sz="1800"/>
          </a:p>
          <a:p>
            <a:r>
              <a:rPr lang="it-IT" sz="1800"/>
              <a:t>Operatorul de acces la membri structurilor consta in operatorii </a:t>
            </a:r>
            <a:r>
              <a:rPr lang="it-IT" sz="1800" b="1"/>
              <a:t>::</a:t>
            </a:r>
            <a:r>
              <a:rPr lang="it-IT" sz="1800"/>
              <a:t>, </a:t>
            </a:r>
            <a:r>
              <a:rPr lang="it-IT" sz="1800" b="1"/>
              <a:t>.</a:t>
            </a:r>
            <a:r>
              <a:rPr lang="it-IT" sz="1800"/>
              <a:t>, </a:t>
            </a:r>
            <a:r>
              <a:rPr lang="it-IT" sz="1800" b="1"/>
              <a:t>-&gt;</a:t>
            </a:r>
            <a:r>
              <a:rPr lang="it-IT" sz="1800"/>
              <a:t>, </a:t>
            </a:r>
            <a:r>
              <a:rPr lang="it-IT" sz="1800" b="1"/>
              <a:t>.*</a:t>
            </a:r>
            <a:r>
              <a:rPr lang="it-IT" sz="1800"/>
              <a:t> si </a:t>
            </a:r>
            <a:r>
              <a:rPr lang="it-IT" sz="1800" b="1"/>
              <a:t>-&gt;*</a:t>
            </a:r>
            <a:r>
              <a:rPr lang="it-IT" sz="1800"/>
              <a:t> permit accesul la componentele unei structuri.</a:t>
            </a:r>
          </a:p>
          <a:p>
            <a:endParaRPr lang="ro-RO" sz="1800"/>
          </a:p>
        </p:txBody>
      </p:sp>
    </p:spTree>
    <p:extLst>
      <p:ext uri="{BB962C8B-B14F-4D97-AF65-F5344CB8AC3E}">
        <p14:creationId xmlns:p14="http://schemas.microsoft.com/office/powerpoint/2010/main" val="188848047"/>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B12AE5-BAA0-47D5-9622-5AC77D3FFCDB}"/>
              </a:ext>
            </a:extLst>
          </p:cNvPr>
          <p:cNvSpPr>
            <a:spLocks noGrp="1"/>
          </p:cNvSpPr>
          <p:nvPr>
            <p:ph type="sldNum" idx="10"/>
          </p:nvPr>
        </p:nvSpPr>
        <p:spPr/>
        <p:txBody>
          <a:bodyPr/>
          <a:lstStyle/>
          <a:p>
            <a:fld id="{00000000-1234-1234-1234-123412341234}" type="slidenum">
              <a:rPr lang="en" smtClean="0"/>
              <a:pPr/>
              <a:t>49</a:t>
            </a:fld>
            <a:endParaRPr lang="en"/>
          </a:p>
        </p:txBody>
      </p:sp>
      <p:graphicFrame>
        <p:nvGraphicFramePr>
          <p:cNvPr id="4" name="Table 3">
            <a:extLst>
              <a:ext uri="{FF2B5EF4-FFF2-40B4-BE49-F238E27FC236}">
                <a16:creationId xmlns:a16="http://schemas.microsoft.com/office/drawing/2014/main" id="{00702A72-88D2-47A5-AE3E-8BB0158B61E7}"/>
              </a:ext>
            </a:extLst>
          </p:cNvPr>
          <p:cNvGraphicFramePr>
            <a:graphicFrameLocks noGrp="1"/>
          </p:cNvGraphicFramePr>
          <p:nvPr>
            <p:extLst>
              <p:ext uri="{D42A27DB-BD31-4B8C-83A1-F6EECF244321}">
                <p14:modId xmlns:p14="http://schemas.microsoft.com/office/powerpoint/2010/main" val="1043580731"/>
              </p:ext>
            </p:extLst>
          </p:nvPr>
        </p:nvGraphicFramePr>
        <p:xfrm>
          <a:off x="1061038" y="726727"/>
          <a:ext cx="7021924" cy="3690045"/>
        </p:xfrm>
        <a:graphic>
          <a:graphicData uri="http://schemas.openxmlformats.org/drawingml/2006/table">
            <a:tbl>
              <a:tblPr>
                <a:tableStyleId>{BC89EF96-8CEA-46FF-86C4-4CE0E7609802}</a:tableStyleId>
              </a:tblPr>
              <a:tblGrid>
                <a:gridCol w="427592">
                  <a:extLst>
                    <a:ext uri="{9D8B030D-6E8A-4147-A177-3AD203B41FA5}">
                      <a16:colId xmlns:a16="http://schemas.microsoft.com/office/drawing/2014/main" val="668515621"/>
                    </a:ext>
                  </a:extLst>
                </a:gridCol>
                <a:gridCol w="1513442">
                  <a:extLst>
                    <a:ext uri="{9D8B030D-6E8A-4147-A177-3AD203B41FA5}">
                      <a16:colId xmlns:a16="http://schemas.microsoft.com/office/drawing/2014/main" val="4174370966"/>
                    </a:ext>
                  </a:extLst>
                </a:gridCol>
                <a:gridCol w="3081892">
                  <a:extLst>
                    <a:ext uri="{9D8B030D-6E8A-4147-A177-3AD203B41FA5}">
                      <a16:colId xmlns:a16="http://schemas.microsoft.com/office/drawing/2014/main" val="1282459591"/>
                    </a:ext>
                  </a:extLst>
                </a:gridCol>
                <a:gridCol w="1998998">
                  <a:extLst>
                    <a:ext uri="{9D8B030D-6E8A-4147-A177-3AD203B41FA5}">
                      <a16:colId xmlns:a16="http://schemas.microsoft.com/office/drawing/2014/main" val="2888154029"/>
                    </a:ext>
                  </a:extLst>
                </a:gridCol>
              </a:tblGrid>
              <a:tr h="264454">
                <a:tc gridSpan="4">
                  <a:txBody>
                    <a:bodyPr/>
                    <a:lstStyle/>
                    <a:p>
                      <a:pPr marL="0" marR="0" algn="ctr">
                        <a:spcBef>
                          <a:spcPts val="0"/>
                        </a:spcBef>
                        <a:spcAft>
                          <a:spcPts val="0"/>
                        </a:spcAft>
                      </a:pPr>
                      <a:r>
                        <a:rPr lang="en-US" sz="1800">
                          <a:effectLst/>
                          <a:latin typeface="Roboto Condensed Light" panose="020B0604020202020204" charset="0"/>
                          <a:ea typeface="Roboto Condensed Light" panose="020B0604020202020204" charset="0"/>
                        </a:rPr>
                        <a:t>PRIORITATILE SI REGULILE DE ASOCIATIVITATE A OPERATORILOR</a:t>
                      </a:r>
                      <a:endParaRPr lang="ro-RO" sz="1800" b="1">
                        <a:effectLst/>
                        <a:latin typeface="Roboto Condensed Light" panose="020B0604020202020204" charset="0"/>
                        <a:ea typeface="Roboto Condensed Light" panose="020B0604020202020204" charset="0"/>
                      </a:endParaRPr>
                    </a:p>
                  </a:txBody>
                  <a:tcPr marL="67746" marR="67746" marT="0" marB="0"/>
                </a:tc>
                <a:tc hMerge="1">
                  <a:txBody>
                    <a:bodyPr/>
                    <a:lstStyle/>
                    <a:p>
                      <a:endParaRPr lang="ro-RO"/>
                    </a:p>
                  </a:txBody>
                  <a:tcPr/>
                </a:tc>
                <a:tc hMerge="1">
                  <a:txBody>
                    <a:bodyPr/>
                    <a:lstStyle/>
                    <a:p>
                      <a:pPr marL="0" marR="0" algn="ctr">
                        <a:spcBef>
                          <a:spcPts val="0"/>
                        </a:spcBef>
                        <a:spcAft>
                          <a:spcPts val="0"/>
                        </a:spcAft>
                      </a:pPr>
                      <a:endParaRPr lang="ro-RO" sz="1000">
                        <a:effectLst/>
                        <a:latin typeface="UD Digi Kyokasho NK-B" panose="02020700000000000000" pitchFamily="18" charset="-128"/>
                        <a:ea typeface="UD Digi Kyokasho NK-B" panose="02020700000000000000" pitchFamily="18" charset="-128"/>
                      </a:endParaRPr>
                    </a:p>
                  </a:txBody>
                  <a:tcPr marL="67746" marR="67746" marT="0" marB="0"/>
                </a:tc>
                <a:tc hMerge="1">
                  <a:txBody>
                    <a:bodyPr/>
                    <a:lstStyle/>
                    <a:p>
                      <a:pPr marL="0" marR="0" algn="ctr">
                        <a:spcBef>
                          <a:spcPts val="0"/>
                        </a:spcBef>
                        <a:spcAft>
                          <a:spcPts val="0"/>
                        </a:spcAft>
                      </a:pPr>
                      <a:endParaRPr lang="ro-RO" sz="1000">
                        <a:effectLst/>
                        <a:latin typeface="UD Digi Kyokasho NK-B" panose="02020700000000000000" pitchFamily="18" charset="-128"/>
                        <a:ea typeface="UD Digi Kyokasho NK-B" panose="02020700000000000000" pitchFamily="18" charset="-128"/>
                      </a:endParaRPr>
                    </a:p>
                  </a:txBody>
                  <a:tcPr marL="67746" marR="67746" marT="0" marB="0"/>
                </a:tc>
                <a:extLst>
                  <a:ext uri="{0D108BD9-81ED-4DB2-BD59-A6C34878D82A}">
                    <a16:rowId xmlns:a16="http://schemas.microsoft.com/office/drawing/2014/main" val="2955090979"/>
                  </a:ext>
                </a:extLst>
              </a:tr>
              <a:tr h="181203">
                <a:tc>
                  <a:txBody>
                    <a:bodyPr/>
                    <a:lstStyle/>
                    <a:p>
                      <a:pPr marL="0" marR="0" algn="ctr">
                        <a:spcBef>
                          <a:spcPts val="0"/>
                        </a:spcBef>
                        <a:spcAft>
                          <a:spcPts val="0"/>
                        </a:spcAft>
                      </a:pPr>
                      <a:r>
                        <a:rPr lang="en-US"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rPr>
                        <a:t>Nr.</a:t>
                      </a:r>
                      <a:endParaRPr lang="ro-RO"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rPr>
                        <a:t>Clasa de operatori</a:t>
                      </a:r>
                      <a:endParaRPr lang="ro-RO"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rPr>
                        <a:t>Operatori</a:t>
                      </a:r>
                      <a:endParaRPr lang="ro-RO"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rPr>
                        <a:t>Asociativitate</a:t>
                      </a:r>
                      <a:endParaRPr lang="ro-RO" sz="1100" b="1">
                        <a:effectLst>
                          <a:outerShdw blurRad="38100" dist="38100" dir="2700000" algn="tl">
                            <a:srgbClr val="000000">
                              <a:alpha val="43137"/>
                            </a:srgbClr>
                          </a:outerShdw>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1529883679"/>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Primari</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 . -&gt;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3334396180"/>
                  </a:ext>
                </a:extLst>
              </a:tr>
              <a:tr h="362403">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2.</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Unari</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 ~ ++ -- sizeof  (tip)</a:t>
                      </a:r>
                      <a:endParaRPr lang="ro-RO" sz="1100">
                        <a:effectLst/>
                        <a:latin typeface="UD Digi Kyokasho NP-B" panose="02020700000000000000" pitchFamily="18" charset="-128"/>
                        <a:ea typeface="UD Digi Kyokasho NP-B" panose="02020700000000000000" pitchFamily="18" charset="-128"/>
                      </a:endParaRPr>
                    </a:p>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-(unar)  *(deferentiere) &amp;(referentiere)</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4006256003"/>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3.</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Multiplicativi</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1453821923"/>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4.</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Aditivi</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1130688993"/>
                  </a:ext>
                </a:extLst>
              </a:tr>
              <a:tr h="181203">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5.</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Deplasare pe bit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&lt;&lt;     &gt;&gt;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3784017102"/>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6.</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Relationali</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&lt;    &lt;=    &gt;    &gt;=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422622691"/>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7.</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egalitate</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4186785068"/>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8.</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&amp; (SI logic pe bit)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2824092041"/>
                  </a:ext>
                </a:extLst>
              </a:tr>
              <a:tr h="181203">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9.</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en-US" sz="1100">
                          <a:effectLst/>
                          <a:latin typeface="UD Digi Kyokasho NP-B" panose="02020700000000000000" pitchFamily="18" charset="-128"/>
                          <a:ea typeface="UD Digi Kyokasho NP-B" panose="02020700000000000000" pitchFamily="18" charset="-128"/>
                        </a:rPr>
                        <a:t>^ (XOR pe bit)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2652498963"/>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10.</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(SAU logic pe bit)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3899181388"/>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11.</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ro-RO" sz="1100">
                          <a:effectLst/>
                          <a:latin typeface="UD Digi Kyokasho NP-B" panose="02020700000000000000" pitchFamily="18" charset="-128"/>
                          <a:ea typeface="UD Digi Kyokasho NP-B" panose="02020700000000000000" pitchFamily="18" charset="-128"/>
                        </a:rPr>
                        <a:t> </a:t>
                      </a: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&amp;&amp;</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900425224"/>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12.</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3089666863"/>
                  </a:ext>
                </a:extLst>
              </a:tr>
              <a:tr h="1812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13.</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Conditional</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2188435158"/>
                  </a:ext>
                </a:extLst>
              </a:tr>
              <a:tr h="362403">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14.</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atribuire</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   +=   -=   *=    %=</a:t>
                      </a:r>
                      <a:endParaRPr lang="ro-RO" sz="1100">
                        <a:effectLst/>
                        <a:latin typeface="UD Digi Kyokasho NP-B" panose="02020700000000000000" pitchFamily="18" charset="-128"/>
                        <a:ea typeface="UD Digi Kyokasho NP-B" panose="02020700000000000000" pitchFamily="18" charset="-128"/>
                      </a:endParaRPr>
                    </a:p>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&amp;=  ^=  |=  &lt;&lt;=  &gt;&gt;=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2060517019"/>
                  </a:ext>
                </a:extLst>
              </a:tr>
              <a:tr h="323221">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15.</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Virgula</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algn="ctr">
                        <a:spcBef>
                          <a:spcPts val="0"/>
                        </a:spcBef>
                        <a:spcAft>
                          <a:spcPts val="0"/>
                        </a:spcAft>
                      </a:pPr>
                      <a:r>
                        <a:rPr lang="fr-FR" sz="1100">
                          <a:effectLst/>
                          <a:latin typeface="UD Digi Kyokasho NP-B" panose="02020700000000000000" pitchFamily="18" charset="-128"/>
                          <a:ea typeface="UD Digi Kyokasho NP-B" panose="02020700000000000000" pitchFamily="18" charset="-128"/>
                        </a:rPr>
                        <a:t>,</a:t>
                      </a: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100">
                          <a:effectLst/>
                          <a:latin typeface="UD Digi Kyokasho NP-B" panose="02020700000000000000" pitchFamily="18" charset="-128"/>
                          <a:ea typeface="UD Digi Kyokasho NP-B" panose="02020700000000000000" pitchFamily="18" charset="-128"/>
                        </a:rPr>
                        <a:t>de la stanga la dreapta</a:t>
                      </a:r>
                      <a:endParaRPr lang="ro-RO" sz="1100">
                        <a:effectLst/>
                        <a:latin typeface="UD Digi Kyokasho NP-B" panose="02020700000000000000" pitchFamily="18" charset="-128"/>
                        <a:ea typeface="UD Digi Kyokasho NP-B" panose="02020700000000000000" pitchFamily="18" charset="-128"/>
                      </a:endParaRPr>
                    </a:p>
                    <a:p>
                      <a:pPr marL="0" marR="0" algn="ctr">
                        <a:spcBef>
                          <a:spcPts val="0"/>
                        </a:spcBef>
                        <a:spcAft>
                          <a:spcPts val="0"/>
                        </a:spcAft>
                      </a:pPr>
                      <a:endParaRPr lang="ro-RO" sz="1100">
                        <a:effectLst/>
                        <a:latin typeface="UD Digi Kyokasho NP-B" panose="02020700000000000000" pitchFamily="18" charset="-128"/>
                        <a:ea typeface="UD Digi Kyokasho NP-B" panose="02020700000000000000" pitchFamily="18" charset="-128"/>
                      </a:endParaRPr>
                    </a:p>
                  </a:txBody>
                  <a:tcPr marL="67746" marR="67746" marT="0" marB="0"/>
                </a:tc>
                <a:extLst>
                  <a:ext uri="{0D108BD9-81ED-4DB2-BD59-A6C34878D82A}">
                    <a16:rowId xmlns:a16="http://schemas.microsoft.com/office/drawing/2014/main" val="3229257421"/>
                  </a:ext>
                </a:extLst>
              </a:tr>
            </a:tbl>
          </a:graphicData>
        </a:graphic>
      </p:graphicFrame>
    </p:spTree>
    <p:extLst>
      <p:ext uri="{BB962C8B-B14F-4D97-AF65-F5344CB8AC3E}">
        <p14:creationId xmlns:p14="http://schemas.microsoft.com/office/powerpoint/2010/main" val="56945665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3325F-1AAB-4DD2-B900-EDFC7F3CC910}"/>
              </a:ext>
            </a:extLst>
          </p:cNvPr>
          <p:cNvSpPr>
            <a:spLocks noGrp="1"/>
          </p:cNvSpPr>
          <p:nvPr>
            <p:ph type="title"/>
          </p:nvPr>
        </p:nvSpPr>
        <p:spPr/>
        <p:txBody>
          <a:bodyPr/>
          <a:lstStyle/>
          <a:p>
            <a:r>
              <a:rPr lang="en-US"/>
              <a:t>COMPILATOARE</a:t>
            </a:r>
            <a:endParaRPr lang="ro-RO"/>
          </a:p>
        </p:txBody>
      </p:sp>
      <p:sp>
        <p:nvSpPr>
          <p:cNvPr id="2" name="Slide Number Placeholder 1">
            <a:extLst>
              <a:ext uri="{FF2B5EF4-FFF2-40B4-BE49-F238E27FC236}">
                <a16:creationId xmlns:a16="http://schemas.microsoft.com/office/drawing/2014/main" id="{C3553CAD-F511-4BDC-BDF1-ACC4D6C87A41}"/>
              </a:ext>
            </a:extLst>
          </p:cNvPr>
          <p:cNvSpPr>
            <a:spLocks noGrp="1"/>
          </p:cNvSpPr>
          <p:nvPr>
            <p:ph type="sldNum" idx="12"/>
          </p:nvPr>
        </p:nvSpPr>
        <p:spPr/>
        <p:txBody>
          <a:bodyPr/>
          <a:lstStyle/>
          <a:p>
            <a:fld id="{00000000-1234-1234-1234-123412341234}" type="slidenum">
              <a:rPr lang="en" smtClean="0"/>
              <a:pPr/>
              <a:t>5</a:t>
            </a:fld>
            <a:endParaRPr lang="en"/>
          </a:p>
        </p:txBody>
      </p:sp>
      <p:sp>
        <p:nvSpPr>
          <p:cNvPr id="816" name="Text Placeholder 4">
            <a:extLst>
              <a:ext uri="{FF2B5EF4-FFF2-40B4-BE49-F238E27FC236}">
                <a16:creationId xmlns:a16="http://schemas.microsoft.com/office/drawing/2014/main" id="{3FA7EBAA-0A8E-4604-874F-2679F0F2C372}"/>
              </a:ext>
            </a:extLst>
          </p:cNvPr>
          <p:cNvSpPr txBox="1">
            <a:spLocks/>
          </p:cNvSpPr>
          <p:nvPr/>
        </p:nvSpPr>
        <p:spPr>
          <a:xfrm>
            <a:off x="0" y="1367106"/>
            <a:ext cx="9105400" cy="96858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sz="1800"/>
              <a:t>C++ </a:t>
            </a:r>
            <a:r>
              <a:rPr lang="en-US" sz="1800" err="1"/>
              <a:t>este</a:t>
            </a:r>
            <a:r>
              <a:rPr lang="en-US" sz="1800"/>
              <a:t> un </a:t>
            </a:r>
            <a:r>
              <a:rPr lang="en-US" sz="1800" err="1"/>
              <a:t>limbaj</a:t>
            </a:r>
            <a:r>
              <a:rPr lang="en-US" sz="1800"/>
              <a:t> </a:t>
            </a:r>
            <a:r>
              <a:rPr lang="en-US" sz="1800" err="1"/>
              <a:t>compilat</a:t>
            </a:r>
            <a:r>
              <a:rPr lang="en-US" sz="1800"/>
              <a:t>, cu </a:t>
            </a:r>
            <a:r>
              <a:rPr lang="en-US" sz="1800" err="1"/>
              <a:t>implementari</a:t>
            </a:r>
            <a:r>
              <a:rPr lang="en-US" sz="1800"/>
              <a:t> </a:t>
            </a:r>
            <a:r>
              <a:rPr lang="en-US" sz="1800" err="1"/>
              <a:t>disponibile</a:t>
            </a:r>
            <a:r>
              <a:rPr lang="en-US" sz="1800"/>
              <a:t> pe </a:t>
            </a:r>
            <a:r>
              <a:rPr lang="en-US" sz="1800" err="1"/>
              <a:t>mai</a:t>
            </a:r>
            <a:r>
              <a:rPr lang="en-US" sz="1800"/>
              <a:t> </a:t>
            </a:r>
            <a:r>
              <a:rPr lang="en-US" sz="1800" err="1"/>
              <a:t>multe</a:t>
            </a:r>
            <a:r>
              <a:rPr lang="en-US" sz="1800"/>
              <a:t> </a:t>
            </a:r>
            <a:r>
              <a:rPr lang="en-US" sz="1800" err="1"/>
              <a:t>platforme</a:t>
            </a:r>
            <a:r>
              <a:rPr lang="en-US" sz="1800"/>
              <a:t>. Multi </a:t>
            </a:r>
            <a:r>
              <a:rPr lang="en-US" sz="1800" err="1"/>
              <a:t>furnizori</a:t>
            </a:r>
            <a:r>
              <a:rPr lang="en-US" sz="1800"/>
              <a:t> </a:t>
            </a:r>
            <a:r>
              <a:rPr lang="en-US" sz="1800" err="1"/>
              <a:t>ofera</a:t>
            </a:r>
            <a:r>
              <a:rPr lang="en-US" sz="1800"/>
              <a:t> </a:t>
            </a:r>
            <a:r>
              <a:rPr lang="en-US" sz="1800" err="1"/>
              <a:t>compilatoare</a:t>
            </a:r>
            <a:r>
              <a:rPr lang="en-US" sz="1800"/>
              <a:t> C++ </a:t>
            </a:r>
            <a:r>
              <a:rPr lang="en-US" sz="1800" err="1"/>
              <a:t>inclusiv</a:t>
            </a:r>
            <a:r>
              <a:rPr lang="en-US" sz="1800"/>
              <a:t> Free Software Foundation, Microsoft, Intel, </a:t>
            </a:r>
            <a:r>
              <a:rPr lang="en-US" sz="1800" err="1"/>
              <a:t>si</a:t>
            </a:r>
            <a:r>
              <a:rPr lang="en-US" sz="1800"/>
              <a:t> IBM.</a:t>
            </a:r>
          </a:p>
          <a:p>
            <a:pPr marL="76198" indent="0">
              <a:buNone/>
            </a:pPr>
            <a:endParaRPr lang="ro-RO"/>
          </a:p>
        </p:txBody>
      </p:sp>
      <p:cxnSp>
        <p:nvCxnSpPr>
          <p:cNvPr id="1306" name="Straight Connector 1305">
            <a:extLst>
              <a:ext uri="{FF2B5EF4-FFF2-40B4-BE49-F238E27FC236}">
                <a16:creationId xmlns:a16="http://schemas.microsoft.com/office/drawing/2014/main" id="{61D9DAAB-04C5-4E69-9F65-78098FCDD6DA}"/>
              </a:ext>
            </a:extLst>
          </p:cNvPr>
          <p:cNvCxnSpPr>
            <a:cxnSpLocks/>
          </p:cNvCxnSpPr>
          <p:nvPr/>
        </p:nvCxnSpPr>
        <p:spPr>
          <a:xfrm>
            <a:off x="1912459" y="2444547"/>
            <a:ext cx="0" cy="25075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07" name="Straight Connector 1306">
            <a:extLst>
              <a:ext uri="{FF2B5EF4-FFF2-40B4-BE49-F238E27FC236}">
                <a16:creationId xmlns:a16="http://schemas.microsoft.com/office/drawing/2014/main" id="{98E05B7D-957F-43E1-A0C1-EE56F183D2CA}"/>
              </a:ext>
            </a:extLst>
          </p:cNvPr>
          <p:cNvCxnSpPr>
            <a:cxnSpLocks/>
          </p:cNvCxnSpPr>
          <p:nvPr/>
        </p:nvCxnSpPr>
        <p:spPr>
          <a:xfrm>
            <a:off x="3703961" y="2444547"/>
            <a:ext cx="0" cy="25075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3618CC64-0044-4E8C-BA9C-BBF89F4EFA18}"/>
              </a:ext>
            </a:extLst>
          </p:cNvPr>
          <p:cNvCxnSpPr>
            <a:cxnSpLocks/>
          </p:cNvCxnSpPr>
          <p:nvPr/>
        </p:nvCxnSpPr>
        <p:spPr>
          <a:xfrm>
            <a:off x="5436290" y="2433499"/>
            <a:ext cx="0" cy="251860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09" name="Straight Connector 1308">
            <a:extLst>
              <a:ext uri="{FF2B5EF4-FFF2-40B4-BE49-F238E27FC236}">
                <a16:creationId xmlns:a16="http://schemas.microsoft.com/office/drawing/2014/main" id="{DF9508BE-4B10-48A0-AB89-ED4F46A5696C}"/>
              </a:ext>
            </a:extLst>
          </p:cNvPr>
          <p:cNvCxnSpPr>
            <a:cxnSpLocks/>
          </p:cNvCxnSpPr>
          <p:nvPr/>
        </p:nvCxnSpPr>
        <p:spPr>
          <a:xfrm>
            <a:off x="7164869" y="2444547"/>
            <a:ext cx="0" cy="1956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10" name="Rectangle 1309">
            <a:extLst>
              <a:ext uri="{FF2B5EF4-FFF2-40B4-BE49-F238E27FC236}">
                <a16:creationId xmlns:a16="http://schemas.microsoft.com/office/drawing/2014/main" id="{A2BCE791-854E-43EA-9988-A10A7B65F7B5}"/>
              </a:ext>
            </a:extLst>
          </p:cNvPr>
          <p:cNvSpPr/>
          <p:nvPr/>
        </p:nvSpPr>
        <p:spPr>
          <a:xfrm>
            <a:off x="214221" y="2444547"/>
            <a:ext cx="1581989" cy="364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Visual C++</a:t>
            </a:r>
          </a:p>
        </p:txBody>
      </p:sp>
      <p:sp>
        <p:nvSpPr>
          <p:cNvPr id="1311" name="Rectangle 1310">
            <a:extLst>
              <a:ext uri="{FF2B5EF4-FFF2-40B4-BE49-F238E27FC236}">
                <a16:creationId xmlns:a16="http://schemas.microsoft.com/office/drawing/2014/main" id="{930F4909-2D60-4568-8493-A95211945811}"/>
              </a:ext>
            </a:extLst>
          </p:cNvPr>
          <p:cNvSpPr/>
          <p:nvPr/>
        </p:nvSpPr>
        <p:spPr>
          <a:xfrm>
            <a:off x="2060347" y="2444547"/>
            <a:ext cx="1581989" cy="364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GCC</a:t>
            </a:r>
          </a:p>
        </p:txBody>
      </p:sp>
      <p:sp>
        <p:nvSpPr>
          <p:cNvPr id="1312" name="Rectangle 1311">
            <a:extLst>
              <a:ext uri="{FF2B5EF4-FFF2-40B4-BE49-F238E27FC236}">
                <a16:creationId xmlns:a16="http://schemas.microsoft.com/office/drawing/2014/main" id="{6CEC974A-CCF9-4E3A-BDCC-FB38FC530755}"/>
              </a:ext>
            </a:extLst>
          </p:cNvPr>
          <p:cNvSpPr/>
          <p:nvPr/>
        </p:nvSpPr>
        <p:spPr>
          <a:xfrm>
            <a:off x="3788925" y="2442874"/>
            <a:ext cx="1581989" cy="364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CLANG</a:t>
            </a:r>
          </a:p>
        </p:txBody>
      </p:sp>
      <p:sp>
        <p:nvSpPr>
          <p:cNvPr id="1313" name="Rectangle 1312">
            <a:extLst>
              <a:ext uri="{FF2B5EF4-FFF2-40B4-BE49-F238E27FC236}">
                <a16:creationId xmlns:a16="http://schemas.microsoft.com/office/drawing/2014/main" id="{97A74D6A-A445-4BC2-A880-C2A87329711A}"/>
              </a:ext>
            </a:extLst>
          </p:cNvPr>
          <p:cNvSpPr/>
          <p:nvPr/>
        </p:nvSpPr>
        <p:spPr>
          <a:xfrm>
            <a:off x="5517503" y="2442874"/>
            <a:ext cx="1581989" cy="364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INTEL C++</a:t>
            </a:r>
          </a:p>
        </p:txBody>
      </p:sp>
      <p:sp>
        <p:nvSpPr>
          <p:cNvPr id="1314" name="Rectangle 1313">
            <a:extLst>
              <a:ext uri="{FF2B5EF4-FFF2-40B4-BE49-F238E27FC236}">
                <a16:creationId xmlns:a16="http://schemas.microsoft.com/office/drawing/2014/main" id="{4DAB9193-461E-424A-96D2-C84DF5E74F30}"/>
              </a:ext>
            </a:extLst>
          </p:cNvPr>
          <p:cNvSpPr/>
          <p:nvPr/>
        </p:nvSpPr>
        <p:spPr>
          <a:xfrm>
            <a:off x="7293004" y="2442874"/>
            <a:ext cx="1581989" cy="364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a:t>Oracle C++</a:t>
            </a:r>
            <a:endParaRPr lang="en-US" sz="1350"/>
          </a:p>
        </p:txBody>
      </p:sp>
      <p:pic>
        <p:nvPicPr>
          <p:cNvPr id="1362" name="Graphic 1361">
            <a:extLst>
              <a:ext uri="{FF2B5EF4-FFF2-40B4-BE49-F238E27FC236}">
                <a16:creationId xmlns:a16="http://schemas.microsoft.com/office/drawing/2014/main" id="{9EF5CE79-59E4-42F4-96C5-0D0328CD00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0815" y="2887459"/>
            <a:ext cx="541052" cy="535089"/>
          </a:xfrm>
          <a:prstGeom prst="rect">
            <a:avLst/>
          </a:prstGeom>
        </p:spPr>
      </p:pic>
      <p:pic>
        <p:nvPicPr>
          <p:cNvPr id="1364" name="Graphic 1363">
            <a:extLst>
              <a:ext uri="{FF2B5EF4-FFF2-40B4-BE49-F238E27FC236}">
                <a16:creationId xmlns:a16="http://schemas.microsoft.com/office/drawing/2014/main" id="{D654CBA2-B8F3-4273-BAD8-A4511380E3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7174" y="2936773"/>
            <a:ext cx="516082" cy="485775"/>
          </a:xfrm>
          <a:prstGeom prst="rect">
            <a:avLst/>
          </a:prstGeom>
        </p:spPr>
      </p:pic>
      <p:pic>
        <p:nvPicPr>
          <p:cNvPr id="1366" name="Graphic 1365">
            <a:extLst>
              <a:ext uri="{FF2B5EF4-FFF2-40B4-BE49-F238E27FC236}">
                <a16:creationId xmlns:a16="http://schemas.microsoft.com/office/drawing/2014/main" id="{F0BE88A5-C450-4A84-8072-A2F2F6CA87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32389" y="2916969"/>
            <a:ext cx="536382" cy="536382"/>
          </a:xfrm>
          <a:prstGeom prst="rect">
            <a:avLst/>
          </a:prstGeom>
        </p:spPr>
      </p:pic>
      <p:pic>
        <p:nvPicPr>
          <p:cNvPr id="1368" name="Graphic 1367">
            <a:extLst>
              <a:ext uri="{FF2B5EF4-FFF2-40B4-BE49-F238E27FC236}">
                <a16:creationId xmlns:a16="http://schemas.microsoft.com/office/drawing/2014/main" id="{5238774B-4266-4C88-B3A6-AC834D0EA2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71700" y="2887459"/>
            <a:ext cx="762000" cy="609441"/>
          </a:xfrm>
          <a:prstGeom prst="rect">
            <a:avLst/>
          </a:prstGeom>
        </p:spPr>
      </p:pic>
      <p:pic>
        <p:nvPicPr>
          <p:cNvPr id="1370" name="Graphic 1369">
            <a:extLst>
              <a:ext uri="{FF2B5EF4-FFF2-40B4-BE49-F238E27FC236}">
                <a16:creationId xmlns:a16="http://schemas.microsoft.com/office/drawing/2014/main" id="{91C7BC48-C5D1-45A8-99E6-6F1CECF7A4E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6537" y="2769576"/>
            <a:ext cx="834921" cy="770854"/>
          </a:xfrm>
          <a:prstGeom prst="rect">
            <a:avLst/>
          </a:prstGeom>
        </p:spPr>
      </p:pic>
      <p:sp>
        <p:nvSpPr>
          <p:cNvPr id="1371" name="Rectangle 1370">
            <a:extLst>
              <a:ext uri="{FF2B5EF4-FFF2-40B4-BE49-F238E27FC236}">
                <a16:creationId xmlns:a16="http://schemas.microsoft.com/office/drawing/2014/main" id="{33B97C66-46AC-4C81-8046-56252C279965}"/>
              </a:ext>
            </a:extLst>
          </p:cNvPr>
          <p:cNvSpPr/>
          <p:nvPr/>
        </p:nvSpPr>
        <p:spPr>
          <a:xfrm>
            <a:off x="269626" y="3549842"/>
            <a:ext cx="1581989" cy="1287532"/>
          </a:xfrm>
          <a:prstGeom prst="rect">
            <a:avLst/>
          </a:prstGeom>
        </p:spPr>
        <p:txBody>
          <a:bodyPr wrap="square" anchor="t">
            <a:spAutoFit/>
          </a:bodyPr>
          <a:lstStyle/>
          <a:p>
            <a:pPr marL="85725" indent="-85725">
              <a:spcBef>
                <a:spcPts val="450"/>
              </a:spcBef>
              <a:buClr>
                <a:schemeClr val="accent1"/>
              </a:buClr>
              <a:buFont typeface="Corbel" panose="020B0503020204020204" pitchFamily="34" charset="0"/>
              <a:buChar char="›"/>
            </a:pPr>
            <a:r>
              <a:rPr lang="en-US" sz="1050" err="1"/>
              <a:t>Cel</a:t>
            </a:r>
            <a:r>
              <a:rPr lang="en-US" sz="1050"/>
              <a:t> </a:t>
            </a:r>
            <a:r>
              <a:rPr lang="en-US" sz="1050" err="1"/>
              <a:t>mai</a:t>
            </a:r>
            <a:r>
              <a:rPr lang="en-US" sz="1050"/>
              <a:t> bun </a:t>
            </a:r>
            <a:r>
              <a:rPr lang="en-US" sz="1050" err="1"/>
              <a:t>pentru</a:t>
            </a:r>
            <a:r>
              <a:rPr lang="en-US" sz="1050"/>
              <a:t> </a:t>
            </a:r>
            <a:r>
              <a:rPr lang="en-US" sz="1050" err="1"/>
              <a:t>implementari</a:t>
            </a:r>
            <a:r>
              <a:rPr lang="en-US" sz="1050"/>
              <a:t> </a:t>
            </a:r>
            <a:r>
              <a:rPr lang="en-US" sz="1050" err="1"/>
              <a:t>inovative</a:t>
            </a:r>
            <a:r>
              <a:rPr lang="en-US" sz="1050"/>
              <a:t> </a:t>
            </a:r>
            <a:r>
              <a:rPr lang="en-US" sz="1050" err="1"/>
              <a:t>si</a:t>
            </a:r>
            <a:r>
              <a:rPr lang="en-US" sz="1050"/>
              <a:t> </a:t>
            </a:r>
            <a:r>
              <a:rPr lang="en-US" sz="1050" err="1"/>
              <a:t>experimentale</a:t>
            </a:r>
            <a:r>
              <a:rPr lang="en-US" sz="1050"/>
              <a:t>.</a:t>
            </a:r>
          </a:p>
          <a:p>
            <a:pPr marL="85725" indent="-85725">
              <a:spcBef>
                <a:spcPts val="450"/>
              </a:spcBef>
              <a:buClr>
                <a:schemeClr val="accent1"/>
              </a:buClr>
              <a:buFont typeface="Corbel" panose="020B0503020204020204" pitchFamily="34" charset="0"/>
              <a:buChar char="›"/>
            </a:pPr>
            <a:r>
              <a:rPr lang="en-US" sz="1050"/>
              <a:t>Este o </a:t>
            </a:r>
            <a:r>
              <a:rPr lang="en-US" sz="1050" err="1"/>
              <a:t>tehnologie</a:t>
            </a:r>
            <a:r>
              <a:rPr lang="en-US" sz="1050"/>
              <a:t> </a:t>
            </a:r>
            <a:r>
              <a:rPr lang="en-US" sz="1050" err="1"/>
              <a:t>proprietara</a:t>
            </a:r>
            <a:r>
              <a:rPr lang="en-US" sz="1050"/>
              <a:t> (</a:t>
            </a:r>
            <a:r>
              <a:rPr lang="en-US" sz="1050" err="1"/>
              <a:t>sursa</a:t>
            </a:r>
            <a:r>
              <a:rPr lang="en-US" sz="1050"/>
              <a:t> </a:t>
            </a:r>
            <a:r>
              <a:rPr lang="en-US" sz="1050" err="1"/>
              <a:t>inchisa</a:t>
            </a:r>
            <a:r>
              <a:rPr lang="en-US" sz="1050"/>
              <a:t>).</a:t>
            </a:r>
          </a:p>
        </p:txBody>
      </p:sp>
      <p:sp>
        <p:nvSpPr>
          <p:cNvPr id="1372" name="Rectangle 1371">
            <a:extLst>
              <a:ext uri="{FF2B5EF4-FFF2-40B4-BE49-F238E27FC236}">
                <a16:creationId xmlns:a16="http://schemas.microsoft.com/office/drawing/2014/main" id="{C03A8EFE-18C6-4B26-BA67-375822C3F297}"/>
              </a:ext>
            </a:extLst>
          </p:cNvPr>
          <p:cNvSpPr/>
          <p:nvPr/>
        </p:nvSpPr>
        <p:spPr>
          <a:xfrm>
            <a:off x="1993838" y="3537529"/>
            <a:ext cx="1581989" cy="1513235"/>
          </a:xfrm>
          <a:prstGeom prst="rect">
            <a:avLst/>
          </a:prstGeom>
        </p:spPr>
        <p:txBody>
          <a:bodyPr wrap="square" anchor="t">
            <a:spAutoFit/>
          </a:bodyPr>
          <a:lstStyle/>
          <a:p>
            <a:pPr marL="85725" indent="-85725">
              <a:spcBef>
                <a:spcPts val="450"/>
              </a:spcBef>
              <a:buClr>
                <a:schemeClr val="accent2"/>
              </a:buClr>
              <a:buFont typeface="Corbel" panose="020B0503020204020204" pitchFamily="34" charset="0"/>
              <a:buChar char="›"/>
            </a:pPr>
            <a:r>
              <a:rPr lang="en-US" sz="1050"/>
              <a:t>La </a:t>
            </a:r>
            <a:r>
              <a:rPr lang="en-US" sz="1050" err="1"/>
              <a:t>fel</a:t>
            </a:r>
            <a:r>
              <a:rPr lang="en-US" sz="1050"/>
              <a:t>, </a:t>
            </a:r>
            <a:r>
              <a:rPr lang="en-US" sz="1050" err="1"/>
              <a:t>cel</a:t>
            </a:r>
            <a:r>
              <a:rPr lang="en-US" sz="1050"/>
              <a:t> </a:t>
            </a:r>
            <a:r>
              <a:rPr lang="en-US" sz="1050" err="1"/>
              <a:t>mai</a:t>
            </a:r>
            <a:r>
              <a:rPr lang="en-US" sz="1050"/>
              <a:t> bun </a:t>
            </a:r>
            <a:r>
              <a:rPr lang="en-US" sz="1050" err="1"/>
              <a:t>pentru</a:t>
            </a:r>
            <a:r>
              <a:rPr lang="en-US" sz="1050"/>
              <a:t> </a:t>
            </a:r>
            <a:r>
              <a:rPr lang="en-US" sz="1050" err="1"/>
              <a:t>implementari</a:t>
            </a:r>
            <a:r>
              <a:rPr lang="en-US" sz="1050"/>
              <a:t> </a:t>
            </a:r>
            <a:r>
              <a:rPr lang="en-US" sz="1050" err="1"/>
              <a:t>inovative</a:t>
            </a:r>
            <a:r>
              <a:rPr lang="en-US" sz="1050"/>
              <a:t> </a:t>
            </a:r>
            <a:r>
              <a:rPr lang="en-US" sz="1050" err="1"/>
              <a:t>si</a:t>
            </a:r>
            <a:r>
              <a:rPr lang="en-US" sz="1050"/>
              <a:t> </a:t>
            </a:r>
            <a:r>
              <a:rPr lang="en-US" sz="1050" err="1"/>
              <a:t>experimentale</a:t>
            </a:r>
            <a:r>
              <a:rPr lang="en-US" sz="1050"/>
              <a:t>.</a:t>
            </a:r>
          </a:p>
          <a:p>
            <a:pPr marL="85725" indent="-85725">
              <a:spcBef>
                <a:spcPts val="450"/>
              </a:spcBef>
              <a:buClr>
                <a:schemeClr val="accent2"/>
              </a:buClr>
              <a:buFont typeface="Corbel" panose="020B0503020204020204" pitchFamily="34" charset="0"/>
              <a:buChar char="›"/>
            </a:pPr>
            <a:r>
              <a:rPr lang="en-US" sz="1050"/>
              <a:t>Este o </a:t>
            </a:r>
            <a:r>
              <a:rPr lang="en-US" sz="1050" err="1"/>
              <a:t>tehnologie</a:t>
            </a:r>
            <a:r>
              <a:rPr lang="en-US" sz="1050"/>
              <a:t> cu standard GPLv3 (</a:t>
            </a:r>
            <a:r>
              <a:rPr lang="en-US" sz="1050" err="1"/>
              <a:t>sursa</a:t>
            </a:r>
            <a:r>
              <a:rPr lang="en-US" sz="1050"/>
              <a:t> </a:t>
            </a:r>
            <a:r>
              <a:rPr lang="en-US" sz="1050" err="1"/>
              <a:t>deschisa</a:t>
            </a:r>
            <a:r>
              <a:rPr lang="en-US" sz="1050"/>
              <a:t>).</a:t>
            </a:r>
          </a:p>
          <a:p>
            <a:pPr marL="85725" indent="-85725">
              <a:spcBef>
                <a:spcPts val="450"/>
              </a:spcBef>
              <a:buClr>
                <a:schemeClr val="accent2"/>
              </a:buClr>
              <a:buFont typeface="Corbel" panose="020B0503020204020204" pitchFamily="34" charset="0"/>
              <a:buChar char="›"/>
            </a:pPr>
            <a:endParaRPr lang="en-US" sz="1050"/>
          </a:p>
        </p:txBody>
      </p:sp>
      <p:sp>
        <p:nvSpPr>
          <p:cNvPr id="1373" name="Rectangle 1372">
            <a:extLst>
              <a:ext uri="{FF2B5EF4-FFF2-40B4-BE49-F238E27FC236}">
                <a16:creationId xmlns:a16="http://schemas.microsoft.com/office/drawing/2014/main" id="{01269202-9902-4CB8-B22E-10C9C5FF573B}"/>
              </a:ext>
            </a:extLst>
          </p:cNvPr>
          <p:cNvSpPr/>
          <p:nvPr/>
        </p:nvSpPr>
        <p:spPr>
          <a:xfrm>
            <a:off x="3785339" y="3525103"/>
            <a:ext cx="1581989" cy="1287532"/>
          </a:xfrm>
          <a:prstGeom prst="rect">
            <a:avLst/>
          </a:prstGeom>
        </p:spPr>
        <p:txBody>
          <a:bodyPr wrap="square" anchor="t">
            <a:spAutoFit/>
          </a:bodyPr>
          <a:lstStyle/>
          <a:p>
            <a:pPr marL="85725" indent="-85725">
              <a:spcBef>
                <a:spcPts val="450"/>
              </a:spcBef>
              <a:buClr>
                <a:schemeClr val="accent1"/>
              </a:buClr>
              <a:buFont typeface="Corbel" panose="020B0503020204020204" pitchFamily="34" charset="0"/>
              <a:buChar char="›"/>
            </a:pPr>
            <a:r>
              <a:rPr lang="en-US" sz="1050" err="1"/>
              <a:t>Cel</a:t>
            </a:r>
            <a:r>
              <a:rPr lang="en-US" sz="1050"/>
              <a:t> </a:t>
            </a:r>
            <a:r>
              <a:rPr lang="en-US" sz="1050" err="1"/>
              <a:t>mai</a:t>
            </a:r>
            <a:r>
              <a:rPr lang="en-US" sz="1050"/>
              <a:t> bun </a:t>
            </a:r>
            <a:r>
              <a:rPr lang="en-US" sz="1050" err="1"/>
              <a:t>pentru</a:t>
            </a:r>
            <a:r>
              <a:rPr lang="en-US" sz="1050"/>
              <a:t> </a:t>
            </a:r>
            <a:r>
              <a:rPr lang="en-US" sz="1050" err="1"/>
              <a:t>implementarea</a:t>
            </a:r>
            <a:r>
              <a:rPr lang="en-US" sz="1050"/>
              <a:t> </a:t>
            </a:r>
            <a:r>
              <a:rPr lang="en-US" sz="1050" err="1"/>
              <a:t>fidela</a:t>
            </a:r>
            <a:r>
              <a:rPr lang="en-US" sz="1050"/>
              <a:t> a </a:t>
            </a:r>
            <a:r>
              <a:rPr lang="en-US" sz="1050" err="1"/>
              <a:t>standardului</a:t>
            </a:r>
            <a:r>
              <a:rPr lang="en-US" sz="1050"/>
              <a:t> de </a:t>
            </a:r>
            <a:r>
              <a:rPr lang="en-US" sz="1050" err="1"/>
              <a:t>limbaj</a:t>
            </a:r>
            <a:r>
              <a:rPr lang="en-US" sz="1050"/>
              <a:t>.</a:t>
            </a:r>
          </a:p>
          <a:p>
            <a:pPr marL="85725" indent="-85725">
              <a:spcBef>
                <a:spcPts val="450"/>
              </a:spcBef>
              <a:buClr>
                <a:schemeClr val="accent1"/>
              </a:buClr>
              <a:buFont typeface="Corbel" panose="020B0503020204020204" pitchFamily="34" charset="0"/>
              <a:buChar char="›"/>
            </a:pPr>
            <a:r>
              <a:rPr lang="en-US" sz="1050" err="1"/>
              <a:t>Actualizat</a:t>
            </a:r>
            <a:r>
              <a:rPr lang="en-US" sz="1050"/>
              <a:t> la </a:t>
            </a:r>
            <a:r>
              <a:rPr lang="en-US" sz="1050" err="1"/>
              <a:t>ultimele</a:t>
            </a:r>
            <a:r>
              <a:rPr lang="en-US" sz="1050"/>
              <a:t> </a:t>
            </a:r>
            <a:r>
              <a:rPr lang="en-US" sz="1050" err="1"/>
              <a:t>conformitati</a:t>
            </a:r>
            <a:r>
              <a:rPr lang="en-US" sz="1050"/>
              <a:t> standard ale C++.</a:t>
            </a:r>
          </a:p>
        </p:txBody>
      </p:sp>
      <p:sp>
        <p:nvSpPr>
          <p:cNvPr id="1377" name="Rectangle 1376">
            <a:extLst>
              <a:ext uri="{FF2B5EF4-FFF2-40B4-BE49-F238E27FC236}">
                <a16:creationId xmlns:a16="http://schemas.microsoft.com/office/drawing/2014/main" id="{A086B245-045C-4FF6-9E56-5C841CA679A2}"/>
              </a:ext>
            </a:extLst>
          </p:cNvPr>
          <p:cNvSpPr/>
          <p:nvPr/>
        </p:nvSpPr>
        <p:spPr>
          <a:xfrm>
            <a:off x="5509585" y="3525103"/>
            <a:ext cx="1581989" cy="1513235"/>
          </a:xfrm>
          <a:prstGeom prst="rect">
            <a:avLst/>
          </a:prstGeom>
        </p:spPr>
        <p:txBody>
          <a:bodyPr wrap="square" anchor="t">
            <a:spAutoFit/>
          </a:bodyPr>
          <a:lstStyle/>
          <a:p>
            <a:pPr marL="85725" indent="-85725">
              <a:spcBef>
                <a:spcPts val="450"/>
              </a:spcBef>
              <a:buClr>
                <a:schemeClr val="accent2"/>
              </a:buClr>
              <a:buFont typeface="Corbel" panose="020B0503020204020204" pitchFamily="34" charset="0"/>
              <a:buChar char="›"/>
            </a:pPr>
            <a:r>
              <a:rPr lang="en-US" sz="1050" err="1"/>
              <a:t>Cel</a:t>
            </a:r>
            <a:r>
              <a:rPr lang="en-US" sz="1050"/>
              <a:t> </a:t>
            </a:r>
            <a:r>
              <a:rPr lang="en-US" sz="1050" err="1"/>
              <a:t>mai</a:t>
            </a:r>
            <a:r>
              <a:rPr lang="en-US" sz="1050"/>
              <a:t> bun la a produce </a:t>
            </a:r>
            <a:r>
              <a:rPr lang="en-US" sz="1050" err="1"/>
              <a:t>aplicatii</a:t>
            </a:r>
            <a:r>
              <a:rPr lang="en-US" sz="1050"/>
              <a:t> </a:t>
            </a:r>
            <a:r>
              <a:rPr lang="en-US" sz="1050" err="1"/>
              <a:t>eficiente</a:t>
            </a:r>
            <a:r>
              <a:rPr lang="en-US" sz="1050"/>
              <a:t>.</a:t>
            </a:r>
          </a:p>
          <a:p>
            <a:pPr marL="85725" indent="-85725">
              <a:spcBef>
                <a:spcPts val="450"/>
              </a:spcBef>
              <a:buClr>
                <a:schemeClr val="accent2"/>
              </a:buClr>
              <a:buFont typeface="Corbel" panose="020B0503020204020204" pitchFamily="34" charset="0"/>
              <a:buChar char="›"/>
            </a:pPr>
            <a:r>
              <a:rPr lang="en-US" sz="1050"/>
              <a:t>Nu are </a:t>
            </a:r>
            <a:r>
              <a:rPr lang="en-US" sz="1050" err="1"/>
              <a:t>coduri</a:t>
            </a:r>
            <a:r>
              <a:rPr lang="en-US" sz="1050"/>
              <a:t> </a:t>
            </a:r>
            <a:r>
              <a:rPr lang="en-US" sz="1050" err="1"/>
              <a:t>optimizate</a:t>
            </a:r>
            <a:r>
              <a:rPr lang="en-US" sz="1050"/>
              <a:t> </a:t>
            </a:r>
            <a:r>
              <a:rPr lang="en-US" sz="1050" err="1"/>
              <a:t>pentru</a:t>
            </a:r>
            <a:r>
              <a:rPr lang="en-US" sz="1050"/>
              <a:t> </a:t>
            </a:r>
            <a:r>
              <a:rPr lang="en-US" sz="1050" err="1"/>
              <a:t>arhitecturi</a:t>
            </a:r>
            <a:r>
              <a:rPr lang="en-US" sz="1050"/>
              <a:t> non-Intel (cum </a:t>
            </a:r>
            <a:r>
              <a:rPr lang="en-US" sz="1050" err="1"/>
              <a:t>ar</a:t>
            </a:r>
            <a:r>
              <a:rPr lang="en-US" sz="1050"/>
              <a:t> fi </a:t>
            </a:r>
            <a:r>
              <a:rPr lang="en-US" sz="1050" err="1"/>
              <a:t>Amd</a:t>
            </a:r>
            <a:r>
              <a:rPr lang="en-US" sz="1050"/>
              <a:t>).</a:t>
            </a:r>
          </a:p>
          <a:p>
            <a:pPr marL="85725" indent="-85725">
              <a:spcBef>
                <a:spcPts val="450"/>
              </a:spcBef>
              <a:buClr>
                <a:schemeClr val="accent2"/>
              </a:buClr>
              <a:buFont typeface="Corbel" panose="020B0503020204020204" pitchFamily="34" charset="0"/>
              <a:buChar char="›"/>
            </a:pPr>
            <a:endParaRPr lang="en-US" sz="1050"/>
          </a:p>
        </p:txBody>
      </p:sp>
      <p:sp>
        <p:nvSpPr>
          <p:cNvPr id="1378" name="Rectangle 1377">
            <a:extLst>
              <a:ext uri="{FF2B5EF4-FFF2-40B4-BE49-F238E27FC236}">
                <a16:creationId xmlns:a16="http://schemas.microsoft.com/office/drawing/2014/main" id="{ED8DF84B-46C1-4A47-B4FD-B04ED2C5E55A}"/>
              </a:ext>
            </a:extLst>
          </p:cNvPr>
          <p:cNvSpPr/>
          <p:nvPr/>
        </p:nvSpPr>
        <p:spPr>
          <a:xfrm>
            <a:off x="7309169" y="3520623"/>
            <a:ext cx="1581989" cy="802784"/>
          </a:xfrm>
          <a:prstGeom prst="rect">
            <a:avLst/>
          </a:prstGeom>
        </p:spPr>
        <p:txBody>
          <a:bodyPr wrap="square" anchor="t">
            <a:spAutoFit/>
          </a:bodyPr>
          <a:lstStyle/>
          <a:p>
            <a:pPr marL="85725" indent="-85725">
              <a:spcBef>
                <a:spcPts val="450"/>
              </a:spcBef>
              <a:buClr>
                <a:schemeClr val="accent1"/>
              </a:buClr>
              <a:buFont typeface="Corbel" panose="020B0503020204020204" pitchFamily="34" charset="0"/>
              <a:buChar char="›"/>
            </a:pPr>
            <a:r>
              <a:rPr lang="en-US" sz="1050"/>
              <a:t>Este </a:t>
            </a:r>
            <a:r>
              <a:rPr lang="en-US" sz="1050" err="1"/>
              <a:t>compatibil</a:t>
            </a:r>
            <a:r>
              <a:rPr lang="en-US" sz="1050"/>
              <a:t> cu Linux &amp; Solaris. </a:t>
            </a:r>
          </a:p>
          <a:p>
            <a:pPr marL="85725" indent="-85725">
              <a:spcBef>
                <a:spcPts val="450"/>
              </a:spcBef>
              <a:buClr>
                <a:schemeClr val="accent1"/>
              </a:buClr>
              <a:buFont typeface="Corbel" panose="020B0503020204020204" pitchFamily="34" charset="0"/>
              <a:buChar char="›"/>
            </a:pPr>
            <a:r>
              <a:rPr lang="en-US" sz="1050" err="1"/>
              <a:t>Platforma</a:t>
            </a:r>
            <a:r>
              <a:rPr lang="en-US" sz="1050"/>
              <a:t> </a:t>
            </a:r>
            <a:r>
              <a:rPr lang="en-US" sz="1050" err="1"/>
              <a:t>compatibila</a:t>
            </a:r>
            <a:r>
              <a:rPr lang="en-US" sz="1050"/>
              <a:t> de </a:t>
            </a:r>
            <a:r>
              <a:rPr lang="en-US" sz="1050" err="1"/>
              <a:t>dezvoltare</a:t>
            </a:r>
            <a:r>
              <a:rPr lang="en-US" sz="1050"/>
              <a:t> Java.</a:t>
            </a:r>
          </a:p>
        </p:txBody>
      </p:sp>
      <p:grpSp>
        <p:nvGrpSpPr>
          <p:cNvPr id="33" name="Google Shape;645;p37">
            <a:extLst>
              <a:ext uri="{FF2B5EF4-FFF2-40B4-BE49-F238E27FC236}">
                <a16:creationId xmlns:a16="http://schemas.microsoft.com/office/drawing/2014/main" id="{B0E6C576-77FF-4464-98C4-FEF801CCBE9A}"/>
              </a:ext>
            </a:extLst>
          </p:cNvPr>
          <p:cNvGrpSpPr/>
          <p:nvPr/>
        </p:nvGrpSpPr>
        <p:grpSpPr>
          <a:xfrm>
            <a:off x="473186" y="628540"/>
            <a:ext cx="273988" cy="294270"/>
            <a:chOff x="616425" y="2329600"/>
            <a:chExt cx="361700" cy="388475"/>
          </a:xfrm>
        </p:grpSpPr>
        <p:sp>
          <p:nvSpPr>
            <p:cNvPr id="34" name="Google Shape;646;p37">
              <a:extLst>
                <a:ext uri="{FF2B5EF4-FFF2-40B4-BE49-F238E27FC236}">
                  <a16:creationId xmlns:a16="http://schemas.microsoft.com/office/drawing/2014/main" id="{7D5BB0CB-F571-40CD-9917-67535E82CE43}"/>
                </a:ext>
              </a:extLst>
            </p:cNvPr>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7;p37">
              <a:extLst>
                <a:ext uri="{FF2B5EF4-FFF2-40B4-BE49-F238E27FC236}">
                  <a16:creationId xmlns:a16="http://schemas.microsoft.com/office/drawing/2014/main" id="{FD3425C1-BD81-4AED-A055-C67A024AD640}"/>
                </a:ext>
              </a:extLst>
            </p:cNvPr>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8;p37">
              <a:extLst>
                <a:ext uri="{FF2B5EF4-FFF2-40B4-BE49-F238E27FC236}">
                  <a16:creationId xmlns:a16="http://schemas.microsoft.com/office/drawing/2014/main" id="{593FEF2F-F9DA-40E6-B1B4-FCAC0F3BF3C9}"/>
                </a:ext>
              </a:extLst>
            </p:cNvPr>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9;p37">
              <a:extLst>
                <a:ext uri="{FF2B5EF4-FFF2-40B4-BE49-F238E27FC236}">
                  <a16:creationId xmlns:a16="http://schemas.microsoft.com/office/drawing/2014/main" id="{BAC14AC8-DA92-4470-9199-1D872C720BE6}"/>
                </a:ext>
              </a:extLst>
            </p:cNvPr>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50;p37">
              <a:extLst>
                <a:ext uri="{FF2B5EF4-FFF2-40B4-BE49-F238E27FC236}">
                  <a16:creationId xmlns:a16="http://schemas.microsoft.com/office/drawing/2014/main" id="{D70DA422-AC52-47BB-9B4E-D56D5E589662}"/>
                </a:ext>
              </a:extLst>
            </p:cNvPr>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1;p37">
              <a:extLst>
                <a:ext uri="{FF2B5EF4-FFF2-40B4-BE49-F238E27FC236}">
                  <a16:creationId xmlns:a16="http://schemas.microsoft.com/office/drawing/2014/main" id="{B5D024EE-3B24-4970-AB18-CF4C909D9776}"/>
                </a:ext>
              </a:extLst>
            </p:cNvPr>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2;p37">
              <a:extLst>
                <a:ext uri="{FF2B5EF4-FFF2-40B4-BE49-F238E27FC236}">
                  <a16:creationId xmlns:a16="http://schemas.microsoft.com/office/drawing/2014/main" id="{88A68CDA-2B57-456A-A106-39D5D031C406}"/>
                </a:ext>
              </a:extLst>
            </p:cNvPr>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3;p37">
              <a:extLst>
                <a:ext uri="{FF2B5EF4-FFF2-40B4-BE49-F238E27FC236}">
                  <a16:creationId xmlns:a16="http://schemas.microsoft.com/office/drawing/2014/main" id="{17E98FA4-4BD4-4AC4-8828-5528BDFEC327}"/>
                </a:ext>
              </a:extLst>
            </p:cNvPr>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93371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1F1CA-C79F-4182-B70A-1495DD4EAF11}"/>
              </a:ext>
            </a:extLst>
          </p:cNvPr>
          <p:cNvSpPr>
            <a:spLocks noGrp="1"/>
          </p:cNvSpPr>
          <p:nvPr>
            <p:ph type="sldNum" idx="10"/>
          </p:nvPr>
        </p:nvSpPr>
        <p:spPr/>
        <p:txBody>
          <a:bodyPr/>
          <a:lstStyle/>
          <a:p>
            <a:fld id="{00000000-1234-1234-1234-123412341234}" type="slidenum">
              <a:rPr lang="en" smtClean="0"/>
              <a:pPr/>
              <a:t>50</a:t>
            </a:fld>
            <a:endParaRPr lang="en"/>
          </a:p>
        </p:txBody>
      </p:sp>
      <p:sp>
        <p:nvSpPr>
          <p:cNvPr id="6" name="Text Placeholder 5">
            <a:extLst>
              <a:ext uri="{FF2B5EF4-FFF2-40B4-BE49-F238E27FC236}">
                <a16:creationId xmlns:a16="http://schemas.microsoft.com/office/drawing/2014/main" id="{6A83B955-0742-4449-B7E5-7B24B1A2C7F2}"/>
              </a:ext>
            </a:extLst>
          </p:cNvPr>
          <p:cNvSpPr>
            <a:spLocks noGrp="1"/>
          </p:cNvSpPr>
          <p:nvPr>
            <p:ph type="body" idx="1"/>
          </p:nvPr>
        </p:nvSpPr>
        <p:spPr>
          <a:xfrm>
            <a:off x="0" y="663191"/>
            <a:ext cx="9144000" cy="4480309"/>
          </a:xfrm>
        </p:spPr>
        <p:txBody>
          <a:bodyPr anchor="t"/>
          <a:lstStyle/>
          <a:p>
            <a:r>
              <a:rPr lang="ro-RO" sz="1800"/>
              <a:t>O expresie este alc</a:t>
            </a:r>
            <a:r>
              <a:rPr lang="en-US" sz="1800"/>
              <a:t>a</a:t>
            </a:r>
            <a:r>
              <a:rPr lang="ro-RO" sz="1800"/>
              <a:t>tuit</a:t>
            </a:r>
            <a:r>
              <a:rPr lang="en-US" sz="1800"/>
              <a:t>a</a:t>
            </a:r>
            <a:r>
              <a:rPr lang="ro-RO" sz="1800"/>
              <a:t> din unul sau mai mulţi operanzi lega</a:t>
            </a:r>
            <a:r>
              <a:rPr lang="en-US" sz="1800"/>
              <a:t>t</a:t>
            </a:r>
            <a:r>
              <a:rPr lang="ro-RO" sz="1800"/>
              <a:t>i </a:t>
            </a:r>
            <a:r>
              <a:rPr lang="en-US" sz="1800"/>
              <a:t>i</a:t>
            </a:r>
            <a:r>
              <a:rPr lang="ro-RO" sz="1800"/>
              <a:t>ntre ei</a:t>
            </a:r>
            <a:r>
              <a:rPr lang="en-US" sz="1800"/>
              <a:t> </a:t>
            </a:r>
            <a:r>
              <a:rPr lang="ro-RO" sz="1800"/>
              <a:t>prin operatori. </a:t>
            </a:r>
            <a:endParaRPr lang="en-US" sz="1800"/>
          </a:p>
          <a:p>
            <a:r>
              <a:rPr lang="ro-RO" sz="1800"/>
              <a:t>Operanzii pot fi constante, variabile sau func</a:t>
            </a:r>
            <a:r>
              <a:rPr lang="en-US" sz="1800"/>
              <a:t>t</a:t>
            </a:r>
            <a:r>
              <a:rPr lang="ro-RO" sz="1800"/>
              <a:t>ii.</a:t>
            </a:r>
            <a:endParaRPr lang="en-US" sz="1800"/>
          </a:p>
          <a:p>
            <a:r>
              <a:rPr lang="it-IT" sz="1800"/>
              <a:t>Operanzii reprezinta valorile care intra in calcul, iar operatorii desemneaza operatiile care se executa in cadrul expresiei. </a:t>
            </a:r>
          </a:p>
          <a:p>
            <a:pPr lvl="1">
              <a:spcBef>
                <a:spcPts val="0"/>
              </a:spcBef>
            </a:pPr>
            <a:r>
              <a:rPr lang="ro-RO" sz="1800">
                <a:effectLst>
                  <a:outerShdw blurRad="38100" dist="38100" dir="2700000" algn="tl">
                    <a:srgbClr val="000000">
                      <a:alpha val="43137"/>
                    </a:srgbClr>
                  </a:outerShdw>
                </a:effectLst>
              </a:rPr>
              <a:t>expresie = operatori + operanzi</a:t>
            </a:r>
            <a:endParaRPr lang="en-US" sz="1800">
              <a:effectLst>
                <a:outerShdw blurRad="38100" dist="38100" dir="2700000" algn="tl">
                  <a:srgbClr val="000000">
                    <a:alpha val="43137"/>
                  </a:srgbClr>
                </a:outerShdw>
              </a:effectLst>
            </a:endParaRPr>
          </a:p>
          <a:p>
            <a:r>
              <a:rPr lang="en-US" sz="1800"/>
              <a:t>Tipul unei expresii reprezinta tipul valorii expresiei. Expresiile se impart in doua categorii:</a:t>
            </a:r>
          </a:p>
          <a:p>
            <a:pPr lvl="1">
              <a:spcBef>
                <a:spcPts val="0"/>
              </a:spcBef>
            </a:pPr>
            <a:r>
              <a:rPr lang="en-US" sz="1800"/>
              <a:t>expresii aritemtice;</a:t>
            </a:r>
          </a:p>
          <a:p>
            <a:pPr lvl="1">
              <a:spcBef>
                <a:spcPts val="0"/>
              </a:spcBef>
            </a:pPr>
            <a:r>
              <a:rPr lang="en-US" sz="1800"/>
              <a:t>expresii logice.</a:t>
            </a:r>
            <a:endParaRPr lang="ro-RO" sz="1800"/>
          </a:p>
          <a:p>
            <a:r>
              <a:rPr lang="ro-RO" sz="1800"/>
              <a:t>Expresiile aritmetice sunt cele care efectueaza operatii aritmetice avand ca rezultat un numar.</a:t>
            </a:r>
          </a:p>
          <a:p>
            <a:r>
              <a:rPr lang="ro-RO" sz="1800"/>
              <a:t>O expresie logica descrie o conditie. Valoarea unei expresii logice reprezinta valoarea de adevar a expresiei aferente. O conditie poate fi </a:t>
            </a:r>
            <a:r>
              <a:rPr lang="ro-RO" sz="1800" i="1"/>
              <a:t>falsa/false </a:t>
            </a:r>
            <a:r>
              <a:rPr lang="ro-RO" sz="1800"/>
              <a:t>(valoarea 0) sau </a:t>
            </a:r>
            <a:r>
              <a:rPr lang="ro-RO" sz="1800" i="1"/>
              <a:t>adevarata/true </a:t>
            </a:r>
            <a:r>
              <a:rPr lang="ro-RO" sz="1800"/>
              <a:t>(o valoare diferi</a:t>
            </a:r>
            <a:r>
              <a:rPr lang="en-US" sz="1800"/>
              <a:t>ta</a:t>
            </a:r>
            <a:r>
              <a:rPr lang="ro-RO" sz="1800"/>
              <a:t> de 0).</a:t>
            </a:r>
          </a:p>
          <a:p>
            <a:endParaRPr lang="ro-RO" sz="1800"/>
          </a:p>
          <a:p>
            <a:endParaRPr lang="ro-RO" sz="1800"/>
          </a:p>
          <a:p>
            <a:endParaRPr lang="ro-RO" sz="1800"/>
          </a:p>
        </p:txBody>
      </p:sp>
    </p:spTree>
    <p:extLst>
      <p:ext uri="{BB962C8B-B14F-4D97-AF65-F5344CB8AC3E}">
        <p14:creationId xmlns:p14="http://schemas.microsoft.com/office/powerpoint/2010/main" val="1622839963"/>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15649"/>
            <a:ext cx="4094400" cy="1159800"/>
          </a:xfrm>
          <a:prstGeom prst="rect">
            <a:avLst/>
          </a:prstGeom>
        </p:spPr>
        <p:txBody>
          <a:bodyPr spcFirstLastPara="1" wrap="square" lIns="91425" tIns="91425" rIns="91425" bIns="91425" anchor="b" anchorCtr="0">
            <a:noAutofit/>
          </a:bodyPr>
          <a:lstStyle/>
          <a:p>
            <a:r>
              <a:rPr lang="en-US"/>
              <a:t>OPERATII DE CITIRE SI SCRIERE</a:t>
            </a:r>
            <a:endParaRPr/>
          </a:p>
        </p:txBody>
      </p:sp>
      <p:sp>
        <p:nvSpPr>
          <p:cNvPr id="222" name="Google Shape;222;p14"/>
          <p:cNvSpPr txBox="1">
            <a:spLocks noGrp="1"/>
          </p:cNvSpPr>
          <p:nvPr>
            <p:ph type="subTitle" idx="1"/>
          </p:nvPr>
        </p:nvSpPr>
        <p:spPr>
          <a:xfrm>
            <a:off x="463525" y="3792301"/>
            <a:ext cx="4094400" cy="1159799"/>
          </a:xfrm>
          <a:prstGeom prst="rect">
            <a:avLst/>
          </a:prstGeom>
        </p:spPr>
        <p:txBody>
          <a:bodyPr spcFirstLastPara="1" wrap="square" lIns="91425" tIns="91425" rIns="91425" bIns="91425" anchor="t" anchorCtr="0">
            <a:noAutofit/>
          </a:bodyPr>
          <a:lstStyle/>
          <a:p>
            <a:pPr marL="0" indent="0">
              <a:spcAft>
                <a:spcPts val="1000"/>
              </a:spcAft>
            </a:pPr>
            <a:r>
              <a:rPr lang="en-US"/>
              <a:t>VOCABULARUL LIMBAJULUI, TIPURI DE DATE, CONSTANTE, VARIABILE, OPERATORI SI EXPRESII </a:t>
            </a:r>
          </a:p>
          <a:p>
            <a:pPr marL="0" indent="0">
              <a:spcAft>
                <a:spcPts val="1000"/>
              </a:spcAft>
            </a:pP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51</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5</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72360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EB231F-A610-4208-B2C7-D4E414CDBCA6}"/>
              </a:ext>
            </a:extLst>
          </p:cNvPr>
          <p:cNvSpPr>
            <a:spLocks noGrp="1"/>
          </p:cNvSpPr>
          <p:nvPr>
            <p:ph type="title"/>
          </p:nvPr>
        </p:nvSpPr>
        <p:spPr/>
        <p:txBody>
          <a:bodyPr/>
          <a:lstStyle/>
          <a:p>
            <a:r>
              <a:rPr lang="en-US"/>
              <a:t>FLUX DE DATE</a:t>
            </a:r>
            <a:endParaRPr lang="ro-RO"/>
          </a:p>
        </p:txBody>
      </p:sp>
      <p:sp>
        <p:nvSpPr>
          <p:cNvPr id="6" name="Text Placeholder 5">
            <a:extLst>
              <a:ext uri="{FF2B5EF4-FFF2-40B4-BE49-F238E27FC236}">
                <a16:creationId xmlns:a16="http://schemas.microsoft.com/office/drawing/2014/main" id="{F9930BC8-521F-418D-844A-FF0FF4CB9CF7}"/>
              </a:ext>
            </a:extLst>
          </p:cNvPr>
          <p:cNvSpPr>
            <a:spLocks noGrp="1"/>
          </p:cNvSpPr>
          <p:nvPr>
            <p:ph type="body" idx="1"/>
          </p:nvPr>
        </p:nvSpPr>
        <p:spPr>
          <a:xfrm>
            <a:off x="0" y="1326382"/>
            <a:ext cx="9144000" cy="3817118"/>
          </a:xfrm>
        </p:spPr>
        <p:txBody>
          <a:bodyPr anchor="t"/>
          <a:lstStyle/>
          <a:p>
            <a:r>
              <a:rPr lang="en-US" sz="1800"/>
              <a:t>I</a:t>
            </a:r>
            <a:r>
              <a:rPr lang="ro-RO" sz="1800"/>
              <a:t>n limbajul C++ opera</a:t>
            </a:r>
            <a:r>
              <a:rPr lang="en-US" sz="1800"/>
              <a:t>t</a:t>
            </a:r>
            <a:r>
              <a:rPr lang="ro-RO" sz="1800"/>
              <a:t>iile de introducere </a:t>
            </a:r>
            <a:r>
              <a:rPr lang="en-US" sz="1800"/>
              <a:t>s</a:t>
            </a:r>
            <a:r>
              <a:rPr lang="ro-RO" sz="1800"/>
              <a:t>i extragere date se execut</a:t>
            </a:r>
            <a:r>
              <a:rPr lang="en-US" sz="1800"/>
              <a:t>a</a:t>
            </a:r>
            <a:r>
              <a:rPr lang="ro-RO" sz="1800"/>
              <a:t> prin</a:t>
            </a:r>
            <a:r>
              <a:rPr lang="en-US" sz="1800"/>
              <a:t> </a:t>
            </a:r>
            <a:r>
              <a:rPr lang="ro-RO" sz="1800"/>
              <a:t>fluxurile de date.</a:t>
            </a:r>
          </a:p>
          <a:p>
            <a:r>
              <a:rPr lang="ro-RO" sz="1800"/>
              <a:t>Un flux de date (stream) reprezint</a:t>
            </a:r>
            <a:r>
              <a:rPr lang="en-US" sz="1800"/>
              <a:t>a</a:t>
            </a:r>
            <a:r>
              <a:rPr lang="ro-RO" sz="1800"/>
              <a:t> fluxul datelor de la surs</a:t>
            </a:r>
            <a:r>
              <a:rPr lang="en-US" sz="1800"/>
              <a:t>a</a:t>
            </a:r>
            <a:r>
              <a:rPr lang="ro-RO" sz="1800"/>
              <a:t> (de</a:t>
            </a:r>
            <a:r>
              <a:rPr lang="en-US" sz="1800"/>
              <a:t> </a:t>
            </a:r>
            <a:r>
              <a:rPr lang="ro-RO" sz="1800"/>
              <a:t>exemplu tastatur</a:t>
            </a:r>
            <a:r>
              <a:rPr lang="en-US" sz="1800"/>
              <a:t>a</a:t>
            </a:r>
            <a:r>
              <a:rPr lang="ro-RO" sz="1800"/>
              <a:t>) la destina</a:t>
            </a:r>
            <a:r>
              <a:rPr lang="en-US" sz="1800"/>
              <a:t>t</a:t>
            </a:r>
            <a:r>
              <a:rPr lang="ro-RO" sz="1800"/>
              <a:t>ie (de exemplu ecranul monitorului).</a:t>
            </a:r>
            <a:endParaRPr lang="en-US" sz="1800"/>
          </a:p>
          <a:p>
            <a:r>
              <a:rPr lang="ro-RO" sz="1800"/>
              <a:t>Prin fluxurile de date echipamentele periferice de intrare-ie</a:t>
            </a:r>
            <a:r>
              <a:rPr lang="en-US" sz="1800"/>
              <a:t>s</a:t>
            </a:r>
            <a:r>
              <a:rPr lang="ro-RO" sz="1800"/>
              <a:t>ire sunt</a:t>
            </a:r>
            <a:r>
              <a:rPr lang="en-US" sz="1800"/>
              <a:t> </a:t>
            </a:r>
            <a:r>
              <a:rPr lang="ro-RO" sz="1800"/>
              <a:t>conectate la programul C++.</a:t>
            </a:r>
            <a:endParaRPr lang="en-US" sz="1800"/>
          </a:p>
          <a:p>
            <a:r>
              <a:rPr lang="ro-RO" sz="1800" b="1"/>
              <a:t>Fluxuri de date standard</a:t>
            </a:r>
            <a:r>
              <a:rPr lang="en-US" sz="1800"/>
              <a:t>:</a:t>
            </a:r>
          </a:p>
          <a:p>
            <a:pPr lvl="1"/>
            <a:r>
              <a:rPr lang="fr-FR" sz="1800" i="1"/>
              <a:t>flux de date de intrare (cin)</a:t>
            </a:r>
            <a:r>
              <a:rPr lang="fr-FR" sz="1800"/>
              <a:t>;</a:t>
            </a:r>
          </a:p>
          <a:p>
            <a:pPr lvl="1"/>
            <a:r>
              <a:rPr lang="fr-FR" sz="1800" i="1"/>
              <a:t>flux de date de iesire (cout).</a:t>
            </a:r>
          </a:p>
          <a:p>
            <a:r>
              <a:rPr lang="ro-RO" sz="1800"/>
              <a:t>Pentru opera</a:t>
            </a:r>
            <a:r>
              <a:rPr lang="en-US" sz="1800"/>
              <a:t>t</a:t>
            </a:r>
            <a:r>
              <a:rPr lang="ro-RO" sz="1800"/>
              <a:t>iile de citire </a:t>
            </a:r>
            <a:r>
              <a:rPr lang="en-US" sz="1800"/>
              <a:t>s</a:t>
            </a:r>
            <a:r>
              <a:rPr lang="ro-RO" sz="1800"/>
              <a:t>i scriere se folosesc instruc</a:t>
            </a:r>
            <a:r>
              <a:rPr lang="en-US" sz="1800"/>
              <a:t>t</a:t>
            </a:r>
            <a:r>
              <a:rPr lang="ro-RO" sz="1800"/>
              <a:t>iunile expresie prin</a:t>
            </a:r>
            <a:r>
              <a:rPr lang="en-US" sz="1800"/>
              <a:t> </a:t>
            </a:r>
            <a:r>
              <a:rPr lang="ro-RO" sz="1800"/>
              <a:t>care se creeaz</a:t>
            </a:r>
            <a:r>
              <a:rPr lang="en-US" sz="1800"/>
              <a:t>a</a:t>
            </a:r>
            <a:r>
              <a:rPr lang="ro-RO" sz="1800"/>
              <a:t> fluxurile de date, cu ajutorul operatorilor </a:t>
            </a:r>
            <a:r>
              <a:rPr lang="ro-RO" sz="1800" b="1"/>
              <a:t>&gt;&gt;</a:t>
            </a:r>
            <a:r>
              <a:rPr lang="ro-RO" sz="1800"/>
              <a:t> </a:t>
            </a:r>
            <a:r>
              <a:rPr lang="en-US" sz="1800"/>
              <a:t>s</a:t>
            </a:r>
            <a:r>
              <a:rPr lang="ro-RO" sz="1800"/>
              <a:t>i </a:t>
            </a:r>
            <a:r>
              <a:rPr lang="ro-RO" sz="1800" b="1"/>
              <a:t>&lt;&lt;</a:t>
            </a:r>
            <a:r>
              <a:rPr lang="ro-RO" sz="1800"/>
              <a:t>.</a:t>
            </a:r>
          </a:p>
          <a:p>
            <a:endParaRPr lang="ro-RO" sz="1800" i="1"/>
          </a:p>
        </p:txBody>
      </p:sp>
      <p:sp>
        <p:nvSpPr>
          <p:cNvPr id="4" name="Slide Number Placeholder 3">
            <a:extLst>
              <a:ext uri="{FF2B5EF4-FFF2-40B4-BE49-F238E27FC236}">
                <a16:creationId xmlns:a16="http://schemas.microsoft.com/office/drawing/2014/main" id="{C7D89E8D-DDBF-4915-8516-F683BD86BB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grpSp>
        <p:nvGrpSpPr>
          <p:cNvPr id="7" name="Google Shape;727;p37">
            <a:extLst>
              <a:ext uri="{FF2B5EF4-FFF2-40B4-BE49-F238E27FC236}">
                <a16:creationId xmlns:a16="http://schemas.microsoft.com/office/drawing/2014/main" id="{FD794DA9-0E54-4C59-A476-5CA0F11211E2}"/>
              </a:ext>
            </a:extLst>
          </p:cNvPr>
          <p:cNvGrpSpPr/>
          <p:nvPr/>
        </p:nvGrpSpPr>
        <p:grpSpPr>
          <a:xfrm>
            <a:off x="489554" y="642374"/>
            <a:ext cx="324721" cy="266602"/>
            <a:chOff x="2599525" y="3688600"/>
            <a:chExt cx="428675" cy="351950"/>
          </a:xfrm>
        </p:grpSpPr>
        <p:sp>
          <p:nvSpPr>
            <p:cNvPr id="8" name="Google Shape;728;p37">
              <a:extLst>
                <a:ext uri="{FF2B5EF4-FFF2-40B4-BE49-F238E27FC236}">
                  <a16:creationId xmlns:a16="http://schemas.microsoft.com/office/drawing/2014/main" id="{4E327FBD-0476-40E0-B8B0-E15272508DD5}"/>
                </a:ext>
              </a:extLst>
            </p:cNvPr>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9;p37">
              <a:extLst>
                <a:ext uri="{FF2B5EF4-FFF2-40B4-BE49-F238E27FC236}">
                  <a16:creationId xmlns:a16="http://schemas.microsoft.com/office/drawing/2014/main" id="{29A60B85-EF21-4572-894E-FD841E33E1C1}"/>
                </a:ext>
              </a:extLst>
            </p:cNvPr>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0;p37">
              <a:extLst>
                <a:ext uri="{FF2B5EF4-FFF2-40B4-BE49-F238E27FC236}">
                  <a16:creationId xmlns:a16="http://schemas.microsoft.com/office/drawing/2014/main" id="{A4C5066A-2DAA-4D9E-89D8-5D4253E330E7}"/>
                </a:ext>
              </a:extLst>
            </p:cNvPr>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0852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D75A-2FF6-4BDA-8CB1-5D20D48B9DFD}"/>
              </a:ext>
            </a:extLst>
          </p:cNvPr>
          <p:cNvSpPr>
            <a:spLocks noGrp="1"/>
          </p:cNvSpPr>
          <p:nvPr>
            <p:ph type="title"/>
          </p:nvPr>
        </p:nvSpPr>
        <p:spPr/>
        <p:txBody>
          <a:bodyPr/>
          <a:lstStyle/>
          <a:p>
            <a:r>
              <a:rPr lang="fr-FR"/>
              <a:t>FLUX DE DATE DE INTRARE (CIN)</a:t>
            </a:r>
            <a:endParaRPr lang="ro-RO"/>
          </a:p>
        </p:txBody>
      </p:sp>
      <p:sp>
        <p:nvSpPr>
          <p:cNvPr id="3" name="Text Placeholder 2">
            <a:extLst>
              <a:ext uri="{FF2B5EF4-FFF2-40B4-BE49-F238E27FC236}">
                <a16:creationId xmlns:a16="http://schemas.microsoft.com/office/drawing/2014/main" id="{163FF391-F6E6-41DF-AB4B-B88778CA790E}"/>
              </a:ext>
            </a:extLst>
          </p:cNvPr>
          <p:cNvSpPr>
            <a:spLocks noGrp="1"/>
          </p:cNvSpPr>
          <p:nvPr>
            <p:ph type="body" idx="1"/>
          </p:nvPr>
        </p:nvSpPr>
        <p:spPr>
          <a:xfrm>
            <a:off x="0" y="1327350"/>
            <a:ext cx="9144000" cy="3816150"/>
          </a:xfrm>
        </p:spPr>
        <p:txBody>
          <a:bodyPr anchor="t"/>
          <a:lstStyle/>
          <a:p>
            <a:r>
              <a:rPr lang="en-US" sz="1800"/>
              <a:t>C</a:t>
            </a:r>
            <a:r>
              <a:rPr lang="ro-RO" sz="1800"/>
              <a:t>onecteaz</a:t>
            </a:r>
            <a:r>
              <a:rPr lang="en-US" sz="1800"/>
              <a:t>a </a:t>
            </a:r>
            <a:r>
              <a:rPr lang="ro-RO" sz="1800"/>
              <a:t>tastatura la program</a:t>
            </a:r>
            <a:r>
              <a:rPr lang="en-US" sz="1800"/>
              <a:t>.</a:t>
            </a:r>
          </a:p>
          <a:p>
            <a:r>
              <a:rPr lang="en-US" sz="1800"/>
              <a:t>E</a:t>
            </a:r>
            <a:r>
              <a:rPr lang="ro-RO" sz="1800"/>
              <a:t>xecut</a:t>
            </a:r>
            <a:r>
              <a:rPr lang="en-US" sz="1800"/>
              <a:t>a</a:t>
            </a:r>
            <a:r>
              <a:rPr lang="ro-RO" sz="1800"/>
              <a:t> opera</a:t>
            </a:r>
            <a:r>
              <a:rPr lang="en-US" sz="1800"/>
              <a:t>t</a:t>
            </a:r>
            <a:r>
              <a:rPr lang="ro-RO" sz="1800"/>
              <a:t>ii de citire</a:t>
            </a:r>
            <a:r>
              <a:rPr lang="en-US" sz="1800"/>
              <a:t>.</a:t>
            </a:r>
          </a:p>
          <a:p>
            <a:r>
              <a:rPr lang="it-IT" sz="1800"/>
              <a:t>Datele de intrare sunt furnizate programului.</a:t>
            </a:r>
          </a:p>
          <a:p>
            <a:r>
              <a:rPr lang="it-IT" sz="1800"/>
              <a:t>Datele sunt pastrate in variabile de memorie.</a:t>
            </a:r>
          </a:p>
          <a:p>
            <a:r>
              <a:rPr lang="it-IT" sz="1800" b="1" i="1"/>
              <a:t>cin</a:t>
            </a:r>
            <a:r>
              <a:rPr lang="it-IT" sz="1800"/>
              <a:t> reprezinta tastatura.</a:t>
            </a:r>
          </a:p>
          <a:p>
            <a:r>
              <a:rPr lang="it-IT" sz="1800"/>
              <a:t>Operatorul de intrare </a:t>
            </a:r>
            <a:r>
              <a:rPr lang="it-IT" sz="1800" b="1"/>
              <a:t>&gt;&gt;</a:t>
            </a:r>
            <a:r>
              <a:rPr lang="it-IT" sz="1800"/>
              <a:t> inseamna transmiterea unei valori de la tastatura.</a:t>
            </a:r>
          </a:p>
          <a:p>
            <a:r>
              <a:rPr lang="it-IT" sz="1800"/>
              <a:t>Sintaxa:</a:t>
            </a:r>
          </a:p>
          <a:p>
            <a:pPr lvl="1"/>
            <a:r>
              <a:rPr lang="it-IT" sz="1800">
                <a:effectLst>
                  <a:outerShdw blurRad="38100" dist="38100" dir="2700000" algn="tl">
                    <a:srgbClr val="000000">
                      <a:alpha val="43137"/>
                    </a:srgbClr>
                  </a:outerShdw>
                </a:effectLst>
              </a:rPr>
              <a:t>cin&gt;&gt;nume_var;</a:t>
            </a:r>
          </a:p>
          <a:p>
            <a:pPr lvl="1"/>
            <a:r>
              <a:rPr lang="sv-SE" sz="1800">
                <a:effectLst>
                  <a:outerShdw blurRad="38100" dist="38100" dir="2700000" algn="tl">
                    <a:srgbClr val="000000">
                      <a:alpha val="43137"/>
                    </a:srgbClr>
                  </a:outerShdw>
                </a:effectLst>
              </a:rPr>
              <a:t>cin&gt;&gt;nume_var1&gt;&gt;nume_var2 &gt;&gt; … &gt;&gt;nume_varn;</a:t>
            </a:r>
            <a:endParaRPr lang="it-IT" sz="1800">
              <a:effectLst>
                <a:outerShdw blurRad="38100" dist="38100" dir="2700000" algn="tl">
                  <a:srgbClr val="000000">
                    <a:alpha val="43137"/>
                  </a:srgbClr>
                </a:outerShdw>
              </a:effectLst>
            </a:endParaRPr>
          </a:p>
          <a:p>
            <a:endParaRPr lang="ro-RO" sz="1800"/>
          </a:p>
          <a:p>
            <a:endParaRPr lang="ro-RO" sz="1800"/>
          </a:p>
        </p:txBody>
      </p:sp>
      <p:sp>
        <p:nvSpPr>
          <p:cNvPr id="4" name="Slide Number Placeholder 3">
            <a:extLst>
              <a:ext uri="{FF2B5EF4-FFF2-40B4-BE49-F238E27FC236}">
                <a16:creationId xmlns:a16="http://schemas.microsoft.com/office/drawing/2014/main" id="{88716786-0AE7-4E87-8242-D14ED37C4F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grpSp>
        <p:nvGrpSpPr>
          <p:cNvPr id="5" name="Google Shape;727;p37">
            <a:extLst>
              <a:ext uri="{FF2B5EF4-FFF2-40B4-BE49-F238E27FC236}">
                <a16:creationId xmlns:a16="http://schemas.microsoft.com/office/drawing/2014/main" id="{3933D746-8598-4449-8309-8D775F140323}"/>
              </a:ext>
            </a:extLst>
          </p:cNvPr>
          <p:cNvGrpSpPr/>
          <p:nvPr/>
        </p:nvGrpSpPr>
        <p:grpSpPr>
          <a:xfrm>
            <a:off x="489554" y="642374"/>
            <a:ext cx="324721" cy="266602"/>
            <a:chOff x="2599525" y="3688600"/>
            <a:chExt cx="428675" cy="351950"/>
          </a:xfrm>
        </p:grpSpPr>
        <p:sp>
          <p:nvSpPr>
            <p:cNvPr id="6" name="Google Shape;728;p37">
              <a:extLst>
                <a:ext uri="{FF2B5EF4-FFF2-40B4-BE49-F238E27FC236}">
                  <a16:creationId xmlns:a16="http://schemas.microsoft.com/office/drawing/2014/main" id="{D14D28B5-DC0A-4FCB-851F-F02FA87A680F}"/>
                </a:ext>
              </a:extLst>
            </p:cNvPr>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9;p37">
              <a:extLst>
                <a:ext uri="{FF2B5EF4-FFF2-40B4-BE49-F238E27FC236}">
                  <a16:creationId xmlns:a16="http://schemas.microsoft.com/office/drawing/2014/main" id="{98D55048-11B1-4D33-98C2-F7B9274842E9}"/>
                </a:ext>
              </a:extLst>
            </p:cNvPr>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0;p37">
              <a:extLst>
                <a:ext uri="{FF2B5EF4-FFF2-40B4-BE49-F238E27FC236}">
                  <a16:creationId xmlns:a16="http://schemas.microsoft.com/office/drawing/2014/main" id="{014A2DC9-8872-4750-A714-EBDF46FB2DF4}"/>
                </a:ext>
              </a:extLst>
            </p:cNvPr>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047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CA3-EAE4-4633-B8C3-4AF847BBAB03}"/>
              </a:ext>
            </a:extLst>
          </p:cNvPr>
          <p:cNvSpPr>
            <a:spLocks noGrp="1"/>
          </p:cNvSpPr>
          <p:nvPr>
            <p:ph type="title"/>
          </p:nvPr>
        </p:nvSpPr>
        <p:spPr/>
        <p:txBody>
          <a:bodyPr/>
          <a:lstStyle/>
          <a:p>
            <a:r>
              <a:rPr lang="en-US"/>
              <a:t>FLUX DE DATE DE IESIRE (COUT)</a:t>
            </a:r>
            <a:endParaRPr lang="ro-RO"/>
          </a:p>
        </p:txBody>
      </p:sp>
      <p:sp>
        <p:nvSpPr>
          <p:cNvPr id="3" name="Text Placeholder 2">
            <a:extLst>
              <a:ext uri="{FF2B5EF4-FFF2-40B4-BE49-F238E27FC236}">
                <a16:creationId xmlns:a16="http://schemas.microsoft.com/office/drawing/2014/main" id="{1B22946D-4CDA-4573-85FE-64A923FAAA1A}"/>
              </a:ext>
            </a:extLst>
          </p:cNvPr>
          <p:cNvSpPr>
            <a:spLocks noGrp="1"/>
          </p:cNvSpPr>
          <p:nvPr>
            <p:ph type="body" idx="1"/>
          </p:nvPr>
        </p:nvSpPr>
        <p:spPr>
          <a:xfrm>
            <a:off x="0" y="1326382"/>
            <a:ext cx="9143999" cy="3817118"/>
          </a:xfrm>
        </p:spPr>
        <p:txBody>
          <a:bodyPr anchor="t"/>
          <a:lstStyle/>
          <a:p>
            <a:r>
              <a:rPr lang="en-US" sz="1800"/>
              <a:t>C</a:t>
            </a:r>
            <a:r>
              <a:rPr lang="ro-RO" sz="1800"/>
              <a:t>onecteaz</a:t>
            </a:r>
            <a:r>
              <a:rPr lang="en-US" sz="1800"/>
              <a:t>a</a:t>
            </a:r>
            <a:r>
              <a:rPr lang="ro-RO" sz="1800"/>
              <a:t> monitorul la program</a:t>
            </a:r>
            <a:r>
              <a:rPr lang="en-US" sz="1800"/>
              <a:t>.</a:t>
            </a:r>
          </a:p>
          <a:p>
            <a:r>
              <a:rPr lang="en-US" sz="1800"/>
              <a:t>E</a:t>
            </a:r>
            <a:r>
              <a:rPr lang="ro-RO" sz="1800"/>
              <a:t>xecut</a:t>
            </a:r>
            <a:r>
              <a:rPr lang="en-US" sz="1800"/>
              <a:t>a</a:t>
            </a:r>
            <a:r>
              <a:rPr lang="ro-RO" sz="1800"/>
              <a:t> opera</a:t>
            </a:r>
            <a:r>
              <a:rPr lang="en-US" sz="1800"/>
              <a:t>t</a:t>
            </a:r>
            <a:r>
              <a:rPr lang="ro-RO" sz="1800"/>
              <a:t>ii de scriere</a:t>
            </a:r>
            <a:r>
              <a:rPr lang="en-US" sz="1800"/>
              <a:t>.</a:t>
            </a:r>
          </a:p>
          <a:p>
            <a:r>
              <a:rPr lang="en-US" sz="1800"/>
              <a:t>D</a:t>
            </a:r>
            <a:r>
              <a:rPr lang="ro-RO" sz="1800"/>
              <a:t>atele de ie</a:t>
            </a:r>
            <a:r>
              <a:rPr lang="en-US" sz="1800"/>
              <a:t>s</a:t>
            </a:r>
            <a:r>
              <a:rPr lang="ro-RO" sz="1800"/>
              <a:t>ire sunt furnizate de program</a:t>
            </a:r>
            <a:r>
              <a:rPr lang="en-US" sz="1800"/>
              <a:t>.</a:t>
            </a:r>
          </a:p>
          <a:p>
            <a:r>
              <a:rPr lang="it-IT" sz="1800"/>
              <a:t>Datele sunt transmise catre monitor.</a:t>
            </a:r>
          </a:p>
          <a:p>
            <a:r>
              <a:rPr lang="ro-RO" sz="1800" b="1" i="1"/>
              <a:t>cout</a:t>
            </a:r>
            <a:r>
              <a:rPr lang="ro-RO" sz="1800"/>
              <a:t> reprezint</a:t>
            </a:r>
            <a:r>
              <a:rPr lang="en-US" sz="1800"/>
              <a:t>a</a:t>
            </a:r>
            <a:r>
              <a:rPr lang="ro-RO" sz="1800"/>
              <a:t> monitoru</a:t>
            </a:r>
            <a:r>
              <a:rPr lang="en-US" sz="1800"/>
              <a:t>l.</a:t>
            </a:r>
          </a:p>
          <a:p>
            <a:r>
              <a:rPr lang="en-US" sz="1800"/>
              <a:t>O</a:t>
            </a:r>
            <a:r>
              <a:rPr lang="ro-RO" sz="1800"/>
              <a:t>peratorul de ie</a:t>
            </a:r>
            <a:r>
              <a:rPr lang="en-US" sz="1800"/>
              <a:t>s</a:t>
            </a:r>
            <a:r>
              <a:rPr lang="ro-RO" sz="1800"/>
              <a:t>ire </a:t>
            </a:r>
            <a:r>
              <a:rPr lang="ro-RO" sz="1800" b="1"/>
              <a:t>&lt;&lt;</a:t>
            </a:r>
            <a:r>
              <a:rPr lang="ro-RO" sz="1800"/>
              <a:t> înseamn</a:t>
            </a:r>
            <a:r>
              <a:rPr lang="en-US" sz="1800"/>
              <a:t>a</a:t>
            </a:r>
            <a:r>
              <a:rPr lang="ro-RO" sz="1800"/>
              <a:t> transmiterea unei valori c</a:t>
            </a:r>
            <a:r>
              <a:rPr lang="en-US" sz="1800"/>
              <a:t>a</a:t>
            </a:r>
            <a:r>
              <a:rPr lang="ro-RO" sz="1800"/>
              <a:t>tre</a:t>
            </a:r>
            <a:r>
              <a:rPr lang="en-US" sz="1800"/>
              <a:t> </a:t>
            </a:r>
            <a:r>
              <a:rPr lang="ro-RO" sz="1800"/>
              <a:t>monitor</a:t>
            </a:r>
            <a:r>
              <a:rPr lang="en-US" sz="1800"/>
              <a:t>.</a:t>
            </a:r>
          </a:p>
          <a:p>
            <a:r>
              <a:rPr lang="en-US" sz="1800"/>
              <a:t>Sintaxa:</a:t>
            </a:r>
          </a:p>
          <a:p>
            <a:pPr lvl="1">
              <a:spcBef>
                <a:spcPts val="0"/>
              </a:spcBef>
            </a:pPr>
            <a:r>
              <a:rPr lang="ro-RO" sz="1800">
                <a:effectLst>
                  <a:outerShdw blurRad="38100" dist="38100" dir="2700000" algn="tl">
                    <a:srgbClr val="000000">
                      <a:alpha val="43137"/>
                    </a:srgbClr>
                  </a:outerShdw>
                </a:effectLst>
              </a:rPr>
              <a:t>cout&lt;&lt;nume_var|constant</a:t>
            </a:r>
            <a:r>
              <a:rPr lang="en-US" sz="1800">
                <a:effectLst>
                  <a:outerShdw blurRad="38100" dist="38100" dir="2700000" algn="tl">
                    <a:srgbClr val="000000">
                      <a:alpha val="43137"/>
                    </a:srgbClr>
                  </a:outerShdw>
                </a:effectLst>
              </a:rPr>
              <a:t>a</a:t>
            </a:r>
            <a:r>
              <a:rPr lang="ro-RO" sz="1800">
                <a:effectLst>
                  <a:outerShdw blurRad="38100" dist="38100" dir="2700000" algn="tl">
                    <a:srgbClr val="000000">
                      <a:alpha val="43137"/>
                    </a:srgbClr>
                  </a:outerShdw>
                </a:effectLst>
              </a:rPr>
              <a:t>;</a:t>
            </a:r>
          </a:p>
          <a:p>
            <a:pPr lvl="1">
              <a:spcBef>
                <a:spcPts val="0"/>
              </a:spcBef>
            </a:pPr>
            <a:r>
              <a:rPr lang="ro-RO" sz="1800">
                <a:effectLst>
                  <a:outerShdw blurRad="38100" dist="38100" dir="2700000" algn="tl">
                    <a:srgbClr val="000000">
                      <a:alpha val="43137"/>
                    </a:srgbClr>
                  </a:outerShdw>
                </a:effectLst>
              </a:rPr>
              <a:t> cout&lt;&lt;nume_var1|constan</a:t>
            </a:r>
            <a:r>
              <a:rPr lang="en-US" sz="1800">
                <a:effectLst>
                  <a:outerShdw blurRad="38100" dist="38100" dir="2700000" algn="tl">
                    <a:srgbClr val="000000">
                      <a:alpha val="43137"/>
                    </a:srgbClr>
                  </a:outerShdw>
                </a:effectLst>
              </a:rPr>
              <a:t>a</a:t>
            </a:r>
            <a:r>
              <a:rPr lang="ro-RO" sz="1800">
                <a:effectLst>
                  <a:outerShdw blurRad="38100" dist="38100" dir="2700000" algn="tl">
                    <a:srgbClr val="000000">
                      <a:alpha val="43137"/>
                    </a:srgbClr>
                  </a:outerShdw>
                </a:effectLst>
              </a:rPr>
              <a:t>1&lt;&lt; nume_var 2|constant</a:t>
            </a:r>
            <a:r>
              <a:rPr lang="en-US" sz="1800">
                <a:effectLst>
                  <a:outerShdw blurRad="38100" dist="38100" dir="2700000" algn="tl">
                    <a:srgbClr val="000000">
                      <a:alpha val="43137"/>
                    </a:srgbClr>
                  </a:outerShdw>
                </a:effectLst>
              </a:rPr>
              <a:t>a</a:t>
            </a:r>
            <a:r>
              <a:rPr lang="ro-RO" sz="1800">
                <a:effectLst>
                  <a:outerShdw blurRad="38100" dist="38100" dir="2700000" algn="tl">
                    <a:srgbClr val="000000">
                      <a:alpha val="43137"/>
                    </a:srgbClr>
                  </a:outerShdw>
                </a:effectLst>
              </a:rPr>
              <a:t>2&lt;&lt; … &lt;&lt;nume_varn|constant</a:t>
            </a:r>
            <a:r>
              <a:rPr lang="en-US" sz="1800">
                <a:effectLst>
                  <a:outerShdw blurRad="38100" dist="38100" dir="2700000" algn="tl">
                    <a:srgbClr val="000000">
                      <a:alpha val="43137"/>
                    </a:srgbClr>
                  </a:outerShdw>
                </a:effectLst>
              </a:rPr>
              <a:t>a</a:t>
            </a:r>
            <a:r>
              <a:rPr lang="ro-RO" sz="1800">
                <a:effectLst>
                  <a:outerShdw blurRad="38100" dist="38100" dir="2700000" algn="tl">
                    <a:srgbClr val="000000">
                      <a:alpha val="43137"/>
                    </a:srgbClr>
                  </a:outerShdw>
                </a:effectLst>
              </a:rPr>
              <a:t>n;</a:t>
            </a:r>
          </a:p>
        </p:txBody>
      </p:sp>
      <p:sp>
        <p:nvSpPr>
          <p:cNvPr id="4" name="Slide Number Placeholder 3">
            <a:extLst>
              <a:ext uri="{FF2B5EF4-FFF2-40B4-BE49-F238E27FC236}">
                <a16:creationId xmlns:a16="http://schemas.microsoft.com/office/drawing/2014/main" id="{8D53F811-2C0A-484B-926E-BD9E6F0650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grpSp>
        <p:nvGrpSpPr>
          <p:cNvPr id="5" name="Google Shape;727;p37">
            <a:extLst>
              <a:ext uri="{FF2B5EF4-FFF2-40B4-BE49-F238E27FC236}">
                <a16:creationId xmlns:a16="http://schemas.microsoft.com/office/drawing/2014/main" id="{81A95741-BED7-498E-B536-C6B5978317F3}"/>
              </a:ext>
            </a:extLst>
          </p:cNvPr>
          <p:cNvGrpSpPr/>
          <p:nvPr/>
        </p:nvGrpSpPr>
        <p:grpSpPr>
          <a:xfrm>
            <a:off x="489554" y="642374"/>
            <a:ext cx="324721" cy="266602"/>
            <a:chOff x="2599525" y="3688600"/>
            <a:chExt cx="428675" cy="351950"/>
          </a:xfrm>
        </p:grpSpPr>
        <p:sp>
          <p:nvSpPr>
            <p:cNvPr id="6" name="Google Shape;728;p37">
              <a:extLst>
                <a:ext uri="{FF2B5EF4-FFF2-40B4-BE49-F238E27FC236}">
                  <a16:creationId xmlns:a16="http://schemas.microsoft.com/office/drawing/2014/main" id="{5B849DC1-CCD4-47EB-BF20-88D4F068B186}"/>
                </a:ext>
              </a:extLst>
            </p:cNvPr>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9;p37">
              <a:extLst>
                <a:ext uri="{FF2B5EF4-FFF2-40B4-BE49-F238E27FC236}">
                  <a16:creationId xmlns:a16="http://schemas.microsoft.com/office/drawing/2014/main" id="{918C0CA8-E379-47BB-849D-94FE6F7FEAAE}"/>
                </a:ext>
              </a:extLst>
            </p:cNvPr>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0;p37">
              <a:extLst>
                <a:ext uri="{FF2B5EF4-FFF2-40B4-BE49-F238E27FC236}">
                  <a16:creationId xmlns:a16="http://schemas.microsoft.com/office/drawing/2014/main" id="{43F76975-B2EE-4886-9752-39F6C218E652}"/>
                </a:ext>
              </a:extLst>
            </p:cNvPr>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7086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B80-9E7C-4EFC-B284-AA8B3FB291E2}"/>
              </a:ext>
            </a:extLst>
          </p:cNvPr>
          <p:cNvSpPr>
            <a:spLocks noGrp="1"/>
          </p:cNvSpPr>
          <p:nvPr>
            <p:ph type="title"/>
          </p:nvPr>
        </p:nvSpPr>
        <p:spPr/>
        <p:txBody>
          <a:bodyPr/>
          <a:lstStyle/>
          <a:p>
            <a:r>
              <a:rPr lang="en-US"/>
              <a:t>FUNCTIILE CIN SI COUT</a:t>
            </a:r>
            <a:endParaRPr lang="ro-RO"/>
          </a:p>
        </p:txBody>
      </p:sp>
      <p:sp>
        <p:nvSpPr>
          <p:cNvPr id="3" name="Text Placeholder 2">
            <a:extLst>
              <a:ext uri="{FF2B5EF4-FFF2-40B4-BE49-F238E27FC236}">
                <a16:creationId xmlns:a16="http://schemas.microsoft.com/office/drawing/2014/main" id="{F496012B-138E-4846-9772-12976D0F1FC0}"/>
              </a:ext>
            </a:extLst>
          </p:cNvPr>
          <p:cNvSpPr>
            <a:spLocks noGrp="1"/>
          </p:cNvSpPr>
          <p:nvPr>
            <p:ph type="body" idx="1"/>
          </p:nvPr>
        </p:nvSpPr>
        <p:spPr>
          <a:xfrm>
            <a:off x="0" y="1326382"/>
            <a:ext cx="6832879" cy="3817118"/>
          </a:xfrm>
        </p:spPr>
        <p:txBody>
          <a:bodyPr anchor="ctr"/>
          <a:lstStyle/>
          <a:p>
            <a:r>
              <a:rPr lang="ro-RO" sz="2000"/>
              <a:t>Functiile de sistem </a:t>
            </a:r>
            <a:r>
              <a:rPr lang="ro-RO" sz="2000" b="1"/>
              <a:t>cin&gt;&gt; </a:t>
            </a:r>
            <a:r>
              <a:rPr lang="ro-RO" sz="2000"/>
              <a:t>si </a:t>
            </a:r>
            <a:r>
              <a:rPr lang="ro-RO" sz="2000" b="1"/>
              <a:t>cout&lt;&lt; </a:t>
            </a:r>
            <a:r>
              <a:rPr lang="ro-RO" sz="2000"/>
              <a:t>sunt definite in fisierele biblioteci</a:t>
            </a:r>
            <a:r>
              <a:rPr lang="en-US" sz="2000"/>
              <a:t> </a:t>
            </a:r>
            <a:r>
              <a:rPr lang="ro-RO" sz="2000"/>
              <a:t>ale limbajului C++. Informatiile despre functiile de sistem (nume functiei,</a:t>
            </a:r>
            <a:r>
              <a:rPr lang="en-US" sz="2000"/>
              <a:t> </a:t>
            </a:r>
            <a:r>
              <a:rPr lang="ro-RO" sz="2000"/>
              <a:t>numarul si tipul parametrilor, tipul rezultatului functiei) se numesc</a:t>
            </a:r>
            <a:r>
              <a:rPr lang="en-US" sz="2000"/>
              <a:t> </a:t>
            </a:r>
            <a:r>
              <a:rPr lang="ro-RO" sz="2000" b="1"/>
              <a:t>prototipul</a:t>
            </a:r>
            <a:r>
              <a:rPr lang="ro-RO" sz="2000"/>
              <a:t> functiei. Prototipurile functiilor de sistem se gasesc in fisierele</a:t>
            </a:r>
            <a:r>
              <a:rPr lang="en-US" sz="2000"/>
              <a:t> </a:t>
            </a:r>
            <a:r>
              <a:rPr lang="ro-RO" sz="2000"/>
              <a:t>antet (header).</a:t>
            </a:r>
            <a:endParaRPr lang="en-US" sz="2000"/>
          </a:p>
          <a:p>
            <a:r>
              <a:rPr lang="ro-RO" sz="2000"/>
              <a:t>Pentru a putea folosi </a:t>
            </a:r>
            <a:r>
              <a:rPr lang="en-US" sz="2000"/>
              <a:t>i</a:t>
            </a:r>
            <a:r>
              <a:rPr lang="ro-RO" sz="2000"/>
              <a:t>n program func</a:t>
            </a:r>
            <a:r>
              <a:rPr lang="en-US" sz="2000"/>
              <a:t>t</a:t>
            </a:r>
            <a:r>
              <a:rPr lang="ro-RO" sz="2000"/>
              <a:t>iile de sistem se scrie </a:t>
            </a:r>
            <a:r>
              <a:rPr lang="en-US" sz="2000"/>
              <a:t>i</a:t>
            </a:r>
            <a:r>
              <a:rPr lang="ro-RO" sz="2000"/>
              <a:t>n program</a:t>
            </a:r>
            <a:r>
              <a:rPr lang="en-US" sz="2000"/>
              <a:t> </a:t>
            </a:r>
            <a:r>
              <a:rPr lang="ro-RO" sz="2000"/>
              <a:t>directiva pentru procesor:</a:t>
            </a:r>
            <a:r>
              <a:rPr lang="en-US" sz="2000"/>
              <a:t> </a:t>
            </a:r>
            <a:r>
              <a:rPr lang="ro-RO" sz="2000">
                <a:effectLst>
                  <a:outerShdw blurRad="38100" dist="38100" dir="2700000" algn="tl">
                    <a:srgbClr val="000000">
                      <a:alpha val="43137"/>
                    </a:srgbClr>
                  </a:outerShdw>
                </a:effectLst>
              </a:rPr>
              <a:t>#include</a:t>
            </a:r>
            <a:r>
              <a:rPr lang="en-US" sz="2000">
                <a:effectLst>
                  <a:outerShdw blurRad="38100" dist="38100" dir="2700000" algn="tl">
                    <a:srgbClr val="000000">
                      <a:alpha val="43137"/>
                    </a:srgbClr>
                  </a:outerShdw>
                </a:effectLst>
              </a:rPr>
              <a:t> </a:t>
            </a:r>
            <a:r>
              <a:rPr lang="ro-RO" sz="2000">
                <a:effectLst>
                  <a:outerShdw blurRad="38100" dist="38100" dir="2700000" algn="tl">
                    <a:srgbClr val="000000">
                      <a:alpha val="43137"/>
                    </a:srgbClr>
                  </a:outerShdw>
                </a:effectLst>
              </a:rPr>
              <a:t>&lt;iostream&gt;</a:t>
            </a:r>
          </a:p>
        </p:txBody>
      </p:sp>
      <p:sp>
        <p:nvSpPr>
          <p:cNvPr id="4" name="Slide Number Placeholder 3">
            <a:extLst>
              <a:ext uri="{FF2B5EF4-FFF2-40B4-BE49-F238E27FC236}">
                <a16:creationId xmlns:a16="http://schemas.microsoft.com/office/drawing/2014/main" id="{847A8B01-314F-4089-B1D6-2FC9177539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graphicFrame>
        <p:nvGraphicFramePr>
          <p:cNvPr id="47" name="Diagram 46">
            <a:extLst>
              <a:ext uri="{FF2B5EF4-FFF2-40B4-BE49-F238E27FC236}">
                <a16:creationId xmlns:a16="http://schemas.microsoft.com/office/drawing/2014/main" id="{9153B811-EDEE-4843-BFE8-4DAF3ECEA742}"/>
              </a:ext>
            </a:extLst>
          </p:cNvPr>
          <p:cNvGraphicFramePr/>
          <p:nvPr>
            <p:extLst>
              <p:ext uri="{D42A27DB-BD31-4B8C-83A1-F6EECF244321}">
                <p14:modId xmlns:p14="http://schemas.microsoft.com/office/powerpoint/2010/main" val="2835204546"/>
              </p:ext>
            </p:extLst>
          </p:nvPr>
        </p:nvGraphicFramePr>
        <p:xfrm>
          <a:off x="5522918" y="191400"/>
          <a:ext cx="5154806" cy="381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oogle Shape;727;p37">
            <a:extLst>
              <a:ext uri="{FF2B5EF4-FFF2-40B4-BE49-F238E27FC236}">
                <a16:creationId xmlns:a16="http://schemas.microsoft.com/office/drawing/2014/main" id="{ED773AD8-93E9-4FA5-9B55-55AA848F6FD5}"/>
              </a:ext>
            </a:extLst>
          </p:cNvPr>
          <p:cNvGrpSpPr/>
          <p:nvPr/>
        </p:nvGrpSpPr>
        <p:grpSpPr>
          <a:xfrm>
            <a:off x="489554" y="642872"/>
            <a:ext cx="324721" cy="266602"/>
            <a:chOff x="2599525" y="3688600"/>
            <a:chExt cx="428675" cy="351950"/>
          </a:xfrm>
        </p:grpSpPr>
        <p:sp>
          <p:nvSpPr>
            <p:cNvPr id="49" name="Google Shape;728;p37">
              <a:extLst>
                <a:ext uri="{FF2B5EF4-FFF2-40B4-BE49-F238E27FC236}">
                  <a16:creationId xmlns:a16="http://schemas.microsoft.com/office/drawing/2014/main" id="{23C16CC3-A125-4150-A1CC-3E24202DE4D1}"/>
                </a:ext>
              </a:extLst>
            </p:cNvPr>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9;p37">
              <a:extLst>
                <a:ext uri="{FF2B5EF4-FFF2-40B4-BE49-F238E27FC236}">
                  <a16:creationId xmlns:a16="http://schemas.microsoft.com/office/drawing/2014/main" id="{70E17225-5788-45A0-89BF-FD93DAEF40DC}"/>
                </a:ext>
              </a:extLst>
            </p:cNvPr>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0;p37">
              <a:extLst>
                <a:ext uri="{FF2B5EF4-FFF2-40B4-BE49-F238E27FC236}">
                  <a16:creationId xmlns:a16="http://schemas.microsoft.com/office/drawing/2014/main" id="{08D74E2A-8034-4423-A7C5-B1659880D8ED}"/>
                </a:ext>
              </a:extLst>
            </p:cNvPr>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4075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15649"/>
            <a:ext cx="4094400" cy="1159800"/>
          </a:xfrm>
          <a:prstGeom prst="rect">
            <a:avLst/>
          </a:prstGeom>
        </p:spPr>
        <p:txBody>
          <a:bodyPr spcFirstLastPara="1" wrap="square" lIns="91425" tIns="91425" rIns="91425" bIns="91425" anchor="b" anchorCtr="0">
            <a:noAutofit/>
          </a:bodyPr>
          <a:lstStyle/>
          <a:p>
            <a:r>
              <a:rPr lang="en-US"/>
              <a:t>INSTRUCTIUNILE LIMBAJULUI C++</a:t>
            </a:r>
            <a:endParaRPr/>
          </a:p>
        </p:txBody>
      </p:sp>
      <p:sp>
        <p:nvSpPr>
          <p:cNvPr id="222" name="Google Shape;222;p14"/>
          <p:cNvSpPr txBox="1">
            <a:spLocks noGrp="1"/>
          </p:cNvSpPr>
          <p:nvPr>
            <p:ph type="subTitle" idx="1"/>
          </p:nvPr>
        </p:nvSpPr>
        <p:spPr>
          <a:xfrm>
            <a:off x="463525" y="3792300"/>
            <a:ext cx="4094400" cy="1159800"/>
          </a:xfrm>
          <a:prstGeom prst="rect">
            <a:avLst/>
          </a:prstGeom>
        </p:spPr>
        <p:txBody>
          <a:bodyPr spcFirstLastPara="1" wrap="square" lIns="91425" tIns="91425" rIns="91425" bIns="91425" anchor="t" anchorCtr="0">
            <a:noAutofit/>
          </a:bodyPr>
          <a:lstStyle/>
          <a:p>
            <a:pPr marL="0" indent="0">
              <a:spcAft>
                <a:spcPts val="1000"/>
              </a:spcAft>
            </a:pPr>
            <a:r>
              <a:rPr lang="en-US"/>
              <a:t>INTRODUCERE INSTRUCTIUNI, INSTRUCTIUNI</a:t>
            </a: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56</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6</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83561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FBA0EF-E0A1-4C38-8295-4BAC4FC56A31}"/>
              </a:ext>
            </a:extLst>
          </p:cNvPr>
          <p:cNvSpPr>
            <a:spLocks noGrp="1"/>
          </p:cNvSpPr>
          <p:nvPr>
            <p:ph type="title"/>
          </p:nvPr>
        </p:nvSpPr>
        <p:spPr/>
        <p:txBody>
          <a:bodyPr/>
          <a:lstStyle/>
          <a:p>
            <a:r>
              <a:rPr lang="en-US"/>
              <a:t>INTRODUCERE INSTRUCTIUNI</a:t>
            </a:r>
            <a:endParaRPr lang="ro-RO"/>
          </a:p>
        </p:txBody>
      </p:sp>
      <p:sp>
        <p:nvSpPr>
          <p:cNvPr id="7" name="Text Placeholder 6">
            <a:extLst>
              <a:ext uri="{FF2B5EF4-FFF2-40B4-BE49-F238E27FC236}">
                <a16:creationId xmlns:a16="http://schemas.microsoft.com/office/drawing/2014/main" id="{04A5A160-2AB9-47CC-91CA-9272F40AEFB5}"/>
              </a:ext>
            </a:extLst>
          </p:cNvPr>
          <p:cNvSpPr>
            <a:spLocks noGrp="1"/>
          </p:cNvSpPr>
          <p:nvPr>
            <p:ph type="body" idx="1"/>
          </p:nvPr>
        </p:nvSpPr>
        <p:spPr>
          <a:xfrm>
            <a:off x="0" y="1306286"/>
            <a:ext cx="9144000" cy="3837214"/>
          </a:xfrm>
        </p:spPr>
        <p:txBody>
          <a:bodyPr anchor="t"/>
          <a:lstStyle/>
          <a:p>
            <a:r>
              <a:rPr lang="ro-RO" sz="1800"/>
              <a:t>Pentru a genera rezultatele dorite, un program trebuie sa actioneze</a:t>
            </a:r>
            <a:r>
              <a:rPr lang="en-US" sz="1800"/>
              <a:t> </a:t>
            </a:r>
            <a:r>
              <a:rPr lang="ro-RO" sz="1800"/>
              <a:t>asupra datelor intr-un mod bine precizat. Descrierea acestor actiuni se</a:t>
            </a:r>
            <a:r>
              <a:rPr lang="en-US" sz="1800"/>
              <a:t> </a:t>
            </a:r>
            <a:r>
              <a:rPr lang="ro-RO" sz="1800"/>
              <a:t>face cu ajutorul instructiunilor limbajului de programare.</a:t>
            </a:r>
            <a:r>
              <a:rPr lang="en-US" sz="1800"/>
              <a:t> </a:t>
            </a:r>
            <a:r>
              <a:rPr lang="ro-RO" sz="1800"/>
              <a:t>Comenzile pe care programul le da calculatorului, atunci cand programul</a:t>
            </a:r>
            <a:r>
              <a:rPr lang="en-US" sz="1800"/>
              <a:t> </a:t>
            </a:r>
            <a:r>
              <a:rPr lang="ro-RO" sz="1800"/>
              <a:t>este rulat se numesc </a:t>
            </a:r>
            <a:r>
              <a:rPr lang="ro-RO" sz="1800" b="1"/>
              <a:t>instructiuni</a:t>
            </a:r>
            <a:r>
              <a:rPr lang="ro-RO" sz="1800"/>
              <a:t>.</a:t>
            </a:r>
            <a:endParaRPr lang="en-US" sz="1800"/>
          </a:p>
          <a:p>
            <a:r>
              <a:rPr lang="ro-RO" sz="1800"/>
              <a:t>Instruc</a:t>
            </a:r>
            <a:r>
              <a:rPr lang="en-US" sz="1800"/>
              <a:t>t</a:t>
            </a:r>
            <a:r>
              <a:rPr lang="ro-RO" sz="1800"/>
              <a:t>iunile limbajului C++ sunt:</a:t>
            </a:r>
            <a:endParaRPr lang="en-US" sz="1800"/>
          </a:p>
          <a:p>
            <a:pPr lvl="1">
              <a:spcBef>
                <a:spcPts val="0"/>
              </a:spcBef>
            </a:pPr>
            <a:r>
              <a:rPr lang="ro-RO" sz="1800"/>
              <a:t>instructiunea expresie;</a:t>
            </a:r>
          </a:p>
          <a:p>
            <a:pPr lvl="1">
              <a:spcBef>
                <a:spcPts val="0"/>
              </a:spcBef>
            </a:pPr>
            <a:r>
              <a:rPr lang="ro-RO" sz="1800"/>
              <a:t>instructiunea compusa;</a:t>
            </a:r>
          </a:p>
          <a:p>
            <a:pPr lvl="1">
              <a:spcBef>
                <a:spcPts val="0"/>
              </a:spcBef>
            </a:pPr>
            <a:r>
              <a:rPr lang="ro-RO" sz="1800"/>
              <a:t>instructiunea if;</a:t>
            </a:r>
          </a:p>
          <a:p>
            <a:pPr lvl="1">
              <a:spcBef>
                <a:spcPts val="0"/>
              </a:spcBef>
            </a:pPr>
            <a:r>
              <a:rPr lang="ro-RO" sz="1800"/>
              <a:t>instructiunea switch;</a:t>
            </a:r>
          </a:p>
          <a:p>
            <a:pPr lvl="1">
              <a:spcBef>
                <a:spcPts val="0"/>
              </a:spcBef>
            </a:pPr>
            <a:r>
              <a:rPr lang="ro-RO" sz="1800"/>
              <a:t>instructiunea break;</a:t>
            </a:r>
          </a:p>
          <a:p>
            <a:pPr lvl="1">
              <a:spcBef>
                <a:spcPts val="0"/>
              </a:spcBef>
            </a:pPr>
            <a:r>
              <a:rPr lang="ro-RO" sz="1800"/>
              <a:t>instructiunea while;</a:t>
            </a:r>
          </a:p>
          <a:p>
            <a:pPr lvl="1">
              <a:spcBef>
                <a:spcPts val="0"/>
              </a:spcBef>
            </a:pPr>
            <a:r>
              <a:rPr lang="ro-RO" sz="1800"/>
              <a:t>instructiunea do while;</a:t>
            </a:r>
          </a:p>
          <a:p>
            <a:pPr lvl="1">
              <a:spcBef>
                <a:spcPts val="0"/>
              </a:spcBef>
            </a:pPr>
            <a:r>
              <a:rPr lang="ro-RO" sz="1800"/>
              <a:t>instructiunea for.</a:t>
            </a:r>
          </a:p>
          <a:p>
            <a:endParaRPr lang="ro-RO" sz="1800"/>
          </a:p>
        </p:txBody>
      </p:sp>
      <p:sp>
        <p:nvSpPr>
          <p:cNvPr id="4" name="Slide Number Placeholder 3">
            <a:extLst>
              <a:ext uri="{FF2B5EF4-FFF2-40B4-BE49-F238E27FC236}">
                <a16:creationId xmlns:a16="http://schemas.microsoft.com/office/drawing/2014/main" id="{B30E1FB9-6CBE-445E-BCC1-6024BA3A4B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grpSp>
        <p:nvGrpSpPr>
          <p:cNvPr id="15" name="Google Shape;928;p37">
            <a:extLst>
              <a:ext uri="{FF2B5EF4-FFF2-40B4-BE49-F238E27FC236}">
                <a16:creationId xmlns:a16="http://schemas.microsoft.com/office/drawing/2014/main" id="{4E9A3122-ABAE-4EB3-BBA8-D5E6007080D3}"/>
              </a:ext>
            </a:extLst>
          </p:cNvPr>
          <p:cNvGrpSpPr/>
          <p:nvPr/>
        </p:nvGrpSpPr>
        <p:grpSpPr>
          <a:xfrm>
            <a:off x="535212" y="599016"/>
            <a:ext cx="279063" cy="353317"/>
            <a:chOff x="2635450" y="4321225"/>
            <a:chExt cx="368400" cy="466425"/>
          </a:xfrm>
        </p:grpSpPr>
        <p:sp>
          <p:nvSpPr>
            <p:cNvPr id="16" name="Google Shape;929;p37">
              <a:extLst>
                <a:ext uri="{FF2B5EF4-FFF2-40B4-BE49-F238E27FC236}">
                  <a16:creationId xmlns:a16="http://schemas.microsoft.com/office/drawing/2014/main" id="{AAE8B243-9490-4F3C-AEF7-3E160FDB94F4}"/>
                </a:ext>
              </a:extLst>
            </p:cNvPr>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0;p37">
              <a:extLst>
                <a:ext uri="{FF2B5EF4-FFF2-40B4-BE49-F238E27FC236}">
                  <a16:creationId xmlns:a16="http://schemas.microsoft.com/office/drawing/2014/main" id="{8F63F795-960F-4DF6-AB4C-50D58DF7E3C3}"/>
                </a:ext>
              </a:extLst>
            </p:cNvPr>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1;p37">
              <a:extLst>
                <a:ext uri="{FF2B5EF4-FFF2-40B4-BE49-F238E27FC236}">
                  <a16:creationId xmlns:a16="http://schemas.microsoft.com/office/drawing/2014/main" id="{645BAB36-ADCB-4B78-81C3-740F9FDF48A7}"/>
                </a:ext>
              </a:extLst>
            </p:cNvPr>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2;p37">
              <a:extLst>
                <a:ext uri="{FF2B5EF4-FFF2-40B4-BE49-F238E27FC236}">
                  <a16:creationId xmlns:a16="http://schemas.microsoft.com/office/drawing/2014/main" id="{7B40CF5B-BD9F-446B-804C-7FF8A9EE29EA}"/>
                </a:ext>
              </a:extLst>
            </p:cNvPr>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3;p37">
              <a:extLst>
                <a:ext uri="{FF2B5EF4-FFF2-40B4-BE49-F238E27FC236}">
                  <a16:creationId xmlns:a16="http://schemas.microsoft.com/office/drawing/2014/main" id="{26F77612-C1CD-4580-841B-FC993324AA6F}"/>
                </a:ext>
              </a:extLst>
            </p:cNvPr>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4;p37">
              <a:extLst>
                <a:ext uri="{FF2B5EF4-FFF2-40B4-BE49-F238E27FC236}">
                  <a16:creationId xmlns:a16="http://schemas.microsoft.com/office/drawing/2014/main" id="{0BDE1869-CE9B-40EB-91A9-51C3E067DCB9}"/>
                </a:ext>
              </a:extLst>
            </p:cNvPr>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1924884"/>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9FC191-6702-4C85-9394-D157F27F79C8}"/>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5" name="Text Placeholder 4">
            <a:extLst>
              <a:ext uri="{FF2B5EF4-FFF2-40B4-BE49-F238E27FC236}">
                <a16:creationId xmlns:a16="http://schemas.microsoft.com/office/drawing/2014/main" id="{1AE94202-50E2-43F4-97D7-F1F96F21DEC6}"/>
              </a:ext>
            </a:extLst>
          </p:cNvPr>
          <p:cNvSpPr>
            <a:spLocks noGrp="1"/>
          </p:cNvSpPr>
          <p:nvPr>
            <p:ph type="body" idx="1"/>
          </p:nvPr>
        </p:nvSpPr>
        <p:spPr>
          <a:xfrm>
            <a:off x="0" y="663191"/>
            <a:ext cx="9144000" cy="4480309"/>
          </a:xfrm>
        </p:spPr>
        <p:txBody>
          <a:bodyPr anchor="t"/>
          <a:lstStyle/>
          <a:p>
            <a:pPr>
              <a:lnSpc>
                <a:spcPct val="150000"/>
              </a:lnSpc>
              <a:spcBef>
                <a:spcPts val="0"/>
              </a:spcBef>
            </a:pPr>
            <a:r>
              <a:rPr lang="ro-RO" sz="1800"/>
              <a:t>Instructiunile limbajului C++ se impart in doua categorii:</a:t>
            </a:r>
            <a:endParaRPr lang="en-US" sz="1800"/>
          </a:p>
          <a:p>
            <a:pPr lvl="1">
              <a:lnSpc>
                <a:spcPct val="150000"/>
              </a:lnSpc>
              <a:spcBef>
                <a:spcPts val="0"/>
              </a:spcBef>
            </a:pPr>
            <a:r>
              <a:rPr lang="en-US" sz="1800"/>
              <a:t>i</a:t>
            </a:r>
            <a:r>
              <a:rPr lang="ro-RO" sz="1800"/>
              <a:t>nstruc</a:t>
            </a:r>
            <a:r>
              <a:rPr lang="en-US" sz="1800"/>
              <a:t>t</a:t>
            </a:r>
            <a:r>
              <a:rPr lang="ro-RO" sz="1800"/>
              <a:t>iuni simple;</a:t>
            </a:r>
            <a:endParaRPr lang="en-US" sz="1800"/>
          </a:p>
          <a:p>
            <a:pPr lvl="1">
              <a:lnSpc>
                <a:spcPct val="150000"/>
              </a:lnSpc>
              <a:spcBef>
                <a:spcPts val="0"/>
              </a:spcBef>
            </a:pPr>
            <a:r>
              <a:rPr lang="en-US" sz="1800"/>
              <a:t>instructiuni de control (structurate).</a:t>
            </a:r>
          </a:p>
          <a:p>
            <a:pPr>
              <a:lnSpc>
                <a:spcPct val="150000"/>
              </a:lnSpc>
              <a:spcBef>
                <a:spcPts val="0"/>
              </a:spcBef>
            </a:pPr>
            <a:r>
              <a:rPr lang="en-US" sz="1800"/>
              <a:t>Instructiunile simple nu contin </a:t>
            </a:r>
          </a:p>
          <a:p>
            <a:pPr marL="76199" indent="0">
              <a:lnSpc>
                <a:spcPct val="150000"/>
              </a:lnSpc>
              <a:spcBef>
                <a:spcPts val="0"/>
              </a:spcBef>
              <a:buNone/>
            </a:pPr>
            <a:r>
              <a:rPr lang="en-US" sz="1800"/>
              <a:t>alte instructiuni (ex. instructiunea de atribuire).</a:t>
            </a:r>
          </a:p>
          <a:p>
            <a:pPr>
              <a:lnSpc>
                <a:spcPct val="150000"/>
              </a:lnSpc>
              <a:spcBef>
                <a:spcPts val="0"/>
              </a:spcBef>
            </a:pPr>
            <a:r>
              <a:rPr lang="en-US" sz="1800"/>
              <a:t>Instructiunile de control specifica ordinea </a:t>
            </a:r>
          </a:p>
          <a:p>
            <a:pPr marL="76199" indent="0">
              <a:lnSpc>
                <a:spcPct val="150000"/>
              </a:lnSpc>
              <a:spcBef>
                <a:spcPts val="0"/>
              </a:spcBef>
              <a:buNone/>
            </a:pPr>
            <a:r>
              <a:rPr lang="en-US" sz="1800"/>
              <a:t>in care se executa instructiunile programului, </a:t>
            </a:r>
          </a:p>
          <a:p>
            <a:pPr marL="76199" indent="0">
              <a:lnSpc>
                <a:spcPct val="150000"/>
              </a:lnSpc>
              <a:spcBef>
                <a:spcPts val="0"/>
              </a:spcBef>
              <a:buNone/>
            </a:pPr>
            <a:r>
              <a:rPr lang="en-US" sz="1800"/>
              <a:t>controland fluxul de executie al programului.</a:t>
            </a:r>
          </a:p>
        </p:txBody>
      </p:sp>
      <p:graphicFrame>
        <p:nvGraphicFramePr>
          <p:cNvPr id="6" name="Diagram 5">
            <a:extLst>
              <a:ext uri="{FF2B5EF4-FFF2-40B4-BE49-F238E27FC236}">
                <a16:creationId xmlns:a16="http://schemas.microsoft.com/office/drawing/2014/main" id="{C5B254C5-832F-4862-A12A-1B1AAABAC4E9}"/>
              </a:ext>
            </a:extLst>
          </p:cNvPr>
          <p:cNvGraphicFramePr/>
          <p:nvPr>
            <p:extLst>
              <p:ext uri="{D42A27DB-BD31-4B8C-83A1-F6EECF244321}">
                <p14:modId xmlns:p14="http://schemas.microsoft.com/office/powerpoint/2010/main" val="157468414"/>
              </p:ext>
            </p:extLst>
          </p:nvPr>
        </p:nvGraphicFramePr>
        <p:xfrm>
          <a:off x="3466681" y="1145827"/>
          <a:ext cx="6752492" cy="3008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53679"/>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C88A-1DD0-4A95-9EE5-1D70262F5755}"/>
              </a:ext>
            </a:extLst>
          </p:cNvPr>
          <p:cNvSpPr>
            <a:spLocks noGrp="1"/>
          </p:cNvSpPr>
          <p:nvPr>
            <p:ph type="title"/>
          </p:nvPr>
        </p:nvSpPr>
        <p:spPr/>
        <p:txBody>
          <a:bodyPr/>
          <a:lstStyle/>
          <a:p>
            <a:r>
              <a:rPr lang="en-US"/>
              <a:t>INSTRUCTIUNI</a:t>
            </a:r>
            <a:endParaRPr lang="ro-RO"/>
          </a:p>
        </p:txBody>
      </p:sp>
      <p:sp>
        <p:nvSpPr>
          <p:cNvPr id="5" name="Text Placeholder 4">
            <a:extLst>
              <a:ext uri="{FF2B5EF4-FFF2-40B4-BE49-F238E27FC236}">
                <a16:creationId xmlns:a16="http://schemas.microsoft.com/office/drawing/2014/main" id="{CDE040E0-6CBA-42D1-9842-DF60A8EB54AE}"/>
              </a:ext>
            </a:extLst>
          </p:cNvPr>
          <p:cNvSpPr>
            <a:spLocks noGrp="1"/>
          </p:cNvSpPr>
          <p:nvPr>
            <p:ph type="body" idx="1"/>
          </p:nvPr>
        </p:nvSpPr>
        <p:spPr>
          <a:xfrm>
            <a:off x="0" y="1306286"/>
            <a:ext cx="9144000" cy="3837214"/>
          </a:xfrm>
        </p:spPr>
        <p:txBody>
          <a:bodyPr anchor="t"/>
          <a:lstStyle/>
          <a:p>
            <a:r>
              <a:rPr lang="ro-RO" sz="1800"/>
              <a:t>Instructiunea expresie (de atribuire) este destinata atribuirii de valori</a:t>
            </a:r>
            <a:r>
              <a:rPr lang="en-US" sz="1800"/>
              <a:t> </a:t>
            </a:r>
            <a:r>
              <a:rPr lang="ro-RO" sz="1800"/>
              <a:t>variabilelor sau returnarea de valori in cazul functiilor.</a:t>
            </a:r>
            <a:endParaRPr lang="en-US" sz="1800"/>
          </a:p>
          <a:p>
            <a:pPr lvl="1">
              <a:spcBef>
                <a:spcPts val="0"/>
              </a:spcBef>
            </a:pPr>
            <a:r>
              <a:rPr lang="en-US" sz="1800"/>
              <a:t>Sintaxa: </a:t>
            </a:r>
            <a:r>
              <a:rPr lang="en-US" sz="1800">
                <a:effectLst>
                  <a:outerShdw blurRad="38100" dist="38100" dir="2700000" algn="tl">
                    <a:srgbClr val="000000">
                      <a:alpha val="43137"/>
                    </a:srgbClr>
                  </a:outerShdw>
                </a:effectLst>
              </a:rPr>
              <a:t>expresie;</a:t>
            </a:r>
          </a:p>
          <a:p>
            <a:pPr lvl="2">
              <a:spcBef>
                <a:spcPts val="0"/>
              </a:spcBef>
            </a:pPr>
            <a:r>
              <a:rPr lang="en-US" sz="1800"/>
              <a:t>Se evalueaza expresia si se scrie caracterul “;” dupa o expresie (</a:t>
            </a:r>
            <a:r>
              <a:rPr lang="pt-BR" sz="1800"/>
              <a:t>de atribuire, apelul unei functii).</a:t>
            </a:r>
          </a:p>
          <a:p>
            <a:r>
              <a:rPr lang="pt-BR" sz="1800"/>
              <a:t>Instructiunea compusa reprezinta o succesiune de declaratii urmate de instructiuni, incluse intre acolade.</a:t>
            </a:r>
          </a:p>
          <a:p>
            <a:pPr lvl="1">
              <a:spcBef>
                <a:spcPts val="0"/>
              </a:spcBef>
            </a:pPr>
            <a:r>
              <a:rPr lang="pt-BR" sz="1800"/>
              <a:t>Sintaxa: </a:t>
            </a:r>
            <a:r>
              <a:rPr lang="pt-BR" sz="1800">
                <a:effectLst>
                  <a:outerShdw blurRad="38100" dist="38100" dir="2700000" algn="tl">
                    <a:srgbClr val="000000">
                      <a:alpha val="43137"/>
                    </a:srgbClr>
                  </a:outerShdw>
                </a:effectLst>
              </a:rPr>
              <a:t>{</a:t>
            </a:r>
          </a:p>
          <a:p>
            <a:pPr marL="533400" lvl="1" indent="0">
              <a:spcBef>
                <a:spcPts val="0"/>
              </a:spcBef>
              <a:buNone/>
            </a:pPr>
            <a:r>
              <a:rPr lang="pt-BR" sz="1800">
                <a:effectLst>
                  <a:outerShdw blurRad="38100" dist="38100" dir="2700000" algn="tl">
                    <a:srgbClr val="000000">
                      <a:alpha val="43137"/>
                    </a:srgbClr>
                  </a:outerShdw>
                </a:effectLst>
              </a:rPr>
              <a:t>                            declaratii;</a:t>
            </a:r>
          </a:p>
          <a:p>
            <a:pPr marL="533400" lvl="1" indent="0">
              <a:spcBef>
                <a:spcPts val="0"/>
              </a:spcBef>
              <a:buNone/>
            </a:pPr>
            <a:r>
              <a:rPr lang="pt-BR" sz="1800">
                <a:effectLst>
                  <a:outerShdw blurRad="38100" dist="38100" dir="2700000" algn="tl">
                    <a:srgbClr val="000000">
                      <a:alpha val="43137"/>
                    </a:srgbClr>
                  </a:outerShdw>
                </a:effectLst>
              </a:rPr>
              <a:t>                             instructiuni;</a:t>
            </a:r>
          </a:p>
          <a:p>
            <a:pPr marL="533400" lvl="1" indent="0">
              <a:spcBef>
                <a:spcPts val="0"/>
              </a:spcBef>
              <a:buNone/>
            </a:pPr>
            <a:r>
              <a:rPr lang="pt-BR" sz="1800">
                <a:effectLst>
                  <a:outerShdw blurRad="38100" dist="38100" dir="2700000" algn="tl">
                    <a:srgbClr val="000000">
                      <a:alpha val="43137"/>
                    </a:srgbClr>
                  </a:outerShdw>
                </a:effectLst>
              </a:rPr>
              <a:t>                       }</a:t>
            </a:r>
          </a:p>
          <a:p>
            <a:pPr lvl="2">
              <a:spcBef>
                <a:spcPts val="0"/>
              </a:spcBef>
            </a:pPr>
            <a:r>
              <a:rPr lang="it-IT" sz="1800"/>
              <a:t>Se executa in ordine instructiunile specificate.</a:t>
            </a:r>
            <a:endParaRPr lang="pt-BR" sz="1800"/>
          </a:p>
          <a:p>
            <a:pPr marL="533400" lvl="1" indent="0">
              <a:spcBef>
                <a:spcPts val="0"/>
              </a:spcBef>
              <a:buNone/>
            </a:pPr>
            <a:endParaRPr lang="pt-BR" sz="1800">
              <a:effectLst>
                <a:outerShdw blurRad="38100" dist="38100" dir="2700000" algn="tl">
                  <a:srgbClr val="000000">
                    <a:alpha val="43137"/>
                  </a:srgbClr>
                </a:outerShdw>
              </a:effectLst>
            </a:endParaRPr>
          </a:p>
          <a:p>
            <a:pPr marL="533400" lvl="1" indent="0">
              <a:spcBef>
                <a:spcPts val="0"/>
              </a:spcBef>
              <a:buNone/>
            </a:pPr>
            <a:endParaRPr lang="pt-BR" sz="1800">
              <a:effectLst>
                <a:outerShdw blurRad="38100" dist="38100" dir="2700000" algn="tl">
                  <a:srgbClr val="000000">
                    <a:alpha val="43137"/>
                  </a:srgbClr>
                </a:outerShdw>
              </a:effectLst>
            </a:endParaRPr>
          </a:p>
          <a:p>
            <a:pPr marL="533400" lvl="1" indent="0">
              <a:buNone/>
            </a:pPr>
            <a:r>
              <a:rPr lang="pt-BR" sz="1800"/>
              <a:t>              </a:t>
            </a:r>
          </a:p>
          <a:p>
            <a:endParaRPr lang="ro-RO" sz="1800"/>
          </a:p>
        </p:txBody>
      </p:sp>
      <p:sp>
        <p:nvSpPr>
          <p:cNvPr id="2" name="Slide Number Placeholder 1">
            <a:extLst>
              <a:ext uri="{FF2B5EF4-FFF2-40B4-BE49-F238E27FC236}">
                <a16:creationId xmlns:a16="http://schemas.microsoft.com/office/drawing/2014/main" id="{D178DE9A-BB78-484C-A7E2-B6BE5D3088CC}"/>
              </a:ext>
            </a:extLst>
          </p:cNvPr>
          <p:cNvSpPr>
            <a:spLocks noGrp="1"/>
          </p:cNvSpPr>
          <p:nvPr>
            <p:ph type="sldNum" idx="12"/>
          </p:nvPr>
        </p:nvSpPr>
        <p:spPr/>
        <p:txBody>
          <a:bodyPr/>
          <a:lstStyle/>
          <a:p>
            <a:fld id="{00000000-1234-1234-1234-123412341234}" type="slidenum">
              <a:rPr lang="en" smtClean="0"/>
              <a:pPr/>
              <a:t>59</a:t>
            </a:fld>
            <a:endParaRPr lang="en"/>
          </a:p>
        </p:txBody>
      </p:sp>
      <p:grpSp>
        <p:nvGrpSpPr>
          <p:cNvPr id="6" name="Google Shape;823;p37">
            <a:extLst>
              <a:ext uri="{FF2B5EF4-FFF2-40B4-BE49-F238E27FC236}">
                <a16:creationId xmlns:a16="http://schemas.microsoft.com/office/drawing/2014/main" id="{6DED8716-4A2D-4D33-A8EF-3173139252C9}"/>
              </a:ext>
            </a:extLst>
          </p:cNvPr>
          <p:cNvGrpSpPr/>
          <p:nvPr/>
        </p:nvGrpSpPr>
        <p:grpSpPr>
          <a:xfrm>
            <a:off x="464651" y="619772"/>
            <a:ext cx="349624" cy="311806"/>
            <a:chOff x="3927500" y="301425"/>
            <a:chExt cx="461550" cy="411625"/>
          </a:xfrm>
        </p:grpSpPr>
        <p:sp>
          <p:nvSpPr>
            <p:cNvPr id="7" name="Google Shape;824;p37">
              <a:extLst>
                <a:ext uri="{FF2B5EF4-FFF2-40B4-BE49-F238E27FC236}">
                  <a16:creationId xmlns:a16="http://schemas.microsoft.com/office/drawing/2014/main" id="{C15E49C4-BF75-435C-B5DF-D398DD7FC504}"/>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5;p37">
              <a:extLst>
                <a:ext uri="{FF2B5EF4-FFF2-40B4-BE49-F238E27FC236}">
                  <a16:creationId xmlns:a16="http://schemas.microsoft.com/office/drawing/2014/main" id="{0D127C66-A709-487C-9B74-524E540344E0}"/>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6;p37">
              <a:extLst>
                <a:ext uri="{FF2B5EF4-FFF2-40B4-BE49-F238E27FC236}">
                  <a16:creationId xmlns:a16="http://schemas.microsoft.com/office/drawing/2014/main" id="{ECE6CF8F-F924-40E8-9C49-6D1A05F030BC}"/>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7;p37">
              <a:extLst>
                <a:ext uri="{FF2B5EF4-FFF2-40B4-BE49-F238E27FC236}">
                  <a16:creationId xmlns:a16="http://schemas.microsoft.com/office/drawing/2014/main" id="{2CC4F8E3-A111-4C64-9542-D7FC83860214}"/>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8;p37">
              <a:extLst>
                <a:ext uri="{FF2B5EF4-FFF2-40B4-BE49-F238E27FC236}">
                  <a16:creationId xmlns:a16="http://schemas.microsoft.com/office/drawing/2014/main" id="{68738C50-B8A9-4B80-A41E-39FD465EF2B6}"/>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9;p37">
              <a:extLst>
                <a:ext uri="{FF2B5EF4-FFF2-40B4-BE49-F238E27FC236}">
                  <a16:creationId xmlns:a16="http://schemas.microsoft.com/office/drawing/2014/main" id="{FDBB451B-9D98-40C5-AABF-187842F5A8D5}"/>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0;p37">
              <a:extLst>
                <a:ext uri="{FF2B5EF4-FFF2-40B4-BE49-F238E27FC236}">
                  <a16:creationId xmlns:a16="http://schemas.microsoft.com/office/drawing/2014/main" id="{E86DBE78-E9A3-45F7-A70C-346BB16F7CEC}"/>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1;p37">
              <a:extLst>
                <a:ext uri="{FF2B5EF4-FFF2-40B4-BE49-F238E27FC236}">
                  <a16:creationId xmlns:a16="http://schemas.microsoft.com/office/drawing/2014/main" id="{F01488BA-35AB-49B1-B709-EDCD56209452}"/>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2;p37">
              <a:extLst>
                <a:ext uri="{FF2B5EF4-FFF2-40B4-BE49-F238E27FC236}">
                  <a16:creationId xmlns:a16="http://schemas.microsoft.com/office/drawing/2014/main" id="{0C5A9714-03C7-4AAB-A4D8-FE0D64D4E404}"/>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3;p37">
              <a:extLst>
                <a:ext uri="{FF2B5EF4-FFF2-40B4-BE49-F238E27FC236}">
                  <a16:creationId xmlns:a16="http://schemas.microsoft.com/office/drawing/2014/main" id="{4FF7F991-2BAF-4C66-8CDD-960ED006C677}"/>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4;p37">
              <a:extLst>
                <a:ext uri="{FF2B5EF4-FFF2-40B4-BE49-F238E27FC236}">
                  <a16:creationId xmlns:a16="http://schemas.microsoft.com/office/drawing/2014/main" id="{F60F62C9-4073-4829-9831-B73DE1B979B1}"/>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5;p37">
              <a:extLst>
                <a:ext uri="{FF2B5EF4-FFF2-40B4-BE49-F238E27FC236}">
                  <a16:creationId xmlns:a16="http://schemas.microsoft.com/office/drawing/2014/main" id="{98D81956-B018-4406-98DC-7DA8B3D8855D}"/>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6;p37">
              <a:extLst>
                <a:ext uri="{FF2B5EF4-FFF2-40B4-BE49-F238E27FC236}">
                  <a16:creationId xmlns:a16="http://schemas.microsoft.com/office/drawing/2014/main" id="{9E9E53E5-E752-483B-BFEB-E72AAE82376B}"/>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7;p37">
              <a:extLst>
                <a:ext uri="{FF2B5EF4-FFF2-40B4-BE49-F238E27FC236}">
                  <a16:creationId xmlns:a16="http://schemas.microsoft.com/office/drawing/2014/main" id="{86CB4823-3BD8-4C17-9460-2B62F2867771}"/>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8;p37">
              <a:extLst>
                <a:ext uri="{FF2B5EF4-FFF2-40B4-BE49-F238E27FC236}">
                  <a16:creationId xmlns:a16="http://schemas.microsoft.com/office/drawing/2014/main" id="{72A2EE04-5C56-43DF-9D02-F3617EAF0D24}"/>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9;p37">
              <a:extLst>
                <a:ext uri="{FF2B5EF4-FFF2-40B4-BE49-F238E27FC236}">
                  <a16:creationId xmlns:a16="http://schemas.microsoft.com/office/drawing/2014/main" id="{FADD39CD-790D-4EFE-AA6D-500F52F861DD}"/>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0;p37">
              <a:extLst>
                <a:ext uri="{FF2B5EF4-FFF2-40B4-BE49-F238E27FC236}">
                  <a16:creationId xmlns:a16="http://schemas.microsoft.com/office/drawing/2014/main" id="{657AA194-82DF-4929-A005-127D1799D980}"/>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1;p37">
              <a:extLst>
                <a:ext uri="{FF2B5EF4-FFF2-40B4-BE49-F238E27FC236}">
                  <a16:creationId xmlns:a16="http://schemas.microsoft.com/office/drawing/2014/main" id="{DF404838-C7D1-4ABE-B392-DCF1495C2ED1}"/>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2;p37">
              <a:extLst>
                <a:ext uri="{FF2B5EF4-FFF2-40B4-BE49-F238E27FC236}">
                  <a16:creationId xmlns:a16="http://schemas.microsoft.com/office/drawing/2014/main" id="{5C5BF00C-7581-49E6-A076-3B8B0A968FEB}"/>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3;p37">
              <a:extLst>
                <a:ext uri="{FF2B5EF4-FFF2-40B4-BE49-F238E27FC236}">
                  <a16:creationId xmlns:a16="http://schemas.microsoft.com/office/drawing/2014/main" id="{E6FF3306-02D1-40D3-9929-4637D4431CCC}"/>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4;p37">
              <a:extLst>
                <a:ext uri="{FF2B5EF4-FFF2-40B4-BE49-F238E27FC236}">
                  <a16:creationId xmlns:a16="http://schemas.microsoft.com/office/drawing/2014/main" id="{B66DB96E-06ED-4769-944F-6AD3301BA361}"/>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5;p37">
              <a:extLst>
                <a:ext uri="{FF2B5EF4-FFF2-40B4-BE49-F238E27FC236}">
                  <a16:creationId xmlns:a16="http://schemas.microsoft.com/office/drawing/2014/main" id="{C69D799B-0A94-47CE-9823-1EE80AFCD370}"/>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6;p37">
              <a:extLst>
                <a:ext uri="{FF2B5EF4-FFF2-40B4-BE49-F238E27FC236}">
                  <a16:creationId xmlns:a16="http://schemas.microsoft.com/office/drawing/2014/main" id="{A4EF1F22-832F-4623-A09A-7D801BFC15DF}"/>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7;p37">
              <a:extLst>
                <a:ext uri="{FF2B5EF4-FFF2-40B4-BE49-F238E27FC236}">
                  <a16:creationId xmlns:a16="http://schemas.microsoft.com/office/drawing/2014/main" id="{27874EA0-C1D4-4D8C-8E72-6F9F6CE4E367}"/>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8;p37">
              <a:extLst>
                <a:ext uri="{FF2B5EF4-FFF2-40B4-BE49-F238E27FC236}">
                  <a16:creationId xmlns:a16="http://schemas.microsoft.com/office/drawing/2014/main" id="{64E804E5-0DC3-4300-9AB9-C8CBA0E699F0}"/>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9;p37">
              <a:extLst>
                <a:ext uri="{FF2B5EF4-FFF2-40B4-BE49-F238E27FC236}">
                  <a16:creationId xmlns:a16="http://schemas.microsoft.com/office/drawing/2014/main" id="{6484CD7E-398C-4E66-BA26-72E76ACB5FEC}"/>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0;p37">
              <a:extLst>
                <a:ext uri="{FF2B5EF4-FFF2-40B4-BE49-F238E27FC236}">
                  <a16:creationId xmlns:a16="http://schemas.microsoft.com/office/drawing/2014/main" id="{3E3682BF-6EB9-4187-9F25-0324D389529D}"/>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245807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C84A-556A-4018-8B32-4BF726E8F548}"/>
              </a:ext>
            </a:extLst>
          </p:cNvPr>
          <p:cNvSpPr>
            <a:spLocks noGrp="1"/>
          </p:cNvSpPr>
          <p:nvPr>
            <p:ph type="title"/>
          </p:nvPr>
        </p:nvSpPr>
        <p:spPr/>
        <p:txBody>
          <a:bodyPr/>
          <a:lstStyle/>
          <a:p>
            <a:r>
              <a:rPr lang="en-US"/>
              <a:t>STANDARDIZARE</a:t>
            </a:r>
            <a:endParaRPr lang="ro-RO"/>
          </a:p>
        </p:txBody>
      </p:sp>
      <p:sp>
        <p:nvSpPr>
          <p:cNvPr id="3" name="Text Placeholder 2">
            <a:extLst>
              <a:ext uri="{FF2B5EF4-FFF2-40B4-BE49-F238E27FC236}">
                <a16:creationId xmlns:a16="http://schemas.microsoft.com/office/drawing/2014/main" id="{275F97A1-6A87-42D5-9960-F9E1596F4C21}"/>
              </a:ext>
            </a:extLst>
          </p:cNvPr>
          <p:cNvSpPr>
            <a:spLocks noGrp="1"/>
          </p:cNvSpPr>
          <p:nvPr>
            <p:ph type="body" idx="1"/>
          </p:nvPr>
        </p:nvSpPr>
        <p:spPr>
          <a:xfrm>
            <a:off x="0" y="1327350"/>
            <a:ext cx="9144000" cy="3816150"/>
          </a:xfrm>
        </p:spPr>
        <p:txBody>
          <a:bodyPr anchor="t"/>
          <a:lstStyle/>
          <a:p>
            <a:r>
              <a:rPr lang="en-US" sz="1800"/>
              <a:t>C++ </a:t>
            </a:r>
            <a:r>
              <a:rPr lang="en-US" sz="1800" err="1"/>
              <a:t>este</a:t>
            </a:r>
            <a:r>
              <a:rPr lang="en-US" sz="1800"/>
              <a:t> </a:t>
            </a:r>
            <a:r>
              <a:rPr lang="en-US" sz="1800" err="1"/>
              <a:t>standardizat</a:t>
            </a:r>
            <a:r>
              <a:rPr lang="en-US" sz="1800"/>
              <a:t> de </a:t>
            </a:r>
            <a:r>
              <a:rPr lang="en-US" sz="1800" err="1"/>
              <a:t>catre</a:t>
            </a:r>
            <a:r>
              <a:rPr lang="en-US" sz="1800"/>
              <a:t> International Organization for Standardization (ISO). </a:t>
            </a:r>
            <a:r>
              <a:rPr lang="en-US" sz="1800" err="1"/>
              <a:t>Fiecare</a:t>
            </a:r>
            <a:r>
              <a:rPr lang="en-US" sz="1800"/>
              <a:t> </a:t>
            </a:r>
            <a:r>
              <a:rPr lang="en-US" sz="1800" err="1"/>
              <a:t>versiune</a:t>
            </a:r>
            <a:r>
              <a:rPr lang="en-US" sz="1800"/>
              <a:t> </a:t>
            </a:r>
            <a:r>
              <a:rPr lang="en-US" sz="1800" err="1"/>
              <a:t>noua</a:t>
            </a:r>
            <a:r>
              <a:rPr lang="en-US" sz="1800"/>
              <a:t> </a:t>
            </a:r>
            <a:r>
              <a:rPr lang="en-US" sz="1800" err="1"/>
              <a:t>aduce</a:t>
            </a:r>
            <a:r>
              <a:rPr lang="en-US" sz="1800"/>
              <a:t> </a:t>
            </a:r>
            <a:r>
              <a:rPr lang="en-US" sz="1800" err="1"/>
              <a:t>noi</a:t>
            </a:r>
            <a:r>
              <a:rPr lang="en-US" sz="1800"/>
              <a:t> </a:t>
            </a:r>
            <a:r>
              <a:rPr lang="en-US" sz="1800" err="1"/>
              <a:t>facilitati</a:t>
            </a:r>
            <a:r>
              <a:rPr lang="en-US" sz="1800"/>
              <a:t>. </a:t>
            </a:r>
            <a:r>
              <a:rPr lang="en-US" sz="1800" err="1"/>
              <a:t>Numele</a:t>
            </a:r>
            <a:r>
              <a:rPr lang="en-US" sz="1800"/>
              <a:t> de cod informal </a:t>
            </a:r>
            <a:r>
              <a:rPr lang="en-US" sz="1800" err="1"/>
              <a:t>este</a:t>
            </a:r>
            <a:r>
              <a:rPr lang="en-US" sz="1800"/>
              <a:t> </a:t>
            </a:r>
            <a:r>
              <a:rPr lang="en-US" sz="1800" err="1"/>
              <a:t>setat</a:t>
            </a:r>
            <a:r>
              <a:rPr lang="en-US" sz="1800"/>
              <a:t> </a:t>
            </a:r>
            <a:r>
              <a:rPr lang="en-US" sz="1800" err="1"/>
              <a:t>deobicei</a:t>
            </a:r>
            <a:r>
              <a:rPr lang="en-US" sz="1800"/>
              <a:t> sub </a:t>
            </a:r>
            <a:r>
              <a:rPr lang="en-US" sz="1800" err="1"/>
              <a:t>cifra</a:t>
            </a:r>
            <a:r>
              <a:rPr lang="en-US" sz="1800"/>
              <a:t> </a:t>
            </a:r>
            <a:r>
              <a:rPr lang="en-US" sz="1800" err="1"/>
              <a:t>anului</a:t>
            </a:r>
            <a:r>
              <a:rPr lang="en-US" sz="1800"/>
              <a:t> (ex. </a:t>
            </a:r>
            <a:r>
              <a:rPr lang="en-US" sz="1800" err="1"/>
              <a:t>Anul</a:t>
            </a:r>
            <a:r>
              <a:rPr lang="en-US" sz="1800"/>
              <a:t>: 1998; Standard C++: ISO/IEC 14882:1998; </a:t>
            </a:r>
            <a:r>
              <a:rPr lang="en-US" sz="1800" err="1"/>
              <a:t>Nume</a:t>
            </a:r>
            <a:r>
              <a:rPr lang="en-US" sz="1800"/>
              <a:t> informal: C++98).</a:t>
            </a:r>
          </a:p>
          <a:p>
            <a:r>
              <a:rPr lang="en-US" sz="1800" err="1"/>
              <a:t>Standardizare</a:t>
            </a:r>
            <a:r>
              <a:rPr lang="en-US" sz="1800"/>
              <a:t>: </a:t>
            </a:r>
            <a:r>
              <a:rPr lang="en-US" sz="1800">
                <a:hlinkClick r:id="rId2"/>
              </a:rPr>
              <a:t>https://isocpp.org/std/</a:t>
            </a:r>
            <a:endParaRPr lang="en-US" sz="1800"/>
          </a:p>
          <a:p>
            <a:pPr lvl="1"/>
            <a:r>
              <a:rPr lang="en-US" sz="1600" err="1"/>
              <a:t>Contine</a:t>
            </a:r>
            <a:r>
              <a:rPr lang="en-US" sz="1600"/>
              <a:t> </a:t>
            </a:r>
            <a:r>
              <a:rPr lang="en-US" sz="1600" err="1"/>
              <a:t>sectiuni</a:t>
            </a:r>
            <a:r>
              <a:rPr lang="en-US" sz="1600"/>
              <a:t> care </a:t>
            </a:r>
            <a:r>
              <a:rPr lang="en-US" sz="1600" err="1"/>
              <a:t>cuprind</a:t>
            </a:r>
            <a:r>
              <a:rPr lang="en-US" sz="1600"/>
              <a:t> </a:t>
            </a:r>
            <a:r>
              <a:rPr lang="en-US" sz="1600" err="1"/>
              <a:t>informatii</a:t>
            </a:r>
            <a:r>
              <a:rPr lang="en-US" sz="1600"/>
              <a:t> </a:t>
            </a:r>
            <a:r>
              <a:rPr lang="en-US" sz="1600" err="1"/>
              <a:t>despre</a:t>
            </a:r>
            <a:r>
              <a:rPr lang="en-US" sz="1600"/>
              <a:t> standard </a:t>
            </a:r>
            <a:r>
              <a:rPr lang="en-US" sz="1600" err="1"/>
              <a:t>si</a:t>
            </a:r>
            <a:r>
              <a:rPr lang="en-US" sz="1600"/>
              <a:t> </a:t>
            </a:r>
            <a:r>
              <a:rPr lang="en-US" sz="1600" err="1"/>
              <a:t>standardizare</a:t>
            </a:r>
            <a:r>
              <a:rPr lang="en-US" sz="1600"/>
              <a:t>.</a:t>
            </a:r>
          </a:p>
          <a:p>
            <a:r>
              <a:rPr lang="en-US" sz="1800" err="1"/>
              <a:t>Despre</a:t>
            </a:r>
            <a:r>
              <a:rPr lang="en-US" sz="1800"/>
              <a:t> standard: </a:t>
            </a:r>
            <a:r>
              <a:rPr lang="en-US" sz="1800">
                <a:hlinkClick r:id="rId3"/>
              </a:rPr>
              <a:t>https://isocpp.org/std/the-standard</a:t>
            </a:r>
            <a:endParaRPr lang="en-US" sz="1800"/>
          </a:p>
          <a:p>
            <a:pPr lvl="1"/>
            <a:r>
              <a:rPr lang="en-US" sz="1600" err="1"/>
              <a:t>Sectiune</a:t>
            </a:r>
            <a:r>
              <a:rPr lang="en-US" sz="1600"/>
              <a:t> care </a:t>
            </a:r>
            <a:r>
              <a:rPr lang="en-US" sz="1600" err="1"/>
              <a:t>cuprinde</a:t>
            </a:r>
            <a:r>
              <a:rPr lang="en-US" sz="1600"/>
              <a:t> </a:t>
            </a:r>
            <a:r>
              <a:rPr lang="en-US" sz="1600" err="1"/>
              <a:t>informatii</a:t>
            </a:r>
            <a:r>
              <a:rPr lang="en-US" sz="1600"/>
              <a:t> </a:t>
            </a:r>
            <a:r>
              <a:rPr lang="en-US" sz="1600" err="1"/>
              <a:t>despre</a:t>
            </a:r>
            <a:r>
              <a:rPr lang="en-US" sz="1600"/>
              <a:t> standard.</a:t>
            </a:r>
          </a:p>
          <a:p>
            <a:r>
              <a:rPr lang="en-US" sz="1800"/>
              <a:t>Status-ul </a:t>
            </a:r>
            <a:r>
              <a:rPr lang="en-US" sz="1800" err="1"/>
              <a:t>curent</a:t>
            </a:r>
            <a:r>
              <a:rPr lang="en-US" sz="1800"/>
              <a:t> al </a:t>
            </a:r>
            <a:r>
              <a:rPr lang="en-US" sz="1800" err="1"/>
              <a:t>standardului</a:t>
            </a:r>
            <a:r>
              <a:rPr lang="en-US" sz="1800"/>
              <a:t> C++: </a:t>
            </a:r>
            <a:r>
              <a:rPr lang="en-US" sz="1800">
                <a:hlinkClick r:id="rId4"/>
              </a:rPr>
              <a:t>https://isocpp.org/std/status</a:t>
            </a:r>
            <a:endParaRPr lang="en-US" sz="1800"/>
          </a:p>
          <a:p>
            <a:pPr lvl="1"/>
            <a:r>
              <a:rPr lang="en-US" sz="1600" err="1"/>
              <a:t>Sectiune</a:t>
            </a:r>
            <a:r>
              <a:rPr lang="en-US" sz="1600"/>
              <a:t> care </a:t>
            </a:r>
            <a:r>
              <a:rPr lang="en-US" sz="1600" err="1"/>
              <a:t>cuprinde</a:t>
            </a:r>
            <a:r>
              <a:rPr lang="en-US" sz="1600"/>
              <a:t> </a:t>
            </a:r>
            <a:r>
              <a:rPr lang="en-US" sz="1600" err="1"/>
              <a:t>foaia</a:t>
            </a:r>
            <a:r>
              <a:rPr lang="en-US" sz="1600"/>
              <a:t> de </a:t>
            </a:r>
            <a:r>
              <a:rPr lang="en-US" sz="1600" err="1"/>
              <a:t>parcurs</a:t>
            </a:r>
            <a:r>
              <a:rPr lang="en-US" sz="1600"/>
              <a:t> </a:t>
            </a:r>
            <a:r>
              <a:rPr lang="en-US" sz="1600" err="1"/>
              <a:t>si</a:t>
            </a:r>
            <a:r>
              <a:rPr lang="en-US" sz="1600"/>
              <a:t> </a:t>
            </a:r>
            <a:r>
              <a:rPr lang="en-US" sz="1600" err="1"/>
              <a:t>obiectivele</a:t>
            </a:r>
            <a:r>
              <a:rPr lang="en-US" sz="1600"/>
              <a:t> pe </a:t>
            </a:r>
            <a:r>
              <a:rPr lang="en-US" sz="1600" err="1"/>
              <a:t>viitor</a:t>
            </a:r>
            <a:r>
              <a:rPr lang="en-US" sz="1600"/>
              <a:t>.</a:t>
            </a:r>
          </a:p>
          <a:p>
            <a:pPr lvl="1"/>
            <a:endParaRPr lang="en-US" sz="1600"/>
          </a:p>
        </p:txBody>
      </p:sp>
      <p:sp>
        <p:nvSpPr>
          <p:cNvPr id="4" name="Slide Number Placeholder 3">
            <a:extLst>
              <a:ext uri="{FF2B5EF4-FFF2-40B4-BE49-F238E27FC236}">
                <a16:creationId xmlns:a16="http://schemas.microsoft.com/office/drawing/2014/main" id="{B63D8267-BA1A-4AF6-8239-C356E9470BEB}"/>
              </a:ext>
            </a:extLst>
          </p:cNvPr>
          <p:cNvSpPr>
            <a:spLocks noGrp="1"/>
          </p:cNvSpPr>
          <p:nvPr>
            <p:ph type="sldNum" idx="12"/>
          </p:nvPr>
        </p:nvSpPr>
        <p:spPr/>
        <p:txBody>
          <a:bodyPr/>
          <a:lstStyle/>
          <a:p>
            <a:fld id="{00000000-1234-1234-1234-123412341234}" type="slidenum">
              <a:rPr lang="en" smtClean="0"/>
              <a:pPr/>
              <a:t>6</a:t>
            </a:fld>
            <a:endParaRPr lang="en"/>
          </a:p>
        </p:txBody>
      </p:sp>
      <p:pic>
        <p:nvPicPr>
          <p:cNvPr id="6" name="Picture 5">
            <a:extLst>
              <a:ext uri="{FF2B5EF4-FFF2-40B4-BE49-F238E27FC236}">
                <a16:creationId xmlns:a16="http://schemas.microsoft.com/office/drawing/2014/main" id="{E8121122-FD4A-46E1-9AF2-D548972C139B}"/>
              </a:ext>
            </a:extLst>
          </p:cNvPr>
          <p:cNvPicPr>
            <a:picLocks noChangeAspect="1"/>
          </p:cNvPicPr>
          <p:nvPr/>
        </p:nvPicPr>
        <p:blipFill>
          <a:blip r:embed="rId5"/>
          <a:stretch>
            <a:fillRect/>
          </a:stretch>
        </p:blipFill>
        <p:spPr>
          <a:xfrm>
            <a:off x="7334250" y="213700"/>
            <a:ext cx="1638300" cy="561975"/>
          </a:xfrm>
          <a:prstGeom prst="rect">
            <a:avLst/>
          </a:prstGeom>
        </p:spPr>
      </p:pic>
    </p:spTree>
    <p:extLst>
      <p:ext uri="{BB962C8B-B14F-4D97-AF65-F5344CB8AC3E}">
        <p14:creationId xmlns:p14="http://schemas.microsoft.com/office/powerpoint/2010/main" val="1800450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EFB7F1-2528-4668-ABA4-E5E7279E155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5" name="Text Placeholder 4">
            <a:extLst>
              <a:ext uri="{FF2B5EF4-FFF2-40B4-BE49-F238E27FC236}">
                <a16:creationId xmlns:a16="http://schemas.microsoft.com/office/drawing/2014/main" id="{E15EDA33-E4CE-401F-9510-23AF94DC59F7}"/>
              </a:ext>
            </a:extLst>
          </p:cNvPr>
          <p:cNvSpPr>
            <a:spLocks noGrp="1"/>
          </p:cNvSpPr>
          <p:nvPr>
            <p:ph type="body" idx="1"/>
          </p:nvPr>
        </p:nvSpPr>
        <p:spPr>
          <a:xfrm>
            <a:off x="0" y="663191"/>
            <a:ext cx="9144000" cy="4480309"/>
          </a:xfrm>
        </p:spPr>
        <p:txBody>
          <a:bodyPr anchor="t"/>
          <a:lstStyle/>
          <a:p>
            <a:r>
              <a:rPr lang="it-IT" sz="1600"/>
              <a:t>Instructiunea decizionala (conditionala) </a:t>
            </a:r>
            <a:r>
              <a:rPr lang="it-IT" sz="1600" b="1" i="1"/>
              <a:t>if</a:t>
            </a:r>
            <a:r>
              <a:rPr lang="it-IT" sz="1600"/>
              <a:t> realizeaza selectarea in vederea executiei a unei singure instructiuni din mai multe posibile.</a:t>
            </a:r>
          </a:p>
          <a:p>
            <a:r>
              <a:rPr lang="fr-FR" sz="1600"/>
              <a:t>Exista doua forme ale instructiunii decizionale </a:t>
            </a:r>
            <a:r>
              <a:rPr lang="fr-FR" sz="1600" b="1"/>
              <a:t>if</a:t>
            </a:r>
            <a:r>
              <a:rPr lang="fr-FR" sz="1600"/>
              <a:t>:</a:t>
            </a:r>
            <a:endParaRPr lang="en-US" sz="1600" i="1"/>
          </a:p>
          <a:p>
            <a:pPr lvl="1">
              <a:spcBef>
                <a:spcPts val="0"/>
              </a:spcBef>
              <a:buFont typeface="+mj-lt"/>
              <a:buAutoNum type="arabicPeriod"/>
            </a:pPr>
            <a:r>
              <a:rPr lang="en-US" sz="1600"/>
              <a:t>Sintaxa: </a:t>
            </a:r>
            <a:r>
              <a:rPr lang="en-US" sz="1600">
                <a:effectLst>
                  <a:outerShdw blurRad="38100" dist="38100" dir="2700000" algn="tl">
                    <a:srgbClr val="000000">
                      <a:alpha val="43137"/>
                    </a:srgbClr>
                  </a:outerShdw>
                </a:effectLst>
              </a:rPr>
              <a:t>if(expresie logica)</a:t>
            </a:r>
          </a:p>
          <a:p>
            <a:pPr marL="990576" lvl="2" indent="0">
              <a:spcBef>
                <a:spcPts val="0"/>
              </a:spcBef>
              <a:buNone/>
            </a:pPr>
            <a:r>
              <a:rPr lang="en-US" sz="1600">
                <a:effectLst>
                  <a:outerShdw blurRad="38100" dist="38100" dir="2700000" algn="tl">
                    <a:srgbClr val="000000">
                      <a:alpha val="43137"/>
                    </a:srgbClr>
                  </a:outerShdw>
                </a:effectLst>
              </a:rPr>
              <a:t>                 instructiune1;</a:t>
            </a:r>
          </a:p>
          <a:p>
            <a:pPr marL="990576" lvl="2" indent="0">
              <a:spcBef>
                <a:spcPts val="0"/>
              </a:spcBef>
              <a:buNone/>
            </a:pPr>
            <a:r>
              <a:rPr lang="en-US" sz="1600">
                <a:effectLst>
                  <a:outerShdw blurRad="38100" dist="38100" dir="2700000" algn="tl">
                    <a:srgbClr val="000000">
                      <a:alpha val="43137"/>
                    </a:srgbClr>
                  </a:outerShdw>
                </a:effectLst>
              </a:rPr>
              <a:t>                else</a:t>
            </a:r>
          </a:p>
          <a:p>
            <a:pPr marL="990576" lvl="2" indent="0">
              <a:spcBef>
                <a:spcPts val="0"/>
              </a:spcBef>
              <a:buNone/>
            </a:pPr>
            <a:r>
              <a:rPr lang="en-US" sz="1600">
                <a:effectLst>
                  <a:outerShdw blurRad="38100" dist="38100" dir="2700000" algn="tl">
                    <a:srgbClr val="000000">
                      <a:alpha val="43137"/>
                    </a:srgbClr>
                  </a:outerShdw>
                </a:effectLst>
              </a:rPr>
              <a:t>                 instructiune2;</a:t>
            </a:r>
          </a:p>
          <a:p>
            <a:pPr lvl="2">
              <a:spcBef>
                <a:spcPts val="0"/>
              </a:spcBef>
              <a:buFont typeface="+mj-lt"/>
              <a:buAutoNum type="arabicPeriod"/>
            </a:pPr>
            <a:r>
              <a:rPr lang="en-US" sz="1600"/>
              <a:t>Se evaluează </a:t>
            </a:r>
            <a:r>
              <a:rPr lang="en-US" sz="1600" b="1"/>
              <a:t>expresie logica</a:t>
            </a:r>
            <a:r>
              <a:rPr lang="en-US" sz="1600"/>
              <a:t>;</a:t>
            </a:r>
          </a:p>
          <a:p>
            <a:pPr lvl="2">
              <a:spcBef>
                <a:spcPts val="0"/>
              </a:spcBef>
              <a:buFont typeface="+mj-lt"/>
              <a:buAutoNum type="arabicPeriod"/>
            </a:pPr>
            <a:r>
              <a:rPr lang="en-US" sz="1600"/>
              <a:t>Daca valoarea produsa de </a:t>
            </a:r>
            <a:r>
              <a:rPr lang="en-US" sz="1600" b="1"/>
              <a:t>expresie logica</a:t>
            </a:r>
            <a:r>
              <a:rPr lang="en-US" sz="1600"/>
              <a:t> este diferita de 0 (este adevarata) se executa </a:t>
            </a:r>
            <a:r>
              <a:rPr lang="en-US" sz="1600" b="1"/>
              <a:t>instructiune1</a:t>
            </a:r>
            <a:r>
              <a:rPr lang="en-US" sz="1600"/>
              <a:t>, iar daca valoarea produsa este 0 (este falsa) se executa </a:t>
            </a:r>
            <a:r>
              <a:rPr lang="en-US" sz="1600" b="1"/>
              <a:t>instructiune2</a:t>
            </a:r>
            <a:r>
              <a:rPr lang="en-US" sz="1600"/>
              <a:t>.</a:t>
            </a:r>
          </a:p>
          <a:p>
            <a:pPr lvl="1">
              <a:spcBef>
                <a:spcPts val="0"/>
              </a:spcBef>
              <a:buFont typeface="+mj-lt"/>
              <a:buAutoNum type="arabicPeriod"/>
            </a:pPr>
            <a:r>
              <a:rPr lang="en-US" sz="1600"/>
              <a:t>Sintaxa: </a:t>
            </a:r>
            <a:r>
              <a:rPr lang="en-US" sz="1600">
                <a:effectLst>
                  <a:outerShdw blurRad="38100" dist="38100" dir="2700000" algn="tl">
                    <a:srgbClr val="000000">
                      <a:alpha val="43137"/>
                    </a:srgbClr>
                  </a:outerShdw>
                </a:effectLst>
              </a:rPr>
              <a:t>if(expresie logica)</a:t>
            </a:r>
          </a:p>
          <a:p>
            <a:pPr marL="533387" lvl="1" indent="0">
              <a:spcBef>
                <a:spcPts val="0"/>
              </a:spcBef>
              <a:buNone/>
            </a:pPr>
            <a:r>
              <a:rPr lang="en-US" sz="1600">
                <a:effectLst>
                  <a:outerShdw blurRad="38100" dist="38100" dir="2700000" algn="tl">
                    <a:srgbClr val="000000">
                      <a:alpha val="43137"/>
                    </a:srgbClr>
                  </a:outerShdw>
                </a:effectLst>
              </a:rPr>
              <a:t>                          instructiune;</a:t>
            </a:r>
          </a:p>
          <a:p>
            <a:pPr marL="1333476" lvl="2" indent="-342900">
              <a:spcBef>
                <a:spcPts val="0"/>
              </a:spcBef>
              <a:buFont typeface="+mj-lt"/>
              <a:buAutoNum type="arabicPeriod"/>
            </a:pPr>
            <a:r>
              <a:rPr lang="en-US" sz="1600"/>
              <a:t>Se evalueaza </a:t>
            </a:r>
            <a:r>
              <a:rPr lang="en-US" sz="1600" b="1"/>
              <a:t>expresie logica</a:t>
            </a:r>
            <a:r>
              <a:rPr lang="en-US" sz="1600"/>
              <a:t>;</a:t>
            </a:r>
          </a:p>
          <a:p>
            <a:pPr marL="1333476" lvl="2" indent="-342900">
              <a:spcBef>
                <a:spcPts val="0"/>
              </a:spcBef>
              <a:buFont typeface="+mj-lt"/>
              <a:buAutoNum type="arabicPeriod"/>
            </a:pPr>
            <a:r>
              <a:rPr lang="en-US" sz="1600"/>
              <a:t>Daca valoarea produsa de </a:t>
            </a:r>
            <a:r>
              <a:rPr lang="en-US" sz="1600" b="1"/>
              <a:t>expresie logica </a:t>
            </a:r>
            <a:r>
              <a:rPr lang="en-US" sz="1600"/>
              <a:t>este diferita de 0 (este adevarata) se executa </a:t>
            </a:r>
            <a:r>
              <a:rPr lang="en-US" sz="1600" b="1"/>
              <a:t>instructiune</a:t>
            </a:r>
            <a:r>
              <a:rPr lang="en-US" sz="1600"/>
              <a:t>.</a:t>
            </a:r>
          </a:p>
          <a:p>
            <a:pPr marL="1333476" lvl="2" indent="-342900">
              <a:spcBef>
                <a:spcPts val="0"/>
              </a:spcBef>
              <a:buFont typeface="+mj-lt"/>
              <a:buAutoNum type="arabicPeriod"/>
            </a:pPr>
            <a:endParaRPr lang="en-US" sz="1800"/>
          </a:p>
          <a:p>
            <a:pPr lvl="3">
              <a:spcBef>
                <a:spcPts val="0"/>
              </a:spcBef>
              <a:buFont typeface="+mj-lt"/>
              <a:buAutoNum type="arabicPeriod"/>
            </a:pPr>
            <a:endParaRPr lang="en-US" sz="1800"/>
          </a:p>
          <a:p>
            <a:pPr lvl="3">
              <a:spcBef>
                <a:spcPts val="0"/>
              </a:spcBef>
              <a:buFont typeface="+mj-lt"/>
              <a:buAutoNum type="arabicPeriod"/>
            </a:pPr>
            <a:endParaRPr lang="en-US" sz="1800"/>
          </a:p>
          <a:p>
            <a:pPr lvl="3">
              <a:spcBef>
                <a:spcPts val="0"/>
              </a:spcBef>
              <a:buFont typeface="+mj-lt"/>
              <a:buAutoNum type="arabicPeriod"/>
            </a:pPr>
            <a:endParaRPr lang="en-US" sz="1800" b="1"/>
          </a:p>
          <a:p>
            <a:pPr marL="990576" lvl="2" indent="0">
              <a:buNone/>
            </a:pPr>
            <a:endParaRPr lang="ro-RO" sz="1800"/>
          </a:p>
        </p:txBody>
      </p:sp>
    </p:spTree>
    <p:extLst>
      <p:ext uri="{BB962C8B-B14F-4D97-AF65-F5344CB8AC3E}">
        <p14:creationId xmlns:p14="http://schemas.microsoft.com/office/powerpoint/2010/main" val="4133637345"/>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0F1578-0A14-4FF3-8E83-E93146EBA67C}"/>
              </a:ext>
            </a:extLst>
          </p:cNvPr>
          <p:cNvSpPr>
            <a:spLocks noGrp="1"/>
          </p:cNvSpPr>
          <p:nvPr>
            <p:ph type="sldNum" idx="10"/>
          </p:nvPr>
        </p:nvSpPr>
        <p:spPr/>
        <p:txBody>
          <a:bodyPr/>
          <a:lstStyle/>
          <a:p>
            <a:fld id="{00000000-1234-1234-1234-123412341234}" type="slidenum">
              <a:rPr lang="en" smtClean="0"/>
              <a:pPr/>
              <a:t>61</a:t>
            </a:fld>
            <a:endParaRPr lang="en"/>
          </a:p>
        </p:txBody>
      </p:sp>
      <p:sp>
        <p:nvSpPr>
          <p:cNvPr id="3" name="Text Placeholder 2">
            <a:extLst>
              <a:ext uri="{FF2B5EF4-FFF2-40B4-BE49-F238E27FC236}">
                <a16:creationId xmlns:a16="http://schemas.microsoft.com/office/drawing/2014/main" id="{F8FC8540-4C11-4C2A-83DB-7661C0E8FB49}"/>
              </a:ext>
            </a:extLst>
          </p:cNvPr>
          <p:cNvSpPr>
            <a:spLocks noGrp="1"/>
          </p:cNvSpPr>
          <p:nvPr>
            <p:ph type="body" idx="1"/>
          </p:nvPr>
        </p:nvSpPr>
        <p:spPr>
          <a:xfrm>
            <a:off x="0" y="663191"/>
            <a:ext cx="9144000" cy="4480309"/>
          </a:xfrm>
        </p:spPr>
        <p:txBody>
          <a:bodyPr anchor="t"/>
          <a:lstStyle/>
          <a:p>
            <a:r>
              <a:rPr lang="ro-RO" sz="1400"/>
              <a:t>Instructiunea decizionala </a:t>
            </a:r>
            <a:r>
              <a:rPr lang="ro-RO" sz="1400" b="1" i="1"/>
              <a:t>switch</a:t>
            </a:r>
            <a:r>
              <a:rPr lang="ro-RO" sz="1400"/>
              <a:t> realizeaza selectarea in vederea</a:t>
            </a:r>
            <a:r>
              <a:rPr lang="en-US" sz="1400"/>
              <a:t> </a:t>
            </a:r>
            <a:r>
              <a:rPr lang="ro-RO" sz="1400"/>
              <a:t>executiei a unei singure instructiuni din mai multe posibile.</a:t>
            </a:r>
            <a:endParaRPr lang="en-US" sz="1400"/>
          </a:p>
          <a:p>
            <a:r>
              <a:rPr lang="ro-RO" sz="1400"/>
              <a:t>Instructiunea </a:t>
            </a:r>
            <a:r>
              <a:rPr lang="ro-RO" sz="1400" b="1" i="1"/>
              <a:t>switch</a:t>
            </a:r>
            <a:r>
              <a:rPr lang="ro-RO" sz="1400"/>
              <a:t> este o generalizare a instructiunii decizionale </a:t>
            </a:r>
            <a:r>
              <a:rPr lang="ro-RO" sz="1400" b="1" i="1"/>
              <a:t>if</a:t>
            </a:r>
            <a:r>
              <a:rPr lang="ro-RO" sz="1400"/>
              <a:t>,</a:t>
            </a:r>
            <a:r>
              <a:rPr lang="en-US" sz="1400"/>
              <a:t> </a:t>
            </a:r>
            <a:r>
              <a:rPr lang="ro-RO" sz="1400"/>
              <a:t>putand fi inlocuita cu instructiuni decizionale </a:t>
            </a:r>
            <a:r>
              <a:rPr lang="ro-RO" sz="1400" b="1" i="1"/>
              <a:t>if</a:t>
            </a:r>
            <a:r>
              <a:rPr lang="ro-RO" sz="1400"/>
              <a:t> imbricate</a:t>
            </a:r>
            <a:r>
              <a:rPr lang="en-US" sz="1400"/>
              <a:t>.</a:t>
            </a:r>
          </a:p>
          <a:p>
            <a:pPr lvl="1">
              <a:spcBef>
                <a:spcPts val="0"/>
              </a:spcBef>
            </a:pPr>
            <a:r>
              <a:rPr lang="en-US" sz="1400"/>
              <a:t>Sintaxa: </a:t>
            </a:r>
            <a:r>
              <a:rPr lang="en-US" sz="1400">
                <a:effectLst>
                  <a:outerShdw blurRad="38100" dist="38100" dir="2700000" algn="tl">
                    <a:srgbClr val="000000">
                      <a:alpha val="43137"/>
                    </a:srgbClr>
                  </a:outerShdw>
                </a:effectLst>
              </a:rPr>
              <a:t>switch(expresie logica)</a:t>
            </a:r>
          </a:p>
          <a:p>
            <a:pPr marL="533387" lvl="1" indent="0">
              <a:spcBef>
                <a:spcPts val="0"/>
              </a:spcBef>
              <a:buNone/>
            </a:pPr>
            <a:r>
              <a:rPr lang="en-US" sz="1400">
                <a:effectLst>
                  <a:outerShdw blurRad="38100" dist="38100" dir="2700000" algn="tl">
                    <a:srgbClr val="000000">
                      <a:alpha val="43137"/>
                    </a:srgbClr>
                  </a:outerShdw>
                </a:effectLst>
              </a:rPr>
              <a:t>                      {</a:t>
            </a:r>
          </a:p>
          <a:p>
            <a:pPr marL="533387" lvl="1" indent="0">
              <a:spcBef>
                <a:spcPts val="0"/>
              </a:spcBef>
              <a:buNone/>
            </a:pPr>
            <a:r>
              <a:rPr lang="en-US" sz="1400">
                <a:effectLst>
                  <a:outerShdw blurRad="38100" dist="38100" dir="2700000" algn="tl">
                    <a:srgbClr val="000000">
                      <a:alpha val="43137"/>
                    </a:srgbClr>
                  </a:outerShdw>
                </a:effectLst>
              </a:rPr>
              <a:t>                            case c1: instructiune1;</a:t>
            </a:r>
          </a:p>
          <a:p>
            <a:pPr marL="533387" lvl="1" indent="0">
              <a:spcBef>
                <a:spcPts val="0"/>
              </a:spcBef>
              <a:buNone/>
            </a:pPr>
            <a:r>
              <a:rPr lang="en-US" sz="1400">
                <a:effectLst>
                  <a:outerShdw blurRad="38100" dist="38100" dir="2700000" algn="tl">
                    <a:srgbClr val="000000">
                      <a:alpha val="43137"/>
                    </a:srgbClr>
                  </a:outerShdw>
                </a:effectLst>
              </a:rPr>
              <a:t>                                            break;</a:t>
            </a:r>
          </a:p>
          <a:p>
            <a:pPr marL="533387" lvl="1" indent="0">
              <a:spcBef>
                <a:spcPts val="0"/>
              </a:spcBef>
              <a:buNone/>
            </a:pPr>
            <a:r>
              <a:rPr lang="en-US" sz="1400">
                <a:effectLst>
                  <a:outerShdw blurRad="38100" dist="38100" dir="2700000" algn="tl">
                    <a:srgbClr val="000000">
                      <a:alpha val="43137"/>
                    </a:srgbClr>
                  </a:outerShdw>
                </a:effectLst>
              </a:rPr>
              <a:t>                            case c2: instructiune2;</a:t>
            </a:r>
          </a:p>
          <a:p>
            <a:pPr marL="533387" lvl="1" indent="0">
              <a:spcBef>
                <a:spcPts val="0"/>
              </a:spcBef>
              <a:buNone/>
            </a:pPr>
            <a:r>
              <a:rPr lang="en-US" sz="1400">
                <a:effectLst>
                  <a:outerShdw blurRad="38100" dist="38100" dir="2700000" algn="tl">
                    <a:srgbClr val="000000">
                      <a:alpha val="43137"/>
                    </a:srgbClr>
                  </a:outerShdw>
                </a:effectLst>
              </a:rPr>
              <a:t>                                            break;</a:t>
            </a:r>
          </a:p>
          <a:p>
            <a:pPr marL="533387" lvl="1" indent="0">
              <a:spcBef>
                <a:spcPts val="0"/>
              </a:spcBef>
              <a:buNone/>
            </a:pPr>
            <a:r>
              <a:rPr lang="en-US" sz="1400">
                <a:effectLst>
                  <a:outerShdw blurRad="38100" dist="38100" dir="2700000" algn="tl">
                    <a:srgbClr val="000000">
                      <a:alpha val="43137"/>
                    </a:srgbClr>
                  </a:outerShdw>
                </a:effectLst>
              </a:rPr>
              <a:t>                             .................</a:t>
            </a:r>
          </a:p>
          <a:p>
            <a:pPr marL="533387" lvl="1" indent="0">
              <a:spcBef>
                <a:spcPts val="0"/>
              </a:spcBef>
              <a:buNone/>
            </a:pPr>
            <a:r>
              <a:rPr lang="en-US" sz="1400">
                <a:effectLst>
                  <a:outerShdw blurRad="38100" dist="38100" dir="2700000" algn="tl">
                    <a:srgbClr val="000000">
                      <a:alpha val="43137"/>
                    </a:srgbClr>
                  </a:outerShdw>
                </a:effectLst>
              </a:rPr>
              <a:t>                            case cn: instructiunen;</a:t>
            </a:r>
          </a:p>
          <a:p>
            <a:pPr marL="533387" lvl="1" indent="0">
              <a:spcBef>
                <a:spcPts val="0"/>
              </a:spcBef>
              <a:buNone/>
            </a:pPr>
            <a:r>
              <a:rPr lang="en-US" sz="1400">
                <a:effectLst>
                  <a:outerShdw blurRad="38100" dist="38100" dir="2700000" algn="tl">
                    <a:srgbClr val="000000">
                      <a:alpha val="43137"/>
                    </a:srgbClr>
                  </a:outerShdw>
                </a:effectLst>
              </a:rPr>
              <a:t>                                            break;</a:t>
            </a:r>
          </a:p>
          <a:p>
            <a:pPr marL="533387" lvl="1" indent="0">
              <a:spcBef>
                <a:spcPts val="0"/>
              </a:spcBef>
              <a:buNone/>
            </a:pPr>
            <a:r>
              <a:rPr lang="en-US" sz="1400">
                <a:effectLst>
                  <a:outerShdw blurRad="38100" dist="38100" dir="2700000" algn="tl">
                    <a:srgbClr val="000000">
                      <a:alpha val="43137"/>
                    </a:srgbClr>
                  </a:outerShdw>
                </a:effectLst>
              </a:rPr>
              <a:t>                             [default: instructiunen+1;]</a:t>
            </a:r>
          </a:p>
          <a:p>
            <a:pPr marL="533387" lvl="1" indent="0">
              <a:spcBef>
                <a:spcPts val="0"/>
              </a:spcBef>
              <a:buNone/>
            </a:pPr>
            <a:r>
              <a:rPr lang="en-US" sz="1400">
                <a:effectLst>
                  <a:outerShdw blurRad="38100" dist="38100" dir="2700000" algn="tl">
                    <a:srgbClr val="000000">
                      <a:alpha val="43137"/>
                    </a:srgbClr>
                  </a:outerShdw>
                </a:effectLst>
              </a:rPr>
              <a:t>                        }</a:t>
            </a:r>
          </a:p>
          <a:p>
            <a:pPr lvl="2">
              <a:spcBef>
                <a:spcPts val="300"/>
              </a:spcBef>
              <a:buFont typeface="+mj-lt"/>
              <a:buAutoNum type="arabicPeriod"/>
            </a:pPr>
            <a:r>
              <a:rPr lang="en-US" sz="1400"/>
              <a:t>Se evalueaza expresie logica;</a:t>
            </a:r>
          </a:p>
          <a:p>
            <a:pPr lvl="2">
              <a:spcBef>
                <a:spcPts val="300"/>
              </a:spcBef>
              <a:buFont typeface="+mj-lt"/>
              <a:buAutoNum type="arabicPeriod"/>
            </a:pPr>
            <a:r>
              <a:rPr lang="en-US" sz="1400"/>
              <a:t>Daca aceasta produce o valoare egala cu cea produsa deci, se executa </a:t>
            </a:r>
            <a:r>
              <a:rPr lang="en-US" sz="1400" b="1"/>
              <a:t>instructiunei</a:t>
            </a:r>
            <a:r>
              <a:rPr lang="en-US" sz="1400"/>
              <a:t> </a:t>
            </a:r>
          </a:p>
          <a:p>
            <a:pPr marL="990576" lvl="2" indent="0">
              <a:spcBef>
                <a:spcPts val="300"/>
              </a:spcBef>
              <a:buNone/>
            </a:pPr>
            <a:r>
              <a:rPr lang="en-US" sz="1400"/>
              <a:t>si se incheie executia instructiunii switch, altfel se executa </a:t>
            </a:r>
            <a:r>
              <a:rPr lang="en-US" sz="1400" b="1"/>
              <a:t>instructiunen+1</a:t>
            </a:r>
            <a:r>
              <a:rPr lang="en-US" sz="1400"/>
              <a:t>.</a:t>
            </a:r>
          </a:p>
          <a:p>
            <a:pPr lvl="2">
              <a:spcBef>
                <a:spcPts val="0"/>
              </a:spcBef>
              <a:buFont typeface="+mj-lt"/>
              <a:buAutoNum type="arabicPeriod"/>
            </a:pPr>
            <a:endParaRPr lang="en-US" sz="1400"/>
          </a:p>
          <a:p>
            <a:pPr lvl="2">
              <a:spcBef>
                <a:spcPts val="0"/>
              </a:spcBef>
              <a:buFont typeface="+mj-lt"/>
              <a:buAutoNum type="arabicPeriod"/>
            </a:pPr>
            <a:endParaRPr lang="en-US" sz="1400">
              <a:effectLst>
                <a:outerShdw blurRad="38100" dist="38100" dir="2700000" algn="tl">
                  <a:srgbClr val="000000">
                    <a:alpha val="43137"/>
                  </a:srgbClr>
                </a:outerShdw>
              </a:effectLst>
            </a:endParaRPr>
          </a:p>
          <a:p>
            <a:pPr marL="990576" lvl="2" indent="0">
              <a:spcBef>
                <a:spcPts val="0"/>
              </a:spcBef>
              <a:buNone/>
            </a:pPr>
            <a:endParaRPr lang="en-US" sz="1400">
              <a:effectLst>
                <a:outerShdw blurRad="38100" dist="38100" dir="2700000" algn="tl">
                  <a:srgbClr val="000000">
                    <a:alpha val="43137"/>
                  </a:srgbClr>
                </a:outerShdw>
              </a:effectLst>
            </a:endParaRPr>
          </a:p>
          <a:p>
            <a:pPr marL="533387" lvl="1" indent="0">
              <a:spcBef>
                <a:spcPts val="0"/>
              </a:spcBef>
              <a:buNone/>
            </a:pPr>
            <a:endParaRPr lang="en-US" sz="1800"/>
          </a:p>
          <a:p>
            <a:pPr marL="533387" lvl="1" indent="0">
              <a:buNone/>
            </a:pPr>
            <a:r>
              <a:rPr lang="en-US" sz="1800"/>
              <a:t>           </a:t>
            </a:r>
          </a:p>
          <a:p>
            <a:pPr marL="533387" lvl="1" indent="0">
              <a:buNone/>
            </a:pPr>
            <a:endParaRPr lang="ro-RO" sz="1800"/>
          </a:p>
        </p:txBody>
      </p:sp>
    </p:spTree>
    <p:extLst>
      <p:ext uri="{BB962C8B-B14F-4D97-AF65-F5344CB8AC3E}">
        <p14:creationId xmlns:p14="http://schemas.microsoft.com/office/powerpoint/2010/main" val="1044779892"/>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EF949C-CB37-486C-B298-77B625D235B6}"/>
              </a:ext>
            </a:extLst>
          </p:cNvPr>
          <p:cNvSpPr>
            <a:spLocks noGrp="1"/>
          </p:cNvSpPr>
          <p:nvPr>
            <p:ph type="sldNum" idx="10"/>
          </p:nvPr>
        </p:nvSpPr>
        <p:spPr/>
        <p:txBody>
          <a:bodyPr/>
          <a:lstStyle/>
          <a:p>
            <a:fld id="{00000000-1234-1234-1234-123412341234}" type="slidenum">
              <a:rPr lang="en" smtClean="0"/>
              <a:pPr/>
              <a:t>62</a:t>
            </a:fld>
            <a:endParaRPr lang="en"/>
          </a:p>
        </p:txBody>
      </p:sp>
      <p:sp>
        <p:nvSpPr>
          <p:cNvPr id="3" name="Text Placeholder 2">
            <a:extLst>
              <a:ext uri="{FF2B5EF4-FFF2-40B4-BE49-F238E27FC236}">
                <a16:creationId xmlns:a16="http://schemas.microsoft.com/office/drawing/2014/main" id="{A4B94219-2465-4E89-9DBF-DD583C415E2D}"/>
              </a:ext>
            </a:extLst>
          </p:cNvPr>
          <p:cNvSpPr>
            <a:spLocks noGrp="1"/>
          </p:cNvSpPr>
          <p:nvPr>
            <p:ph type="body" idx="1"/>
          </p:nvPr>
        </p:nvSpPr>
        <p:spPr>
          <a:xfrm>
            <a:off x="0" y="683288"/>
            <a:ext cx="9144000" cy="4460212"/>
          </a:xfrm>
        </p:spPr>
        <p:txBody>
          <a:bodyPr anchor="t"/>
          <a:lstStyle/>
          <a:p>
            <a:r>
              <a:rPr lang="en-US" sz="1600"/>
              <a:t>Instructiunea </a:t>
            </a:r>
            <a:r>
              <a:rPr lang="en-US" sz="1600" b="1"/>
              <a:t>break</a:t>
            </a:r>
            <a:r>
              <a:rPr lang="en-US" sz="1600"/>
              <a:t> se foloseste in instructiunea decizionala </a:t>
            </a:r>
            <a:r>
              <a:rPr lang="en-US" sz="1600" b="1" i="1"/>
              <a:t>switch</a:t>
            </a:r>
            <a:r>
              <a:rPr lang="en-US" sz="1600"/>
              <a:t> sau in instructiunile repetitive.</a:t>
            </a:r>
          </a:p>
          <a:p>
            <a:pPr lvl="1">
              <a:spcBef>
                <a:spcPts val="0"/>
              </a:spcBef>
            </a:pPr>
            <a:r>
              <a:rPr lang="en-US" sz="1600"/>
              <a:t>Sintaxa: </a:t>
            </a:r>
            <a:r>
              <a:rPr lang="en-US" sz="1600">
                <a:effectLst>
                  <a:outerShdw blurRad="38100" dist="38100" dir="2700000" algn="tl">
                    <a:srgbClr val="000000">
                      <a:alpha val="43137"/>
                    </a:srgbClr>
                  </a:outerShdw>
                </a:effectLst>
              </a:rPr>
              <a:t>break;</a:t>
            </a:r>
          </a:p>
          <a:p>
            <a:pPr lvl="2">
              <a:spcBef>
                <a:spcPts val="0"/>
              </a:spcBef>
            </a:pPr>
            <a:r>
              <a:rPr lang="en-US" sz="1600"/>
              <a:t>D</a:t>
            </a:r>
            <a:r>
              <a:rPr lang="ro-RO" sz="1600"/>
              <a:t>etermin</a:t>
            </a:r>
            <a:r>
              <a:rPr lang="en-US" sz="1600"/>
              <a:t>a</a:t>
            </a:r>
            <a:r>
              <a:rPr lang="ro-RO" sz="1600"/>
              <a:t> ie</a:t>
            </a:r>
            <a:r>
              <a:rPr lang="en-US" sz="1600"/>
              <a:t>s</a:t>
            </a:r>
            <a:r>
              <a:rPr lang="ro-RO" sz="1600"/>
              <a:t>irea necondi</a:t>
            </a:r>
            <a:r>
              <a:rPr lang="en-US" sz="1600"/>
              <a:t>t</a:t>
            </a:r>
            <a:r>
              <a:rPr lang="ro-RO" sz="1600"/>
              <a:t>ionat</a:t>
            </a:r>
            <a:r>
              <a:rPr lang="en-US" sz="1600"/>
              <a:t>a</a:t>
            </a:r>
            <a:r>
              <a:rPr lang="ro-RO" sz="1600"/>
              <a:t> din instruc</a:t>
            </a:r>
            <a:r>
              <a:rPr lang="en-US" sz="1600"/>
              <a:t>t</a:t>
            </a:r>
            <a:r>
              <a:rPr lang="ro-RO" sz="1600"/>
              <a:t>iunea </a:t>
            </a:r>
            <a:r>
              <a:rPr lang="en-US" sz="1600"/>
              <a:t>in</a:t>
            </a:r>
            <a:r>
              <a:rPr lang="ro-RO" sz="1600"/>
              <a:t> care apare</a:t>
            </a:r>
            <a:r>
              <a:rPr lang="en-US" sz="1600"/>
              <a:t> </a:t>
            </a:r>
            <a:r>
              <a:rPr lang="ro-RO" sz="1600"/>
              <a:t>(</a:t>
            </a:r>
            <a:r>
              <a:rPr lang="ro-RO" sz="1600" b="1" i="1"/>
              <a:t>switch</a:t>
            </a:r>
            <a:r>
              <a:rPr lang="ro-RO" sz="1600"/>
              <a:t>, </a:t>
            </a:r>
            <a:r>
              <a:rPr lang="ro-RO" sz="1600" b="1" i="1"/>
              <a:t>while</a:t>
            </a:r>
            <a:r>
              <a:rPr lang="ro-RO" sz="1600"/>
              <a:t>, </a:t>
            </a:r>
            <a:r>
              <a:rPr lang="ro-RO" sz="1600" b="1" i="1"/>
              <a:t>do</a:t>
            </a:r>
            <a:r>
              <a:rPr lang="ro-RO" sz="1600"/>
              <a:t> </a:t>
            </a:r>
            <a:r>
              <a:rPr lang="ro-RO" sz="1600" b="1" i="1"/>
              <a:t>while</a:t>
            </a:r>
            <a:r>
              <a:rPr lang="ro-RO" sz="1600"/>
              <a:t> sau</a:t>
            </a:r>
            <a:r>
              <a:rPr lang="ro-RO" sz="1600" b="1" i="1"/>
              <a:t> for</a:t>
            </a:r>
            <a:r>
              <a:rPr lang="ro-RO" sz="1600"/>
              <a:t>)</a:t>
            </a:r>
            <a:r>
              <a:rPr lang="en-US" sz="1600"/>
              <a:t>.</a:t>
            </a:r>
          </a:p>
          <a:p>
            <a:r>
              <a:rPr lang="ro-RO" sz="1600"/>
              <a:t>Instruc</a:t>
            </a:r>
            <a:r>
              <a:rPr lang="en-US" sz="1600"/>
              <a:t>t</a:t>
            </a:r>
            <a:r>
              <a:rPr lang="ro-RO" sz="1600"/>
              <a:t>iunea repetitiv</a:t>
            </a:r>
            <a:r>
              <a:rPr lang="en-US" sz="1600"/>
              <a:t>a</a:t>
            </a:r>
            <a:r>
              <a:rPr lang="ro-RO" sz="1600"/>
              <a:t> </a:t>
            </a:r>
            <a:r>
              <a:rPr lang="ro-RO" sz="1600" b="1" i="1"/>
              <a:t>while</a:t>
            </a:r>
            <a:r>
              <a:rPr lang="ro-RO" sz="1600"/>
              <a:t> specific</a:t>
            </a:r>
            <a:r>
              <a:rPr lang="en-US" sz="1600"/>
              <a:t>a</a:t>
            </a:r>
            <a:r>
              <a:rPr lang="ro-RO" sz="1600"/>
              <a:t> faptul c</a:t>
            </a:r>
            <a:r>
              <a:rPr lang="en-US" sz="1600"/>
              <a:t>a</a:t>
            </a:r>
            <a:r>
              <a:rPr lang="ro-RO" sz="1600"/>
              <a:t>anumite instruc</a:t>
            </a:r>
            <a:r>
              <a:rPr lang="en-US" sz="1600"/>
              <a:t>t</a:t>
            </a:r>
            <a:r>
              <a:rPr lang="ro-RO" sz="1600"/>
              <a:t>iuni se</a:t>
            </a:r>
            <a:r>
              <a:rPr lang="en-US" sz="1600"/>
              <a:t> </a:t>
            </a:r>
            <a:r>
              <a:rPr lang="ro-RO" sz="1600"/>
              <a:t>execut</a:t>
            </a:r>
            <a:r>
              <a:rPr lang="en-US" sz="1600"/>
              <a:t>a </a:t>
            </a:r>
            <a:r>
              <a:rPr lang="ro-RO" sz="1600"/>
              <a:t>de mai multe ori.</a:t>
            </a:r>
            <a:endParaRPr lang="en-US" sz="1600"/>
          </a:p>
          <a:p>
            <a:pPr lvl="1">
              <a:spcBef>
                <a:spcPts val="0"/>
              </a:spcBef>
            </a:pPr>
            <a:r>
              <a:rPr lang="ro-RO" sz="1600"/>
              <a:t>Instruc</a:t>
            </a:r>
            <a:r>
              <a:rPr lang="en-US" sz="1600"/>
              <a:t>t</a:t>
            </a:r>
            <a:r>
              <a:rPr lang="ro-RO" sz="1600"/>
              <a:t>iunea </a:t>
            </a:r>
            <a:r>
              <a:rPr lang="ro-RO" sz="1600" b="1" i="1"/>
              <a:t>while</a:t>
            </a:r>
            <a:r>
              <a:rPr lang="ro-RO" sz="1600"/>
              <a:t> este o instruc</a:t>
            </a:r>
            <a:r>
              <a:rPr lang="en-US" sz="1600"/>
              <a:t>t</a:t>
            </a:r>
            <a:r>
              <a:rPr lang="ro-RO" sz="1600"/>
              <a:t>iune repetitiv</a:t>
            </a:r>
            <a:r>
              <a:rPr lang="en-US" sz="1600"/>
              <a:t>a</a:t>
            </a:r>
            <a:r>
              <a:rPr lang="ro-RO" sz="1600"/>
              <a:t>:</a:t>
            </a:r>
            <a:endParaRPr lang="en-US" sz="1600"/>
          </a:p>
          <a:p>
            <a:pPr lvl="2">
              <a:spcBef>
                <a:spcPts val="0"/>
              </a:spcBef>
            </a:pPr>
            <a:r>
              <a:rPr lang="ro-RO" sz="1600"/>
              <a:t>cu test ini</a:t>
            </a:r>
            <a:r>
              <a:rPr lang="en-US" sz="1600"/>
              <a:t>t</a:t>
            </a:r>
            <a:r>
              <a:rPr lang="ro-RO" sz="1600"/>
              <a:t>ial;</a:t>
            </a:r>
            <a:endParaRPr lang="en-US" sz="1600"/>
          </a:p>
          <a:p>
            <a:pPr lvl="2">
              <a:spcBef>
                <a:spcPts val="0"/>
              </a:spcBef>
            </a:pPr>
            <a:r>
              <a:rPr lang="ro-RO" sz="1600"/>
              <a:t>cu num</a:t>
            </a:r>
            <a:r>
              <a:rPr lang="en-US" sz="1600"/>
              <a:t>a</a:t>
            </a:r>
            <a:r>
              <a:rPr lang="ro-RO" sz="1600"/>
              <a:t>r necunoscut de pa</a:t>
            </a:r>
            <a:r>
              <a:rPr lang="en-US" sz="1600"/>
              <a:t>s</a:t>
            </a:r>
            <a:r>
              <a:rPr lang="ro-RO" sz="1600"/>
              <a:t>i.</a:t>
            </a:r>
            <a:endParaRPr lang="en-US" sz="1600"/>
          </a:p>
          <a:p>
            <a:pPr lvl="1">
              <a:spcBef>
                <a:spcPts val="0"/>
              </a:spcBef>
            </a:pPr>
            <a:r>
              <a:rPr lang="ro-RO" sz="1600"/>
              <a:t>Sintaxa:</a:t>
            </a:r>
            <a:r>
              <a:rPr lang="en-US" sz="1600"/>
              <a:t> </a:t>
            </a:r>
            <a:r>
              <a:rPr lang="en-US" sz="1600">
                <a:effectLst>
                  <a:outerShdw blurRad="38100" dist="38100" dir="2700000" algn="tl">
                    <a:srgbClr val="000000">
                      <a:alpha val="43137"/>
                    </a:srgbClr>
                  </a:outerShdw>
                </a:effectLst>
              </a:rPr>
              <a:t>while(expresie logica)</a:t>
            </a:r>
          </a:p>
          <a:p>
            <a:pPr marL="533387" lvl="1" indent="0">
              <a:spcBef>
                <a:spcPts val="0"/>
              </a:spcBef>
              <a:buNone/>
            </a:pPr>
            <a:r>
              <a:rPr lang="en-US" sz="1600">
                <a:effectLst>
                  <a:outerShdw blurRad="38100" dist="38100" dir="2700000" algn="tl">
                    <a:srgbClr val="000000">
                      <a:alpha val="43137"/>
                    </a:srgbClr>
                  </a:outerShdw>
                </a:effectLst>
              </a:rPr>
              <a:t>                                 instructiune;</a:t>
            </a:r>
          </a:p>
          <a:p>
            <a:pPr marL="1333476" lvl="2" indent="-342900">
              <a:spcBef>
                <a:spcPts val="0"/>
              </a:spcBef>
              <a:buFont typeface="+mj-lt"/>
              <a:buAutoNum type="arabicPeriod"/>
            </a:pPr>
            <a:r>
              <a:rPr lang="en-US" sz="1600"/>
              <a:t>Se evalueaza </a:t>
            </a:r>
            <a:r>
              <a:rPr lang="en-US" sz="1600" b="1"/>
              <a:t>expresie logica</a:t>
            </a:r>
            <a:r>
              <a:rPr lang="en-US" sz="1600"/>
              <a:t>;</a:t>
            </a:r>
          </a:p>
          <a:p>
            <a:pPr marL="1333476" lvl="2" indent="-342900">
              <a:spcBef>
                <a:spcPts val="0"/>
              </a:spcBef>
              <a:buFont typeface="+mj-lt"/>
              <a:buAutoNum type="arabicPeriod"/>
            </a:pPr>
            <a:r>
              <a:rPr lang="en-US" sz="1600"/>
              <a:t>Daca valoarea produsade aceasta este adevarata (diferita de 0), se executa </a:t>
            </a:r>
            <a:r>
              <a:rPr lang="en-US" sz="1600" b="1"/>
              <a:t>instructiune</a:t>
            </a:r>
            <a:r>
              <a:rPr lang="en-US" sz="1600"/>
              <a:t>, apoi se trece la pasul 1, altfel (are valoarea 0) se trece la instructiunea urmatoare din program.</a:t>
            </a:r>
          </a:p>
          <a:p>
            <a:pPr marL="1333476" lvl="2" indent="-342900">
              <a:spcBef>
                <a:spcPts val="0"/>
              </a:spcBef>
              <a:buFont typeface="+mj-lt"/>
              <a:buAutoNum type="arabicPeriod"/>
            </a:pPr>
            <a:endParaRPr lang="en-US" sz="1800"/>
          </a:p>
          <a:p>
            <a:pPr lvl="1">
              <a:spcBef>
                <a:spcPts val="0"/>
              </a:spcBef>
            </a:pPr>
            <a:endParaRPr lang="ro-RO" sz="1800"/>
          </a:p>
          <a:p>
            <a:endParaRPr lang="ro-RO" sz="1800"/>
          </a:p>
        </p:txBody>
      </p:sp>
    </p:spTree>
    <p:extLst>
      <p:ext uri="{BB962C8B-B14F-4D97-AF65-F5344CB8AC3E}">
        <p14:creationId xmlns:p14="http://schemas.microsoft.com/office/powerpoint/2010/main" val="123806194"/>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582DAF-9CA4-4C25-91B4-7870901E6CFA}"/>
              </a:ext>
            </a:extLst>
          </p:cNvPr>
          <p:cNvSpPr>
            <a:spLocks noGrp="1"/>
          </p:cNvSpPr>
          <p:nvPr>
            <p:ph type="sldNum" idx="10"/>
          </p:nvPr>
        </p:nvSpPr>
        <p:spPr/>
        <p:txBody>
          <a:bodyPr/>
          <a:lstStyle/>
          <a:p>
            <a:fld id="{00000000-1234-1234-1234-123412341234}" type="slidenum">
              <a:rPr lang="en" smtClean="0"/>
              <a:pPr/>
              <a:t>63</a:t>
            </a:fld>
            <a:endParaRPr lang="en"/>
          </a:p>
        </p:txBody>
      </p:sp>
      <p:sp>
        <p:nvSpPr>
          <p:cNvPr id="3" name="Text Placeholder 2">
            <a:extLst>
              <a:ext uri="{FF2B5EF4-FFF2-40B4-BE49-F238E27FC236}">
                <a16:creationId xmlns:a16="http://schemas.microsoft.com/office/drawing/2014/main" id="{E8483D9B-72A5-47BA-8FF1-B538940A033C}"/>
              </a:ext>
            </a:extLst>
          </p:cNvPr>
          <p:cNvSpPr>
            <a:spLocks noGrp="1"/>
          </p:cNvSpPr>
          <p:nvPr>
            <p:ph type="body" idx="1"/>
          </p:nvPr>
        </p:nvSpPr>
        <p:spPr>
          <a:xfrm>
            <a:off x="0" y="673240"/>
            <a:ext cx="9144000" cy="4470260"/>
          </a:xfrm>
        </p:spPr>
        <p:txBody>
          <a:bodyPr anchor="t"/>
          <a:lstStyle/>
          <a:p>
            <a:r>
              <a:rPr lang="ro-RO" sz="1800"/>
              <a:t>Instructiunea repetitiva </a:t>
            </a:r>
            <a:r>
              <a:rPr lang="ro-RO" sz="1800" b="1" i="1"/>
              <a:t>do while </a:t>
            </a:r>
            <a:r>
              <a:rPr lang="ro-RO" sz="1800"/>
              <a:t>specifica faptul ca anumite instructiuni</a:t>
            </a:r>
            <a:r>
              <a:rPr lang="en-US" sz="1800"/>
              <a:t> </a:t>
            </a:r>
            <a:r>
              <a:rPr lang="ro-RO" sz="1800"/>
              <a:t>se executa de mai multe ori.</a:t>
            </a:r>
          </a:p>
          <a:p>
            <a:pPr lvl="1"/>
            <a:r>
              <a:rPr lang="pt-BR" sz="1800"/>
              <a:t>Instructiunea </a:t>
            </a:r>
            <a:r>
              <a:rPr lang="pt-BR" sz="1800" b="1" i="1"/>
              <a:t>do while </a:t>
            </a:r>
            <a:r>
              <a:rPr lang="pt-BR" sz="1800"/>
              <a:t>este o instructiune repetitiva:</a:t>
            </a:r>
          </a:p>
          <a:p>
            <a:pPr lvl="2"/>
            <a:r>
              <a:rPr lang="pt-BR" sz="1800"/>
              <a:t>cu test final;</a:t>
            </a:r>
          </a:p>
          <a:p>
            <a:pPr lvl="2"/>
            <a:r>
              <a:rPr lang="pt-BR" sz="1800"/>
              <a:t>cu numar necunoscut de pasi.</a:t>
            </a:r>
          </a:p>
          <a:p>
            <a:pPr lvl="1"/>
            <a:r>
              <a:rPr lang="pt-BR" sz="1800"/>
              <a:t>Sintaxa: </a:t>
            </a:r>
            <a:r>
              <a:rPr lang="ro-RO" sz="1800">
                <a:effectLst>
                  <a:outerShdw blurRad="38100" dist="38100" dir="2700000" algn="tl">
                    <a:srgbClr val="000000">
                      <a:alpha val="43137"/>
                    </a:srgbClr>
                  </a:outerShdw>
                </a:effectLst>
              </a:rPr>
              <a:t>do</a:t>
            </a:r>
            <a:endParaRPr lang="en-US" sz="1800">
              <a:effectLst>
                <a:outerShdw blurRad="38100" dist="38100" dir="2700000" algn="tl">
                  <a:srgbClr val="000000">
                    <a:alpha val="43137"/>
                  </a:srgbClr>
                </a:outerShdw>
              </a:effectLst>
            </a:endParaRPr>
          </a:p>
          <a:p>
            <a:pPr marL="533387" lvl="1" indent="0">
              <a:buNone/>
            </a:pPr>
            <a:r>
              <a:rPr lang="en-US" sz="1800">
                <a:effectLst>
                  <a:outerShdw blurRad="38100" dist="38100" dir="2700000" algn="tl">
                    <a:srgbClr val="000000">
                      <a:alpha val="43137"/>
                    </a:srgbClr>
                  </a:outerShdw>
                </a:effectLst>
              </a:rPr>
              <a:t>                                 instructiune;</a:t>
            </a:r>
          </a:p>
          <a:p>
            <a:pPr marL="533387" lvl="1" indent="0">
              <a:buNone/>
            </a:pPr>
            <a:r>
              <a:rPr lang="en-US" sz="1800">
                <a:effectLst>
                  <a:outerShdw blurRad="38100" dist="38100" dir="2700000" algn="tl">
                    <a:srgbClr val="000000">
                      <a:alpha val="43137"/>
                    </a:srgbClr>
                  </a:outerShdw>
                </a:effectLst>
              </a:rPr>
              <a:t>                       while(expresie logica);</a:t>
            </a:r>
          </a:p>
          <a:p>
            <a:pPr marL="1333476" lvl="2" indent="-342900">
              <a:buFont typeface="+mj-lt"/>
              <a:buAutoNum type="arabicPeriod"/>
            </a:pPr>
            <a:r>
              <a:rPr lang="en-US" sz="1800"/>
              <a:t>Se executa </a:t>
            </a:r>
            <a:r>
              <a:rPr lang="en-US" sz="1800" b="1"/>
              <a:t>instructiune</a:t>
            </a:r>
            <a:r>
              <a:rPr lang="en-US" sz="1800"/>
              <a:t>;</a:t>
            </a:r>
          </a:p>
          <a:p>
            <a:pPr marL="1333476" lvl="2" indent="-342900">
              <a:spcBef>
                <a:spcPts val="0"/>
              </a:spcBef>
              <a:buFont typeface="+mj-lt"/>
              <a:buAutoNum type="arabicPeriod"/>
            </a:pPr>
            <a:r>
              <a:rPr lang="en-US" sz="1800"/>
              <a:t>Se evalueaza </a:t>
            </a:r>
            <a:r>
              <a:rPr lang="en-US" sz="1800" b="1"/>
              <a:t>expresie logica</a:t>
            </a:r>
            <a:r>
              <a:rPr lang="en-US" sz="1800"/>
              <a:t>; daca valoarea produsa de aceasta </a:t>
            </a:r>
          </a:p>
          <a:p>
            <a:pPr marL="990576" lvl="2" indent="0">
              <a:spcBef>
                <a:spcPts val="0"/>
              </a:spcBef>
              <a:buNone/>
            </a:pPr>
            <a:r>
              <a:rPr lang="en-US" sz="1800"/>
              <a:t>este 0, executia se incheie, altfel se trece la pasul 1.</a:t>
            </a:r>
          </a:p>
          <a:p>
            <a:pPr marL="1333476" lvl="2" indent="-342900">
              <a:buFont typeface="+mj-lt"/>
              <a:buAutoNum type="arabicPeriod"/>
            </a:pPr>
            <a:endParaRPr lang="en-US" sz="1800">
              <a:effectLst>
                <a:outerShdw blurRad="38100" dist="38100" dir="2700000" algn="tl">
                  <a:srgbClr val="000000">
                    <a:alpha val="43137"/>
                  </a:srgbClr>
                </a:outerShdw>
              </a:effectLst>
            </a:endParaRPr>
          </a:p>
          <a:p>
            <a:pPr lvl="2">
              <a:buFont typeface="+mj-lt"/>
              <a:buAutoNum type="arabicPeriod"/>
            </a:pPr>
            <a:endParaRPr lang="pt-BR" sz="1800"/>
          </a:p>
        </p:txBody>
      </p:sp>
    </p:spTree>
    <p:extLst>
      <p:ext uri="{BB962C8B-B14F-4D97-AF65-F5344CB8AC3E}">
        <p14:creationId xmlns:p14="http://schemas.microsoft.com/office/powerpoint/2010/main" val="1202225319"/>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870F37-F38E-48E7-A77F-DC8D47127FAD}"/>
              </a:ext>
            </a:extLst>
          </p:cNvPr>
          <p:cNvSpPr>
            <a:spLocks noGrp="1"/>
          </p:cNvSpPr>
          <p:nvPr>
            <p:ph type="sldNum" idx="10"/>
          </p:nvPr>
        </p:nvSpPr>
        <p:spPr/>
        <p:txBody>
          <a:bodyPr/>
          <a:lstStyle/>
          <a:p>
            <a:fld id="{00000000-1234-1234-1234-123412341234}" type="slidenum">
              <a:rPr lang="en" smtClean="0"/>
              <a:pPr/>
              <a:t>64</a:t>
            </a:fld>
            <a:endParaRPr lang="en"/>
          </a:p>
        </p:txBody>
      </p:sp>
      <p:sp>
        <p:nvSpPr>
          <p:cNvPr id="3" name="Text Placeholder 2">
            <a:extLst>
              <a:ext uri="{FF2B5EF4-FFF2-40B4-BE49-F238E27FC236}">
                <a16:creationId xmlns:a16="http://schemas.microsoft.com/office/drawing/2014/main" id="{A7F1433E-C2D3-4153-B380-E98B878E5C74}"/>
              </a:ext>
            </a:extLst>
          </p:cNvPr>
          <p:cNvSpPr>
            <a:spLocks noGrp="1"/>
          </p:cNvSpPr>
          <p:nvPr>
            <p:ph type="body" idx="1"/>
          </p:nvPr>
        </p:nvSpPr>
        <p:spPr>
          <a:xfrm>
            <a:off x="0" y="656216"/>
            <a:ext cx="9144000" cy="4487284"/>
          </a:xfrm>
        </p:spPr>
        <p:txBody>
          <a:bodyPr anchor="t"/>
          <a:lstStyle/>
          <a:p>
            <a:r>
              <a:rPr lang="ro-RO" sz="1800"/>
              <a:t>Instructiunea repetitiva </a:t>
            </a:r>
            <a:r>
              <a:rPr lang="ro-RO" sz="1800" b="1" i="1"/>
              <a:t>for</a:t>
            </a:r>
            <a:r>
              <a:rPr lang="ro-RO" sz="1800"/>
              <a:t> specifica faptul ca anumite instructiuni se</a:t>
            </a:r>
            <a:r>
              <a:rPr lang="en-US" sz="1800"/>
              <a:t> </a:t>
            </a:r>
            <a:r>
              <a:rPr lang="ro-RO" sz="1800"/>
              <a:t>executa de mai multe ori.</a:t>
            </a:r>
            <a:endParaRPr lang="en-US" sz="1800"/>
          </a:p>
          <a:p>
            <a:r>
              <a:rPr lang="ro-RO" sz="1800"/>
              <a:t>Instruc</a:t>
            </a:r>
            <a:r>
              <a:rPr lang="en-US" sz="1800"/>
              <a:t>t</a:t>
            </a:r>
            <a:r>
              <a:rPr lang="ro-RO" sz="1800"/>
              <a:t>iunea </a:t>
            </a:r>
            <a:r>
              <a:rPr lang="ro-RO" sz="1800" b="1" i="1"/>
              <a:t>for</a:t>
            </a:r>
            <a:r>
              <a:rPr lang="ro-RO" sz="1800"/>
              <a:t> este o instrucţiune repetitiv</a:t>
            </a:r>
            <a:r>
              <a:rPr lang="en-US" sz="1800"/>
              <a:t>a</a:t>
            </a:r>
            <a:r>
              <a:rPr lang="ro-RO" sz="1800"/>
              <a:t>: cu num</a:t>
            </a:r>
            <a:r>
              <a:rPr lang="en-US" sz="1800"/>
              <a:t>a</a:t>
            </a:r>
            <a:r>
              <a:rPr lang="ro-RO" sz="1800"/>
              <a:t>r cunoscut de pa</a:t>
            </a:r>
            <a:r>
              <a:rPr lang="en-US" sz="1800"/>
              <a:t>s</a:t>
            </a:r>
            <a:r>
              <a:rPr lang="ro-RO" sz="1800"/>
              <a:t>i.</a:t>
            </a:r>
            <a:endParaRPr lang="en-US" sz="1800"/>
          </a:p>
          <a:p>
            <a:pPr lvl="1"/>
            <a:r>
              <a:rPr lang="en-US" sz="1800"/>
              <a:t>Sintaxa: </a:t>
            </a:r>
            <a:r>
              <a:rPr lang="en-US" sz="1800">
                <a:effectLst>
                  <a:outerShdw blurRad="38100" dist="38100" dir="2700000" algn="tl">
                    <a:srgbClr val="000000">
                      <a:alpha val="43137"/>
                    </a:srgbClr>
                  </a:outerShdw>
                </a:effectLst>
              </a:rPr>
              <a:t>for(expresie1;expresie2;expresie3)</a:t>
            </a:r>
          </a:p>
          <a:p>
            <a:pPr marL="533387" lvl="1" indent="0">
              <a:buNone/>
            </a:pPr>
            <a:r>
              <a:rPr lang="en-US" sz="1800">
                <a:effectLst>
                  <a:outerShdw blurRad="38100" dist="38100" dir="2700000" algn="tl">
                    <a:srgbClr val="000000">
                      <a:alpha val="43137"/>
                    </a:srgbClr>
                  </a:outerShdw>
                </a:effectLst>
              </a:rPr>
              <a:t>                                   instructiune;</a:t>
            </a:r>
          </a:p>
          <a:p>
            <a:pPr marL="1333476" lvl="2" indent="-342900">
              <a:buFont typeface="+mj-lt"/>
              <a:buAutoNum type="arabicPeriod"/>
            </a:pPr>
            <a:r>
              <a:rPr lang="en-US" sz="1800"/>
              <a:t>S</a:t>
            </a:r>
            <a:r>
              <a:rPr lang="ro-RO" sz="1800"/>
              <a:t>e evalueaz</a:t>
            </a:r>
            <a:r>
              <a:rPr lang="en-US" sz="1800"/>
              <a:t>a</a:t>
            </a:r>
            <a:r>
              <a:rPr lang="ro-RO" sz="1800"/>
              <a:t> </a:t>
            </a:r>
            <a:r>
              <a:rPr lang="ro-RO" sz="1800" b="1"/>
              <a:t>expresie</a:t>
            </a:r>
            <a:r>
              <a:rPr lang="en-US" sz="1800" b="1"/>
              <a:t>1</a:t>
            </a:r>
            <a:r>
              <a:rPr lang="en-US" sz="1800"/>
              <a:t>;</a:t>
            </a:r>
          </a:p>
          <a:p>
            <a:pPr marL="1333476" lvl="2" indent="-342900">
              <a:buFont typeface="+mj-lt"/>
              <a:buAutoNum type="arabicPeriod"/>
            </a:pPr>
            <a:r>
              <a:rPr lang="en-US" sz="1800"/>
              <a:t>S</a:t>
            </a:r>
            <a:r>
              <a:rPr lang="ro-RO" sz="1800"/>
              <a:t>e evalueaza </a:t>
            </a:r>
            <a:r>
              <a:rPr lang="ro-RO" sz="1800" b="1"/>
              <a:t>expresie2;</a:t>
            </a:r>
            <a:r>
              <a:rPr lang="ro-RO" sz="1800"/>
              <a:t> daca aceasta produce o</a:t>
            </a:r>
            <a:r>
              <a:rPr lang="en-US" sz="1800"/>
              <a:t> </a:t>
            </a:r>
            <a:r>
              <a:rPr lang="ro-RO" sz="1800"/>
              <a:t>valoare diferita de 0, se executa </a:t>
            </a:r>
            <a:r>
              <a:rPr lang="ro-RO" sz="1800" b="1"/>
              <a:t>instructiune</a:t>
            </a:r>
            <a:r>
              <a:rPr lang="ro-RO" sz="1800"/>
              <a:t>, apoi se</a:t>
            </a:r>
            <a:r>
              <a:rPr lang="en-US" sz="1800"/>
              <a:t> </a:t>
            </a:r>
            <a:r>
              <a:rPr lang="ro-RO" sz="1800"/>
              <a:t>trece la pasul 3, altfel instructiunea </a:t>
            </a:r>
            <a:r>
              <a:rPr lang="ro-RO" sz="1800" b="1" i="1"/>
              <a:t>for</a:t>
            </a:r>
            <a:r>
              <a:rPr lang="ro-RO" sz="1800"/>
              <a:t> se incheie;</a:t>
            </a:r>
            <a:endParaRPr lang="en-US" sz="1800"/>
          </a:p>
          <a:p>
            <a:pPr marL="1333476" lvl="2" indent="-342900">
              <a:buFont typeface="+mj-lt"/>
              <a:buAutoNum type="arabicPeriod"/>
            </a:pPr>
            <a:r>
              <a:rPr lang="en-US" sz="1800"/>
              <a:t>S</a:t>
            </a:r>
            <a:r>
              <a:rPr lang="ro-RO" sz="1800"/>
              <a:t>e evalueaz</a:t>
            </a:r>
            <a:r>
              <a:rPr lang="en-US" sz="1800"/>
              <a:t>a</a:t>
            </a:r>
            <a:r>
              <a:rPr lang="ro-RO" sz="1800"/>
              <a:t> </a:t>
            </a:r>
            <a:r>
              <a:rPr lang="ro-RO" sz="1800" b="1"/>
              <a:t>expresie3</a:t>
            </a:r>
            <a:r>
              <a:rPr lang="ro-RO" sz="1800"/>
              <a:t> </a:t>
            </a:r>
            <a:r>
              <a:rPr lang="en-US" sz="1800"/>
              <a:t>s</a:t>
            </a:r>
            <a:r>
              <a:rPr lang="ro-RO" sz="1800"/>
              <a:t>i se revine la pasul 2.</a:t>
            </a:r>
          </a:p>
          <a:p>
            <a:pPr marL="1333476" lvl="2" indent="-342900">
              <a:buFont typeface="+mj-lt"/>
              <a:buAutoNum type="arabicPeriod"/>
            </a:pPr>
            <a:endParaRPr lang="ro-RO" sz="1800" b="1"/>
          </a:p>
          <a:p>
            <a:endParaRPr lang="ro-RO" sz="1800"/>
          </a:p>
        </p:txBody>
      </p:sp>
    </p:spTree>
    <p:extLst>
      <p:ext uri="{BB962C8B-B14F-4D97-AF65-F5344CB8AC3E}">
        <p14:creationId xmlns:p14="http://schemas.microsoft.com/office/powerpoint/2010/main" val="534987861"/>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a:t>B</a:t>
            </a:r>
            <a:r>
              <a:rPr lang="en-US"/>
              <a:t>IBLIOGRAFIE</a:t>
            </a:r>
            <a:endParaRPr/>
          </a:p>
        </p:txBody>
      </p:sp>
      <p:sp>
        <p:nvSpPr>
          <p:cNvPr id="513" name="Google Shape;513;p35"/>
          <p:cNvSpPr txBox="1">
            <a:spLocks noGrp="1"/>
          </p:cNvSpPr>
          <p:nvPr>
            <p:ph type="body" idx="1"/>
          </p:nvPr>
        </p:nvSpPr>
        <p:spPr>
          <a:xfrm>
            <a:off x="0" y="1323191"/>
            <a:ext cx="9143999" cy="3820309"/>
          </a:xfrm>
          <a:prstGeom prst="rect">
            <a:avLst/>
          </a:prstGeom>
        </p:spPr>
        <p:txBody>
          <a:bodyPr spcFirstLastPara="1" wrap="square" lIns="91425" tIns="91425" rIns="91425" bIns="91425" numCol="2" anchor="t" anchorCtr="0">
            <a:normAutofit fontScale="92500" lnSpcReduction="10000"/>
          </a:bodyPr>
          <a:lstStyle/>
          <a:p>
            <a:pPr marL="76200" lvl="0" indent="0">
              <a:lnSpc>
                <a:spcPct val="115000"/>
              </a:lnSpc>
              <a:spcBef>
                <a:spcPts val="1000"/>
              </a:spcBef>
              <a:buNone/>
            </a:pPr>
            <a:r>
              <a:rPr lang="ro-RO" sz="800">
                <a:solidFill>
                  <a:srgbClr val="3F5378"/>
                </a:solidFill>
              </a:rPr>
              <a:t>ro.wikipedia.org/wiki/C++</a:t>
            </a:r>
          </a:p>
          <a:p>
            <a:pPr marL="76200" lvl="0" indent="0">
              <a:lnSpc>
                <a:spcPct val="115000"/>
              </a:lnSpc>
              <a:spcBef>
                <a:spcPts val="1000"/>
              </a:spcBef>
              <a:buNone/>
            </a:pPr>
            <a:r>
              <a:rPr lang="ro-RO" sz="800">
                <a:solidFill>
                  <a:srgbClr val="3F5378"/>
                </a:solidFill>
              </a:rPr>
              <a:t>ro.wikipedia.org/wiki/Programare</a:t>
            </a:r>
          </a:p>
          <a:p>
            <a:pPr marL="76200" lvl="0" indent="0">
              <a:lnSpc>
                <a:spcPct val="115000"/>
              </a:lnSpc>
              <a:spcBef>
                <a:spcPts val="1000"/>
              </a:spcBef>
              <a:buNone/>
            </a:pPr>
            <a:r>
              <a:rPr lang="ro-RO" sz="800">
                <a:solidFill>
                  <a:srgbClr val="3F5378"/>
                </a:solidFill>
              </a:rPr>
              <a:t>en.wikipedia.org/wiki/C++</a:t>
            </a:r>
          </a:p>
          <a:p>
            <a:pPr marL="76200" lvl="0" indent="0">
              <a:lnSpc>
                <a:spcPct val="115000"/>
              </a:lnSpc>
              <a:spcBef>
                <a:spcPts val="1000"/>
              </a:spcBef>
              <a:buNone/>
            </a:pPr>
            <a:r>
              <a:rPr lang="ro-RO" sz="800">
                <a:solidFill>
                  <a:srgbClr val="3F5378"/>
                </a:solidFill>
              </a:rPr>
              <a:t>en.wikipedia.org/wiki/List_of_compilers</a:t>
            </a:r>
          </a:p>
          <a:p>
            <a:pPr marL="76200" lvl="0" indent="0">
              <a:lnSpc>
                <a:spcPct val="115000"/>
              </a:lnSpc>
              <a:spcBef>
                <a:spcPts val="1000"/>
              </a:spcBef>
              <a:buNone/>
            </a:pPr>
            <a:r>
              <a:rPr lang="ro-RO" sz="800">
                <a:solidFill>
                  <a:srgbClr val="3F5378"/>
                </a:solidFill>
              </a:rPr>
              <a:t>en.wikipedia.org/wiki/Low-level_programming_language</a:t>
            </a:r>
          </a:p>
          <a:p>
            <a:pPr marL="76200" lvl="0" indent="0">
              <a:lnSpc>
                <a:spcPct val="115000"/>
              </a:lnSpc>
              <a:spcBef>
                <a:spcPts val="1000"/>
              </a:spcBef>
              <a:buNone/>
            </a:pPr>
            <a:r>
              <a:rPr lang="ro-RO" sz="800">
                <a:solidFill>
                  <a:srgbClr val="3F5378"/>
                </a:solidFill>
              </a:rPr>
              <a:t>en.wikipedia.org/wiki/Imperative_programming</a:t>
            </a:r>
          </a:p>
          <a:p>
            <a:pPr marL="76200" lvl="0" indent="0">
              <a:lnSpc>
                <a:spcPct val="115000"/>
              </a:lnSpc>
              <a:spcBef>
                <a:spcPts val="1000"/>
              </a:spcBef>
              <a:buNone/>
            </a:pPr>
            <a:r>
              <a:rPr lang="ro-RO" sz="800">
                <a:solidFill>
                  <a:srgbClr val="3F5378"/>
                </a:solidFill>
              </a:rPr>
              <a:t>en.wikipedia.org/wiki/Object-oriented_programming</a:t>
            </a:r>
          </a:p>
          <a:p>
            <a:pPr marL="76200" lvl="0" indent="0">
              <a:lnSpc>
                <a:spcPct val="115000"/>
              </a:lnSpc>
              <a:spcBef>
                <a:spcPts val="1000"/>
              </a:spcBef>
              <a:buNone/>
            </a:pPr>
            <a:r>
              <a:rPr lang="ro-RO" sz="800">
                <a:solidFill>
                  <a:srgbClr val="3F5378"/>
                </a:solidFill>
              </a:rPr>
              <a:t>en.wikipedia.org/wiki/Generic_programming</a:t>
            </a:r>
          </a:p>
          <a:p>
            <a:pPr marL="76200" lvl="0" indent="0">
              <a:lnSpc>
                <a:spcPct val="115000"/>
              </a:lnSpc>
              <a:spcBef>
                <a:spcPts val="1000"/>
              </a:spcBef>
              <a:buNone/>
            </a:pPr>
            <a:r>
              <a:rPr lang="ro-RO" sz="800">
                <a:solidFill>
                  <a:srgbClr val="3F5378"/>
                </a:solidFill>
              </a:rPr>
              <a:t>en.wikipedia.org/wiki/GNU_Compiler_Collection</a:t>
            </a:r>
          </a:p>
          <a:p>
            <a:pPr marL="76200" lvl="0" indent="0">
              <a:lnSpc>
                <a:spcPct val="115000"/>
              </a:lnSpc>
              <a:spcBef>
                <a:spcPts val="1000"/>
              </a:spcBef>
              <a:buNone/>
            </a:pPr>
            <a:r>
              <a:rPr lang="ro-RO" sz="800">
                <a:solidFill>
                  <a:srgbClr val="3F5378"/>
                </a:solidFill>
              </a:rPr>
              <a:t>en.wikipedia.org/wiki/Intel_C++_Compiler</a:t>
            </a:r>
          </a:p>
          <a:p>
            <a:pPr marL="76200" lvl="0" indent="0">
              <a:lnSpc>
                <a:spcPct val="115000"/>
              </a:lnSpc>
              <a:spcBef>
                <a:spcPts val="1000"/>
              </a:spcBef>
              <a:buNone/>
            </a:pPr>
            <a:r>
              <a:rPr lang="ro-RO" sz="800">
                <a:solidFill>
                  <a:srgbClr val="3F5378"/>
                </a:solidFill>
              </a:rPr>
              <a:t>en.wikipedia.org/wiki/History_of_programming_languages</a:t>
            </a:r>
            <a:endParaRPr lang="en-US" sz="800">
              <a:solidFill>
                <a:srgbClr val="3F5378"/>
              </a:solidFill>
            </a:endParaRPr>
          </a:p>
          <a:p>
            <a:pPr marL="76200" indent="0">
              <a:lnSpc>
                <a:spcPct val="115000"/>
              </a:lnSpc>
              <a:spcBef>
                <a:spcPts val="1000"/>
              </a:spcBef>
              <a:buNone/>
            </a:pPr>
            <a:r>
              <a:rPr lang="ro-RO" sz="800">
                <a:solidFill>
                  <a:srgbClr val="3F5378"/>
                </a:solidFill>
              </a:rPr>
              <a:t>en.cppreference.com/w/</a:t>
            </a:r>
          </a:p>
          <a:p>
            <a:pPr marL="76200" lvl="0" indent="0">
              <a:lnSpc>
                <a:spcPct val="115000"/>
              </a:lnSpc>
              <a:spcBef>
                <a:spcPts val="1000"/>
              </a:spcBef>
              <a:buNone/>
            </a:pPr>
            <a:r>
              <a:rPr lang="ro-RO" sz="800">
                <a:solidFill>
                  <a:srgbClr val="3F5378"/>
                </a:solidFill>
              </a:rPr>
              <a:t>i-programmer.info/history/computer-languages/2795-programming-language-infographic.html</a:t>
            </a:r>
          </a:p>
          <a:p>
            <a:pPr marL="76200" lvl="0" indent="0">
              <a:lnSpc>
                <a:spcPct val="115000"/>
              </a:lnSpc>
              <a:spcBef>
                <a:spcPts val="1000"/>
              </a:spcBef>
              <a:buNone/>
            </a:pPr>
            <a:r>
              <a:rPr lang="ro-RO" sz="800">
                <a:solidFill>
                  <a:srgbClr val="3F5378"/>
                </a:solidFill>
              </a:rPr>
              <a:t>quora.com/Which-is-the-best-compiler-for-C-C++-programming</a:t>
            </a:r>
          </a:p>
          <a:p>
            <a:pPr marL="76200" lvl="0" indent="0">
              <a:lnSpc>
                <a:spcPct val="115000"/>
              </a:lnSpc>
              <a:spcBef>
                <a:spcPts val="1000"/>
              </a:spcBef>
              <a:buNone/>
            </a:pPr>
            <a:r>
              <a:rPr lang="ro-RO" sz="800">
                <a:solidFill>
                  <a:srgbClr val="3F5378"/>
                </a:solidFill>
              </a:rPr>
              <a:t>invensis.net/blog/it/applications-of-c-c-plus-plus-in-the-real-world</a:t>
            </a:r>
            <a:endParaRPr lang="en-US" sz="800">
              <a:solidFill>
                <a:srgbClr val="3F5378"/>
              </a:solidFill>
            </a:endParaRPr>
          </a:p>
          <a:p>
            <a:pPr marL="76200" lvl="0" indent="0">
              <a:lnSpc>
                <a:spcPct val="115000"/>
              </a:lnSpc>
              <a:spcBef>
                <a:spcPts val="1000"/>
              </a:spcBef>
              <a:buNone/>
            </a:pPr>
            <a:r>
              <a:rPr lang="ro-RO" sz="800">
                <a:solidFill>
                  <a:srgbClr val="3F5378"/>
                </a:solidFill>
              </a:rPr>
              <a:t>msdn.microsoft.com/library/6aw8xdf2.aspx</a:t>
            </a:r>
          </a:p>
          <a:p>
            <a:pPr marL="76200" lvl="0" indent="0">
              <a:lnSpc>
                <a:spcPct val="115000"/>
              </a:lnSpc>
              <a:spcBef>
                <a:spcPts val="1000"/>
              </a:spcBef>
              <a:buNone/>
            </a:pPr>
            <a:r>
              <a:rPr lang="ro-RO" sz="800">
                <a:solidFill>
                  <a:srgbClr val="3F5378"/>
                </a:solidFill>
              </a:rPr>
              <a:t>isocpp.org</a:t>
            </a:r>
          </a:p>
          <a:p>
            <a:pPr marL="76200" lvl="0" indent="0">
              <a:lnSpc>
                <a:spcPct val="115000"/>
              </a:lnSpc>
              <a:spcBef>
                <a:spcPts val="1000"/>
              </a:spcBef>
              <a:buNone/>
            </a:pPr>
            <a:r>
              <a:rPr lang="ro-RO" sz="800">
                <a:solidFill>
                  <a:srgbClr val="3F5378"/>
                </a:solidFill>
              </a:rPr>
              <a:t>stroustrup.com</a:t>
            </a:r>
          </a:p>
          <a:p>
            <a:pPr marL="76200" lvl="0" indent="0">
              <a:lnSpc>
                <a:spcPct val="115000"/>
              </a:lnSpc>
              <a:spcBef>
                <a:spcPts val="1000"/>
              </a:spcBef>
              <a:buNone/>
            </a:pPr>
            <a:r>
              <a:rPr lang="ro-RO" sz="800">
                <a:solidFill>
                  <a:srgbClr val="3F5378"/>
                </a:solidFill>
              </a:rPr>
              <a:t>cnchogastecuci.ro/portofoliu/</a:t>
            </a:r>
            <a:endParaRPr lang="en-US" sz="800">
              <a:solidFill>
                <a:srgbClr val="3F5378"/>
              </a:solidFill>
            </a:endParaRPr>
          </a:p>
          <a:p>
            <a:pPr marL="76200" lvl="0" indent="0">
              <a:lnSpc>
                <a:spcPct val="115000"/>
              </a:lnSpc>
              <a:spcBef>
                <a:spcPts val="1000"/>
              </a:spcBef>
              <a:buNone/>
            </a:pPr>
            <a:r>
              <a:rPr lang="ro-RO" sz="800">
                <a:solidFill>
                  <a:srgbClr val="3F5378"/>
                </a:solidFill>
              </a:rPr>
              <a:t>competentedigitale.ro/c/</a:t>
            </a:r>
          </a:p>
          <a:p>
            <a:pPr marL="76200" lvl="0" indent="0">
              <a:lnSpc>
                <a:spcPct val="115000"/>
              </a:lnSpc>
              <a:spcBef>
                <a:spcPts val="1000"/>
              </a:spcBef>
              <a:buNone/>
            </a:pPr>
            <a:r>
              <a:rPr lang="ro-RO" sz="800">
                <a:solidFill>
                  <a:srgbClr val="3F5378"/>
                </a:solidFill>
              </a:rPr>
              <a:t>infoscience.3x.ro/c++/</a:t>
            </a:r>
          </a:p>
          <a:p>
            <a:pPr marL="76200" lvl="0" indent="0">
              <a:lnSpc>
                <a:spcPct val="115000"/>
              </a:lnSpc>
              <a:spcBef>
                <a:spcPts val="1000"/>
              </a:spcBef>
              <a:buNone/>
            </a:pPr>
            <a:r>
              <a:rPr lang="ro-RO" sz="800">
                <a:solidFill>
                  <a:srgbClr val="3F5378"/>
                </a:solidFill>
              </a:rPr>
              <a:t>cnchogastecuci.ro/portofoliu/algoritmi/Notiuni_teoretice.pdf</a:t>
            </a:r>
          </a:p>
          <a:p>
            <a:pPr marL="76200" lvl="0" indent="0">
              <a:lnSpc>
                <a:spcPct val="115000"/>
              </a:lnSpc>
              <a:spcBef>
                <a:spcPts val="1000"/>
              </a:spcBef>
              <a:buNone/>
            </a:pPr>
            <a:r>
              <a:rPr lang="ro-RO" sz="800">
                <a:solidFill>
                  <a:srgbClr val="3F5378"/>
                </a:solidFill>
              </a:rPr>
              <a:t>ai.pub.ro/resources/files/PC/PC2.pdf</a:t>
            </a:r>
          </a:p>
          <a:p>
            <a:pPr marL="76200" lvl="0" indent="0">
              <a:lnSpc>
                <a:spcPct val="115000"/>
              </a:lnSpc>
              <a:spcBef>
                <a:spcPts val="1000"/>
              </a:spcBef>
              <a:buNone/>
            </a:pPr>
            <a:r>
              <a:rPr lang="ro-RO" sz="800">
                <a:solidFill>
                  <a:srgbClr val="3F5378"/>
                </a:solidFill>
              </a:rPr>
              <a:t>vega.unitbv.ro/~cataron/Courses/PCLPII/PCLP2_Laboratorul2.pdf</a:t>
            </a:r>
          </a:p>
          <a:p>
            <a:pPr marL="76200" lvl="0" indent="0">
              <a:lnSpc>
                <a:spcPct val="115000"/>
              </a:lnSpc>
              <a:spcBef>
                <a:spcPts val="1000"/>
              </a:spcBef>
              <a:buNone/>
            </a:pPr>
            <a:r>
              <a:rPr lang="ro-RO" sz="800">
                <a:solidFill>
                  <a:srgbClr val="3F5378"/>
                </a:solidFill>
              </a:rPr>
              <a:t>tutorialeplusplus.blogspot.com/2012/11/tutoriale-c-structura-unui-program-c.html</a:t>
            </a:r>
            <a:endParaRPr lang="en-US" sz="800">
              <a:solidFill>
                <a:srgbClr val="3F5378"/>
              </a:solidFill>
            </a:endParaRPr>
          </a:p>
          <a:p>
            <a:pPr marL="76200" lvl="0" indent="0">
              <a:lnSpc>
                <a:spcPct val="115000"/>
              </a:lnSpc>
              <a:spcBef>
                <a:spcPts val="1000"/>
              </a:spcBef>
              <a:buNone/>
            </a:pPr>
            <a:r>
              <a:rPr lang="ro-RO" sz="800">
                <a:solidFill>
                  <a:srgbClr val="3F5378"/>
                </a:solidFill>
              </a:rPr>
              <a:t>sites.google.com/site/cshp20112012/profesor-laura-duta/clasa-a-ix-a</a:t>
            </a:r>
            <a:endParaRPr lang="en-US" sz="800">
              <a:solidFill>
                <a:srgbClr val="3F5378"/>
              </a:solidFill>
            </a:endParaRPr>
          </a:p>
          <a:p>
            <a:pPr marL="76200" lvl="0" indent="0">
              <a:lnSpc>
                <a:spcPct val="115000"/>
              </a:lnSpc>
              <a:spcBef>
                <a:spcPts val="1000"/>
              </a:spcBef>
              <a:buNone/>
            </a:pPr>
            <a:r>
              <a:rPr lang="ro-RO" sz="800">
                <a:solidFill>
                  <a:srgbClr val="3F5378"/>
                </a:solidFill>
              </a:rPr>
              <a:t>timsoft.ro/aux/module/modul3.html</a:t>
            </a:r>
            <a:endParaRPr lang="en-US" sz="800">
              <a:solidFill>
                <a:srgbClr val="3F5378"/>
              </a:solidFill>
            </a:endParaRPr>
          </a:p>
          <a:p>
            <a:pPr marL="76200" lvl="0" indent="0">
              <a:lnSpc>
                <a:spcPct val="115000"/>
              </a:lnSpc>
              <a:spcBef>
                <a:spcPts val="1000"/>
              </a:spcBef>
              <a:buNone/>
            </a:pPr>
            <a:r>
              <a:rPr lang="en-US" sz="800">
                <a:solidFill>
                  <a:srgbClr val="3F5378"/>
                </a:solidFill>
              </a:rPr>
              <a:t>Sablon prezentare de </a:t>
            </a:r>
            <a:r>
              <a:rPr lang="en-US" sz="800">
                <a:solidFill>
                  <a:srgbClr val="3F5378"/>
                </a:solidFill>
                <a:hlinkClick r:id="rId3"/>
              </a:rPr>
              <a:t>SlideCarnival</a:t>
            </a:r>
            <a:endParaRPr lang="en-US" sz="800">
              <a:solidFill>
                <a:srgbClr val="3F5378"/>
              </a:solidFill>
            </a:endParaRPr>
          </a:p>
          <a:p>
            <a:pPr marL="76200" lvl="0" indent="0">
              <a:lnSpc>
                <a:spcPct val="115000"/>
              </a:lnSpc>
              <a:spcBef>
                <a:spcPts val="1000"/>
              </a:spcBef>
              <a:buNone/>
            </a:pPr>
            <a:endParaRPr lang="en-US" sz="800">
              <a:solidFill>
                <a:srgbClr val="3F5378"/>
              </a:solidFill>
            </a:endParaRPr>
          </a:p>
          <a:p>
            <a:pPr marL="76200" lvl="0" indent="0">
              <a:lnSpc>
                <a:spcPct val="115000"/>
              </a:lnSpc>
              <a:spcBef>
                <a:spcPts val="1000"/>
              </a:spcBef>
              <a:buNone/>
            </a:pPr>
            <a:endParaRPr sz="80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6000">
                <a:solidFill>
                  <a:srgbClr val="FF9800"/>
                </a:solidFill>
              </a:rPr>
              <a:t>S</a:t>
            </a:r>
            <a:r>
              <a:rPr lang="en-US" sz="6000">
                <a:solidFill>
                  <a:srgbClr val="FF9800"/>
                </a:solidFill>
              </a:rPr>
              <a:t>FARSIT!</a:t>
            </a:r>
            <a:endParaRPr sz="6000">
              <a:solidFill>
                <a:srgbClr val="FF9800"/>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1100"/>
              <a:buFont typeface="Arial"/>
              <a:buNone/>
            </a:pPr>
            <a:endParaRPr lang="en-US" sz="1600"/>
          </a:p>
          <a:p>
            <a:pPr marL="0" lvl="0" indent="0" algn="ctr" rtl="0">
              <a:lnSpc>
                <a:spcPct val="150000"/>
              </a:lnSpc>
              <a:spcBef>
                <a:spcPts val="0"/>
              </a:spcBef>
              <a:spcAft>
                <a:spcPts val="0"/>
              </a:spcAft>
              <a:buClr>
                <a:schemeClr val="dk1"/>
              </a:buClr>
              <a:buSzPts val="1100"/>
              <a:buFont typeface="Arial"/>
              <a:buNone/>
            </a:pPr>
            <a:r>
              <a:rPr lang="en-US" sz="1600"/>
              <a:t>Proiect “Limbajul de programare C++” - Informatica</a:t>
            </a:r>
            <a:endParaRPr lang="en-US" sz="1600" b="1"/>
          </a:p>
        </p:txBody>
      </p:sp>
      <p:pic>
        <p:nvPicPr>
          <p:cNvPr id="215" name="Google Shape;215;p13"/>
          <p:cNvPicPr preferRelativeResize="0"/>
          <p:nvPr/>
        </p:nvPicPr>
        <p:blipFill>
          <a:blip r:embed="rId3"/>
          <a:stretch>
            <a:fillRect/>
          </a:stretch>
        </p:blipFill>
        <p:spPr>
          <a:xfrm>
            <a:off x="3539200" y="367400"/>
            <a:ext cx="2065500" cy="20655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grpSp>
        <p:nvGrpSpPr>
          <p:cNvPr id="7" name="Google Shape;571;p37">
            <a:extLst>
              <a:ext uri="{FF2B5EF4-FFF2-40B4-BE49-F238E27FC236}">
                <a16:creationId xmlns:a16="http://schemas.microsoft.com/office/drawing/2014/main" id="{A8643B6D-C804-4C73-9285-38A258634535}"/>
              </a:ext>
            </a:extLst>
          </p:cNvPr>
          <p:cNvGrpSpPr/>
          <p:nvPr/>
        </p:nvGrpSpPr>
        <p:grpSpPr>
          <a:xfrm>
            <a:off x="2123084" y="3937857"/>
            <a:ext cx="309022" cy="304420"/>
            <a:chOff x="596350" y="929175"/>
            <a:chExt cx="407950" cy="497475"/>
          </a:xfrm>
        </p:grpSpPr>
        <p:sp>
          <p:nvSpPr>
            <p:cNvPr id="8" name="Google Shape;572;p37">
              <a:extLst>
                <a:ext uri="{FF2B5EF4-FFF2-40B4-BE49-F238E27FC236}">
                  <a16:creationId xmlns:a16="http://schemas.microsoft.com/office/drawing/2014/main" id="{34212C98-83C8-4528-BCC3-47EC6B87E155}"/>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3;p37">
              <a:extLst>
                <a:ext uri="{FF2B5EF4-FFF2-40B4-BE49-F238E27FC236}">
                  <a16:creationId xmlns:a16="http://schemas.microsoft.com/office/drawing/2014/main" id="{06B25CFC-F1B7-4BF2-BF11-D01BD88E5219}"/>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p37">
              <a:extLst>
                <a:ext uri="{FF2B5EF4-FFF2-40B4-BE49-F238E27FC236}">
                  <a16:creationId xmlns:a16="http://schemas.microsoft.com/office/drawing/2014/main" id="{7F9F8B08-A3D6-4F28-B5AF-A4E4D090CC70}"/>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5;p37">
              <a:extLst>
                <a:ext uri="{FF2B5EF4-FFF2-40B4-BE49-F238E27FC236}">
                  <a16:creationId xmlns:a16="http://schemas.microsoft.com/office/drawing/2014/main" id="{FB3C644B-9757-457E-9015-77F8CECDAA12}"/>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6;p37">
              <a:extLst>
                <a:ext uri="{FF2B5EF4-FFF2-40B4-BE49-F238E27FC236}">
                  <a16:creationId xmlns:a16="http://schemas.microsoft.com/office/drawing/2014/main" id="{EA163BA5-A655-4EFD-BB76-F9D64FE38429}"/>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7;p37">
              <a:extLst>
                <a:ext uri="{FF2B5EF4-FFF2-40B4-BE49-F238E27FC236}">
                  <a16:creationId xmlns:a16="http://schemas.microsoft.com/office/drawing/2014/main" id="{4B373592-2443-4ECC-8665-69F00E00ADFD}"/>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8;p37">
              <a:extLst>
                <a:ext uri="{FF2B5EF4-FFF2-40B4-BE49-F238E27FC236}">
                  <a16:creationId xmlns:a16="http://schemas.microsoft.com/office/drawing/2014/main" id="{E43D5039-C7B8-45DF-8C95-BD6A6A6833A8}"/>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50;p17">
            <a:extLst>
              <a:ext uri="{FF2B5EF4-FFF2-40B4-BE49-F238E27FC236}">
                <a16:creationId xmlns:a16="http://schemas.microsoft.com/office/drawing/2014/main" id="{CE9F7FFA-F21B-45FF-B353-F33F949FC193}"/>
              </a:ext>
            </a:extLst>
          </p:cNvPr>
          <p:cNvGrpSpPr/>
          <p:nvPr/>
        </p:nvGrpSpPr>
        <p:grpSpPr>
          <a:xfrm>
            <a:off x="6682481" y="378837"/>
            <a:ext cx="1588639" cy="1588655"/>
            <a:chOff x="6643075" y="3664250"/>
            <a:chExt cx="407950" cy="407975"/>
          </a:xfrm>
        </p:grpSpPr>
        <p:sp>
          <p:nvSpPr>
            <p:cNvPr id="44" name="Google Shape;251;p17">
              <a:extLst>
                <a:ext uri="{FF2B5EF4-FFF2-40B4-BE49-F238E27FC236}">
                  <a16:creationId xmlns:a16="http://schemas.microsoft.com/office/drawing/2014/main" id="{80211015-C1A3-47AD-9474-E62EF5DADF15}"/>
                </a:ext>
              </a:extLst>
            </p:cNvPr>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p17">
              <a:extLst>
                <a:ext uri="{FF2B5EF4-FFF2-40B4-BE49-F238E27FC236}">
                  <a16:creationId xmlns:a16="http://schemas.microsoft.com/office/drawing/2014/main" id="{3D01B56F-F474-404F-8C15-8877419D778E}"/>
                </a:ext>
              </a:extLst>
            </p:cNvPr>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253;p17">
            <a:extLst>
              <a:ext uri="{FF2B5EF4-FFF2-40B4-BE49-F238E27FC236}">
                <a16:creationId xmlns:a16="http://schemas.microsoft.com/office/drawing/2014/main" id="{60B46FED-1D36-4E31-9E6F-5F47049D68A1}"/>
              </a:ext>
            </a:extLst>
          </p:cNvPr>
          <p:cNvGrpSpPr/>
          <p:nvPr/>
        </p:nvGrpSpPr>
        <p:grpSpPr>
          <a:xfrm rot="-587363">
            <a:off x="6589251" y="2174497"/>
            <a:ext cx="653127" cy="653134"/>
            <a:chOff x="576250" y="4319400"/>
            <a:chExt cx="442075" cy="442050"/>
          </a:xfrm>
        </p:grpSpPr>
        <p:sp>
          <p:nvSpPr>
            <p:cNvPr id="47" name="Google Shape;254;p17">
              <a:extLst>
                <a:ext uri="{FF2B5EF4-FFF2-40B4-BE49-F238E27FC236}">
                  <a16:creationId xmlns:a16="http://schemas.microsoft.com/office/drawing/2014/main" id="{1310431F-9AC1-459E-BBF8-96B26EC81BE3}"/>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p17">
              <a:extLst>
                <a:ext uri="{FF2B5EF4-FFF2-40B4-BE49-F238E27FC236}">
                  <a16:creationId xmlns:a16="http://schemas.microsoft.com/office/drawing/2014/main" id="{ABB9218D-9FC8-46BF-9FBC-DC9E4C5FC271}"/>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6;p17">
              <a:extLst>
                <a:ext uri="{FF2B5EF4-FFF2-40B4-BE49-F238E27FC236}">
                  <a16:creationId xmlns:a16="http://schemas.microsoft.com/office/drawing/2014/main" id="{BFA4F235-2550-4489-8289-834ED5C9B973}"/>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7;p17">
              <a:extLst>
                <a:ext uri="{FF2B5EF4-FFF2-40B4-BE49-F238E27FC236}">
                  <a16:creationId xmlns:a16="http://schemas.microsoft.com/office/drawing/2014/main" id="{0CCF66FC-D22E-4900-9624-64179A98B10F}"/>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58;p17">
            <a:extLst>
              <a:ext uri="{FF2B5EF4-FFF2-40B4-BE49-F238E27FC236}">
                <a16:creationId xmlns:a16="http://schemas.microsoft.com/office/drawing/2014/main" id="{087589AA-01DF-4740-9D72-31F231653A07}"/>
              </a:ext>
            </a:extLst>
          </p:cNvPr>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p17">
            <a:extLst>
              <a:ext uri="{FF2B5EF4-FFF2-40B4-BE49-F238E27FC236}">
                <a16:creationId xmlns:a16="http://schemas.microsoft.com/office/drawing/2014/main" id="{19F4473F-B106-4FFA-BEF1-5630A1C5CACB}"/>
              </a:ext>
            </a:extLst>
          </p:cNvPr>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0;p17">
            <a:extLst>
              <a:ext uri="{FF2B5EF4-FFF2-40B4-BE49-F238E27FC236}">
                <a16:creationId xmlns:a16="http://schemas.microsoft.com/office/drawing/2014/main" id="{9B82DAC9-AE28-434C-983F-A42DDB36937E}"/>
              </a:ext>
            </a:extLst>
          </p:cNvPr>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1;p17">
            <a:extLst>
              <a:ext uri="{FF2B5EF4-FFF2-40B4-BE49-F238E27FC236}">
                <a16:creationId xmlns:a16="http://schemas.microsoft.com/office/drawing/2014/main" id="{9B997B88-F1CF-4248-8552-F397AC35E0EA}"/>
              </a:ext>
            </a:extLst>
          </p:cNvPr>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971;p37">
            <a:extLst>
              <a:ext uri="{FF2B5EF4-FFF2-40B4-BE49-F238E27FC236}">
                <a16:creationId xmlns:a16="http://schemas.microsoft.com/office/drawing/2014/main" id="{FA6823B1-3A8A-40EF-A8F9-FAB7029D2371}"/>
              </a:ext>
            </a:extLst>
          </p:cNvPr>
          <p:cNvGrpSpPr/>
          <p:nvPr/>
        </p:nvGrpSpPr>
        <p:grpSpPr>
          <a:xfrm>
            <a:off x="1564319" y="1204795"/>
            <a:ext cx="433992" cy="422729"/>
            <a:chOff x="5916675" y="927975"/>
            <a:chExt cx="516350" cy="502950"/>
          </a:xfrm>
        </p:grpSpPr>
        <p:sp>
          <p:nvSpPr>
            <p:cNvPr id="56" name="Google Shape;972;p37">
              <a:extLst>
                <a:ext uri="{FF2B5EF4-FFF2-40B4-BE49-F238E27FC236}">
                  <a16:creationId xmlns:a16="http://schemas.microsoft.com/office/drawing/2014/main" id="{C710A891-CC71-4EBC-83CC-932F0FFBB625}"/>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73;p37">
              <a:extLst>
                <a:ext uri="{FF2B5EF4-FFF2-40B4-BE49-F238E27FC236}">
                  <a16:creationId xmlns:a16="http://schemas.microsoft.com/office/drawing/2014/main" id="{89B9026A-43E1-46E7-A78E-FA168282409C}"/>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74;p37">
            <a:extLst>
              <a:ext uri="{FF2B5EF4-FFF2-40B4-BE49-F238E27FC236}">
                <a16:creationId xmlns:a16="http://schemas.microsoft.com/office/drawing/2014/main" id="{A4ADF60A-A8D7-4719-9ED2-ACBD7EEBE42D}"/>
              </a:ext>
            </a:extLst>
          </p:cNvPr>
          <p:cNvGrpSpPr/>
          <p:nvPr/>
        </p:nvGrpSpPr>
        <p:grpSpPr>
          <a:xfrm>
            <a:off x="680339" y="1910697"/>
            <a:ext cx="1079481" cy="1051467"/>
            <a:chOff x="5916675" y="927975"/>
            <a:chExt cx="516350" cy="502950"/>
          </a:xfrm>
        </p:grpSpPr>
        <p:sp>
          <p:nvSpPr>
            <p:cNvPr id="59" name="Google Shape;975;p37">
              <a:extLst>
                <a:ext uri="{FF2B5EF4-FFF2-40B4-BE49-F238E27FC236}">
                  <a16:creationId xmlns:a16="http://schemas.microsoft.com/office/drawing/2014/main" id="{3BDAD906-3C45-498D-99F5-1F5DD375D81F}"/>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76;p37">
              <a:extLst>
                <a:ext uri="{FF2B5EF4-FFF2-40B4-BE49-F238E27FC236}">
                  <a16:creationId xmlns:a16="http://schemas.microsoft.com/office/drawing/2014/main" id="{9AF43C6F-DBA1-4874-AF1F-E06E0A120ED9}"/>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977;p37">
            <a:extLst>
              <a:ext uri="{FF2B5EF4-FFF2-40B4-BE49-F238E27FC236}">
                <a16:creationId xmlns:a16="http://schemas.microsoft.com/office/drawing/2014/main" id="{3F0189B5-C5BE-43B4-BCB7-73CC2162B8D8}"/>
              </a:ext>
            </a:extLst>
          </p:cNvPr>
          <p:cNvGrpSpPr/>
          <p:nvPr/>
        </p:nvGrpSpPr>
        <p:grpSpPr>
          <a:xfrm>
            <a:off x="680482" y="1204795"/>
            <a:ext cx="433992" cy="422729"/>
            <a:chOff x="5916675" y="927975"/>
            <a:chExt cx="516350" cy="502950"/>
          </a:xfrm>
        </p:grpSpPr>
        <p:sp>
          <p:nvSpPr>
            <p:cNvPr id="62" name="Google Shape;978;p37">
              <a:extLst>
                <a:ext uri="{FF2B5EF4-FFF2-40B4-BE49-F238E27FC236}">
                  <a16:creationId xmlns:a16="http://schemas.microsoft.com/office/drawing/2014/main" id="{34C8D198-190B-4B09-8952-7CF37FB1C894}"/>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9;p37">
              <a:extLst>
                <a:ext uri="{FF2B5EF4-FFF2-40B4-BE49-F238E27FC236}">
                  <a16:creationId xmlns:a16="http://schemas.microsoft.com/office/drawing/2014/main" id="{F59BC27D-A723-49F6-943D-3021D8EB93D7}"/>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980;p37">
            <a:extLst>
              <a:ext uri="{FF2B5EF4-FFF2-40B4-BE49-F238E27FC236}">
                <a16:creationId xmlns:a16="http://schemas.microsoft.com/office/drawing/2014/main" id="{E3F5E8AC-2309-447C-B4A8-EFD72FF7F13A}"/>
              </a:ext>
            </a:extLst>
          </p:cNvPr>
          <p:cNvSpPr/>
          <p:nvPr/>
        </p:nvSpPr>
        <p:spPr>
          <a:xfrm>
            <a:off x="1756480" y="144117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81;p37">
            <a:extLst>
              <a:ext uri="{FF2B5EF4-FFF2-40B4-BE49-F238E27FC236}">
                <a16:creationId xmlns:a16="http://schemas.microsoft.com/office/drawing/2014/main" id="{9127D5E6-5AD4-40CC-A0D9-57AED778BB09}"/>
              </a:ext>
            </a:extLst>
          </p:cNvPr>
          <p:cNvSpPr/>
          <p:nvPr/>
        </p:nvSpPr>
        <p:spPr>
          <a:xfrm>
            <a:off x="872643" y="144117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2;p37">
            <a:extLst>
              <a:ext uri="{FF2B5EF4-FFF2-40B4-BE49-F238E27FC236}">
                <a16:creationId xmlns:a16="http://schemas.microsoft.com/office/drawing/2014/main" id="{30D56395-FF84-45FC-8A8B-8D0F647D45DF}"/>
              </a:ext>
            </a:extLst>
          </p:cNvPr>
          <p:cNvSpPr/>
          <p:nvPr/>
        </p:nvSpPr>
        <p:spPr>
          <a:xfrm>
            <a:off x="1158178" y="249871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565735"/>
          </a:xfrm>
          <a:prstGeom prst="rect">
            <a:avLst/>
          </a:prstGeom>
        </p:spPr>
        <p:txBody>
          <a:bodyPr spcFirstLastPara="1" wrap="square" lIns="91425" tIns="91425" rIns="91425" bIns="91425" anchor="t" anchorCtr="0">
            <a:noAutofit/>
          </a:bodyPr>
          <a:lstStyle/>
          <a:p>
            <a:r>
              <a:rPr lang="en-US"/>
              <a:t>ISTORIC</a:t>
            </a:r>
            <a:endParaRPr/>
          </a:p>
        </p:txBody>
      </p:sp>
      <p:sp>
        <p:nvSpPr>
          <p:cNvPr id="222" name="Google Shape;222;p14"/>
          <p:cNvSpPr txBox="1">
            <a:spLocks noGrp="1"/>
          </p:cNvSpPr>
          <p:nvPr>
            <p:ph type="subTitle" idx="1"/>
          </p:nvPr>
        </p:nvSpPr>
        <p:spPr>
          <a:xfrm>
            <a:off x="463525" y="3331779"/>
            <a:ext cx="4094400" cy="1492469"/>
          </a:xfrm>
          <a:prstGeom prst="rect">
            <a:avLst/>
          </a:prstGeom>
        </p:spPr>
        <p:txBody>
          <a:bodyPr spcFirstLastPara="1" wrap="square" lIns="91425" tIns="91425" rIns="91425" bIns="91425" anchor="t" anchorCtr="0">
            <a:noAutofit/>
          </a:bodyPr>
          <a:lstStyle/>
          <a:p>
            <a:pPr marL="0" indent="0"/>
            <a:r>
              <a:rPr lang="en-US"/>
              <a:t>“C CU CLASE”, C++, C++ 2.0 SI STANDARDIZAREA, CRONOLOGIA GENERATIEI DE INCEPUT &amp; MODERNE,</a:t>
            </a:r>
          </a:p>
          <a:p>
            <a:pPr marL="0" indent="0"/>
            <a:r>
              <a:rPr lang="en-US"/>
              <a:t>COMPARATIE INTRE C++ SI C</a:t>
            </a:r>
            <a:endParaRP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7</a:t>
            </a:fld>
            <a:endParaRPr/>
          </a:p>
        </p:txBody>
      </p:sp>
      <p:sp>
        <p:nvSpPr>
          <p:cNvPr id="224" name="Google Shape;224;p14"/>
          <p:cNvSpPr txBox="1"/>
          <p:nvPr/>
        </p:nvSpPr>
        <p:spPr>
          <a:xfrm>
            <a:off x="463525" y="1"/>
            <a:ext cx="2181600" cy="3136200"/>
          </a:xfrm>
          <a:prstGeom prst="rect">
            <a:avLst/>
          </a:prstGeom>
          <a:noFill/>
          <a:ln>
            <a:noFill/>
          </a:ln>
        </p:spPr>
        <p:txBody>
          <a:bodyPr spcFirstLastPara="1" wrap="square" lIns="91425" tIns="91425" rIns="91425" bIns="91425" anchor="b" anchorCtr="0">
            <a:noAutofit/>
          </a:bodyPr>
          <a:lstStyle/>
          <a:p>
            <a:r>
              <a:rPr lang="en" sz="12000" b="1">
                <a:solidFill>
                  <a:srgbClr val="3F5378"/>
                </a:solidFill>
                <a:latin typeface="Roboto Condensed"/>
                <a:ea typeface="Roboto Condensed"/>
                <a:cs typeface="Roboto Condensed"/>
                <a:sym typeface="Roboto Condensed"/>
              </a:rPr>
              <a:t>2</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307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0F0C5B-EA83-4D4E-A7E7-AA1B9511F652}"/>
              </a:ext>
            </a:extLst>
          </p:cNvPr>
          <p:cNvSpPr>
            <a:spLocks noGrp="1"/>
          </p:cNvSpPr>
          <p:nvPr>
            <p:ph type="title"/>
          </p:nvPr>
        </p:nvSpPr>
        <p:spPr/>
        <p:txBody>
          <a:bodyPr/>
          <a:lstStyle/>
          <a:p>
            <a:r>
              <a:rPr lang="en-US"/>
              <a:t>“C CU CLASE”</a:t>
            </a:r>
            <a:endParaRPr lang="ro-RO"/>
          </a:p>
        </p:txBody>
      </p:sp>
      <p:sp>
        <p:nvSpPr>
          <p:cNvPr id="6" name="Text Placeholder 5">
            <a:extLst>
              <a:ext uri="{FF2B5EF4-FFF2-40B4-BE49-F238E27FC236}">
                <a16:creationId xmlns:a16="http://schemas.microsoft.com/office/drawing/2014/main" id="{D7C62473-A0AF-4982-833D-B3184F6428FC}"/>
              </a:ext>
            </a:extLst>
          </p:cNvPr>
          <p:cNvSpPr>
            <a:spLocks noGrp="1"/>
          </p:cNvSpPr>
          <p:nvPr>
            <p:ph type="body" idx="1"/>
          </p:nvPr>
        </p:nvSpPr>
        <p:spPr>
          <a:xfrm>
            <a:off x="0" y="1327350"/>
            <a:ext cx="9144000" cy="3816150"/>
          </a:xfrm>
        </p:spPr>
        <p:txBody>
          <a:bodyPr anchor="t"/>
          <a:lstStyle/>
          <a:p>
            <a:r>
              <a:rPr lang="en-US" sz="1800"/>
              <a:t>In </a:t>
            </a:r>
            <a:r>
              <a:rPr lang="en-US" sz="1800" u="sng"/>
              <a:t>1979</a:t>
            </a:r>
            <a:r>
              <a:rPr lang="en-US" sz="1800"/>
              <a:t>, Bjarne </a:t>
            </a:r>
            <a:r>
              <a:rPr lang="en-US" sz="1800" err="1"/>
              <a:t>Stroustrup</a:t>
            </a:r>
            <a:r>
              <a:rPr lang="en-US" sz="1800"/>
              <a:t>, un om de </a:t>
            </a:r>
            <a:r>
              <a:rPr lang="en-US" sz="1800" err="1"/>
              <a:t>stiinta</a:t>
            </a:r>
            <a:r>
              <a:rPr lang="en-US" sz="1800"/>
              <a:t> </a:t>
            </a:r>
            <a:r>
              <a:rPr lang="en-US" sz="1800" err="1"/>
              <a:t>danez</a:t>
            </a:r>
            <a:r>
              <a:rPr lang="en-US" sz="1800"/>
              <a:t>, a </a:t>
            </a:r>
            <a:r>
              <a:rPr lang="en-US" sz="1800" err="1"/>
              <a:t>inceput</a:t>
            </a:r>
            <a:r>
              <a:rPr lang="en-US" sz="1800"/>
              <a:t> </a:t>
            </a:r>
            <a:r>
              <a:rPr lang="en-US" sz="1800" err="1"/>
              <a:t>sa</a:t>
            </a:r>
            <a:r>
              <a:rPr lang="en-US" sz="1800"/>
              <a:t> </a:t>
            </a:r>
            <a:r>
              <a:rPr lang="en-US" sz="1800" err="1"/>
              <a:t>lucreze</a:t>
            </a:r>
            <a:r>
              <a:rPr lang="en-US" sz="1800"/>
              <a:t> la “C cu </a:t>
            </a:r>
            <a:r>
              <a:rPr lang="en-US" sz="1800" err="1"/>
              <a:t>Clase</a:t>
            </a:r>
            <a:r>
              <a:rPr lang="en-US" sz="1800"/>
              <a:t>”, </a:t>
            </a:r>
            <a:r>
              <a:rPr lang="en-US" sz="1800" err="1"/>
              <a:t>predecesorul</a:t>
            </a:r>
            <a:r>
              <a:rPr lang="en-US" sz="1800"/>
              <a:t> C++. </a:t>
            </a:r>
            <a:r>
              <a:rPr lang="en-US" sz="1800" err="1"/>
              <a:t>Motivatia</a:t>
            </a:r>
            <a:r>
              <a:rPr lang="en-US" sz="1800"/>
              <a:t> </a:t>
            </a:r>
            <a:r>
              <a:rPr lang="en-US" sz="1800" err="1"/>
              <a:t>pentru</a:t>
            </a:r>
            <a:r>
              <a:rPr lang="en-US" sz="1800"/>
              <a:t> </a:t>
            </a:r>
            <a:r>
              <a:rPr lang="en-US" sz="1800" err="1"/>
              <a:t>crearea</a:t>
            </a:r>
            <a:r>
              <a:rPr lang="en-US" sz="1800"/>
              <a:t> </a:t>
            </a:r>
            <a:r>
              <a:rPr lang="en-US" sz="1800" err="1"/>
              <a:t>unui</a:t>
            </a:r>
            <a:r>
              <a:rPr lang="en-US" sz="1800"/>
              <a:t> </a:t>
            </a:r>
            <a:r>
              <a:rPr lang="en-US" sz="1800" err="1"/>
              <a:t>nou</a:t>
            </a:r>
            <a:r>
              <a:rPr lang="en-US" sz="1800"/>
              <a:t> </a:t>
            </a:r>
            <a:r>
              <a:rPr lang="en-US" sz="1800" err="1"/>
              <a:t>limbaj</a:t>
            </a:r>
            <a:r>
              <a:rPr lang="en-US" sz="1800"/>
              <a:t> a </a:t>
            </a:r>
            <a:r>
              <a:rPr lang="en-US" sz="1800" err="1"/>
              <a:t>provenit</a:t>
            </a:r>
            <a:r>
              <a:rPr lang="en-US" sz="1800"/>
              <a:t> din </a:t>
            </a:r>
            <a:r>
              <a:rPr lang="en-US" sz="1800" err="1"/>
              <a:t>experienta</a:t>
            </a:r>
            <a:r>
              <a:rPr lang="en-US" sz="1800"/>
              <a:t> de </a:t>
            </a:r>
            <a:r>
              <a:rPr lang="en-US" sz="1800" err="1"/>
              <a:t>programare</a:t>
            </a:r>
            <a:r>
              <a:rPr lang="en-US" sz="1800"/>
              <a:t> </a:t>
            </a:r>
            <a:r>
              <a:rPr lang="en-US" sz="1800" err="1"/>
              <a:t>pentru</a:t>
            </a:r>
            <a:r>
              <a:rPr lang="en-US" sz="1800"/>
              <a:t> </a:t>
            </a:r>
            <a:r>
              <a:rPr lang="en-US" sz="1800" err="1"/>
              <a:t>pregatirea</a:t>
            </a:r>
            <a:r>
              <a:rPr lang="en-US" sz="1800"/>
              <a:t> </a:t>
            </a:r>
            <a:r>
              <a:rPr lang="en-US" sz="1800" err="1"/>
              <a:t>tezei</a:t>
            </a:r>
            <a:r>
              <a:rPr lang="en-US" sz="1800"/>
              <a:t> sale de </a:t>
            </a:r>
            <a:r>
              <a:rPr lang="en-US" sz="1800" err="1"/>
              <a:t>doctorat</a:t>
            </a:r>
            <a:r>
              <a:rPr lang="en-US" sz="1800"/>
              <a:t>. El a </a:t>
            </a:r>
            <a:r>
              <a:rPr lang="en-US" sz="1800" err="1"/>
              <a:t>constatat</a:t>
            </a:r>
            <a:r>
              <a:rPr lang="en-US" sz="1800"/>
              <a:t> ca </a:t>
            </a:r>
            <a:r>
              <a:rPr lang="en-US" sz="1800" err="1"/>
              <a:t>Simula</a:t>
            </a:r>
            <a:r>
              <a:rPr lang="en-US" sz="1800"/>
              <a:t> </a:t>
            </a:r>
            <a:r>
              <a:rPr lang="en-US" sz="1800" err="1"/>
              <a:t>avea</a:t>
            </a:r>
            <a:r>
              <a:rPr lang="en-US" sz="1800"/>
              <a:t> </a:t>
            </a:r>
            <a:r>
              <a:rPr lang="en-US" sz="1800" err="1"/>
              <a:t>facilitati</a:t>
            </a:r>
            <a:r>
              <a:rPr lang="en-US" sz="1800"/>
              <a:t> </a:t>
            </a:r>
            <a:r>
              <a:rPr lang="en-US" sz="1800" err="1"/>
              <a:t>foarte</a:t>
            </a:r>
            <a:r>
              <a:rPr lang="en-US" sz="1800"/>
              <a:t> utile </a:t>
            </a:r>
            <a:r>
              <a:rPr lang="en-US" sz="1800" err="1"/>
              <a:t>pentru</a:t>
            </a:r>
            <a:r>
              <a:rPr lang="en-US" sz="1800"/>
              <a:t> </a:t>
            </a:r>
            <a:r>
              <a:rPr lang="en-US" sz="1800" err="1"/>
              <a:t>dezvoltarea</a:t>
            </a:r>
            <a:r>
              <a:rPr lang="en-US" sz="1800"/>
              <a:t> </a:t>
            </a:r>
            <a:r>
              <a:rPr lang="en-US" sz="1800" err="1"/>
              <a:t>unor</a:t>
            </a:r>
            <a:r>
              <a:rPr lang="en-US" sz="1800"/>
              <a:t> software-</a:t>
            </a:r>
            <a:r>
              <a:rPr lang="en-US" sz="1800" err="1"/>
              <a:t>uri</a:t>
            </a:r>
            <a:r>
              <a:rPr lang="en-US" sz="1800"/>
              <a:t> </a:t>
            </a:r>
            <a:r>
              <a:rPr lang="en-US" sz="1800" err="1"/>
              <a:t>mari</a:t>
            </a:r>
            <a:r>
              <a:rPr lang="en-US" sz="1800"/>
              <a:t>, </a:t>
            </a:r>
            <a:r>
              <a:rPr lang="en-US" sz="1800" err="1"/>
              <a:t>dar</a:t>
            </a:r>
            <a:r>
              <a:rPr lang="en-US" sz="1800"/>
              <a:t> </a:t>
            </a:r>
            <a:r>
              <a:rPr lang="en-US" sz="1800" err="1"/>
              <a:t>limbajul</a:t>
            </a:r>
            <a:r>
              <a:rPr lang="en-US" sz="1800"/>
              <a:t> a </a:t>
            </a:r>
            <a:r>
              <a:rPr lang="en-US" sz="1800" err="1"/>
              <a:t>fost</a:t>
            </a:r>
            <a:r>
              <a:rPr lang="en-US" sz="1800"/>
              <a:t> </a:t>
            </a:r>
            <a:r>
              <a:rPr lang="en-US" sz="1800" err="1"/>
              <a:t>foarte</a:t>
            </a:r>
            <a:r>
              <a:rPr lang="en-US" sz="1800"/>
              <a:t> lent </a:t>
            </a:r>
            <a:r>
              <a:rPr lang="en-US" sz="1800" err="1"/>
              <a:t>pentru</a:t>
            </a:r>
            <a:r>
              <a:rPr lang="en-US" sz="1800"/>
              <a:t> </a:t>
            </a:r>
            <a:r>
              <a:rPr lang="en-US" sz="1800" err="1"/>
              <a:t>utilizarea</a:t>
            </a:r>
            <a:r>
              <a:rPr lang="en-US" sz="1800"/>
              <a:t> </a:t>
            </a:r>
            <a:r>
              <a:rPr lang="en-US" sz="1800" err="1"/>
              <a:t>practica</a:t>
            </a:r>
            <a:r>
              <a:rPr lang="en-US" sz="1800"/>
              <a:t>, in </a:t>
            </a:r>
            <a:r>
              <a:rPr lang="en-US" sz="1800" err="1"/>
              <a:t>timp</a:t>
            </a:r>
            <a:r>
              <a:rPr lang="en-US" sz="1800"/>
              <a:t> </a:t>
            </a:r>
            <a:r>
              <a:rPr lang="en-US" sz="1800" err="1"/>
              <a:t>ce</a:t>
            </a:r>
            <a:r>
              <a:rPr lang="en-US" sz="1800"/>
              <a:t> BCPL a </a:t>
            </a:r>
            <a:r>
              <a:rPr lang="en-US" sz="1800" err="1"/>
              <a:t>fost</a:t>
            </a:r>
            <a:r>
              <a:rPr lang="en-US" sz="1800"/>
              <a:t> rapid, </a:t>
            </a:r>
            <a:r>
              <a:rPr lang="en-US" sz="1800" err="1"/>
              <a:t>dar</a:t>
            </a:r>
            <a:r>
              <a:rPr lang="en-US" sz="1800"/>
              <a:t> la </a:t>
            </a:r>
            <a:r>
              <a:rPr lang="en-US" sz="1800" err="1"/>
              <a:t>nivel</a:t>
            </a:r>
            <a:r>
              <a:rPr lang="en-US" sz="1800"/>
              <a:t> mic </a:t>
            </a:r>
            <a:r>
              <a:rPr lang="en-US" sz="1800" err="1"/>
              <a:t>pentru</a:t>
            </a:r>
            <a:r>
              <a:rPr lang="en-US" sz="1800"/>
              <a:t> a fi </a:t>
            </a:r>
            <a:r>
              <a:rPr lang="en-US" sz="1800" err="1"/>
              <a:t>potrivit</a:t>
            </a:r>
            <a:r>
              <a:rPr lang="en-US" sz="1800"/>
              <a:t> </a:t>
            </a:r>
            <a:r>
              <a:rPr lang="en-US" sz="1800" err="1"/>
              <a:t>pentru</a:t>
            </a:r>
            <a:r>
              <a:rPr lang="en-US" sz="1800"/>
              <a:t> </a:t>
            </a:r>
            <a:r>
              <a:rPr lang="en-US" sz="1800" err="1"/>
              <a:t>dezvoltarea</a:t>
            </a:r>
            <a:r>
              <a:rPr lang="en-US" sz="1800"/>
              <a:t> de software-</a:t>
            </a:r>
            <a:r>
              <a:rPr lang="en-US" sz="1800" err="1"/>
              <a:t>uri</a:t>
            </a:r>
            <a:r>
              <a:rPr lang="en-US" sz="1800"/>
              <a:t> de </a:t>
            </a:r>
            <a:r>
              <a:rPr lang="en-US" sz="1800" err="1"/>
              <a:t>mari</a:t>
            </a:r>
            <a:r>
              <a:rPr lang="en-US" sz="1800"/>
              <a:t> </a:t>
            </a:r>
            <a:r>
              <a:rPr lang="en-US" sz="1800" err="1"/>
              <a:t>dimensiuni</a:t>
            </a:r>
            <a:r>
              <a:rPr lang="en-US" sz="1800"/>
              <a:t>. </a:t>
            </a:r>
            <a:r>
              <a:rPr lang="en-US" sz="1800" err="1"/>
              <a:t>Cand</a:t>
            </a:r>
            <a:r>
              <a:rPr lang="en-US" sz="1800"/>
              <a:t> el a </a:t>
            </a:r>
            <a:r>
              <a:rPr lang="en-US" sz="1800" err="1"/>
              <a:t>inceput</a:t>
            </a:r>
            <a:r>
              <a:rPr lang="en-US" sz="1800"/>
              <a:t> </a:t>
            </a:r>
            <a:r>
              <a:rPr lang="en-US" sz="1800" err="1"/>
              <a:t>sa</a:t>
            </a:r>
            <a:r>
              <a:rPr lang="en-US" sz="1800"/>
              <a:t> </a:t>
            </a:r>
            <a:r>
              <a:rPr lang="en-US" sz="1800" err="1"/>
              <a:t>lucreze</a:t>
            </a:r>
            <a:r>
              <a:rPr lang="en-US" sz="1800"/>
              <a:t> </a:t>
            </a:r>
            <a:r>
              <a:rPr lang="en-US" sz="1800" err="1"/>
              <a:t>pentru</a:t>
            </a:r>
            <a:r>
              <a:rPr lang="en-US" sz="1800"/>
              <a:t> Bell Labs, </a:t>
            </a:r>
            <a:r>
              <a:rPr lang="en-US" sz="1800" err="1"/>
              <a:t>avea</a:t>
            </a:r>
            <a:r>
              <a:rPr lang="en-US" sz="1800"/>
              <a:t> </a:t>
            </a:r>
            <a:r>
              <a:rPr lang="en-US" sz="1800" err="1"/>
              <a:t>sarcina</a:t>
            </a:r>
            <a:r>
              <a:rPr lang="en-US" sz="1800"/>
              <a:t> de a </a:t>
            </a:r>
            <a:r>
              <a:rPr lang="en-US" sz="1800" err="1"/>
              <a:t>analiza</a:t>
            </a:r>
            <a:r>
              <a:rPr lang="en-US" sz="1800"/>
              <a:t> kernel-ul (</a:t>
            </a:r>
            <a:r>
              <a:rPr lang="en-US" sz="1800" err="1"/>
              <a:t>nucelul</a:t>
            </a:r>
            <a:r>
              <a:rPr lang="en-US" sz="1800"/>
              <a:t>) UNIX in </a:t>
            </a:r>
            <a:r>
              <a:rPr lang="en-US" sz="1800" err="1"/>
              <a:t>ceea</a:t>
            </a:r>
            <a:r>
              <a:rPr lang="en-US" sz="1800"/>
              <a:t> </a:t>
            </a:r>
            <a:r>
              <a:rPr lang="en-US" sz="1800" err="1"/>
              <a:t>ce</a:t>
            </a:r>
            <a:r>
              <a:rPr lang="en-US" sz="1800"/>
              <a:t> </a:t>
            </a:r>
            <a:r>
              <a:rPr lang="en-US" sz="1800" err="1"/>
              <a:t>priveste</a:t>
            </a:r>
            <a:r>
              <a:rPr lang="en-US" sz="1800"/>
              <a:t> </a:t>
            </a:r>
            <a:r>
              <a:rPr lang="en-US" sz="1800" err="1"/>
              <a:t>calculul</a:t>
            </a:r>
            <a:r>
              <a:rPr lang="en-US" sz="1800"/>
              <a:t> </a:t>
            </a:r>
            <a:r>
              <a:rPr lang="en-US" sz="1800" err="1"/>
              <a:t>distribuit</a:t>
            </a:r>
            <a:r>
              <a:rPr lang="en-US" sz="1800"/>
              <a:t>. </a:t>
            </a:r>
            <a:r>
              <a:rPr lang="en-US" sz="1800" err="1"/>
              <a:t>Amintindu-si</a:t>
            </a:r>
            <a:r>
              <a:rPr lang="en-US" sz="1800"/>
              <a:t> de </a:t>
            </a:r>
            <a:r>
              <a:rPr lang="en-US" sz="1800" err="1"/>
              <a:t>experrienta</a:t>
            </a:r>
            <a:r>
              <a:rPr lang="en-US" sz="1800"/>
              <a:t> </a:t>
            </a:r>
            <a:r>
              <a:rPr lang="en-US" sz="1800" err="1"/>
              <a:t>sa</a:t>
            </a:r>
            <a:r>
              <a:rPr lang="en-US" sz="1800"/>
              <a:t> din </a:t>
            </a:r>
            <a:r>
              <a:rPr lang="en-US" sz="1800" err="1"/>
              <a:t>perioada</a:t>
            </a:r>
            <a:r>
              <a:rPr lang="en-US" sz="1800"/>
              <a:t> </a:t>
            </a:r>
            <a:r>
              <a:rPr lang="en-US" sz="1800" err="1"/>
              <a:t>lucrarii</a:t>
            </a:r>
            <a:r>
              <a:rPr lang="en-US" sz="1800"/>
              <a:t> de </a:t>
            </a:r>
            <a:r>
              <a:rPr lang="en-US" sz="1800" err="1"/>
              <a:t>doctorat</a:t>
            </a:r>
            <a:r>
              <a:rPr lang="en-US" sz="1800"/>
              <a:t>, </a:t>
            </a:r>
            <a:r>
              <a:rPr lang="en-US" sz="1800" err="1"/>
              <a:t>Stroustrup</a:t>
            </a:r>
            <a:r>
              <a:rPr lang="en-US" sz="1800"/>
              <a:t> a </a:t>
            </a:r>
            <a:r>
              <a:rPr lang="en-US" sz="1800" err="1"/>
              <a:t>inceput</a:t>
            </a:r>
            <a:r>
              <a:rPr lang="en-US" sz="1800"/>
              <a:t> </a:t>
            </a:r>
            <a:r>
              <a:rPr lang="en-US" sz="1800" err="1"/>
              <a:t>sa</a:t>
            </a:r>
            <a:r>
              <a:rPr lang="en-US" sz="1800"/>
              <a:t> </a:t>
            </a:r>
            <a:r>
              <a:rPr lang="en-US" sz="1800" err="1"/>
              <a:t>imbunataseasca</a:t>
            </a:r>
            <a:r>
              <a:rPr lang="en-US" sz="1800"/>
              <a:t> </a:t>
            </a:r>
            <a:r>
              <a:rPr lang="en-US" sz="1800" err="1"/>
              <a:t>limbajul</a:t>
            </a:r>
            <a:r>
              <a:rPr lang="en-US" sz="1800"/>
              <a:t> C cu </a:t>
            </a:r>
            <a:r>
              <a:rPr lang="en-US" sz="1800" err="1"/>
              <a:t>facilitati</a:t>
            </a:r>
            <a:r>
              <a:rPr lang="en-US" sz="1800"/>
              <a:t> </a:t>
            </a:r>
            <a:r>
              <a:rPr lang="en-US" sz="1800" err="1"/>
              <a:t>asemanatoare</a:t>
            </a:r>
            <a:r>
              <a:rPr lang="en-US" sz="1800"/>
              <a:t> </a:t>
            </a:r>
            <a:r>
              <a:rPr lang="en-US" sz="1800" err="1"/>
              <a:t>Simula</a:t>
            </a:r>
            <a:r>
              <a:rPr lang="en-US" sz="1800"/>
              <a:t>. C a </a:t>
            </a:r>
            <a:r>
              <a:rPr lang="en-US" sz="1800" err="1"/>
              <a:t>fost</a:t>
            </a:r>
            <a:r>
              <a:rPr lang="en-US" sz="1800"/>
              <a:t> ales </a:t>
            </a:r>
            <a:r>
              <a:rPr lang="en-US" sz="1800" err="1"/>
              <a:t>deoarece</a:t>
            </a:r>
            <a:r>
              <a:rPr lang="en-US" sz="1800"/>
              <a:t> </a:t>
            </a:r>
            <a:r>
              <a:rPr lang="en-US" sz="1800" err="1"/>
              <a:t>avea</a:t>
            </a:r>
            <a:r>
              <a:rPr lang="en-US" sz="1800"/>
              <a:t> </a:t>
            </a:r>
            <a:r>
              <a:rPr lang="en-US" sz="1800" err="1"/>
              <a:t>scop</a:t>
            </a:r>
            <a:r>
              <a:rPr lang="en-US" sz="1800"/>
              <a:t> general, era rapid </a:t>
            </a:r>
            <a:r>
              <a:rPr lang="en-US" sz="1800" err="1"/>
              <a:t>portabil</a:t>
            </a:r>
            <a:r>
              <a:rPr lang="en-US" sz="1800"/>
              <a:t> </a:t>
            </a:r>
            <a:r>
              <a:rPr lang="en-US" sz="1800" err="1"/>
              <a:t>si</a:t>
            </a:r>
            <a:r>
              <a:rPr lang="en-US" sz="1800"/>
              <a:t> </a:t>
            </a:r>
            <a:r>
              <a:rPr lang="en-US" sz="1800" err="1"/>
              <a:t>utilizat</a:t>
            </a:r>
            <a:r>
              <a:rPr lang="en-US" sz="1800"/>
              <a:t> pe </a:t>
            </a:r>
            <a:r>
              <a:rPr lang="en-US" sz="1800" err="1"/>
              <a:t>scara</a:t>
            </a:r>
            <a:r>
              <a:rPr lang="en-US" sz="1800"/>
              <a:t> </a:t>
            </a:r>
            <a:r>
              <a:rPr lang="en-US" sz="1800" err="1"/>
              <a:t>larga</a:t>
            </a:r>
            <a:r>
              <a:rPr lang="en-US" sz="1800"/>
              <a:t>. Pe </a:t>
            </a:r>
            <a:r>
              <a:rPr lang="en-US" sz="1800" err="1"/>
              <a:t>langa</a:t>
            </a:r>
            <a:r>
              <a:rPr lang="en-US" sz="1800"/>
              <a:t> </a:t>
            </a:r>
            <a:r>
              <a:rPr lang="en-US" sz="1800" err="1"/>
              <a:t>influentele</a:t>
            </a:r>
            <a:r>
              <a:rPr lang="en-US" sz="1800"/>
              <a:t> C </a:t>
            </a:r>
            <a:r>
              <a:rPr lang="en-US" sz="1800" err="1"/>
              <a:t>si</a:t>
            </a:r>
            <a:r>
              <a:rPr lang="en-US" sz="1800"/>
              <a:t> </a:t>
            </a:r>
            <a:r>
              <a:rPr lang="en-US" sz="1800" err="1"/>
              <a:t>Simula</a:t>
            </a:r>
            <a:r>
              <a:rPr lang="en-US" sz="1800"/>
              <a:t>, </a:t>
            </a:r>
            <a:r>
              <a:rPr lang="en-US" sz="1800" err="1"/>
              <a:t>alte</a:t>
            </a:r>
            <a:r>
              <a:rPr lang="en-US" sz="1800"/>
              <a:t> limbi au </a:t>
            </a:r>
            <a:r>
              <a:rPr lang="en-US" sz="1800" err="1"/>
              <a:t>influentat</a:t>
            </a:r>
            <a:r>
              <a:rPr lang="en-US" sz="1800"/>
              <a:t> de </a:t>
            </a:r>
            <a:r>
              <a:rPr lang="en-US" sz="1800" err="1"/>
              <a:t>asemenea</a:t>
            </a:r>
            <a:r>
              <a:rPr lang="en-US" sz="1800"/>
              <a:t> C++, inclusive ALGOL 68, Ada, CLU </a:t>
            </a:r>
            <a:r>
              <a:rPr lang="en-US" sz="1800" err="1"/>
              <a:t>si</a:t>
            </a:r>
            <a:r>
              <a:rPr lang="en-US" sz="1800"/>
              <a:t> ML.</a:t>
            </a:r>
          </a:p>
          <a:p>
            <a:r>
              <a:rPr lang="en-US" sz="1800"/>
              <a:t>Initial, </a:t>
            </a:r>
            <a:r>
              <a:rPr lang="en-US" sz="1800" err="1"/>
              <a:t>modulul</a:t>
            </a:r>
            <a:r>
              <a:rPr lang="en-US" sz="1800"/>
              <a:t> “C cu </a:t>
            </a:r>
            <a:r>
              <a:rPr lang="en-US" sz="1800" err="1"/>
              <a:t>Clase</a:t>
            </a:r>
            <a:r>
              <a:rPr lang="en-US" sz="1800"/>
              <a:t>” al </a:t>
            </a:r>
            <a:r>
              <a:rPr lang="en-US" sz="1800" err="1"/>
              <a:t>lui</a:t>
            </a:r>
            <a:r>
              <a:rPr lang="en-US" sz="1800"/>
              <a:t> </a:t>
            </a:r>
            <a:r>
              <a:rPr lang="en-US" sz="1800" err="1"/>
              <a:t>Stroustrup</a:t>
            </a:r>
            <a:r>
              <a:rPr lang="en-US" sz="1800"/>
              <a:t>, a </a:t>
            </a:r>
            <a:r>
              <a:rPr lang="en-US" sz="1800" err="1"/>
              <a:t>adaugat</a:t>
            </a:r>
            <a:r>
              <a:rPr lang="en-US" sz="1800"/>
              <a:t> </a:t>
            </a:r>
            <a:r>
              <a:rPr lang="en-US" sz="1800" err="1"/>
              <a:t>caracteristici</a:t>
            </a:r>
            <a:endParaRPr lang="en-US" sz="1800"/>
          </a:p>
          <a:p>
            <a:pPr marL="76199" indent="0">
              <a:spcBef>
                <a:spcPts val="0"/>
              </a:spcBef>
              <a:buNone/>
            </a:pPr>
            <a:r>
              <a:rPr lang="en-US" sz="1800"/>
              <a:t>precum </a:t>
            </a:r>
            <a:r>
              <a:rPr lang="en-US" sz="1800" err="1"/>
              <a:t>clase</a:t>
            </a:r>
            <a:r>
              <a:rPr lang="en-US" sz="1800"/>
              <a:t>, </a:t>
            </a:r>
            <a:r>
              <a:rPr lang="en-US" sz="1800" err="1"/>
              <a:t>clase</a:t>
            </a:r>
            <a:r>
              <a:rPr lang="en-US" sz="1800"/>
              <a:t> derivate, </a:t>
            </a:r>
            <a:r>
              <a:rPr lang="en-US" sz="1800" err="1"/>
              <a:t>tastare</a:t>
            </a:r>
            <a:r>
              <a:rPr lang="en-US" sz="1800"/>
              <a:t> </a:t>
            </a:r>
            <a:r>
              <a:rPr lang="en-US" sz="1800" err="1"/>
              <a:t>puternica</a:t>
            </a:r>
            <a:r>
              <a:rPr lang="en-US" sz="1800"/>
              <a:t>, </a:t>
            </a:r>
            <a:r>
              <a:rPr lang="en-US" sz="1800" err="1"/>
              <a:t>inling</a:t>
            </a:r>
            <a:r>
              <a:rPr lang="en-US" sz="1800"/>
              <a:t> </a:t>
            </a:r>
            <a:r>
              <a:rPr lang="en-US" sz="1800" err="1"/>
              <a:t>si</a:t>
            </a:r>
            <a:r>
              <a:rPr lang="en-US" sz="1800"/>
              <a:t> </a:t>
            </a:r>
            <a:r>
              <a:rPr lang="en-US" sz="1800" err="1"/>
              <a:t>argumente</a:t>
            </a:r>
            <a:r>
              <a:rPr lang="en-US" sz="1800"/>
              <a:t> implicite.</a:t>
            </a:r>
          </a:p>
        </p:txBody>
      </p:sp>
      <p:sp>
        <p:nvSpPr>
          <p:cNvPr id="4" name="Slide Number Placeholder 3">
            <a:extLst>
              <a:ext uri="{FF2B5EF4-FFF2-40B4-BE49-F238E27FC236}">
                <a16:creationId xmlns:a16="http://schemas.microsoft.com/office/drawing/2014/main" id="{D73FC5D3-42F1-446D-A2B8-2523C005C926}"/>
              </a:ext>
            </a:extLst>
          </p:cNvPr>
          <p:cNvSpPr>
            <a:spLocks noGrp="1"/>
          </p:cNvSpPr>
          <p:nvPr>
            <p:ph type="sldNum" idx="12"/>
          </p:nvPr>
        </p:nvSpPr>
        <p:spPr/>
        <p:txBody>
          <a:bodyPr/>
          <a:lstStyle/>
          <a:p>
            <a:fld id="{00000000-1234-1234-1234-123412341234}" type="slidenum">
              <a:rPr lang="en" smtClean="0"/>
              <a:pPr/>
              <a:t>8</a:t>
            </a:fld>
            <a:endParaRPr lang="en"/>
          </a:p>
        </p:txBody>
      </p:sp>
      <p:pic>
        <p:nvPicPr>
          <p:cNvPr id="8" name="Picture 7">
            <a:extLst>
              <a:ext uri="{FF2B5EF4-FFF2-40B4-BE49-F238E27FC236}">
                <a16:creationId xmlns:a16="http://schemas.microsoft.com/office/drawing/2014/main" id="{64EA0902-96C9-4F2F-B494-FFF8B2A71EC6}"/>
              </a:ext>
            </a:extLst>
          </p:cNvPr>
          <p:cNvPicPr>
            <a:picLocks noChangeAspect="1"/>
          </p:cNvPicPr>
          <p:nvPr/>
        </p:nvPicPr>
        <p:blipFill>
          <a:blip r:embed="rId2"/>
          <a:stretch>
            <a:fillRect/>
          </a:stretch>
        </p:blipFill>
        <p:spPr>
          <a:xfrm>
            <a:off x="7151077" y="21351"/>
            <a:ext cx="1954323" cy="1199051"/>
          </a:xfrm>
          <a:prstGeom prst="rect">
            <a:avLst/>
          </a:prstGeom>
        </p:spPr>
      </p:pic>
      <p:sp>
        <p:nvSpPr>
          <p:cNvPr id="9" name="Shape 115">
            <a:extLst>
              <a:ext uri="{FF2B5EF4-FFF2-40B4-BE49-F238E27FC236}">
                <a16:creationId xmlns:a16="http://schemas.microsoft.com/office/drawing/2014/main" id="{58A86650-2CB2-4FCD-ACCD-87D395DD7B5C}"/>
              </a:ext>
            </a:extLst>
          </p:cNvPr>
          <p:cNvSpPr/>
          <p:nvPr/>
        </p:nvSpPr>
        <p:spPr>
          <a:xfrm>
            <a:off x="7151077" y="1198987"/>
            <a:ext cx="1954323" cy="26895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algn="ctr">
              <a:buClr>
                <a:schemeClr val="dk1"/>
              </a:buClr>
              <a:buSzPts val="1100"/>
            </a:pPr>
            <a:endParaRPr>
              <a:solidFill>
                <a:srgbClr val="1D1D1B"/>
              </a:solidFill>
            </a:endParaRPr>
          </a:p>
        </p:txBody>
      </p:sp>
      <p:sp>
        <p:nvSpPr>
          <p:cNvPr id="11" name="TextBox 10">
            <a:extLst>
              <a:ext uri="{FF2B5EF4-FFF2-40B4-BE49-F238E27FC236}">
                <a16:creationId xmlns:a16="http://schemas.microsoft.com/office/drawing/2014/main" id="{A3D5784B-CA5E-4154-930B-39B4A5BB502C}"/>
              </a:ext>
            </a:extLst>
          </p:cNvPr>
          <p:cNvSpPr txBox="1"/>
          <p:nvPr/>
        </p:nvSpPr>
        <p:spPr>
          <a:xfrm>
            <a:off x="7091087" y="1142684"/>
            <a:ext cx="1896423" cy="369332"/>
          </a:xfrm>
          <a:prstGeom prst="rect">
            <a:avLst/>
          </a:prstGeom>
          <a:noFill/>
        </p:spPr>
        <p:txBody>
          <a:bodyPr wrap="square" rtlCol="0">
            <a:spAutoFit/>
          </a:bodyPr>
          <a:lstStyle/>
          <a:p>
            <a:r>
              <a:rPr lang="en-US" sz="1800">
                <a:latin typeface="Roboto Condensed Light" panose="020B0604020202020204" charset="0"/>
                <a:ea typeface="Roboto Condensed Light" panose="020B0604020202020204" charset="0"/>
              </a:rPr>
              <a:t>Bjarne </a:t>
            </a:r>
            <a:r>
              <a:rPr lang="en-US" sz="1800" err="1">
                <a:latin typeface="Roboto Condensed Light" panose="020B0604020202020204" charset="0"/>
                <a:ea typeface="Roboto Condensed Light" panose="020B0604020202020204" charset="0"/>
              </a:rPr>
              <a:t>Stroustrup</a:t>
            </a:r>
            <a:endParaRPr lang="ro-RO" sz="1800">
              <a:latin typeface="Roboto Condensed Light" panose="020B0604020202020204" charset="0"/>
              <a:ea typeface="Roboto Condensed Light" panose="020B0604020202020204" charset="0"/>
            </a:endParaRPr>
          </a:p>
        </p:txBody>
      </p:sp>
      <p:grpSp>
        <p:nvGrpSpPr>
          <p:cNvPr id="12" name="Google Shape;557;p37">
            <a:extLst>
              <a:ext uri="{FF2B5EF4-FFF2-40B4-BE49-F238E27FC236}">
                <a16:creationId xmlns:a16="http://schemas.microsoft.com/office/drawing/2014/main" id="{887712F0-E61F-414D-A1F1-6CE92DADF5CB}"/>
              </a:ext>
            </a:extLst>
          </p:cNvPr>
          <p:cNvGrpSpPr/>
          <p:nvPr/>
        </p:nvGrpSpPr>
        <p:grpSpPr>
          <a:xfrm>
            <a:off x="8822285" y="1243062"/>
            <a:ext cx="231746" cy="168575"/>
            <a:chOff x="1929775" y="320925"/>
            <a:chExt cx="423800" cy="372650"/>
          </a:xfrm>
        </p:grpSpPr>
        <p:sp>
          <p:nvSpPr>
            <p:cNvPr id="13" name="Google Shape;558;p37">
              <a:extLst>
                <a:ext uri="{FF2B5EF4-FFF2-40B4-BE49-F238E27FC236}">
                  <a16:creationId xmlns:a16="http://schemas.microsoft.com/office/drawing/2014/main" id="{6EE91F6E-22F1-45A4-98BE-0F4DD76A10BE}"/>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Google Shape;559;p37">
              <a:extLst>
                <a:ext uri="{FF2B5EF4-FFF2-40B4-BE49-F238E27FC236}">
                  <a16:creationId xmlns:a16="http://schemas.microsoft.com/office/drawing/2014/main" id="{1563B23C-0ADF-4869-ACD1-051144A406BF}"/>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 name="Google Shape;560;p37">
              <a:extLst>
                <a:ext uri="{FF2B5EF4-FFF2-40B4-BE49-F238E27FC236}">
                  <a16:creationId xmlns:a16="http://schemas.microsoft.com/office/drawing/2014/main" id="{F5BE6EDC-78ED-493C-826B-6877DD0B1976}"/>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Google Shape;561;p37">
              <a:extLst>
                <a:ext uri="{FF2B5EF4-FFF2-40B4-BE49-F238E27FC236}">
                  <a16:creationId xmlns:a16="http://schemas.microsoft.com/office/drawing/2014/main" id="{E9EDF0BB-C2F8-44F8-B5C5-B817891478E1}"/>
                </a:ext>
              </a:extLst>
            </p:cNvPr>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Google Shape;562;p37">
              <a:extLst>
                <a:ext uri="{FF2B5EF4-FFF2-40B4-BE49-F238E27FC236}">
                  <a16:creationId xmlns:a16="http://schemas.microsoft.com/office/drawing/2014/main" id="{B513BA35-9983-41E9-A359-12B69B38B4AD}"/>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8" name="Google Shape;875;p37">
            <a:extLst>
              <a:ext uri="{FF2B5EF4-FFF2-40B4-BE49-F238E27FC236}">
                <a16:creationId xmlns:a16="http://schemas.microsoft.com/office/drawing/2014/main" id="{B6B932C4-4099-43AF-8CA0-5346A7E17506}"/>
              </a:ext>
            </a:extLst>
          </p:cNvPr>
          <p:cNvGrpSpPr/>
          <p:nvPr/>
        </p:nvGrpSpPr>
        <p:grpSpPr>
          <a:xfrm>
            <a:off x="479841" y="631532"/>
            <a:ext cx="304439" cy="288286"/>
            <a:chOff x="5973900" y="318475"/>
            <a:chExt cx="401900" cy="380575"/>
          </a:xfrm>
        </p:grpSpPr>
        <p:sp>
          <p:nvSpPr>
            <p:cNvPr id="19" name="Google Shape;876;p37">
              <a:extLst>
                <a:ext uri="{FF2B5EF4-FFF2-40B4-BE49-F238E27FC236}">
                  <a16:creationId xmlns:a16="http://schemas.microsoft.com/office/drawing/2014/main" id="{AAEC0276-075B-4876-BFBF-7636A4D2AFBD}"/>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7;p37">
              <a:extLst>
                <a:ext uri="{FF2B5EF4-FFF2-40B4-BE49-F238E27FC236}">
                  <a16:creationId xmlns:a16="http://schemas.microsoft.com/office/drawing/2014/main" id="{766A470E-E0DF-4389-A3D0-7DCBE6946ACA}"/>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8;p37">
              <a:extLst>
                <a:ext uri="{FF2B5EF4-FFF2-40B4-BE49-F238E27FC236}">
                  <a16:creationId xmlns:a16="http://schemas.microsoft.com/office/drawing/2014/main" id="{6BFA0245-7D7B-4237-BE73-7CDED0F279CA}"/>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9;p37">
              <a:extLst>
                <a:ext uri="{FF2B5EF4-FFF2-40B4-BE49-F238E27FC236}">
                  <a16:creationId xmlns:a16="http://schemas.microsoft.com/office/drawing/2014/main" id="{9B4AA93D-AA54-47CB-894D-51107B28E79E}"/>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0;p37">
              <a:extLst>
                <a:ext uri="{FF2B5EF4-FFF2-40B4-BE49-F238E27FC236}">
                  <a16:creationId xmlns:a16="http://schemas.microsoft.com/office/drawing/2014/main" id="{B474DF35-3CBF-49A9-A19C-36F2AA3A2443}"/>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1;p37">
              <a:extLst>
                <a:ext uri="{FF2B5EF4-FFF2-40B4-BE49-F238E27FC236}">
                  <a16:creationId xmlns:a16="http://schemas.microsoft.com/office/drawing/2014/main" id="{17824DDA-E92B-4249-93C9-3962175921B1}"/>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2;p37">
              <a:extLst>
                <a:ext uri="{FF2B5EF4-FFF2-40B4-BE49-F238E27FC236}">
                  <a16:creationId xmlns:a16="http://schemas.microsoft.com/office/drawing/2014/main" id="{3AA47E1A-368E-4505-BBD7-DD3175A17992}"/>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3;p37">
              <a:extLst>
                <a:ext uri="{FF2B5EF4-FFF2-40B4-BE49-F238E27FC236}">
                  <a16:creationId xmlns:a16="http://schemas.microsoft.com/office/drawing/2014/main" id="{AE5283EA-6CA2-47DD-912E-68FBFF9FD68C}"/>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4;p37">
              <a:extLst>
                <a:ext uri="{FF2B5EF4-FFF2-40B4-BE49-F238E27FC236}">
                  <a16:creationId xmlns:a16="http://schemas.microsoft.com/office/drawing/2014/main" id="{0A0ACC72-A4D3-43AF-8312-C289C75E8D07}"/>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5;p37">
              <a:extLst>
                <a:ext uri="{FF2B5EF4-FFF2-40B4-BE49-F238E27FC236}">
                  <a16:creationId xmlns:a16="http://schemas.microsoft.com/office/drawing/2014/main" id="{6A4C37EC-7A0C-44BB-9A93-FA4288A02DA3}"/>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6;p37">
              <a:extLst>
                <a:ext uri="{FF2B5EF4-FFF2-40B4-BE49-F238E27FC236}">
                  <a16:creationId xmlns:a16="http://schemas.microsoft.com/office/drawing/2014/main" id="{FDA48404-BBC8-4417-A1E0-71191EE9F58C}"/>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7;p37">
              <a:extLst>
                <a:ext uri="{FF2B5EF4-FFF2-40B4-BE49-F238E27FC236}">
                  <a16:creationId xmlns:a16="http://schemas.microsoft.com/office/drawing/2014/main" id="{40D45A1F-EF7D-443F-B035-ACACDBB8DC63}"/>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8;p37">
              <a:extLst>
                <a:ext uri="{FF2B5EF4-FFF2-40B4-BE49-F238E27FC236}">
                  <a16:creationId xmlns:a16="http://schemas.microsoft.com/office/drawing/2014/main" id="{B1D7C40F-8725-43F6-BE3C-E7BCBFFA4527}"/>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9;p37">
              <a:extLst>
                <a:ext uri="{FF2B5EF4-FFF2-40B4-BE49-F238E27FC236}">
                  <a16:creationId xmlns:a16="http://schemas.microsoft.com/office/drawing/2014/main" id="{128A8A8B-6943-467B-BFE4-1796401DF44C}"/>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160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6FD9-5C90-4D0F-89BE-FE67926D054F}"/>
              </a:ext>
            </a:extLst>
          </p:cNvPr>
          <p:cNvSpPr>
            <a:spLocks noGrp="1"/>
          </p:cNvSpPr>
          <p:nvPr>
            <p:ph type="title"/>
          </p:nvPr>
        </p:nvSpPr>
        <p:spPr/>
        <p:txBody>
          <a:bodyPr/>
          <a:lstStyle/>
          <a:p>
            <a:r>
              <a:rPr lang="en-US"/>
              <a:t>C++</a:t>
            </a:r>
            <a:endParaRPr lang="ro-RO"/>
          </a:p>
        </p:txBody>
      </p:sp>
      <p:sp>
        <p:nvSpPr>
          <p:cNvPr id="3" name="Text Placeholder 2">
            <a:extLst>
              <a:ext uri="{FF2B5EF4-FFF2-40B4-BE49-F238E27FC236}">
                <a16:creationId xmlns:a16="http://schemas.microsoft.com/office/drawing/2014/main" id="{5AB4D84B-A497-47A1-B6EA-0EF75FA96245}"/>
              </a:ext>
            </a:extLst>
          </p:cNvPr>
          <p:cNvSpPr>
            <a:spLocks noGrp="1"/>
          </p:cNvSpPr>
          <p:nvPr>
            <p:ph type="body" idx="1"/>
          </p:nvPr>
        </p:nvSpPr>
        <p:spPr>
          <a:xfrm>
            <a:off x="0" y="1327350"/>
            <a:ext cx="9144000" cy="3816150"/>
          </a:xfrm>
        </p:spPr>
        <p:txBody>
          <a:bodyPr anchor="ctr"/>
          <a:lstStyle/>
          <a:p>
            <a:r>
              <a:rPr lang="en-US" sz="1800"/>
              <a:t>In </a:t>
            </a:r>
            <a:r>
              <a:rPr lang="en-US" sz="1800" u="sng"/>
              <a:t>1983</a:t>
            </a:r>
            <a:r>
              <a:rPr lang="en-US" sz="1800"/>
              <a:t>, “C cu </a:t>
            </a:r>
            <a:r>
              <a:rPr lang="en-US" sz="1800" err="1"/>
              <a:t>Clase</a:t>
            </a:r>
            <a:r>
              <a:rPr lang="en-US" sz="1800"/>
              <a:t>” a </a:t>
            </a:r>
            <a:r>
              <a:rPr lang="en-US" sz="1800" err="1"/>
              <a:t>fost</a:t>
            </a:r>
            <a:r>
              <a:rPr lang="en-US" sz="1800"/>
              <a:t> </a:t>
            </a:r>
            <a:r>
              <a:rPr lang="en-US" sz="1800" err="1"/>
              <a:t>redenumit</a:t>
            </a:r>
            <a:r>
              <a:rPr lang="en-US" sz="1800"/>
              <a:t> in “C++” (</a:t>
            </a:r>
            <a:r>
              <a:rPr lang="en-US" sz="1800">
                <a:effectLst>
                  <a:outerShdw blurRad="38100" dist="38100" dir="2700000" algn="tl">
                    <a:srgbClr val="000000">
                      <a:alpha val="43137"/>
                    </a:srgbClr>
                  </a:outerShdw>
                </a:effectLst>
              </a:rPr>
              <a:t>++</a:t>
            </a:r>
            <a:r>
              <a:rPr lang="en-US" sz="1800"/>
              <a:t> </a:t>
            </a:r>
            <a:r>
              <a:rPr lang="en-US" sz="1800" err="1"/>
              <a:t>fiind</a:t>
            </a:r>
            <a:r>
              <a:rPr lang="en-US" sz="1800"/>
              <a:t> </a:t>
            </a:r>
            <a:r>
              <a:rPr lang="en-US" sz="1800" err="1"/>
              <a:t>operatorul</a:t>
            </a:r>
            <a:r>
              <a:rPr lang="en-US" sz="1800"/>
              <a:t> de </a:t>
            </a:r>
            <a:r>
              <a:rPr lang="en-US" sz="1800" err="1"/>
              <a:t>incrementare</a:t>
            </a:r>
            <a:r>
              <a:rPr lang="en-US" sz="1800"/>
              <a:t> in C), </a:t>
            </a:r>
            <a:r>
              <a:rPr lang="en-US" sz="1800" err="1"/>
              <a:t>adaugand</a:t>
            </a:r>
            <a:r>
              <a:rPr lang="en-US" sz="1800"/>
              <a:t> </a:t>
            </a:r>
            <a:r>
              <a:rPr lang="en-US" sz="1800" err="1"/>
              <a:t>noi</a:t>
            </a:r>
            <a:r>
              <a:rPr lang="en-US" sz="1800"/>
              <a:t> </a:t>
            </a:r>
            <a:r>
              <a:rPr lang="en-US" sz="1800" err="1"/>
              <a:t>facilitati</a:t>
            </a:r>
            <a:r>
              <a:rPr lang="en-US" sz="1800"/>
              <a:t>, </a:t>
            </a:r>
            <a:r>
              <a:rPr lang="en-US" sz="1800" err="1"/>
              <a:t>inclusiv</a:t>
            </a:r>
            <a:r>
              <a:rPr lang="en-US" sz="1800"/>
              <a:t> </a:t>
            </a:r>
            <a:r>
              <a:rPr lang="en-US" sz="1800" err="1"/>
              <a:t>functii</a:t>
            </a:r>
            <a:r>
              <a:rPr lang="en-US" sz="1800"/>
              <a:t> </a:t>
            </a:r>
            <a:r>
              <a:rPr lang="en-US" sz="1800" err="1"/>
              <a:t>virtuale</a:t>
            </a:r>
            <a:r>
              <a:rPr lang="en-US" sz="1800"/>
              <a:t>, </a:t>
            </a:r>
            <a:r>
              <a:rPr lang="en-US" sz="1800" err="1"/>
              <a:t>numele</a:t>
            </a:r>
            <a:r>
              <a:rPr lang="en-US" sz="1800"/>
              <a:t> </a:t>
            </a:r>
            <a:r>
              <a:rPr lang="en-US" sz="1800" err="1"/>
              <a:t>functiei</a:t>
            </a:r>
            <a:r>
              <a:rPr lang="en-US" sz="1800"/>
              <a:t>, </a:t>
            </a:r>
            <a:r>
              <a:rPr lang="en-US" sz="1800" err="1"/>
              <a:t>supraincarcarea</a:t>
            </a:r>
            <a:r>
              <a:rPr lang="en-US" sz="1800"/>
              <a:t> </a:t>
            </a:r>
            <a:r>
              <a:rPr lang="en-US" sz="1800" err="1"/>
              <a:t>operatorilor</a:t>
            </a:r>
            <a:r>
              <a:rPr lang="en-US" sz="1800"/>
              <a:t>, </a:t>
            </a:r>
            <a:r>
              <a:rPr lang="en-US" sz="1800" err="1"/>
              <a:t>referinte</a:t>
            </a:r>
            <a:r>
              <a:rPr lang="en-US" sz="1800"/>
              <a:t>, </a:t>
            </a:r>
            <a:r>
              <a:rPr lang="en-US" sz="1800" err="1"/>
              <a:t>constante</a:t>
            </a:r>
            <a:r>
              <a:rPr lang="en-US" sz="1800"/>
              <a:t>, </a:t>
            </a:r>
            <a:r>
              <a:rPr lang="en-US" sz="1800" err="1"/>
              <a:t>alocare</a:t>
            </a:r>
            <a:r>
              <a:rPr lang="en-US" sz="1800"/>
              <a:t> de </a:t>
            </a:r>
            <a:r>
              <a:rPr lang="en-US" sz="1800" err="1"/>
              <a:t>memorie</a:t>
            </a:r>
            <a:r>
              <a:rPr lang="en-US" sz="1800"/>
              <a:t> </a:t>
            </a:r>
            <a:r>
              <a:rPr lang="en-US" sz="1800" err="1"/>
              <a:t>gratuita</a:t>
            </a:r>
            <a:r>
              <a:rPr lang="en-US" sz="1800"/>
              <a:t> de tip </a:t>
            </a:r>
            <a:r>
              <a:rPr lang="en-US" sz="1800" err="1"/>
              <a:t>sigur</a:t>
            </a:r>
            <a:r>
              <a:rPr lang="en-US" sz="1800"/>
              <a:t> (</a:t>
            </a:r>
            <a:r>
              <a:rPr lang="en-US" sz="1800" err="1"/>
              <a:t>nou</a:t>
            </a:r>
            <a:r>
              <a:rPr lang="en-US" sz="1800"/>
              <a:t>/</a:t>
            </a:r>
            <a:r>
              <a:rPr lang="en-US" sz="1800" err="1"/>
              <a:t>sterge</a:t>
            </a:r>
            <a:r>
              <a:rPr lang="en-US" sz="1800"/>
              <a:t>), </a:t>
            </a:r>
            <a:r>
              <a:rPr lang="en-US" sz="1800" err="1"/>
              <a:t>verificare</a:t>
            </a:r>
            <a:r>
              <a:rPr lang="en-US" sz="1800"/>
              <a:t> </a:t>
            </a:r>
            <a:r>
              <a:rPr lang="en-US" sz="1800" err="1"/>
              <a:t>imbuntatatita</a:t>
            </a:r>
            <a:r>
              <a:rPr lang="en-US" sz="1800"/>
              <a:t> a </a:t>
            </a:r>
            <a:r>
              <a:rPr lang="en-US" sz="1800" err="1"/>
              <a:t>scrisului</a:t>
            </a:r>
            <a:r>
              <a:rPr lang="en-US" sz="1800"/>
              <a:t> </a:t>
            </a:r>
            <a:r>
              <a:rPr lang="en-US" sz="1800" err="1"/>
              <a:t>si</a:t>
            </a:r>
            <a:r>
              <a:rPr lang="en-US" sz="1800"/>
              <a:t> </a:t>
            </a:r>
            <a:r>
              <a:rPr lang="en-US" sz="1800" err="1"/>
              <a:t>comentariile</a:t>
            </a:r>
            <a:r>
              <a:rPr lang="en-US" sz="1800"/>
              <a:t> pe un </a:t>
            </a:r>
            <a:r>
              <a:rPr lang="en-US" sz="1800" err="1"/>
              <a:t>singur</a:t>
            </a:r>
            <a:r>
              <a:rPr lang="en-US" sz="1800"/>
              <a:t> rand cu </a:t>
            </a:r>
            <a:r>
              <a:rPr lang="en-US" sz="1800" err="1"/>
              <a:t>doua</a:t>
            </a:r>
            <a:r>
              <a:rPr lang="en-US" sz="1800"/>
              <a:t> </a:t>
            </a:r>
            <a:r>
              <a:rPr lang="en-US" sz="1800" err="1"/>
              <a:t>taieturi</a:t>
            </a:r>
            <a:r>
              <a:rPr lang="en-US" sz="1800"/>
              <a:t> (slash-</a:t>
            </a:r>
            <a:r>
              <a:rPr lang="en-US" sz="1800" err="1"/>
              <a:t>uri</a:t>
            </a:r>
            <a:r>
              <a:rPr lang="en-US" sz="1800"/>
              <a:t>) in fata (</a:t>
            </a:r>
            <a:r>
              <a:rPr lang="en-US" sz="1800">
                <a:effectLst>
                  <a:outerShdw blurRad="38100" dist="38100" dir="2700000" algn="tl">
                    <a:srgbClr val="000000">
                      <a:alpha val="43137"/>
                    </a:srgbClr>
                  </a:outerShdw>
                </a:effectLst>
              </a:rPr>
              <a:t>//</a:t>
            </a:r>
            <a:r>
              <a:rPr lang="en-US" sz="1800"/>
              <a:t>). Mai </a:t>
            </a:r>
            <a:r>
              <a:rPr lang="en-US" sz="1800" err="1"/>
              <a:t>mult</a:t>
            </a:r>
            <a:r>
              <a:rPr lang="en-US" sz="1800"/>
              <a:t>, a </a:t>
            </a:r>
            <a:r>
              <a:rPr lang="en-US" sz="1800" err="1"/>
              <a:t>inclus</a:t>
            </a:r>
            <a:r>
              <a:rPr lang="en-US" sz="1800"/>
              <a:t> </a:t>
            </a:r>
            <a:r>
              <a:rPr lang="en-US" sz="1800" err="1"/>
              <a:t>dezvoltarea</a:t>
            </a:r>
            <a:r>
              <a:rPr lang="en-US" sz="1800"/>
              <a:t> </a:t>
            </a:r>
            <a:r>
              <a:rPr lang="en-US" sz="1800" err="1"/>
              <a:t>unui</a:t>
            </a:r>
            <a:r>
              <a:rPr lang="en-US" sz="1800"/>
              <a:t> compilator independent </a:t>
            </a:r>
            <a:r>
              <a:rPr lang="en-US" sz="1800" err="1"/>
              <a:t>pentru</a:t>
            </a:r>
            <a:r>
              <a:rPr lang="en-US" sz="1800"/>
              <a:t> C++, </a:t>
            </a:r>
            <a:r>
              <a:rPr lang="en-US" sz="1800" err="1"/>
              <a:t>Cfront</a:t>
            </a:r>
            <a:r>
              <a:rPr lang="en-US" sz="1800"/>
              <a:t>.</a:t>
            </a:r>
          </a:p>
          <a:p>
            <a:r>
              <a:rPr lang="ro-RO" sz="1800"/>
              <a:t>În </a:t>
            </a:r>
            <a:r>
              <a:rPr lang="ro-RO" sz="1800" u="sng"/>
              <a:t>1985</a:t>
            </a:r>
            <a:r>
              <a:rPr lang="en-US" sz="1800"/>
              <a:t>,</a:t>
            </a:r>
            <a:r>
              <a:rPr lang="ro-RO" sz="1800"/>
              <a:t> </a:t>
            </a:r>
            <a:r>
              <a:rPr lang="en-US" sz="1800"/>
              <a:t>prima </a:t>
            </a:r>
            <a:r>
              <a:rPr lang="en-US" sz="1800" err="1"/>
              <a:t>editie</a:t>
            </a:r>
            <a:r>
              <a:rPr lang="en-US" sz="1800"/>
              <a:t> a </a:t>
            </a:r>
            <a:r>
              <a:rPr lang="en-US" sz="1800" err="1"/>
              <a:t>cartii</a:t>
            </a:r>
            <a:r>
              <a:rPr lang="en-US" sz="1800"/>
              <a:t> </a:t>
            </a:r>
            <a:r>
              <a:rPr lang="ro-RO" sz="1800"/>
              <a:t>"</a:t>
            </a:r>
            <a:r>
              <a:rPr lang="ro-RO" sz="1800" i="1"/>
              <a:t>The C++ </a:t>
            </a:r>
            <a:r>
              <a:rPr lang="ro-RO" sz="1800" i="1" err="1"/>
              <a:t>Programming</a:t>
            </a:r>
            <a:r>
              <a:rPr lang="ro-RO" sz="1800" i="1"/>
              <a:t> </a:t>
            </a:r>
            <a:r>
              <a:rPr lang="ro-RO" sz="1800" i="1" err="1"/>
              <a:t>Language</a:t>
            </a:r>
            <a:r>
              <a:rPr lang="ro-RO" sz="1800"/>
              <a:t>" </a:t>
            </a:r>
            <a:r>
              <a:rPr lang="en-US" sz="1800"/>
              <a:t>a </a:t>
            </a:r>
            <a:r>
              <a:rPr lang="en-US" sz="1800" err="1"/>
              <a:t>fost</a:t>
            </a:r>
            <a:r>
              <a:rPr lang="en-US" sz="1800"/>
              <a:t> </a:t>
            </a:r>
            <a:r>
              <a:rPr lang="en-US" sz="1800" err="1"/>
              <a:t>lansat</a:t>
            </a:r>
            <a:r>
              <a:rPr lang="en-US" sz="1800"/>
              <a:t>, </a:t>
            </a:r>
            <a:r>
              <a:rPr lang="ro-RO" sz="1800"/>
              <a:t>oferind informa</a:t>
            </a:r>
            <a:r>
              <a:rPr lang="en-US" sz="1800"/>
              <a:t>t</a:t>
            </a:r>
            <a:r>
              <a:rPr lang="ro-RO" sz="1800"/>
              <a:t>ii importante despre limbaj, care </a:t>
            </a:r>
            <a:r>
              <a:rPr lang="en-US" sz="1800" err="1"/>
              <a:t>i</a:t>
            </a:r>
            <a:r>
              <a:rPr lang="ro-RO" sz="1800" err="1"/>
              <a:t>nc</a:t>
            </a:r>
            <a:r>
              <a:rPr lang="en-US" sz="1800"/>
              <a:t>a</a:t>
            </a:r>
            <a:r>
              <a:rPr lang="ro-RO" sz="1800"/>
              <a:t> nu era un standard oficial. Prima implementare comercial</a:t>
            </a:r>
            <a:r>
              <a:rPr lang="en-US" sz="1800"/>
              <a:t>a</a:t>
            </a:r>
            <a:r>
              <a:rPr lang="ro-RO" sz="1800"/>
              <a:t> a programului C++ a fost lansat</a:t>
            </a:r>
            <a:r>
              <a:rPr lang="en-US" sz="1800"/>
              <a:t>a</a:t>
            </a:r>
            <a:r>
              <a:rPr lang="ro-RO" sz="1800"/>
              <a:t> </a:t>
            </a:r>
            <a:r>
              <a:rPr lang="en-US" sz="1800"/>
              <a:t>i</a:t>
            </a:r>
            <a:r>
              <a:rPr lang="ro-RO" sz="1800"/>
              <a:t>n luna octombrie a aceluia</a:t>
            </a:r>
            <a:r>
              <a:rPr lang="en-US" sz="1800"/>
              <a:t>s</a:t>
            </a:r>
            <a:r>
              <a:rPr lang="ro-RO" sz="1800"/>
              <a:t>i an</a:t>
            </a:r>
            <a:r>
              <a:rPr lang="en-US" sz="1800"/>
              <a:t>.</a:t>
            </a:r>
            <a:endParaRPr lang="ro-RO" sz="1800"/>
          </a:p>
        </p:txBody>
      </p:sp>
      <p:sp>
        <p:nvSpPr>
          <p:cNvPr id="4" name="Slide Number Placeholder 3">
            <a:extLst>
              <a:ext uri="{FF2B5EF4-FFF2-40B4-BE49-F238E27FC236}">
                <a16:creationId xmlns:a16="http://schemas.microsoft.com/office/drawing/2014/main" id="{CCCA490F-E5A6-4202-939C-EBE82E4DE507}"/>
              </a:ext>
            </a:extLst>
          </p:cNvPr>
          <p:cNvSpPr>
            <a:spLocks noGrp="1"/>
          </p:cNvSpPr>
          <p:nvPr>
            <p:ph type="sldNum" idx="12"/>
          </p:nvPr>
        </p:nvSpPr>
        <p:spPr/>
        <p:txBody>
          <a:bodyPr/>
          <a:lstStyle/>
          <a:p>
            <a:fld id="{00000000-1234-1234-1234-123412341234}" type="slidenum">
              <a:rPr lang="en" smtClean="0"/>
              <a:pPr/>
              <a:t>9</a:t>
            </a:fld>
            <a:endParaRPr lang="en"/>
          </a:p>
        </p:txBody>
      </p:sp>
      <p:pic>
        <p:nvPicPr>
          <p:cNvPr id="17" name="Picture 16">
            <a:extLst>
              <a:ext uri="{FF2B5EF4-FFF2-40B4-BE49-F238E27FC236}">
                <a16:creationId xmlns:a16="http://schemas.microsoft.com/office/drawing/2014/main" id="{9FC8B5F4-A777-45A0-8773-F7CC3FA1EB09}"/>
              </a:ext>
            </a:extLst>
          </p:cNvPr>
          <p:cNvPicPr>
            <a:picLocks noChangeAspect="1"/>
          </p:cNvPicPr>
          <p:nvPr/>
        </p:nvPicPr>
        <p:blipFill>
          <a:blip r:embed="rId2"/>
          <a:stretch>
            <a:fillRect/>
          </a:stretch>
        </p:blipFill>
        <p:spPr>
          <a:xfrm>
            <a:off x="7090891" y="62165"/>
            <a:ext cx="1930154" cy="1668306"/>
          </a:xfrm>
          <a:prstGeom prst="rect">
            <a:avLst/>
          </a:prstGeom>
        </p:spPr>
      </p:pic>
      <p:sp>
        <p:nvSpPr>
          <p:cNvPr id="78" name="Shape 115">
            <a:extLst>
              <a:ext uri="{FF2B5EF4-FFF2-40B4-BE49-F238E27FC236}">
                <a16:creationId xmlns:a16="http://schemas.microsoft.com/office/drawing/2014/main" id="{47B6D96D-0BDC-4917-B968-8FAE6E9F7D49}"/>
              </a:ext>
            </a:extLst>
          </p:cNvPr>
          <p:cNvSpPr/>
          <p:nvPr/>
        </p:nvSpPr>
        <p:spPr>
          <a:xfrm>
            <a:off x="6658518" y="1763831"/>
            <a:ext cx="2338220" cy="315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a:buClr>
                <a:schemeClr val="dk1"/>
              </a:buClr>
              <a:buSzPts val="1100"/>
            </a:pPr>
            <a:r>
              <a:rPr lang="en-US">
                <a:solidFill>
                  <a:srgbClr val="1D1D1B"/>
                </a:solidFill>
                <a:latin typeface="Roboto Condensed Light" panose="020B0604020202020204" charset="0"/>
                <a:ea typeface="Roboto Condensed Light" panose="020B0604020202020204" charset="0"/>
              </a:rPr>
              <a:t>Prima </a:t>
            </a:r>
            <a:r>
              <a:rPr lang="en-US" err="1">
                <a:solidFill>
                  <a:srgbClr val="1D1D1B"/>
                </a:solidFill>
                <a:latin typeface="Roboto Condensed Light" panose="020B0604020202020204" charset="0"/>
                <a:ea typeface="Roboto Condensed Light" panose="020B0604020202020204" charset="0"/>
              </a:rPr>
              <a:t>editie</a:t>
            </a:r>
            <a:r>
              <a:rPr lang="en-US">
                <a:solidFill>
                  <a:srgbClr val="1D1D1B"/>
                </a:solidFill>
                <a:latin typeface="Roboto Condensed Light" panose="020B0604020202020204" charset="0"/>
                <a:ea typeface="Roboto Condensed Light" panose="020B0604020202020204" charset="0"/>
              </a:rPr>
              <a:t> a </a:t>
            </a:r>
            <a:r>
              <a:rPr lang="en-US" err="1">
                <a:solidFill>
                  <a:srgbClr val="1D1D1B"/>
                </a:solidFill>
                <a:latin typeface="Roboto Condensed Light" panose="020B0604020202020204" charset="0"/>
                <a:ea typeface="Roboto Condensed Light" panose="020B0604020202020204" charset="0"/>
              </a:rPr>
              <a:t>cartii</a:t>
            </a:r>
            <a:r>
              <a:rPr lang="en-US">
                <a:solidFill>
                  <a:srgbClr val="1D1D1B"/>
                </a:solidFill>
                <a:latin typeface="Roboto Condensed Light" panose="020B0604020202020204" charset="0"/>
                <a:ea typeface="Roboto Condensed Light" panose="020B0604020202020204" charset="0"/>
              </a:rPr>
              <a:t> - 1986 </a:t>
            </a:r>
            <a:endParaRPr>
              <a:solidFill>
                <a:srgbClr val="1D1D1B"/>
              </a:solidFill>
              <a:latin typeface="Roboto Condensed Light" panose="020B0604020202020204" charset="0"/>
              <a:ea typeface="Roboto Condensed Light" panose="020B0604020202020204" charset="0"/>
            </a:endParaRPr>
          </a:p>
        </p:txBody>
      </p:sp>
      <p:grpSp>
        <p:nvGrpSpPr>
          <p:cNvPr id="79" name="Google Shape;557;p37">
            <a:extLst>
              <a:ext uri="{FF2B5EF4-FFF2-40B4-BE49-F238E27FC236}">
                <a16:creationId xmlns:a16="http://schemas.microsoft.com/office/drawing/2014/main" id="{A0734AB7-01A5-47E1-90D9-3FBA3C09DF90}"/>
              </a:ext>
            </a:extLst>
          </p:cNvPr>
          <p:cNvGrpSpPr/>
          <p:nvPr/>
        </p:nvGrpSpPr>
        <p:grpSpPr>
          <a:xfrm>
            <a:off x="8704590" y="1837343"/>
            <a:ext cx="231746" cy="168575"/>
            <a:chOff x="1929775" y="320925"/>
            <a:chExt cx="423800" cy="372650"/>
          </a:xfrm>
        </p:grpSpPr>
        <p:sp>
          <p:nvSpPr>
            <p:cNvPr id="80" name="Google Shape;558;p37">
              <a:extLst>
                <a:ext uri="{FF2B5EF4-FFF2-40B4-BE49-F238E27FC236}">
                  <a16:creationId xmlns:a16="http://schemas.microsoft.com/office/drawing/2014/main" id="{0C83D7CE-F35D-44DA-A02F-ABA945FD9B43}"/>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 name="Google Shape;559;p37">
              <a:extLst>
                <a:ext uri="{FF2B5EF4-FFF2-40B4-BE49-F238E27FC236}">
                  <a16:creationId xmlns:a16="http://schemas.microsoft.com/office/drawing/2014/main" id="{BB94DA5A-D0D5-4C0C-96CC-CEA388F2831D}"/>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 name="Google Shape;560;p37">
              <a:extLst>
                <a:ext uri="{FF2B5EF4-FFF2-40B4-BE49-F238E27FC236}">
                  <a16:creationId xmlns:a16="http://schemas.microsoft.com/office/drawing/2014/main" id="{7D7ECB38-198F-45E0-BEEF-5F7F1A0051A6}"/>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 name="Google Shape;561;p37">
              <a:extLst>
                <a:ext uri="{FF2B5EF4-FFF2-40B4-BE49-F238E27FC236}">
                  <a16:creationId xmlns:a16="http://schemas.microsoft.com/office/drawing/2014/main" id="{754CCCD0-087D-4CD3-9939-03693BE7BE4E}"/>
                </a:ext>
              </a:extLst>
            </p:cNvPr>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 name="Google Shape;562;p37">
              <a:extLst>
                <a:ext uri="{FF2B5EF4-FFF2-40B4-BE49-F238E27FC236}">
                  <a16:creationId xmlns:a16="http://schemas.microsoft.com/office/drawing/2014/main" id="{8DAA321E-14EF-47C7-8999-EA1FCD4EED83}"/>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3" name="Google Shape;875;p37">
            <a:extLst>
              <a:ext uri="{FF2B5EF4-FFF2-40B4-BE49-F238E27FC236}">
                <a16:creationId xmlns:a16="http://schemas.microsoft.com/office/drawing/2014/main" id="{3A2F480F-5101-47EF-ABFF-40F89F86F030}"/>
              </a:ext>
            </a:extLst>
          </p:cNvPr>
          <p:cNvGrpSpPr/>
          <p:nvPr/>
        </p:nvGrpSpPr>
        <p:grpSpPr>
          <a:xfrm>
            <a:off x="509836" y="631532"/>
            <a:ext cx="304439" cy="288286"/>
            <a:chOff x="5973900" y="318475"/>
            <a:chExt cx="401900" cy="380575"/>
          </a:xfrm>
        </p:grpSpPr>
        <p:sp>
          <p:nvSpPr>
            <p:cNvPr id="14" name="Google Shape;876;p37">
              <a:extLst>
                <a:ext uri="{FF2B5EF4-FFF2-40B4-BE49-F238E27FC236}">
                  <a16:creationId xmlns:a16="http://schemas.microsoft.com/office/drawing/2014/main" id="{9CBD1620-C90F-42B4-8301-7A7E1DA03873}"/>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7;p37">
              <a:extLst>
                <a:ext uri="{FF2B5EF4-FFF2-40B4-BE49-F238E27FC236}">
                  <a16:creationId xmlns:a16="http://schemas.microsoft.com/office/drawing/2014/main" id="{B557D72A-B0D1-48D2-B81D-88B6CBE68FD9}"/>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8;p37">
              <a:extLst>
                <a:ext uri="{FF2B5EF4-FFF2-40B4-BE49-F238E27FC236}">
                  <a16:creationId xmlns:a16="http://schemas.microsoft.com/office/drawing/2014/main" id="{09114C30-633B-47DF-86A5-EEDF10A2E251}"/>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9;p37">
              <a:extLst>
                <a:ext uri="{FF2B5EF4-FFF2-40B4-BE49-F238E27FC236}">
                  <a16:creationId xmlns:a16="http://schemas.microsoft.com/office/drawing/2014/main" id="{44EB8CCB-FD52-414E-AD1F-D84C377530ED}"/>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0;p37">
              <a:extLst>
                <a:ext uri="{FF2B5EF4-FFF2-40B4-BE49-F238E27FC236}">
                  <a16:creationId xmlns:a16="http://schemas.microsoft.com/office/drawing/2014/main" id="{B8D3FF23-9B01-41D4-BE8B-7419264968D0}"/>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1;p37">
              <a:extLst>
                <a:ext uri="{FF2B5EF4-FFF2-40B4-BE49-F238E27FC236}">
                  <a16:creationId xmlns:a16="http://schemas.microsoft.com/office/drawing/2014/main" id="{C6D1FF53-FF11-496F-B6F8-3F5850C75630}"/>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2;p37">
              <a:extLst>
                <a:ext uri="{FF2B5EF4-FFF2-40B4-BE49-F238E27FC236}">
                  <a16:creationId xmlns:a16="http://schemas.microsoft.com/office/drawing/2014/main" id="{0FA244AE-DFB3-40FF-B824-FB04C24D90A0}"/>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3;p37">
              <a:extLst>
                <a:ext uri="{FF2B5EF4-FFF2-40B4-BE49-F238E27FC236}">
                  <a16:creationId xmlns:a16="http://schemas.microsoft.com/office/drawing/2014/main" id="{CE61266F-4EDF-44E1-9470-85D562EFE854}"/>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4;p37">
              <a:extLst>
                <a:ext uri="{FF2B5EF4-FFF2-40B4-BE49-F238E27FC236}">
                  <a16:creationId xmlns:a16="http://schemas.microsoft.com/office/drawing/2014/main" id="{FA3697EF-A399-4938-9A03-4127F20EC1D2}"/>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5;p37">
              <a:extLst>
                <a:ext uri="{FF2B5EF4-FFF2-40B4-BE49-F238E27FC236}">
                  <a16:creationId xmlns:a16="http://schemas.microsoft.com/office/drawing/2014/main" id="{15E4DAB9-C34D-42EF-819D-885C701BD1A8}"/>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6;p37">
              <a:extLst>
                <a:ext uri="{FF2B5EF4-FFF2-40B4-BE49-F238E27FC236}">
                  <a16:creationId xmlns:a16="http://schemas.microsoft.com/office/drawing/2014/main" id="{E8FB0230-8DD4-4C7B-8073-8CA2A404E9FE}"/>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7;p37">
              <a:extLst>
                <a:ext uri="{FF2B5EF4-FFF2-40B4-BE49-F238E27FC236}">
                  <a16:creationId xmlns:a16="http://schemas.microsoft.com/office/drawing/2014/main" id="{5C1FC995-299A-46DC-B95D-529FABCD8D23}"/>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8;p37">
              <a:extLst>
                <a:ext uri="{FF2B5EF4-FFF2-40B4-BE49-F238E27FC236}">
                  <a16:creationId xmlns:a16="http://schemas.microsoft.com/office/drawing/2014/main" id="{7384A9DB-4BD4-4490-924C-74DEA6E53B55}"/>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9;p37">
              <a:extLst>
                <a:ext uri="{FF2B5EF4-FFF2-40B4-BE49-F238E27FC236}">
                  <a16:creationId xmlns:a16="http://schemas.microsoft.com/office/drawing/2014/main" id="{9D9AB24E-81CF-4849-84D0-A169A557AFF7}"/>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482706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7855</Words>
  <Application>Microsoft Office PowerPoint</Application>
  <PresentationFormat>On-screen Show (16:9)</PresentationFormat>
  <Paragraphs>1104</Paragraphs>
  <Slides>66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66</vt:i4>
      </vt:variant>
    </vt:vector>
  </HeadingPairs>
  <TitlesOfParts>
    <vt:vector size="80" baseType="lpstr">
      <vt:lpstr>Abadi</vt:lpstr>
      <vt:lpstr>Corbel</vt:lpstr>
      <vt:lpstr>Roboto Condensed</vt:lpstr>
      <vt:lpstr>UD Digi Kyokasho NK-B</vt:lpstr>
      <vt:lpstr>STXinwei</vt:lpstr>
      <vt:lpstr>UD Digi Kyokasho NP-R</vt:lpstr>
      <vt:lpstr>Roboto Condensed Light</vt:lpstr>
      <vt:lpstr>Arial</vt:lpstr>
      <vt:lpstr>Arvo</vt:lpstr>
      <vt:lpstr>Calibri</vt:lpstr>
      <vt:lpstr>FrankRuehl</vt:lpstr>
      <vt:lpstr>Consolas</vt:lpstr>
      <vt:lpstr>UD Digi Kyokasho NP-B</vt:lpstr>
      <vt:lpstr>Salerio template</vt:lpstr>
      <vt:lpstr>PROIECT DE EVALUARE LA DISCIPLINA INFORMATICA  TEMA: “LIMBAJUL DE PROGRAMARE C++”</vt:lpstr>
      <vt:lpstr>INTRODUCERE</vt:lpstr>
      <vt:lpstr>DESPRE &amp; UTILIZARE</vt:lpstr>
      <vt:lpstr>PowerPoint Presentation</vt:lpstr>
      <vt:lpstr>COMPILATOARE</vt:lpstr>
      <vt:lpstr>STANDARDIZARE</vt:lpstr>
      <vt:lpstr>ISTORIC</vt:lpstr>
      <vt:lpstr>“C CU CLASE”</vt:lpstr>
      <vt:lpstr>C++</vt:lpstr>
      <vt:lpstr>C++ 2.0 SI STANDARDIZAREA</vt:lpstr>
      <vt:lpstr>CRONOLOGIA GENERATIEI DE INCEPUT</vt:lpstr>
      <vt:lpstr>CRONOLOGIA GENERATIEI MODERNE</vt:lpstr>
      <vt:lpstr>COMPARATIE INTRE C++ SI C</vt:lpstr>
      <vt:lpstr>LIMBAJUL DE PROGRAMARE</vt:lpstr>
      <vt:lpstr>PROGRAMAREA</vt:lpstr>
      <vt:lpstr>PREZENTARE GENERALA</vt:lpstr>
      <vt:lpstr>STRUCTURA GENERALA A UNUI PROGRAM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EXEMPLU DE PROGRAM C++</vt:lpstr>
      <vt:lpstr>ELEMENTELE DE BAZA ALE LIMBAJULUI C++ </vt:lpstr>
      <vt:lpstr>VOCABULARUL LIMBAJULUI</vt:lpstr>
      <vt:lpstr>PowerPoint Presentation</vt:lpstr>
      <vt:lpstr>PowerPoint Presentation</vt:lpstr>
      <vt:lpstr>PowerPoint Presentation</vt:lpstr>
      <vt:lpstr>TIPURI DE DATE</vt:lpstr>
      <vt:lpstr>PowerPoint Presentation</vt:lpstr>
      <vt:lpstr>CONSTANTE</vt:lpstr>
      <vt:lpstr>PowerPoint Presentation</vt:lpstr>
      <vt:lpstr>VARIABILE</vt:lpstr>
      <vt:lpstr>PowerPoint Presentation</vt:lpstr>
      <vt:lpstr>OPERATORI SI EXPRESII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OPERATII DE CITIRE SI SCRIERE</vt:lpstr>
      <vt:lpstr>FLUX DE DATE</vt:lpstr>
      <vt:lpstr>FLUX DE DATE DE INTRARE (CIN)</vt:lpstr>
      <vt:lpstr>FLUX DE DATE DE IESIRE (COUT)</vt:lpstr>
      <vt:lpstr>FUNCTIILE CIN SI COUT</vt:lpstr>
      <vt:lpstr>INSTRUCTIUNILE LIMBAJULUI C++</vt:lpstr>
      <vt:lpstr>INTRODUCERE INSTRUCTIUNI</vt:lpstr>
      <vt:lpstr>PowerPoint Presentation</vt:lpstr>
      <vt:lpstr>INSTRUCTIUNI</vt:lpstr>
      <vt:lpstr>PowerPoint Presentation</vt:lpstr>
      <vt:lpstr>PowerPoint Presentation</vt:lpstr>
      <vt:lpstr>PowerPoint Presentation</vt:lpstr>
      <vt:lpstr>PowerPoint Presentation</vt:lpstr>
      <vt:lpstr>PowerPoint Presentation</vt:lpstr>
      <vt:lpstr>BIBLIOGRAFIE</vt:lpstr>
      <vt:lpstr>SFARSIT!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DE EVALUARE LA DISCIPLINA INFORMATICA  TEMA: “LIMBAJUL DE PROGRAMARE C++”</dc:title>
  <cp:lastModifiedBy>ArminC</cp:lastModifiedBy>
  <cp:revision>204</cp:revision>
  <dcterms:modified xsi:type="dcterms:W3CDTF">2021-11-08T14:30:21Z</dcterms:modified>
</cp:coreProperties>
</file>