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7" r:id="rId3"/>
    <p:sldId id="259" r:id="rId4"/>
    <p:sldId id="305" r:id="rId5"/>
    <p:sldId id="307" r:id="rId6"/>
    <p:sldId id="308" r:id="rId7"/>
    <p:sldId id="309" r:id="rId8"/>
    <p:sldId id="310" r:id="rId9"/>
    <p:sldId id="311" r:id="rId10"/>
    <p:sldId id="306" r:id="rId11"/>
    <p:sldId id="268" r:id="rId12"/>
    <p:sldId id="313" r:id="rId13"/>
    <p:sldId id="312" r:id="rId14"/>
  </p:sldIdLst>
  <p:sldSz cx="9144000" cy="5143500" type="screen16x9"/>
  <p:notesSz cx="6858000" cy="9144000"/>
  <p:embeddedFontLst>
    <p:embeddedFont>
      <p:font typeface="Bahiana" panose="020B0604020202020204" charset="-18"/>
      <p:regular r:id="rId16"/>
    </p:embeddedFont>
    <p:embeddedFont>
      <p:font typeface="Barlow" panose="020B0604020202020204" charset="-18"/>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Muli" panose="02000503000000000000" pitchFamily="2" charset="-18"/>
      <p:regular r:id="rId29"/>
    </p:embeddedFont>
    <p:embeddedFont>
      <p:font typeface="Roboto Condensed Light" panose="02000000000000000000" pitchFamily="2" charset="0"/>
      <p:regular r:id="rId30"/>
    </p:embeddedFont>
    <p:embeddedFont>
      <p:font typeface="Roboto Slab Regular" panose="020B0604020202020204" charset="0"/>
      <p:regular r:id="rId31"/>
      <p:bold r:id="rId32"/>
    </p:embeddedFont>
    <p:embeddedFont>
      <p:font typeface="Tulpen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27DF3A-6B52-4E64-BB04-D8DE2508FB4D}">
  <a:tblStyle styleId="{7E27DF3A-6B52-4E64-BB04-D8DE2508FB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e1a5a715_4_4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fe1a5a715_4_4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14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4"/>
        <p:cNvGrpSpPr/>
        <p:nvPr/>
      </p:nvGrpSpPr>
      <p:grpSpPr>
        <a:xfrm>
          <a:off x="0" y="0"/>
          <a:ext cx="0" cy="0"/>
          <a:chOff x="0" y="0"/>
          <a:chExt cx="0" cy="0"/>
        </a:xfrm>
      </p:grpSpPr>
      <p:sp>
        <p:nvSpPr>
          <p:cNvPr id="3055" name="Google Shape;3055;g6bad27d065_0_2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6" name="Google Shape;3056;g6bad27d065_0_2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52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4"/>
        <p:cNvGrpSpPr/>
        <p:nvPr/>
      </p:nvGrpSpPr>
      <p:grpSpPr>
        <a:xfrm>
          <a:off x="0" y="0"/>
          <a:ext cx="0" cy="0"/>
          <a:chOff x="0" y="0"/>
          <a:chExt cx="0" cy="0"/>
        </a:xfrm>
      </p:grpSpPr>
      <p:sp>
        <p:nvSpPr>
          <p:cNvPr id="4555" name="Google Shape;4555;g6bd56c9061_0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6" name="Google Shape;4556;g6bd56c9061_0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6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5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77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54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72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7" name="Google Shape;2207;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40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1"/>
        <p:cNvGrpSpPr/>
        <p:nvPr/>
      </p:nvGrpSpPr>
      <p:grpSpPr>
        <a:xfrm>
          <a:off x="0" y="0"/>
          <a:ext cx="0" cy="0"/>
          <a:chOff x="0" y="0"/>
          <a:chExt cx="0" cy="0"/>
        </a:xfrm>
      </p:grpSpPr>
      <p:sp>
        <p:nvSpPr>
          <p:cNvPr id="2632" name="Google Shape;2632;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3" name="Google Shape;2633;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000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1475"/>
            <a:ext cx="9151925" cy="5159425"/>
          </a:xfrm>
          <a:prstGeom prst="rect">
            <a:avLst/>
          </a:prstGeom>
          <a:noFill/>
          <a:ln>
            <a:noFill/>
          </a:ln>
        </p:spPr>
      </p:pic>
      <p:sp>
        <p:nvSpPr>
          <p:cNvPr id="10" name="Google Shape;10;p2"/>
          <p:cNvSpPr txBox="1">
            <a:spLocks noGrp="1"/>
          </p:cNvSpPr>
          <p:nvPr>
            <p:ph type="subTitle" idx="1"/>
          </p:nvPr>
        </p:nvSpPr>
        <p:spPr>
          <a:xfrm>
            <a:off x="2249525" y="30943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1600"/>
              </a:spcBef>
              <a:spcAft>
                <a:spcPts val="0"/>
              </a:spcAft>
              <a:buNone/>
              <a:defRPr sz="1600">
                <a:solidFill>
                  <a:schemeClr val="accent5"/>
                </a:solidFill>
              </a:defRPr>
            </a:lvl2pPr>
            <a:lvl3pPr lvl="2" algn="ctr" rtl="0">
              <a:lnSpc>
                <a:spcPct val="100000"/>
              </a:lnSpc>
              <a:spcBef>
                <a:spcPts val="1600"/>
              </a:spcBef>
              <a:spcAft>
                <a:spcPts val="0"/>
              </a:spcAft>
              <a:buNone/>
              <a:defRPr sz="1600">
                <a:solidFill>
                  <a:schemeClr val="accent5"/>
                </a:solidFill>
              </a:defRPr>
            </a:lvl3pPr>
            <a:lvl4pPr lvl="3" algn="ctr" rtl="0">
              <a:lnSpc>
                <a:spcPct val="100000"/>
              </a:lnSpc>
              <a:spcBef>
                <a:spcPts val="1600"/>
              </a:spcBef>
              <a:spcAft>
                <a:spcPts val="0"/>
              </a:spcAft>
              <a:buNone/>
              <a:defRPr sz="1600">
                <a:solidFill>
                  <a:schemeClr val="accent5"/>
                </a:solidFill>
              </a:defRPr>
            </a:lvl4pPr>
            <a:lvl5pPr lvl="4" algn="ctr" rtl="0">
              <a:lnSpc>
                <a:spcPct val="100000"/>
              </a:lnSpc>
              <a:spcBef>
                <a:spcPts val="1600"/>
              </a:spcBef>
              <a:spcAft>
                <a:spcPts val="0"/>
              </a:spcAft>
              <a:buNone/>
              <a:defRPr sz="1600">
                <a:solidFill>
                  <a:schemeClr val="accent5"/>
                </a:solidFill>
              </a:defRPr>
            </a:lvl5pPr>
            <a:lvl6pPr lvl="5" algn="ctr" rtl="0">
              <a:lnSpc>
                <a:spcPct val="100000"/>
              </a:lnSpc>
              <a:spcBef>
                <a:spcPts val="1600"/>
              </a:spcBef>
              <a:spcAft>
                <a:spcPts val="0"/>
              </a:spcAft>
              <a:buNone/>
              <a:defRPr sz="1600">
                <a:solidFill>
                  <a:schemeClr val="accent5"/>
                </a:solidFill>
              </a:defRPr>
            </a:lvl6pPr>
            <a:lvl7pPr lvl="6" algn="ctr" rtl="0">
              <a:lnSpc>
                <a:spcPct val="100000"/>
              </a:lnSpc>
              <a:spcBef>
                <a:spcPts val="1600"/>
              </a:spcBef>
              <a:spcAft>
                <a:spcPts val="0"/>
              </a:spcAft>
              <a:buNone/>
              <a:defRPr sz="1600">
                <a:solidFill>
                  <a:schemeClr val="accent5"/>
                </a:solidFill>
              </a:defRPr>
            </a:lvl7pPr>
            <a:lvl8pPr lvl="7" algn="ctr" rtl="0">
              <a:lnSpc>
                <a:spcPct val="100000"/>
              </a:lnSpc>
              <a:spcBef>
                <a:spcPts val="1600"/>
              </a:spcBef>
              <a:spcAft>
                <a:spcPts val="0"/>
              </a:spcAft>
              <a:buNone/>
              <a:defRPr sz="1600">
                <a:solidFill>
                  <a:schemeClr val="accent5"/>
                </a:solidFill>
              </a:defRPr>
            </a:lvl8pPr>
            <a:lvl9pPr lvl="8" algn="ctr" rtl="0">
              <a:lnSpc>
                <a:spcPct val="100000"/>
              </a:lnSpc>
              <a:spcBef>
                <a:spcPts val="1600"/>
              </a:spcBef>
              <a:spcAft>
                <a:spcPts val="1600"/>
              </a:spcAft>
              <a:buNone/>
              <a:defRPr sz="1600">
                <a:solidFill>
                  <a:schemeClr val="accent5"/>
                </a:solidFill>
              </a:defRPr>
            </a:lvl9pPr>
          </a:lstStyle>
          <a:p>
            <a:endParaRPr/>
          </a:p>
        </p:txBody>
      </p:sp>
      <p:sp>
        <p:nvSpPr>
          <p:cNvPr id="11" name="Google Shape;11;p2"/>
          <p:cNvSpPr txBox="1">
            <a:spLocks noGrp="1"/>
          </p:cNvSpPr>
          <p:nvPr>
            <p:ph type="ctrTitle"/>
          </p:nvPr>
        </p:nvSpPr>
        <p:spPr>
          <a:xfrm>
            <a:off x="2249475" y="2185725"/>
            <a:ext cx="46449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8000"/>
              <a:buNone/>
              <a:defRPr sz="8000">
                <a:solidFill>
                  <a:schemeClr val="accent5"/>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8"/>
        <p:cNvGrpSpPr/>
        <p:nvPr/>
      </p:nvGrpSpPr>
      <p:grpSpPr>
        <a:xfrm>
          <a:off x="0" y="0"/>
          <a:ext cx="0" cy="0"/>
          <a:chOff x="0" y="0"/>
          <a:chExt cx="0" cy="0"/>
        </a:xfrm>
      </p:grpSpPr>
      <p:pic>
        <p:nvPicPr>
          <p:cNvPr id="69" name="Google Shape;69;p15"/>
          <p:cNvPicPr preferRelativeResize="0"/>
          <p:nvPr/>
        </p:nvPicPr>
        <p:blipFill>
          <a:blip r:embed="rId2">
            <a:alphaModFix/>
          </a:blip>
          <a:stretch>
            <a:fillRect/>
          </a:stretch>
        </p:blipFill>
        <p:spPr>
          <a:xfrm>
            <a:off x="-37075" y="-41600"/>
            <a:ext cx="9217949" cy="5185099"/>
          </a:xfrm>
          <a:prstGeom prst="rect">
            <a:avLst/>
          </a:prstGeom>
          <a:noFill/>
          <a:ln>
            <a:noFill/>
          </a:ln>
        </p:spPr>
      </p:pic>
      <p:sp>
        <p:nvSpPr>
          <p:cNvPr id="70" name="Google Shape;70;p1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chemeClr val="hlink"/>
              </a:buClr>
              <a:buSzPts val="2400"/>
              <a:buNone/>
              <a:defRPr sz="2400">
                <a:solidFill>
                  <a:schemeClr val="hlink"/>
                </a:solidFill>
              </a:defRPr>
            </a:lvl2pPr>
            <a:lvl3pPr lvl="2" rtl="0">
              <a:spcBef>
                <a:spcPts val="0"/>
              </a:spcBef>
              <a:spcAft>
                <a:spcPts val="0"/>
              </a:spcAft>
              <a:buClr>
                <a:schemeClr val="hlink"/>
              </a:buClr>
              <a:buSzPts val="2400"/>
              <a:buNone/>
              <a:defRPr sz="2400">
                <a:solidFill>
                  <a:schemeClr val="hlink"/>
                </a:solidFill>
              </a:defRPr>
            </a:lvl3pPr>
            <a:lvl4pPr lvl="3" rtl="0">
              <a:spcBef>
                <a:spcPts val="0"/>
              </a:spcBef>
              <a:spcAft>
                <a:spcPts val="0"/>
              </a:spcAft>
              <a:buClr>
                <a:schemeClr val="hlink"/>
              </a:buClr>
              <a:buSzPts val="2400"/>
              <a:buNone/>
              <a:defRPr sz="2400">
                <a:solidFill>
                  <a:schemeClr val="hlink"/>
                </a:solidFill>
              </a:defRPr>
            </a:lvl4pPr>
            <a:lvl5pPr lvl="4" rtl="0">
              <a:spcBef>
                <a:spcPts val="0"/>
              </a:spcBef>
              <a:spcAft>
                <a:spcPts val="0"/>
              </a:spcAft>
              <a:buClr>
                <a:schemeClr val="hlink"/>
              </a:buClr>
              <a:buSzPts val="2400"/>
              <a:buNone/>
              <a:defRPr sz="2400">
                <a:solidFill>
                  <a:schemeClr val="hlink"/>
                </a:solidFill>
              </a:defRPr>
            </a:lvl5pPr>
            <a:lvl6pPr lvl="5" rtl="0">
              <a:spcBef>
                <a:spcPts val="0"/>
              </a:spcBef>
              <a:spcAft>
                <a:spcPts val="0"/>
              </a:spcAft>
              <a:buClr>
                <a:schemeClr val="hlink"/>
              </a:buClr>
              <a:buSzPts val="2400"/>
              <a:buNone/>
              <a:defRPr sz="2400">
                <a:solidFill>
                  <a:schemeClr val="hlink"/>
                </a:solidFill>
              </a:defRPr>
            </a:lvl6pPr>
            <a:lvl7pPr lvl="6" rtl="0">
              <a:spcBef>
                <a:spcPts val="0"/>
              </a:spcBef>
              <a:spcAft>
                <a:spcPts val="0"/>
              </a:spcAft>
              <a:buClr>
                <a:schemeClr val="hlink"/>
              </a:buClr>
              <a:buSzPts val="2400"/>
              <a:buNone/>
              <a:defRPr sz="2400">
                <a:solidFill>
                  <a:schemeClr val="hlink"/>
                </a:solidFill>
              </a:defRPr>
            </a:lvl7pPr>
            <a:lvl8pPr lvl="7" rtl="0">
              <a:spcBef>
                <a:spcPts val="0"/>
              </a:spcBef>
              <a:spcAft>
                <a:spcPts val="0"/>
              </a:spcAft>
              <a:buClr>
                <a:schemeClr val="hlink"/>
              </a:buClr>
              <a:buSzPts val="2400"/>
              <a:buNone/>
              <a:defRPr sz="2400">
                <a:solidFill>
                  <a:schemeClr val="hlink"/>
                </a:solidFill>
              </a:defRPr>
            </a:lvl8pPr>
            <a:lvl9pPr lvl="8" rtl="0">
              <a:spcBef>
                <a:spcPts val="0"/>
              </a:spcBef>
              <a:spcAft>
                <a:spcPts val="0"/>
              </a:spcAft>
              <a:buClr>
                <a:schemeClr val="hlink"/>
              </a:buClr>
              <a:buSzPts val="2400"/>
              <a:buNone/>
              <a:defRPr sz="2400">
                <a:solidFill>
                  <a:schemeClr val="hlink"/>
                </a:solidFill>
              </a:defRPr>
            </a:lvl9pPr>
          </a:lstStyle>
          <a:p>
            <a:endParaRPr/>
          </a:p>
        </p:txBody>
      </p:sp>
      <p:sp>
        <p:nvSpPr>
          <p:cNvPr id="71" name="Google Shape;71;p15"/>
          <p:cNvSpPr txBox="1">
            <a:spLocks noGrp="1"/>
          </p:cNvSpPr>
          <p:nvPr>
            <p:ph type="body" idx="1"/>
          </p:nvPr>
        </p:nvSpPr>
        <p:spPr>
          <a:xfrm>
            <a:off x="720050" y="980350"/>
            <a:ext cx="7703700" cy="3817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bg>
      <p:bgPr>
        <a:solidFill>
          <a:schemeClr val="dk2"/>
        </a:solidFill>
        <a:effectLst/>
      </p:bgPr>
    </p:bg>
    <p:spTree>
      <p:nvGrpSpPr>
        <p:cNvPr id="1" name="Shape 123"/>
        <p:cNvGrpSpPr/>
        <p:nvPr/>
      </p:nvGrpSpPr>
      <p:grpSpPr>
        <a:xfrm>
          <a:off x="0" y="0"/>
          <a:ext cx="0" cy="0"/>
          <a:chOff x="0" y="0"/>
          <a:chExt cx="0" cy="0"/>
        </a:xfrm>
      </p:grpSpPr>
      <p:pic>
        <p:nvPicPr>
          <p:cNvPr id="124" name="Google Shape;124;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5" name="Google Shape;125;p23"/>
          <p:cNvSpPr txBox="1">
            <a:spLocks noGrp="1"/>
          </p:cNvSpPr>
          <p:nvPr>
            <p:ph type="subTitle" idx="1"/>
          </p:nvPr>
        </p:nvSpPr>
        <p:spPr>
          <a:xfrm>
            <a:off x="720000" y="2584175"/>
            <a:ext cx="31818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sz="1400">
                <a:solidFill>
                  <a:schemeClr val="accent5"/>
                </a:solidFill>
              </a:defRPr>
            </a:lvl2pPr>
            <a:lvl3pPr lvl="2" rtl="0">
              <a:lnSpc>
                <a:spcPct val="100000"/>
              </a:lnSpc>
              <a:spcBef>
                <a:spcPts val="1600"/>
              </a:spcBef>
              <a:spcAft>
                <a:spcPts val="0"/>
              </a:spcAft>
              <a:buNone/>
              <a:defRPr sz="1400">
                <a:solidFill>
                  <a:schemeClr val="accent5"/>
                </a:solidFill>
              </a:defRPr>
            </a:lvl3pPr>
            <a:lvl4pPr lvl="3" rtl="0">
              <a:lnSpc>
                <a:spcPct val="100000"/>
              </a:lnSpc>
              <a:spcBef>
                <a:spcPts val="1600"/>
              </a:spcBef>
              <a:spcAft>
                <a:spcPts val="0"/>
              </a:spcAft>
              <a:buNone/>
              <a:defRPr sz="1400">
                <a:solidFill>
                  <a:schemeClr val="accent5"/>
                </a:solidFill>
              </a:defRPr>
            </a:lvl4pPr>
            <a:lvl5pPr lvl="4" rtl="0">
              <a:lnSpc>
                <a:spcPct val="100000"/>
              </a:lnSpc>
              <a:spcBef>
                <a:spcPts val="1600"/>
              </a:spcBef>
              <a:spcAft>
                <a:spcPts val="0"/>
              </a:spcAft>
              <a:buNone/>
              <a:defRPr sz="1400">
                <a:solidFill>
                  <a:schemeClr val="accent5"/>
                </a:solidFill>
              </a:defRPr>
            </a:lvl5pPr>
            <a:lvl6pPr lvl="5" rtl="0">
              <a:lnSpc>
                <a:spcPct val="100000"/>
              </a:lnSpc>
              <a:spcBef>
                <a:spcPts val="1600"/>
              </a:spcBef>
              <a:spcAft>
                <a:spcPts val="0"/>
              </a:spcAft>
              <a:buNone/>
              <a:defRPr sz="1400">
                <a:solidFill>
                  <a:schemeClr val="accent5"/>
                </a:solidFill>
              </a:defRPr>
            </a:lvl6pPr>
            <a:lvl7pPr lvl="6" rtl="0">
              <a:lnSpc>
                <a:spcPct val="100000"/>
              </a:lnSpc>
              <a:spcBef>
                <a:spcPts val="1600"/>
              </a:spcBef>
              <a:spcAft>
                <a:spcPts val="0"/>
              </a:spcAft>
              <a:buNone/>
              <a:defRPr sz="1400">
                <a:solidFill>
                  <a:schemeClr val="accent5"/>
                </a:solidFill>
              </a:defRPr>
            </a:lvl7pPr>
            <a:lvl8pPr lvl="7" rtl="0">
              <a:lnSpc>
                <a:spcPct val="100000"/>
              </a:lnSpc>
              <a:spcBef>
                <a:spcPts val="1600"/>
              </a:spcBef>
              <a:spcAft>
                <a:spcPts val="0"/>
              </a:spcAft>
              <a:buNone/>
              <a:defRPr sz="1400">
                <a:solidFill>
                  <a:schemeClr val="accent5"/>
                </a:solidFill>
              </a:defRPr>
            </a:lvl8pPr>
            <a:lvl9pPr lvl="8" rtl="0">
              <a:lnSpc>
                <a:spcPct val="100000"/>
              </a:lnSpc>
              <a:spcBef>
                <a:spcPts val="1600"/>
              </a:spcBef>
              <a:spcAft>
                <a:spcPts val="1600"/>
              </a:spcAft>
              <a:buNone/>
              <a:defRPr sz="1400">
                <a:solidFill>
                  <a:schemeClr val="accent5"/>
                </a:solidFill>
              </a:defRPr>
            </a:lvl9pPr>
          </a:lstStyle>
          <a:p>
            <a:endParaRPr/>
          </a:p>
        </p:txBody>
      </p:sp>
      <p:sp>
        <p:nvSpPr>
          <p:cNvPr id="126" name="Google Shape;126;p23"/>
          <p:cNvSpPr txBox="1">
            <a:spLocks noGrp="1"/>
          </p:cNvSpPr>
          <p:nvPr>
            <p:ph type="ctrTitle"/>
          </p:nvPr>
        </p:nvSpPr>
        <p:spPr>
          <a:xfrm>
            <a:off x="720050" y="349075"/>
            <a:ext cx="26001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600"/>
            </a:lvl1pPr>
            <a:lvl2pPr lvl="1" rtl="0">
              <a:spcBef>
                <a:spcPts val="0"/>
              </a:spcBef>
              <a:spcAft>
                <a:spcPts val="0"/>
              </a:spcAft>
              <a:buClr>
                <a:schemeClr val="hlink"/>
              </a:buClr>
              <a:buSzPts val="2400"/>
              <a:buNone/>
              <a:defRPr sz="2400">
                <a:solidFill>
                  <a:schemeClr val="hlink"/>
                </a:solidFill>
              </a:defRPr>
            </a:lvl2pPr>
            <a:lvl3pPr lvl="2" rtl="0">
              <a:spcBef>
                <a:spcPts val="0"/>
              </a:spcBef>
              <a:spcAft>
                <a:spcPts val="0"/>
              </a:spcAft>
              <a:buClr>
                <a:schemeClr val="hlink"/>
              </a:buClr>
              <a:buSzPts val="2400"/>
              <a:buNone/>
              <a:defRPr sz="2400">
                <a:solidFill>
                  <a:schemeClr val="hlink"/>
                </a:solidFill>
              </a:defRPr>
            </a:lvl3pPr>
            <a:lvl4pPr lvl="3" rtl="0">
              <a:spcBef>
                <a:spcPts val="0"/>
              </a:spcBef>
              <a:spcAft>
                <a:spcPts val="0"/>
              </a:spcAft>
              <a:buClr>
                <a:schemeClr val="hlink"/>
              </a:buClr>
              <a:buSzPts val="2400"/>
              <a:buNone/>
              <a:defRPr sz="2400">
                <a:solidFill>
                  <a:schemeClr val="hlink"/>
                </a:solidFill>
              </a:defRPr>
            </a:lvl4pPr>
            <a:lvl5pPr lvl="4" rtl="0">
              <a:spcBef>
                <a:spcPts val="0"/>
              </a:spcBef>
              <a:spcAft>
                <a:spcPts val="0"/>
              </a:spcAft>
              <a:buClr>
                <a:schemeClr val="hlink"/>
              </a:buClr>
              <a:buSzPts val="2400"/>
              <a:buNone/>
              <a:defRPr sz="2400">
                <a:solidFill>
                  <a:schemeClr val="hlink"/>
                </a:solidFill>
              </a:defRPr>
            </a:lvl5pPr>
            <a:lvl6pPr lvl="5" rtl="0">
              <a:spcBef>
                <a:spcPts val="0"/>
              </a:spcBef>
              <a:spcAft>
                <a:spcPts val="0"/>
              </a:spcAft>
              <a:buClr>
                <a:schemeClr val="hlink"/>
              </a:buClr>
              <a:buSzPts val="2400"/>
              <a:buNone/>
              <a:defRPr sz="2400">
                <a:solidFill>
                  <a:schemeClr val="hlink"/>
                </a:solidFill>
              </a:defRPr>
            </a:lvl6pPr>
            <a:lvl7pPr lvl="6" rtl="0">
              <a:spcBef>
                <a:spcPts val="0"/>
              </a:spcBef>
              <a:spcAft>
                <a:spcPts val="0"/>
              </a:spcAft>
              <a:buClr>
                <a:schemeClr val="hlink"/>
              </a:buClr>
              <a:buSzPts val="2400"/>
              <a:buNone/>
              <a:defRPr sz="2400">
                <a:solidFill>
                  <a:schemeClr val="hlink"/>
                </a:solidFill>
              </a:defRPr>
            </a:lvl7pPr>
            <a:lvl8pPr lvl="7" rtl="0">
              <a:spcBef>
                <a:spcPts val="0"/>
              </a:spcBef>
              <a:spcAft>
                <a:spcPts val="0"/>
              </a:spcAft>
              <a:buClr>
                <a:schemeClr val="hlink"/>
              </a:buClr>
              <a:buSzPts val="2400"/>
              <a:buNone/>
              <a:defRPr sz="2400">
                <a:solidFill>
                  <a:schemeClr val="hlink"/>
                </a:solidFill>
              </a:defRPr>
            </a:lvl8pPr>
            <a:lvl9pPr lvl="8" rtl="0">
              <a:spcBef>
                <a:spcPts val="0"/>
              </a:spcBef>
              <a:spcAft>
                <a:spcPts val="0"/>
              </a:spcAft>
              <a:buClr>
                <a:schemeClr val="hlink"/>
              </a:buClr>
              <a:buSzPts val="2400"/>
              <a:buNone/>
              <a:defRPr sz="2400">
                <a:solidFill>
                  <a:schemeClr val="hlink"/>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1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1549875" y="2904510"/>
            <a:ext cx="6044100" cy="9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294A"/>
              </a:buClr>
              <a:buSzPts val="4200"/>
              <a:buNone/>
              <a:defRPr sz="7200">
                <a:solidFill>
                  <a:schemeClr val="accent5"/>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15" name="Google Shape;15;p3"/>
          <p:cNvSpPr txBox="1">
            <a:spLocks noGrp="1"/>
          </p:cNvSpPr>
          <p:nvPr>
            <p:ph type="subTitle" idx="1"/>
          </p:nvPr>
        </p:nvSpPr>
        <p:spPr>
          <a:xfrm>
            <a:off x="1549875" y="3904735"/>
            <a:ext cx="60441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294A"/>
              </a:buClr>
              <a:buSzPts val="2100"/>
              <a:buNone/>
              <a:defRPr sz="1600">
                <a:solidFill>
                  <a:schemeClr val="accent5"/>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6" name="Google Shape;16;p3"/>
          <p:cNvSpPr txBox="1">
            <a:spLocks noGrp="1"/>
          </p:cNvSpPr>
          <p:nvPr>
            <p:ph type="title" idx="2" hasCustomPrompt="1"/>
          </p:nvPr>
        </p:nvSpPr>
        <p:spPr>
          <a:xfrm>
            <a:off x="2921175" y="995250"/>
            <a:ext cx="3301500" cy="147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999999"/>
              </a:buClr>
              <a:buSzPts val="3600"/>
              <a:buNone/>
              <a:defRPr sz="15000">
                <a:solidFill>
                  <a:schemeClr val="accent5"/>
                </a:solidFill>
              </a:defRPr>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5992450" y="540250"/>
            <a:ext cx="2438700" cy="2925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solidFill>
                  <a:schemeClr val="accent5"/>
                </a:solidFill>
              </a:defRPr>
            </a:lvl1pPr>
            <a:lvl2pPr lvl="1"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2pPr>
            <a:lvl3pPr lvl="2"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3pPr>
            <a:lvl4pPr lvl="3"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4pPr>
            <a:lvl5pPr lvl="4"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5pPr>
            <a:lvl6pPr lvl="5"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6pPr>
            <a:lvl7pPr lvl="6"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7pPr>
            <a:lvl8pPr lvl="7"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8pPr>
            <a:lvl9pPr lvl="8" algn="r" rtl="0">
              <a:spcBef>
                <a:spcPts val="0"/>
              </a:spcBef>
              <a:spcAft>
                <a:spcPts val="0"/>
              </a:spcAft>
              <a:buNone/>
              <a:defRPr sz="6000">
                <a:solidFill>
                  <a:schemeClr val="accent5"/>
                </a:solidFill>
                <a:latin typeface="Roboto Slab Regular"/>
                <a:ea typeface="Roboto Slab Regular"/>
                <a:cs typeface="Roboto Slab Regular"/>
                <a:sym typeface="Roboto Slab Regular"/>
              </a:defRPr>
            </a:lvl9pPr>
          </a:lstStyle>
          <a:p>
            <a:endParaRPr/>
          </a:p>
        </p:txBody>
      </p:sp>
      <p:sp>
        <p:nvSpPr>
          <p:cNvPr id="20" name="Google Shape;20;p4"/>
          <p:cNvSpPr txBox="1">
            <a:spLocks noGrp="1"/>
          </p:cNvSpPr>
          <p:nvPr>
            <p:ph type="subTitle" idx="1"/>
          </p:nvPr>
        </p:nvSpPr>
        <p:spPr>
          <a:xfrm flipH="1">
            <a:off x="720200" y="1736153"/>
            <a:ext cx="4641900" cy="27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25275" y="3575350"/>
            <a:ext cx="32319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sz="1400">
                <a:solidFill>
                  <a:schemeClr val="accent5"/>
                </a:solidFill>
              </a:defRPr>
            </a:lvl2pPr>
            <a:lvl3pPr lvl="2" rtl="0">
              <a:lnSpc>
                <a:spcPct val="100000"/>
              </a:lnSpc>
              <a:spcBef>
                <a:spcPts val="1600"/>
              </a:spcBef>
              <a:spcAft>
                <a:spcPts val="0"/>
              </a:spcAft>
              <a:buNone/>
              <a:defRPr sz="1400">
                <a:solidFill>
                  <a:schemeClr val="accent5"/>
                </a:solidFill>
              </a:defRPr>
            </a:lvl3pPr>
            <a:lvl4pPr lvl="3" rtl="0">
              <a:lnSpc>
                <a:spcPct val="100000"/>
              </a:lnSpc>
              <a:spcBef>
                <a:spcPts val="1600"/>
              </a:spcBef>
              <a:spcAft>
                <a:spcPts val="0"/>
              </a:spcAft>
              <a:buNone/>
              <a:defRPr sz="1400">
                <a:solidFill>
                  <a:schemeClr val="accent5"/>
                </a:solidFill>
              </a:defRPr>
            </a:lvl4pPr>
            <a:lvl5pPr lvl="4" rtl="0">
              <a:lnSpc>
                <a:spcPct val="100000"/>
              </a:lnSpc>
              <a:spcBef>
                <a:spcPts val="1600"/>
              </a:spcBef>
              <a:spcAft>
                <a:spcPts val="0"/>
              </a:spcAft>
              <a:buNone/>
              <a:defRPr sz="1400">
                <a:solidFill>
                  <a:schemeClr val="accent5"/>
                </a:solidFill>
              </a:defRPr>
            </a:lvl5pPr>
            <a:lvl6pPr lvl="5" rtl="0">
              <a:lnSpc>
                <a:spcPct val="100000"/>
              </a:lnSpc>
              <a:spcBef>
                <a:spcPts val="1600"/>
              </a:spcBef>
              <a:spcAft>
                <a:spcPts val="0"/>
              </a:spcAft>
              <a:buNone/>
              <a:defRPr sz="1400">
                <a:solidFill>
                  <a:schemeClr val="accent5"/>
                </a:solidFill>
              </a:defRPr>
            </a:lvl6pPr>
            <a:lvl7pPr lvl="6" rtl="0">
              <a:lnSpc>
                <a:spcPct val="100000"/>
              </a:lnSpc>
              <a:spcBef>
                <a:spcPts val="1600"/>
              </a:spcBef>
              <a:spcAft>
                <a:spcPts val="0"/>
              </a:spcAft>
              <a:buNone/>
              <a:defRPr sz="1400">
                <a:solidFill>
                  <a:schemeClr val="accent5"/>
                </a:solidFill>
              </a:defRPr>
            </a:lvl7pPr>
            <a:lvl8pPr lvl="7" rtl="0">
              <a:lnSpc>
                <a:spcPct val="100000"/>
              </a:lnSpc>
              <a:spcBef>
                <a:spcPts val="1600"/>
              </a:spcBef>
              <a:spcAft>
                <a:spcPts val="0"/>
              </a:spcAft>
              <a:buNone/>
              <a:defRPr sz="1400">
                <a:solidFill>
                  <a:schemeClr val="accent5"/>
                </a:solidFill>
              </a:defRPr>
            </a:lvl8pPr>
            <a:lvl9pPr lvl="8" rtl="0">
              <a:lnSpc>
                <a:spcPct val="100000"/>
              </a:lnSpc>
              <a:spcBef>
                <a:spcPts val="1600"/>
              </a:spcBef>
              <a:spcAft>
                <a:spcPts val="1600"/>
              </a:spcAft>
              <a:buNone/>
              <a:defRPr sz="1400">
                <a:solidFill>
                  <a:schemeClr val="accent5"/>
                </a:solidFill>
              </a:defRPr>
            </a:lvl9pPr>
          </a:lstStyle>
          <a:p>
            <a:endParaRPr/>
          </a:p>
        </p:txBody>
      </p:sp>
      <p:sp>
        <p:nvSpPr>
          <p:cNvPr id="24" name="Google Shape;24;p5"/>
          <p:cNvSpPr txBox="1">
            <a:spLocks noGrp="1"/>
          </p:cNvSpPr>
          <p:nvPr>
            <p:ph type="subTitle" idx="2"/>
          </p:nvPr>
        </p:nvSpPr>
        <p:spPr>
          <a:xfrm>
            <a:off x="5199025" y="3575325"/>
            <a:ext cx="32319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sz="1400">
                <a:solidFill>
                  <a:schemeClr val="accent5"/>
                </a:solidFill>
              </a:defRPr>
            </a:lvl2pPr>
            <a:lvl3pPr lvl="2" rtl="0">
              <a:lnSpc>
                <a:spcPct val="100000"/>
              </a:lnSpc>
              <a:spcBef>
                <a:spcPts val="1600"/>
              </a:spcBef>
              <a:spcAft>
                <a:spcPts val="0"/>
              </a:spcAft>
              <a:buNone/>
              <a:defRPr sz="1400">
                <a:solidFill>
                  <a:schemeClr val="accent5"/>
                </a:solidFill>
              </a:defRPr>
            </a:lvl3pPr>
            <a:lvl4pPr lvl="3" rtl="0">
              <a:lnSpc>
                <a:spcPct val="100000"/>
              </a:lnSpc>
              <a:spcBef>
                <a:spcPts val="1600"/>
              </a:spcBef>
              <a:spcAft>
                <a:spcPts val="0"/>
              </a:spcAft>
              <a:buNone/>
              <a:defRPr sz="1400">
                <a:solidFill>
                  <a:schemeClr val="accent5"/>
                </a:solidFill>
              </a:defRPr>
            </a:lvl4pPr>
            <a:lvl5pPr lvl="4" rtl="0">
              <a:lnSpc>
                <a:spcPct val="100000"/>
              </a:lnSpc>
              <a:spcBef>
                <a:spcPts val="1600"/>
              </a:spcBef>
              <a:spcAft>
                <a:spcPts val="0"/>
              </a:spcAft>
              <a:buNone/>
              <a:defRPr sz="1400">
                <a:solidFill>
                  <a:schemeClr val="accent5"/>
                </a:solidFill>
              </a:defRPr>
            </a:lvl5pPr>
            <a:lvl6pPr lvl="5" rtl="0">
              <a:lnSpc>
                <a:spcPct val="100000"/>
              </a:lnSpc>
              <a:spcBef>
                <a:spcPts val="1600"/>
              </a:spcBef>
              <a:spcAft>
                <a:spcPts val="0"/>
              </a:spcAft>
              <a:buNone/>
              <a:defRPr sz="1400">
                <a:solidFill>
                  <a:schemeClr val="accent5"/>
                </a:solidFill>
              </a:defRPr>
            </a:lvl6pPr>
            <a:lvl7pPr lvl="6" rtl="0">
              <a:lnSpc>
                <a:spcPct val="100000"/>
              </a:lnSpc>
              <a:spcBef>
                <a:spcPts val="1600"/>
              </a:spcBef>
              <a:spcAft>
                <a:spcPts val="0"/>
              </a:spcAft>
              <a:buNone/>
              <a:defRPr sz="1400">
                <a:solidFill>
                  <a:schemeClr val="accent5"/>
                </a:solidFill>
              </a:defRPr>
            </a:lvl7pPr>
            <a:lvl8pPr lvl="7" rtl="0">
              <a:lnSpc>
                <a:spcPct val="100000"/>
              </a:lnSpc>
              <a:spcBef>
                <a:spcPts val="1600"/>
              </a:spcBef>
              <a:spcAft>
                <a:spcPts val="0"/>
              </a:spcAft>
              <a:buNone/>
              <a:defRPr sz="1400">
                <a:solidFill>
                  <a:schemeClr val="accent5"/>
                </a:solidFill>
              </a:defRPr>
            </a:lvl8pPr>
            <a:lvl9pPr lvl="8" rtl="0">
              <a:lnSpc>
                <a:spcPct val="100000"/>
              </a:lnSpc>
              <a:spcBef>
                <a:spcPts val="1600"/>
              </a:spcBef>
              <a:spcAft>
                <a:spcPts val="1600"/>
              </a:spcAft>
              <a:buNone/>
              <a:defRPr sz="1400">
                <a:solidFill>
                  <a:schemeClr val="accent5"/>
                </a:solidFill>
              </a:defRPr>
            </a:lvl9pPr>
          </a:lstStyle>
          <a:p>
            <a:endParaRPr/>
          </a:p>
        </p:txBody>
      </p:sp>
      <p:sp>
        <p:nvSpPr>
          <p:cNvPr id="25" name="Google Shape;25;p5"/>
          <p:cNvSpPr txBox="1">
            <a:spLocks noGrp="1"/>
          </p:cNvSpPr>
          <p:nvPr>
            <p:ph type="subTitle" idx="3"/>
          </p:nvPr>
        </p:nvSpPr>
        <p:spPr>
          <a:xfrm>
            <a:off x="725275" y="2872850"/>
            <a:ext cx="3231900" cy="781200"/>
          </a:xfrm>
          <a:prstGeom prst="rect">
            <a:avLst/>
          </a:prstGeom>
          <a:noFill/>
        </p:spPr>
        <p:txBody>
          <a:bodyPr spcFirstLastPara="1" wrap="square" lIns="91425" tIns="91425" rIns="91425" bIns="0" anchor="b" anchorCtr="0">
            <a:noAutofit/>
          </a:bodyPr>
          <a:lstStyle>
            <a:lvl1pPr lvl="0" rtl="0">
              <a:lnSpc>
                <a:spcPct val="100000"/>
              </a:lnSpc>
              <a:spcBef>
                <a:spcPts val="0"/>
              </a:spcBef>
              <a:spcAft>
                <a:spcPts val="0"/>
              </a:spcAft>
              <a:buNone/>
              <a:defRPr sz="3000" b="1">
                <a:solidFill>
                  <a:schemeClr val="accent5"/>
                </a:solidFill>
                <a:latin typeface="Tulpen One"/>
                <a:ea typeface="Tulpen One"/>
                <a:cs typeface="Tulpen One"/>
                <a:sym typeface="Tulpen One"/>
              </a:defRPr>
            </a:lvl1pPr>
            <a:lvl2pPr lvl="1" rtl="0">
              <a:lnSpc>
                <a:spcPct val="100000"/>
              </a:lnSpc>
              <a:spcBef>
                <a:spcPts val="1600"/>
              </a:spcBef>
              <a:spcAft>
                <a:spcPts val="0"/>
              </a:spcAft>
              <a:buNone/>
              <a:defRPr sz="3000" b="1">
                <a:solidFill>
                  <a:schemeClr val="accent5"/>
                </a:solidFill>
                <a:latin typeface="Tulpen One"/>
                <a:ea typeface="Tulpen One"/>
                <a:cs typeface="Tulpen One"/>
                <a:sym typeface="Tulpen One"/>
              </a:defRPr>
            </a:lvl2pPr>
            <a:lvl3pPr lvl="2" rtl="0">
              <a:lnSpc>
                <a:spcPct val="100000"/>
              </a:lnSpc>
              <a:spcBef>
                <a:spcPts val="1600"/>
              </a:spcBef>
              <a:spcAft>
                <a:spcPts val="0"/>
              </a:spcAft>
              <a:buNone/>
              <a:defRPr sz="3000" b="1">
                <a:solidFill>
                  <a:schemeClr val="accent5"/>
                </a:solidFill>
                <a:latin typeface="Tulpen One"/>
                <a:ea typeface="Tulpen One"/>
                <a:cs typeface="Tulpen One"/>
                <a:sym typeface="Tulpen One"/>
              </a:defRPr>
            </a:lvl3pPr>
            <a:lvl4pPr lvl="3" rtl="0">
              <a:lnSpc>
                <a:spcPct val="100000"/>
              </a:lnSpc>
              <a:spcBef>
                <a:spcPts val="1600"/>
              </a:spcBef>
              <a:spcAft>
                <a:spcPts val="0"/>
              </a:spcAft>
              <a:buNone/>
              <a:defRPr sz="3000" b="1">
                <a:solidFill>
                  <a:schemeClr val="accent5"/>
                </a:solidFill>
                <a:latin typeface="Tulpen One"/>
                <a:ea typeface="Tulpen One"/>
                <a:cs typeface="Tulpen One"/>
                <a:sym typeface="Tulpen One"/>
              </a:defRPr>
            </a:lvl4pPr>
            <a:lvl5pPr lvl="4" rtl="0">
              <a:lnSpc>
                <a:spcPct val="100000"/>
              </a:lnSpc>
              <a:spcBef>
                <a:spcPts val="1600"/>
              </a:spcBef>
              <a:spcAft>
                <a:spcPts val="0"/>
              </a:spcAft>
              <a:buNone/>
              <a:defRPr sz="3000" b="1">
                <a:solidFill>
                  <a:schemeClr val="accent5"/>
                </a:solidFill>
                <a:latin typeface="Tulpen One"/>
                <a:ea typeface="Tulpen One"/>
                <a:cs typeface="Tulpen One"/>
                <a:sym typeface="Tulpen One"/>
              </a:defRPr>
            </a:lvl5pPr>
            <a:lvl6pPr lvl="5" rtl="0">
              <a:lnSpc>
                <a:spcPct val="100000"/>
              </a:lnSpc>
              <a:spcBef>
                <a:spcPts val="1600"/>
              </a:spcBef>
              <a:spcAft>
                <a:spcPts val="0"/>
              </a:spcAft>
              <a:buNone/>
              <a:defRPr sz="3000" b="1">
                <a:solidFill>
                  <a:schemeClr val="accent5"/>
                </a:solidFill>
                <a:latin typeface="Tulpen One"/>
                <a:ea typeface="Tulpen One"/>
                <a:cs typeface="Tulpen One"/>
                <a:sym typeface="Tulpen One"/>
              </a:defRPr>
            </a:lvl6pPr>
            <a:lvl7pPr lvl="6" rtl="0">
              <a:lnSpc>
                <a:spcPct val="100000"/>
              </a:lnSpc>
              <a:spcBef>
                <a:spcPts val="1600"/>
              </a:spcBef>
              <a:spcAft>
                <a:spcPts val="0"/>
              </a:spcAft>
              <a:buNone/>
              <a:defRPr sz="3000" b="1">
                <a:solidFill>
                  <a:schemeClr val="accent5"/>
                </a:solidFill>
                <a:latin typeface="Tulpen One"/>
                <a:ea typeface="Tulpen One"/>
                <a:cs typeface="Tulpen One"/>
                <a:sym typeface="Tulpen One"/>
              </a:defRPr>
            </a:lvl7pPr>
            <a:lvl8pPr lvl="7" rtl="0">
              <a:lnSpc>
                <a:spcPct val="100000"/>
              </a:lnSpc>
              <a:spcBef>
                <a:spcPts val="1600"/>
              </a:spcBef>
              <a:spcAft>
                <a:spcPts val="0"/>
              </a:spcAft>
              <a:buNone/>
              <a:defRPr sz="3000" b="1">
                <a:solidFill>
                  <a:schemeClr val="accent5"/>
                </a:solidFill>
                <a:latin typeface="Tulpen One"/>
                <a:ea typeface="Tulpen One"/>
                <a:cs typeface="Tulpen One"/>
                <a:sym typeface="Tulpen One"/>
              </a:defRPr>
            </a:lvl8pPr>
            <a:lvl9pPr lvl="8" rtl="0">
              <a:lnSpc>
                <a:spcPct val="100000"/>
              </a:lnSpc>
              <a:spcBef>
                <a:spcPts val="1600"/>
              </a:spcBef>
              <a:spcAft>
                <a:spcPts val="1600"/>
              </a:spcAft>
              <a:buNone/>
              <a:defRPr sz="3000" b="1">
                <a:solidFill>
                  <a:schemeClr val="accent5"/>
                </a:solidFill>
                <a:latin typeface="Tulpen One"/>
                <a:ea typeface="Tulpen One"/>
                <a:cs typeface="Tulpen One"/>
                <a:sym typeface="Tulpen One"/>
              </a:defRPr>
            </a:lvl9pPr>
          </a:lstStyle>
          <a:p>
            <a:endParaRPr/>
          </a:p>
        </p:txBody>
      </p:sp>
      <p:sp>
        <p:nvSpPr>
          <p:cNvPr id="26" name="Google Shape;26;p5"/>
          <p:cNvSpPr txBox="1">
            <a:spLocks noGrp="1"/>
          </p:cNvSpPr>
          <p:nvPr>
            <p:ph type="subTitle" idx="4"/>
          </p:nvPr>
        </p:nvSpPr>
        <p:spPr>
          <a:xfrm>
            <a:off x="5199025" y="2877850"/>
            <a:ext cx="3231900" cy="781200"/>
          </a:xfrm>
          <a:prstGeom prst="rect">
            <a:avLst/>
          </a:prstGeom>
          <a:noFill/>
        </p:spPr>
        <p:txBody>
          <a:bodyPr spcFirstLastPara="1" wrap="square" lIns="91425" tIns="91425" rIns="91425" bIns="0" anchor="b" anchorCtr="0">
            <a:noAutofit/>
          </a:bodyPr>
          <a:lstStyle>
            <a:lvl1pPr lvl="0" rtl="0">
              <a:lnSpc>
                <a:spcPct val="100000"/>
              </a:lnSpc>
              <a:spcBef>
                <a:spcPts val="0"/>
              </a:spcBef>
              <a:spcAft>
                <a:spcPts val="0"/>
              </a:spcAft>
              <a:buNone/>
              <a:defRPr sz="3000" b="1">
                <a:solidFill>
                  <a:schemeClr val="accent5"/>
                </a:solidFill>
                <a:latin typeface="Tulpen One"/>
                <a:ea typeface="Tulpen One"/>
                <a:cs typeface="Tulpen One"/>
                <a:sym typeface="Tulpen One"/>
              </a:defRPr>
            </a:lvl1pPr>
            <a:lvl2pPr lvl="1" rtl="0">
              <a:lnSpc>
                <a:spcPct val="100000"/>
              </a:lnSpc>
              <a:spcBef>
                <a:spcPts val="1600"/>
              </a:spcBef>
              <a:spcAft>
                <a:spcPts val="0"/>
              </a:spcAft>
              <a:buNone/>
              <a:defRPr sz="3000" b="1">
                <a:solidFill>
                  <a:schemeClr val="accent5"/>
                </a:solidFill>
                <a:latin typeface="Tulpen One"/>
                <a:ea typeface="Tulpen One"/>
                <a:cs typeface="Tulpen One"/>
                <a:sym typeface="Tulpen One"/>
              </a:defRPr>
            </a:lvl2pPr>
            <a:lvl3pPr lvl="2" rtl="0">
              <a:lnSpc>
                <a:spcPct val="100000"/>
              </a:lnSpc>
              <a:spcBef>
                <a:spcPts val="1600"/>
              </a:spcBef>
              <a:spcAft>
                <a:spcPts val="0"/>
              </a:spcAft>
              <a:buNone/>
              <a:defRPr sz="3000" b="1">
                <a:solidFill>
                  <a:schemeClr val="accent5"/>
                </a:solidFill>
                <a:latin typeface="Tulpen One"/>
                <a:ea typeface="Tulpen One"/>
                <a:cs typeface="Tulpen One"/>
                <a:sym typeface="Tulpen One"/>
              </a:defRPr>
            </a:lvl3pPr>
            <a:lvl4pPr lvl="3" rtl="0">
              <a:lnSpc>
                <a:spcPct val="100000"/>
              </a:lnSpc>
              <a:spcBef>
                <a:spcPts val="1600"/>
              </a:spcBef>
              <a:spcAft>
                <a:spcPts val="0"/>
              </a:spcAft>
              <a:buNone/>
              <a:defRPr sz="3000" b="1">
                <a:solidFill>
                  <a:schemeClr val="accent5"/>
                </a:solidFill>
                <a:latin typeface="Tulpen One"/>
                <a:ea typeface="Tulpen One"/>
                <a:cs typeface="Tulpen One"/>
                <a:sym typeface="Tulpen One"/>
              </a:defRPr>
            </a:lvl4pPr>
            <a:lvl5pPr lvl="4" rtl="0">
              <a:lnSpc>
                <a:spcPct val="100000"/>
              </a:lnSpc>
              <a:spcBef>
                <a:spcPts val="1600"/>
              </a:spcBef>
              <a:spcAft>
                <a:spcPts val="0"/>
              </a:spcAft>
              <a:buNone/>
              <a:defRPr sz="3000" b="1">
                <a:solidFill>
                  <a:schemeClr val="accent5"/>
                </a:solidFill>
                <a:latin typeface="Tulpen One"/>
                <a:ea typeface="Tulpen One"/>
                <a:cs typeface="Tulpen One"/>
                <a:sym typeface="Tulpen One"/>
              </a:defRPr>
            </a:lvl5pPr>
            <a:lvl6pPr lvl="5" rtl="0">
              <a:lnSpc>
                <a:spcPct val="100000"/>
              </a:lnSpc>
              <a:spcBef>
                <a:spcPts val="1600"/>
              </a:spcBef>
              <a:spcAft>
                <a:spcPts val="0"/>
              </a:spcAft>
              <a:buNone/>
              <a:defRPr sz="3000" b="1">
                <a:solidFill>
                  <a:schemeClr val="accent5"/>
                </a:solidFill>
                <a:latin typeface="Tulpen One"/>
                <a:ea typeface="Tulpen One"/>
                <a:cs typeface="Tulpen One"/>
                <a:sym typeface="Tulpen One"/>
              </a:defRPr>
            </a:lvl6pPr>
            <a:lvl7pPr lvl="6" rtl="0">
              <a:lnSpc>
                <a:spcPct val="100000"/>
              </a:lnSpc>
              <a:spcBef>
                <a:spcPts val="1600"/>
              </a:spcBef>
              <a:spcAft>
                <a:spcPts val="0"/>
              </a:spcAft>
              <a:buNone/>
              <a:defRPr sz="3000" b="1">
                <a:solidFill>
                  <a:schemeClr val="accent5"/>
                </a:solidFill>
                <a:latin typeface="Tulpen One"/>
                <a:ea typeface="Tulpen One"/>
                <a:cs typeface="Tulpen One"/>
                <a:sym typeface="Tulpen One"/>
              </a:defRPr>
            </a:lvl7pPr>
            <a:lvl8pPr lvl="7" rtl="0">
              <a:lnSpc>
                <a:spcPct val="100000"/>
              </a:lnSpc>
              <a:spcBef>
                <a:spcPts val="1600"/>
              </a:spcBef>
              <a:spcAft>
                <a:spcPts val="0"/>
              </a:spcAft>
              <a:buNone/>
              <a:defRPr sz="3000" b="1">
                <a:solidFill>
                  <a:schemeClr val="accent5"/>
                </a:solidFill>
                <a:latin typeface="Tulpen One"/>
                <a:ea typeface="Tulpen One"/>
                <a:cs typeface="Tulpen One"/>
                <a:sym typeface="Tulpen One"/>
              </a:defRPr>
            </a:lvl8pPr>
            <a:lvl9pPr lvl="8" rtl="0">
              <a:lnSpc>
                <a:spcPct val="100000"/>
              </a:lnSpc>
              <a:spcBef>
                <a:spcPts val="1600"/>
              </a:spcBef>
              <a:spcAft>
                <a:spcPts val="1600"/>
              </a:spcAft>
              <a:buNone/>
              <a:defRPr sz="3000" b="1">
                <a:solidFill>
                  <a:schemeClr val="accent5"/>
                </a:solidFill>
                <a:latin typeface="Tulpen One"/>
                <a:ea typeface="Tulpen One"/>
                <a:cs typeface="Tulpen One"/>
                <a:sym typeface="Tulpen One"/>
              </a:defRPr>
            </a:lvl9pPr>
          </a:lstStyle>
          <a:p>
            <a:endParaRPr/>
          </a:p>
        </p:txBody>
      </p:sp>
      <p:sp>
        <p:nvSpPr>
          <p:cNvPr id="27" name="Google Shape;27;p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chemeClr val="hlink"/>
              </a:buClr>
              <a:buSzPts val="2400"/>
              <a:buNone/>
              <a:defRPr sz="2400">
                <a:solidFill>
                  <a:schemeClr val="hlink"/>
                </a:solidFill>
              </a:defRPr>
            </a:lvl2pPr>
            <a:lvl3pPr lvl="2" rtl="0">
              <a:spcBef>
                <a:spcPts val="0"/>
              </a:spcBef>
              <a:spcAft>
                <a:spcPts val="0"/>
              </a:spcAft>
              <a:buClr>
                <a:schemeClr val="hlink"/>
              </a:buClr>
              <a:buSzPts val="2400"/>
              <a:buNone/>
              <a:defRPr sz="2400">
                <a:solidFill>
                  <a:schemeClr val="hlink"/>
                </a:solidFill>
              </a:defRPr>
            </a:lvl3pPr>
            <a:lvl4pPr lvl="3" rtl="0">
              <a:spcBef>
                <a:spcPts val="0"/>
              </a:spcBef>
              <a:spcAft>
                <a:spcPts val="0"/>
              </a:spcAft>
              <a:buClr>
                <a:schemeClr val="hlink"/>
              </a:buClr>
              <a:buSzPts val="2400"/>
              <a:buNone/>
              <a:defRPr sz="2400">
                <a:solidFill>
                  <a:schemeClr val="hlink"/>
                </a:solidFill>
              </a:defRPr>
            </a:lvl4pPr>
            <a:lvl5pPr lvl="4" rtl="0">
              <a:spcBef>
                <a:spcPts val="0"/>
              </a:spcBef>
              <a:spcAft>
                <a:spcPts val="0"/>
              </a:spcAft>
              <a:buClr>
                <a:schemeClr val="hlink"/>
              </a:buClr>
              <a:buSzPts val="2400"/>
              <a:buNone/>
              <a:defRPr sz="2400">
                <a:solidFill>
                  <a:schemeClr val="hlink"/>
                </a:solidFill>
              </a:defRPr>
            </a:lvl5pPr>
            <a:lvl6pPr lvl="5" rtl="0">
              <a:spcBef>
                <a:spcPts val="0"/>
              </a:spcBef>
              <a:spcAft>
                <a:spcPts val="0"/>
              </a:spcAft>
              <a:buClr>
                <a:schemeClr val="hlink"/>
              </a:buClr>
              <a:buSzPts val="2400"/>
              <a:buNone/>
              <a:defRPr sz="2400">
                <a:solidFill>
                  <a:schemeClr val="hlink"/>
                </a:solidFill>
              </a:defRPr>
            </a:lvl6pPr>
            <a:lvl7pPr lvl="6" rtl="0">
              <a:spcBef>
                <a:spcPts val="0"/>
              </a:spcBef>
              <a:spcAft>
                <a:spcPts val="0"/>
              </a:spcAft>
              <a:buClr>
                <a:schemeClr val="hlink"/>
              </a:buClr>
              <a:buSzPts val="2400"/>
              <a:buNone/>
              <a:defRPr sz="2400">
                <a:solidFill>
                  <a:schemeClr val="hlink"/>
                </a:solidFill>
              </a:defRPr>
            </a:lvl7pPr>
            <a:lvl8pPr lvl="7" rtl="0">
              <a:spcBef>
                <a:spcPts val="0"/>
              </a:spcBef>
              <a:spcAft>
                <a:spcPts val="0"/>
              </a:spcAft>
              <a:buClr>
                <a:schemeClr val="hlink"/>
              </a:buClr>
              <a:buSzPts val="2400"/>
              <a:buNone/>
              <a:defRPr sz="2400">
                <a:solidFill>
                  <a:schemeClr val="hlink"/>
                </a:solidFill>
              </a:defRPr>
            </a:lvl8pPr>
            <a:lvl9pPr lvl="8" rtl="0">
              <a:spcBef>
                <a:spcPts val="0"/>
              </a:spcBef>
              <a:spcAft>
                <a:spcPts val="0"/>
              </a:spcAft>
              <a:buClr>
                <a:schemeClr val="hlink"/>
              </a:buClr>
              <a:buSzPts val="2400"/>
              <a:buNone/>
              <a:defRPr sz="2400">
                <a:solidFill>
                  <a:schemeClr val="hlink"/>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ctrTitle"/>
          </p:nvPr>
        </p:nvSpPr>
        <p:spPr>
          <a:xfrm>
            <a:off x="725275" y="893750"/>
            <a:ext cx="2849700" cy="1684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solidFill>
                  <a:schemeClr val="accent5"/>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4866250" y="1151850"/>
            <a:ext cx="3552900" cy="232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solidFill>
                  <a:schemeClr val="accent5"/>
                </a:solidFill>
              </a:defRPr>
            </a:lvl1pPr>
            <a:lvl2pPr lvl="1" algn="r" rtl="0">
              <a:lnSpc>
                <a:spcPct val="100000"/>
              </a:lnSpc>
              <a:spcBef>
                <a:spcPts val="1600"/>
              </a:spcBef>
              <a:spcAft>
                <a:spcPts val="0"/>
              </a:spcAft>
              <a:buNone/>
              <a:defRPr sz="1600">
                <a:solidFill>
                  <a:schemeClr val="accent5"/>
                </a:solidFill>
              </a:defRPr>
            </a:lvl2pPr>
            <a:lvl3pPr lvl="2" algn="r" rtl="0">
              <a:lnSpc>
                <a:spcPct val="100000"/>
              </a:lnSpc>
              <a:spcBef>
                <a:spcPts val="1600"/>
              </a:spcBef>
              <a:spcAft>
                <a:spcPts val="0"/>
              </a:spcAft>
              <a:buNone/>
              <a:defRPr sz="1600">
                <a:solidFill>
                  <a:schemeClr val="accent5"/>
                </a:solidFill>
              </a:defRPr>
            </a:lvl3pPr>
            <a:lvl4pPr lvl="3" algn="r" rtl="0">
              <a:lnSpc>
                <a:spcPct val="100000"/>
              </a:lnSpc>
              <a:spcBef>
                <a:spcPts val="1600"/>
              </a:spcBef>
              <a:spcAft>
                <a:spcPts val="0"/>
              </a:spcAft>
              <a:buNone/>
              <a:defRPr sz="1600">
                <a:solidFill>
                  <a:schemeClr val="accent5"/>
                </a:solidFill>
              </a:defRPr>
            </a:lvl4pPr>
            <a:lvl5pPr lvl="4" algn="r" rtl="0">
              <a:lnSpc>
                <a:spcPct val="100000"/>
              </a:lnSpc>
              <a:spcBef>
                <a:spcPts val="1600"/>
              </a:spcBef>
              <a:spcAft>
                <a:spcPts val="0"/>
              </a:spcAft>
              <a:buNone/>
              <a:defRPr sz="1600">
                <a:solidFill>
                  <a:schemeClr val="accent5"/>
                </a:solidFill>
              </a:defRPr>
            </a:lvl5pPr>
            <a:lvl6pPr lvl="5" algn="r" rtl="0">
              <a:lnSpc>
                <a:spcPct val="100000"/>
              </a:lnSpc>
              <a:spcBef>
                <a:spcPts val="1600"/>
              </a:spcBef>
              <a:spcAft>
                <a:spcPts val="0"/>
              </a:spcAft>
              <a:buNone/>
              <a:defRPr sz="1600">
                <a:solidFill>
                  <a:schemeClr val="accent5"/>
                </a:solidFill>
              </a:defRPr>
            </a:lvl6pPr>
            <a:lvl7pPr lvl="6" algn="r" rtl="0">
              <a:lnSpc>
                <a:spcPct val="100000"/>
              </a:lnSpc>
              <a:spcBef>
                <a:spcPts val="1600"/>
              </a:spcBef>
              <a:spcAft>
                <a:spcPts val="0"/>
              </a:spcAft>
              <a:buNone/>
              <a:defRPr sz="1600">
                <a:solidFill>
                  <a:schemeClr val="accent5"/>
                </a:solidFill>
              </a:defRPr>
            </a:lvl7pPr>
            <a:lvl8pPr lvl="7" algn="r" rtl="0">
              <a:lnSpc>
                <a:spcPct val="100000"/>
              </a:lnSpc>
              <a:spcBef>
                <a:spcPts val="1600"/>
              </a:spcBef>
              <a:spcAft>
                <a:spcPts val="0"/>
              </a:spcAft>
              <a:buNone/>
              <a:defRPr sz="1600">
                <a:solidFill>
                  <a:schemeClr val="accent5"/>
                </a:solidFill>
              </a:defRPr>
            </a:lvl8pPr>
            <a:lvl9pPr lvl="8" algn="r" rtl="0">
              <a:lnSpc>
                <a:spcPct val="100000"/>
              </a:lnSpc>
              <a:spcBef>
                <a:spcPts val="1600"/>
              </a:spcBef>
              <a:spcAft>
                <a:spcPts val="1600"/>
              </a:spcAft>
              <a:buNone/>
              <a:defRPr sz="1600">
                <a:solidFill>
                  <a:schemeClr val="accent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782975" y="762350"/>
            <a:ext cx="5678100" cy="3618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hlink"/>
              </a:buClr>
              <a:buSzPts val="4800"/>
              <a:buNone/>
              <a:defRPr sz="7200">
                <a:solidFill>
                  <a:schemeClr val="hlink"/>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a:blip r:embed="rId2">
            <a:alphaModFix/>
          </a:blip>
          <a:stretch>
            <a:fillRect/>
          </a:stretch>
        </p:blipFill>
        <p:spPr>
          <a:xfrm>
            <a:off x="7825" y="0"/>
            <a:ext cx="9144000" cy="5143500"/>
          </a:xfrm>
          <a:prstGeom prst="rect">
            <a:avLst/>
          </a:prstGeom>
          <a:noFill/>
          <a:ln>
            <a:noFill/>
          </a:ln>
        </p:spPr>
      </p:pic>
      <p:sp>
        <p:nvSpPr>
          <p:cNvPr id="44" name="Google Shape;44;p1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chemeClr val="hlink"/>
              </a:buClr>
              <a:buSzPts val="2400"/>
              <a:buNone/>
              <a:defRPr sz="2400">
                <a:solidFill>
                  <a:schemeClr val="hlink"/>
                </a:solidFill>
              </a:defRPr>
            </a:lvl2pPr>
            <a:lvl3pPr lvl="2" rtl="0">
              <a:spcBef>
                <a:spcPts val="0"/>
              </a:spcBef>
              <a:spcAft>
                <a:spcPts val="0"/>
              </a:spcAft>
              <a:buClr>
                <a:schemeClr val="hlink"/>
              </a:buClr>
              <a:buSzPts val="2400"/>
              <a:buNone/>
              <a:defRPr sz="2400">
                <a:solidFill>
                  <a:schemeClr val="hlink"/>
                </a:solidFill>
              </a:defRPr>
            </a:lvl3pPr>
            <a:lvl4pPr lvl="3" rtl="0">
              <a:spcBef>
                <a:spcPts val="0"/>
              </a:spcBef>
              <a:spcAft>
                <a:spcPts val="0"/>
              </a:spcAft>
              <a:buClr>
                <a:schemeClr val="hlink"/>
              </a:buClr>
              <a:buSzPts val="2400"/>
              <a:buNone/>
              <a:defRPr sz="2400">
                <a:solidFill>
                  <a:schemeClr val="hlink"/>
                </a:solidFill>
              </a:defRPr>
            </a:lvl4pPr>
            <a:lvl5pPr lvl="4" rtl="0">
              <a:spcBef>
                <a:spcPts val="0"/>
              </a:spcBef>
              <a:spcAft>
                <a:spcPts val="0"/>
              </a:spcAft>
              <a:buClr>
                <a:schemeClr val="hlink"/>
              </a:buClr>
              <a:buSzPts val="2400"/>
              <a:buNone/>
              <a:defRPr sz="2400">
                <a:solidFill>
                  <a:schemeClr val="hlink"/>
                </a:solidFill>
              </a:defRPr>
            </a:lvl5pPr>
            <a:lvl6pPr lvl="5" rtl="0">
              <a:spcBef>
                <a:spcPts val="0"/>
              </a:spcBef>
              <a:spcAft>
                <a:spcPts val="0"/>
              </a:spcAft>
              <a:buClr>
                <a:schemeClr val="hlink"/>
              </a:buClr>
              <a:buSzPts val="2400"/>
              <a:buNone/>
              <a:defRPr sz="2400">
                <a:solidFill>
                  <a:schemeClr val="hlink"/>
                </a:solidFill>
              </a:defRPr>
            </a:lvl6pPr>
            <a:lvl7pPr lvl="6" rtl="0">
              <a:spcBef>
                <a:spcPts val="0"/>
              </a:spcBef>
              <a:spcAft>
                <a:spcPts val="0"/>
              </a:spcAft>
              <a:buClr>
                <a:schemeClr val="hlink"/>
              </a:buClr>
              <a:buSzPts val="2400"/>
              <a:buNone/>
              <a:defRPr sz="2400">
                <a:solidFill>
                  <a:schemeClr val="hlink"/>
                </a:solidFill>
              </a:defRPr>
            </a:lvl7pPr>
            <a:lvl8pPr lvl="7" rtl="0">
              <a:spcBef>
                <a:spcPts val="0"/>
              </a:spcBef>
              <a:spcAft>
                <a:spcPts val="0"/>
              </a:spcAft>
              <a:buClr>
                <a:schemeClr val="hlink"/>
              </a:buClr>
              <a:buSzPts val="2400"/>
              <a:buNone/>
              <a:defRPr sz="2400">
                <a:solidFill>
                  <a:schemeClr val="hlink"/>
                </a:solidFill>
              </a:defRPr>
            </a:lvl8pPr>
            <a:lvl9pPr lvl="8" rtl="0">
              <a:spcBef>
                <a:spcPts val="0"/>
              </a:spcBef>
              <a:spcAft>
                <a:spcPts val="0"/>
              </a:spcAft>
              <a:buClr>
                <a:schemeClr val="hlink"/>
              </a:buClr>
              <a:buSzPts val="2400"/>
              <a:buNone/>
              <a:defRPr sz="2400">
                <a:solidFill>
                  <a:schemeClr val="hlink"/>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54"/>
        <p:cNvGrpSpPr/>
        <p:nvPr/>
      </p:nvGrpSpPr>
      <p:grpSpPr>
        <a:xfrm>
          <a:off x="0" y="0"/>
          <a:ext cx="0" cy="0"/>
          <a:chOff x="0" y="0"/>
          <a:chExt cx="0" cy="0"/>
        </a:xfrm>
      </p:grpSpPr>
      <p:pic>
        <p:nvPicPr>
          <p:cNvPr id="55" name="Google Shape;55;p13"/>
          <p:cNvPicPr preferRelativeResize="0"/>
          <p:nvPr/>
        </p:nvPicPr>
        <p:blipFill>
          <a:blip r:embed="rId2">
            <a:alphaModFix/>
          </a:blip>
          <a:stretch>
            <a:fillRect/>
          </a:stretch>
        </p:blipFill>
        <p:spPr>
          <a:xfrm>
            <a:off x="0" y="-16809"/>
            <a:ext cx="9144000" cy="5143500"/>
          </a:xfrm>
          <a:prstGeom prst="rect">
            <a:avLst/>
          </a:prstGeom>
          <a:noFill/>
          <a:ln>
            <a:noFill/>
          </a:ln>
        </p:spPr>
      </p:pic>
      <p:sp>
        <p:nvSpPr>
          <p:cNvPr id="56" name="Google Shape;56;p13"/>
          <p:cNvSpPr txBox="1">
            <a:spLocks noGrp="1"/>
          </p:cNvSpPr>
          <p:nvPr>
            <p:ph type="ctrTitle"/>
          </p:nvPr>
        </p:nvSpPr>
        <p:spPr>
          <a:xfrm>
            <a:off x="1194163" y="1704272"/>
            <a:ext cx="2283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6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ctrTitle" idx="2"/>
          </p:nvPr>
        </p:nvSpPr>
        <p:spPr>
          <a:xfrm>
            <a:off x="1194163" y="3294100"/>
            <a:ext cx="2283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6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ctrTitle" idx="3"/>
          </p:nvPr>
        </p:nvSpPr>
        <p:spPr>
          <a:xfrm>
            <a:off x="5666826" y="1704272"/>
            <a:ext cx="22830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6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 name="Google Shape;59;p13"/>
          <p:cNvSpPr txBox="1">
            <a:spLocks noGrp="1"/>
          </p:cNvSpPr>
          <p:nvPr>
            <p:ph type="ctrTitle" idx="4"/>
          </p:nvPr>
        </p:nvSpPr>
        <p:spPr>
          <a:xfrm>
            <a:off x="5666849" y="3295675"/>
            <a:ext cx="2283000" cy="58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6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subTitle" idx="1"/>
          </p:nvPr>
        </p:nvSpPr>
        <p:spPr>
          <a:xfrm flipH="1">
            <a:off x="5666767" y="3816925"/>
            <a:ext cx="2283000" cy="4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5"/>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subTitle" idx="5"/>
          </p:nvPr>
        </p:nvSpPr>
        <p:spPr>
          <a:xfrm flipH="1">
            <a:off x="5666728" y="2229172"/>
            <a:ext cx="2283000" cy="4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5"/>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6"/>
          </p:nvPr>
        </p:nvSpPr>
        <p:spPr>
          <a:xfrm flipH="1">
            <a:off x="1194438" y="3814850"/>
            <a:ext cx="22830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accent5"/>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7"/>
          </p:nvPr>
        </p:nvSpPr>
        <p:spPr>
          <a:xfrm flipH="1">
            <a:off x="1194438" y="2220872"/>
            <a:ext cx="22830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accent5"/>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dk2"/>
        </a:solidFill>
        <a:effectLst/>
      </p:bgPr>
    </p:bg>
    <p:spTree>
      <p:nvGrpSpPr>
        <p:cNvPr id="1" name="Shape 64"/>
        <p:cNvGrpSpPr/>
        <p:nvPr/>
      </p:nvGrpSpPr>
      <p:grpSpPr>
        <a:xfrm>
          <a:off x="0" y="0"/>
          <a:ext cx="0" cy="0"/>
          <a:chOff x="0" y="0"/>
          <a:chExt cx="0" cy="0"/>
        </a:xfrm>
      </p:grpSpPr>
      <p:pic>
        <p:nvPicPr>
          <p:cNvPr id="65" name="Google Shape;65;p14"/>
          <p:cNvPicPr preferRelativeResize="0"/>
          <p:nvPr/>
        </p:nvPicPr>
        <p:blipFill>
          <a:blip r:embed="rId2">
            <a:alphaModFix/>
          </a:blip>
          <a:stretch>
            <a:fillRect/>
          </a:stretch>
        </p:blipFill>
        <p:spPr>
          <a:xfrm>
            <a:off x="7825" y="0"/>
            <a:ext cx="9144000" cy="5143500"/>
          </a:xfrm>
          <a:prstGeom prst="rect">
            <a:avLst/>
          </a:prstGeom>
          <a:noFill/>
          <a:ln>
            <a:noFill/>
          </a:ln>
        </p:spPr>
      </p:pic>
      <p:sp>
        <p:nvSpPr>
          <p:cNvPr id="66" name="Google Shape;66;p14"/>
          <p:cNvSpPr txBox="1">
            <a:spLocks noGrp="1"/>
          </p:cNvSpPr>
          <p:nvPr>
            <p:ph type="ctrTitle"/>
          </p:nvPr>
        </p:nvSpPr>
        <p:spPr>
          <a:xfrm>
            <a:off x="725275" y="2999163"/>
            <a:ext cx="60852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3600">
                <a:solidFill>
                  <a:schemeClr val="accent5"/>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67" name="Google Shape;67;p14"/>
          <p:cNvSpPr txBox="1">
            <a:spLocks noGrp="1"/>
          </p:cNvSpPr>
          <p:nvPr>
            <p:ph type="subTitle" idx="1"/>
          </p:nvPr>
        </p:nvSpPr>
        <p:spPr>
          <a:xfrm>
            <a:off x="725308" y="1742938"/>
            <a:ext cx="6085200" cy="1213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solidFill>
                  <a:schemeClr val="accent5"/>
                </a:solidFill>
              </a:defRPr>
            </a:lvl1pPr>
            <a:lvl2pPr lvl="1" rtl="0">
              <a:lnSpc>
                <a:spcPct val="100000"/>
              </a:lnSpc>
              <a:spcBef>
                <a:spcPts val="0"/>
              </a:spcBef>
              <a:spcAft>
                <a:spcPts val="0"/>
              </a:spcAft>
              <a:buNone/>
              <a:defRPr sz="2200">
                <a:solidFill>
                  <a:schemeClr val="accent5"/>
                </a:solidFill>
              </a:defRPr>
            </a:lvl2pPr>
            <a:lvl3pPr lvl="2" rtl="0">
              <a:lnSpc>
                <a:spcPct val="100000"/>
              </a:lnSpc>
              <a:spcBef>
                <a:spcPts val="0"/>
              </a:spcBef>
              <a:spcAft>
                <a:spcPts val="0"/>
              </a:spcAft>
              <a:buNone/>
              <a:defRPr sz="2200">
                <a:solidFill>
                  <a:schemeClr val="accent5"/>
                </a:solidFill>
              </a:defRPr>
            </a:lvl3pPr>
            <a:lvl4pPr lvl="3" rtl="0">
              <a:lnSpc>
                <a:spcPct val="100000"/>
              </a:lnSpc>
              <a:spcBef>
                <a:spcPts val="0"/>
              </a:spcBef>
              <a:spcAft>
                <a:spcPts val="0"/>
              </a:spcAft>
              <a:buNone/>
              <a:defRPr sz="2200">
                <a:solidFill>
                  <a:schemeClr val="accent5"/>
                </a:solidFill>
              </a:defRPr>
            </a:lvl4pPr>
            <a:lvl5pPr lvl="4" rtl="0">
              <a:lnSpc>
                <a:spcPct val="100000"/>
              </a:lnSpc>
              <a:spcBef>
                <a:spcPts val="0"/>
              </a:spcBef>
              <a:spcAft>
                <a:spcPts val="0"/>
              </a:spcAft>
              <a:buNone/>
              <a:defRPr sz="2200">
                <a:solidFill>
                  <a:schemeClr val="accent5"/>
                </a:solidFill>
              </a:defRPr>
            </a:lvl5pPr>
            <a:lvl6pPr lvl="5" rtl="0">
              <a:lnSpc>
                <a:spcPct val="100000"/>
              </a:lnSpc>
              <a:spcBef>
                <a:spcPts val="0"/>
              </a:spcBef>
              <a:spcAft>
                <a:spcPts val="0"/>
              </a:spcAft>
              <a:buNone/>
              <a:defRPr sz="2200">
                <a:solidFill>
                  <a:schemeClr val="accent5"/>
                </a:solidFill>
              </a:defRPr>
            </a:lvl6pPr>
            <a:lvl7pPr lvl="6" rtl="0">
              <a:lnSpc>
                <a:spcPct val="100000"/>
              </a:lnSpc>
              <a:spcBef>
                <a:spcPts val="0"/>
              </a:spcBef>
              <a:spcAft>
                <a:spcPts val="0"/>
              </a:spcAft>
              <a:buNone/>
              <a:defRPr sz="2200">
                <a:solidFill>
                  <a:schemeClr val="accent5"/>
                </a:solidFill>
              </a:defRPr>
            </a:lvl7pPr>
            <a:lvl8pPr lvl="7" rtl="0">
              <a:lnSpc>
                <a:spcPct val="100000"/>
              </a:lnSpc>
              <a:spcBef>
                <a:spcPts val="0"/>
              </a:spcBef>
              <a:spcAft>
                <a:spcPts val="0"/>
              </a:spcAft>
              <a:buNone/>
              <a:defRPr sz="2200">
                <a:solidFill>
                  <a:schemeClr val="accent5"/>
                </a:solidFill>
              </a:defRPr>
            </a:lvl8pPr>
            <a:lvl9pPr lvl="8" rtl="0">
              <a:lnSpc>
                <a:spcPct val="100000"/>
              </a:lnSpc>
              <a:spcBef>
                <a:spcPts val="0"/>
              </a:spcBef>
              <a:spcAft>
                <a:spcPts val="0"/>
              </a:spcAft>
              <a:buNone/>
              <a:defRPr sz="2200">
                <a:solidFill>
                  <a:schemeClr val="accent5"/>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1pPr>
            <a:lvl2pPr lvl="1">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2pPr>
            <a:lvl3pPr lvl="2">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3pPr>
            <a:lvl4pPr lvl="3">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4pPr>
            <a:lvl5pPr lvl="4">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5pPr>
            <a:lvl6pPr lvl="5">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6pPr>
            <a:lvl7pPr lvl="6">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7pPr>
            <a:lvl8pPr lvl="7">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8pPr>
            <a:lvl9pPr lvl="8">
              <a:spcBef>
                <a:spcPts val="0"/>
              </a:spcBef>
              <a:spcAft>
                <a:spcPts val="0"/>
              </a:spcAft>
              <a:buClr>
                <a:schemeClr val="accent6"/>
              </a:buClr>
              <a:buSzPts val="4800"/>
              <a:buFont typeface="Tulpen One"/>
              <a:buNone/>
              <a:defRPr sz="4800" b="1">
                <a:solidFill>
                  <a:schemeClr val="accent6"/>
                </a:solidFill>
                <a:latin typeface="Tulpen One"/>
                <a:ea typeface="Tulpen One"/>
                <a:cs typeface="Tulpen One"/>
                <a:sym typeface="Tulpen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1pPr>
            <a:lvl2pPr marL="914400" lvl="1"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2pPr>
            <a:lvl3pPr marL="1371600" lvl="2"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3pPr>
            <a:lvl4pPr marL="1828800" lvl="3"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4pPr>
            <a:lvl5pPr marL="2286000" lvl="4"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5pPr>
            <a:lvl6pPr marL="2743200" lvl="5"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6pPr>
            <a:lvl7pPr marL="3200400" lvl="6"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7pPr>
            <a:lvl8pPr marL="3657600" lvl="7" indent="-317500">
              <a:lnSpc>
                <a:spcPct val="115000"/>
              </a:lnSpc>
              <a:spcBef>
                <a:spcPts val="1600"/>
              </a:spcBef>
              <a:spcAft>
                <a:spcPts val="0"/>
              </a:spcAft>
              <a:buClr>
                <a:schemeClr val="accent6"/>
              </a:buClr>
              <a:buSzPts val="1400"/>
              <a:buFont typeface="Barlow"/>
              <a:buChar char="○"/>
              <a:defRPr>
                <a:solidFill>
                  <a:schemeClr val="accent6"/>
                </a:solidFill>
                <a:latin typeface="Barlow"/>
                <a:ea typeface="Barlow"/>
                <a:cs typeface="Barlow"/>
                <a:sym typeface="Barlow"/>
              </a:defRPr>
            </a:lvl8pPr>
            <a:lvl9pPr marL="4114800" lvl="8" indent="-317500">
              <a:lnSpc>
                <a:spcPct val="115000"/>
              </a:lnSpc>
              <a:spcBef>
                <a:spcPts val="1600"/>
              </a:spcBef>
              <a:spcAft>
                <a:spcPts val="1600"/>
              </a:spcAft>
              <a:buClr>
                <a:schemeClr val="accent6"/>
              </a:buClr>
              <a:buSzPts val="1400"/>
              <a:buFont typeface="Barlow"/>
              <a:buChar char="■"/>
              <a:defRPr>
                <a:solidFill>
                  <a:schemeClr val="accent6"/>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9" r:id="rId8"/>
    <p:sldLayoutId id="2147483660" r:id="rId9"/>
    <p:sldLayoutId id="2147483661" r:id="rId10"/>
    <p:sldLayoutId id="2147483669"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6"/>
        <p:cNvGrpSpPr/>
        <p:nvPr/>
      </p:nvGrpSpPr>
      <p:grpSpPr>
        <a:xfrm>
          <a:off x="0" y="0"/>
          <a:ext cx="0" cy="0"/>
          <a:chOff x="0" y="0"/>
          <a:chExt cx="0" cy="0"/>
        </a:xfrm>
      </p:grpSpPr>
      <p:grpSp>
        <p:nvGrpSpPr>
          <p:cNvPr id="157" name="Google Shape;157;p32"/>
          <p:cNvGrpSpPr/>
          <p:nvPr/>
        </p:nvGrpSpPr>
        <p:grpSpPr>
          <a:xfrm>
            <a:off x="-338233" y="-143141"/>
            <a:ext cx="1300005" cy="1167716"/>
            <a:chOff x="-359498" y="-175039"/>
            <a:chExt cx="1300005" cy="1167716"/>
          </a:xfrm>
        </p:grpSpPr>
        <p:sp>
          <p:nvSpPr>
            <p:cNvPr id="158" name="Google Shape;158;p32"/>
            <p:cNvSpPr/>
            <p:nvPr/>
          </p:nvSpPr>
          <p:spPr>
            <a:xfrm>
              <a:off x="397679" y="921567"/>
              <a:ext cx="7244" cy="25166"/>
            </a:xfrm>
            <a:custGeom>
              <a:avLst/>
              <a:gdLst/>
              <a:ahLst/>
              <a:cxnLst/>
              <a:rect l="l" t="t" r="r" b="b"/>
              <a:pathLst>
                <a:path w="213" h="740" extrusionOk="0">
                  <a:moveTo>
                    <a:pt x="102" y="706"/>
                  </a:moveTo>
                  <a:cubicBezTo>
                    <a:pt x="68" y="740"/>
                    <a:pt x="0" y="706"/>
                    <a:pt x="0" y="672"/>
                  </a:cubicBezTo>
                  <a:cubicBezTo>
                    <a:pt x="0" y="561"/>
                    <a:pt x="34" y="425"/>
                    <a:pt x="34" y="315"/>
                  </a:cubicBezTo>
                  <a:cubicBezTo>
                    <a:pt x="68" y="213"/>
                    <a:pt x="68" y="102"/>
                    <a:pt x="144" y="34"/>
                  </a:cubicBezTo>
                  <a:lnTo>
                    <a:pt x="144" y="0"/>
                  </a:lnTo>
                  <a:lnTo>
                    <a:pt x="178" y="34"/>
                  </a:lnTo>
                  <a:cubicBezTo>
                    <a:pt x="212" y="136"/>
                    <a:pt x="178" y="247"/>
                    <a:pt x="178" y="349"/>
                  </a:cubicBezTo>
                  <a:cubicBezTo>
                    <a:pt x="144" y="459"/>
                    <a:pt x="144" y="561"/>
                    <a:pt x="102" y="6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2"/>
            <p:cNvSpPr/>
            <p:nvPr/>
          </p:nvSpPr>
          <p:spPr>
            <a:xfrm>
              <a:off x="410942" y="931089"/>
              <a:ext cx="7278" cy="20541"/>
            </a:xfrm>
            <a:custGeom>
              <a:avLst/>
              <a:gdLst/>
              <a:ahLst/>
              <a:cxnLst/>
              <a:rect l="l" t="t" r="r" b="b"/>
              <a:pathLst>
                <a:path w="214" h="604" extrusionOk="0">
                  <a:moveTo>
                    <a:pt x="103" y="570"/>
                  </a:moveTo>
                  <a:cubicBezTo>
                    <a:pt x="69" y="604"/>
                    <a:pt x="1" y="570"/>
                    <a:pt x="1" y="536"/>
                  </a:cubicBezTo>
                  <a:cubicBezTo>
                    <a:pt x="1" y="426"/>
                    <a:pt x="1" y="358"/>
                    <a:pt x="35" y="247"/>
                  </a:cubicBezTo>
                  <a:cubicBezTo>
                    <a:pt x="35" y="179"/>
                    <a:pt x="69" y="111"/>
                    <a:pt x="103" y="35"/>
                  </a:cubicBezTo>
                  <a:lnTo>
                    <a:pt x="103" y="35"/>
                  </a:lnTo>
                  <a:cubicBezTo>
                    <a:pt x="137" y="1"/>
                    <a:pt x="179" y="35"/>
                    <a:pt x="179" y="35"/>
                  </a:cubicBezTo>
                  <a:cubicBezTo>
                    <a:pt x="213" y="145"/>
                    <a:pt x="179" y="213"/>
                    <a:pt x="179" y="281"/>
                  </a:cubicBezTo>
                  <a:cubicBezTo>
                    <a:pt x="137" y="358"/>
                    <a:pt x="137" y="460"/>
                    <a:pt x="103" y="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2"/>
            <p:cNvSpPr/>
            <p:nvPr/>
          </p:nvSpPr>
          <p:spPr>
            <a:xfrm>
              <a:off x="402576" y="887764"/>
              <a:ext cx="9556" cy="20541"/>
            </a:xfrm>
            <a:custGeom>
              <a:avLst/>
              <a:gdLst/>
              <a:ahLst/>
              <a:cxnLst/>
              <a:rect l="l" t="t" r="r" b="b"/>
              <a:pathLst>
                <a:path w="281" h="604" extrusionOk="0">
                  <a:moveTo>
                    <a:pt x="68" y="570"/>
                  </a:moveTo>
                  <a:cubicBezTo>
                    <a:pt x="34" y="604"/>
                    <a:pt x="0" y="570"/>
                    <a:pt x="0" y="536"/>
                  </a:cubicBezTo>
                  <a:cubicBezTo>
                    <a:pt x="0" y="425"/>
                    <a:pt x="34" y="323"/>
                    <a:pt x="34" y="213"/>
                  </a:cubicBezTo>
                  <a:cubicBezTo>
                    <a:pt x="68" y="179"/>
                    <a:pt x="68" y="69"/>
                    <a:pt x="136" y="35"/>
                  </a:cubicBezTo>
                  <a:cubicBezTo>
                    <a:pt x="136" y="35"/>
                    <a:pt x="136" y="1"/>
                    <a:pt x="170" y="1"/>
                  </a:cubicBezTo>
                  <a:cubicBezTo>
                    <a:pt x="170" y="1"/>
                    <a:pt x="213" y="1"/>
                    <a:pt x="213" y="35"/>
                  </a:cubicBezTo>
                  <a:cubicBezTo>
                    <a:pt x="281" y="111"/>
                    <a:pt x="213" y="179"/>
                    <a:pt x="170" y="281"/>
                  </a:cubicBezTo>
                  <a:cubicBezTo>
                    <a:pt x="136" y="357"/>
                    <a:pt x="136" y="459"/>
                    <a:pt x="102" y="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2"/>
            <p:cNvSpPr/>
            <p:nvPr/>
          </p:nvSpPr>
          <p:spPr>
            <a:xfrm>
              <a:off x="419342" y="896130"/>
              <a:ext cx="8400" cy="24315"/>
            </a:xfrm>
            <a:custGeom>
              <a:avLst/>
              <a:gdLst/>
              <a:ahLst/>
              <a:cxnLst/>
              <a:rect l="l" t="t" r="r" b="b"/>
              <a:pathLst>
                <a:path w="247" h="715" extrusionOk="0">
                  <a:moveTo>
                    <a:pt x="68" y="672"/>
                  </a:moveTo>
                  <a:cubicBezTo>
                    <a:pt x="34" y="714"/>
                    <a:pt x="0" y="672"/>
                    <a:pt x="0" y="638"/>
                  </a:cubicBezTo>
                  <a:cubicBezTo>
                    <a:pt x="0" y="536"/>
                    <a:pt x="0" y="426"/>
                    <a:pt x="34" y="324"/>
                  </a:cubicBezTo>
                  <a:cubicBezTo>
                    <a:pt x="34" y="213"/>
                    <a:pt x="68" y="111"/>
                    <a:pt x="145" y="35"/>
                  </a:cubicBezTo>
                  <a:lnTo>
                    <a:pt x="145" y="35"/>
                  </a:lnTo>
                  <a:cubicBezTo>
                    <a:pt x="179" y="1"/>
                    <a:pt x="246" y="35"/>
                    <a:pt x="246" y="111"/>
                  </a:cubicBezTo>
                  <a:cubicBezTo>
                    <a:pt x="246" y="179"/>
                    <a:pt x="213" y="290"/>
                    <a:pt x="179" y="358"/>
                  </a:cubicBezTo>
                  <a:cubicBezTo>
                    <a:pt x="145" y="460"/>
                    <a:pt x="102" y="536"/>
                    <a:pt x="68" y="6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2"/>
            <p:cNvSpPr/>
            <p:nvPr/>
          </p:nvSpPr>
          <p:spPr>
            <a:xfrm>
              <a:off x="436073" y="899905"/>
              <a:ext cx="13331" cy="26322"/>
            </a:xfrm>
            <a:custGeom>
              <a:avLst/>
              <a:gdLst/>
              <a:ahLst/>
              <a:cxnLst/>
              <a:rect l="l" t="t" r="r" b="b"/>
              <a:pathLst>
                <a:path w="392" h="774" extrusionOk="0">
                  <a:moveTo>
                    <a:pt x="77" y="773"/>
                  </a:moveTo>
                  <a:cubicBezTo>
                    <a:pt x="35" y="773"/>
                    <a:pt x="1" y="773"/>
                    <a:pt x="1" y="739"/>
                  </a:cubicBezTo>
                  <a:cubicBezTo>
                    <a:pt x="35" y="603"/>
                    <a:pt x="77" y="493"/>
                    <a:pt x="111" y="349"/>
                  </a:cubicBezTo>
                  <a:cubicBezTo>
                    <a:pt x="145" y="281"/>
                    <a:pt x="179" y="136"/>
                    <a:pt x="247" y="68"/>
                  </a:cubicBezTo>
                  <a:lnTo>
                    <a:pt x="247" y="34"/>
                  </a:lnTo>
                  <a:cubicBezTo>
                    <a:pt x="324" y="0"/>
                    <a:pt x="392" y="68"/>
                    <a:pt x="392" y="136"/>
                  </a:cubicBezTo>
                  <a:lnTo>
                    <a:pt x="247" y="425"/>
                  </a:lnTo>
                  <a:cubicBezTo>
                    <a:pt x="213" y="527"/>
                    <a:pt x="145" y="637"/>
                    <a:pt x="111" y="739"/>
                  </a:cubicBezTo>
                  <a:cubicBezTo>
                    <a:pt x="111" y="773"/>
                    <a:pt x="77" y="773"/>
                    <a:pt x="77" y="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2"/>
            <p:cNvSpPr/>
            <p:nvPr/>
          </p:nvSpPr>
          <p:spPr>
            <a:xfrm>
              <a:off x="619238" y="881711"/>
              <a:ext cx="9556" cy="17072"/>
            </a:xfrm>
            <a:custGeom>
              <a:avLst/>
              <a:gdLst/>
              <a:ahLst/>
              <a:cxnLst/>
              <a:rect l="l" t="t" r="r" b="b"/>
              <a:pathLst>
                <a:path w="281" h="502" extrusionOk="0">
                  <a:moveTo>
                    <a:pt x="247" y="459"/>
                  </a:moveTo>
                  <a:cubicBezTo>
                    <a:pt x="213" y="501"/>
                    <a:pt x="136" y="501"/>
                    <a:pt x="103" y="425"/>
                  </a:cubicBezTo>
                  <a:cubicBezTo>
                    <a:pt x="103" y="357"/>
                    <a:pt x="69" y="289"/>
                    <a:pt x="35" y="213"/>
                  </a:cubicBezTo>
                  <a:cubicBezTo>
                    <a:pt x="35" y="145"/>
                    <a:pt x="1" y="111"/>
                    <a:pt x="35" y="34"/>
                  </a:cubicBezTo>
                  <a:lnTo>
                    <a:pt x="69" y="34"/>
                  </a:lnTo>
                  <a:cubicBezTo>
                    <a:pt x="69" y="0"/>
                    <a:pt x="103" y="0"/>
                    <a:pt x="103" y="0"/>
                  </a:cubicBezTo>
                  <a:cubicBezTo>
                    <a:pt x="170" y="34"/>
                    <a:pt x="213" y="111"/>
                    <a:pt x="213" y="179"/>
                  </a:cubicBezTo>
                  <a:cubicBezTo>
                    <a:pt x="247" y="247"/>
                    <a:pt x="247" y="323"/>
                    <a:pt x="247" y="391"/>
                  </a:cubicBezTo>
                  <a:cubicBezTo>
                    <a:pt x="281" y="425"/>
                    <a:pt x="247" y="459"/>
                    <a:pt x="247" y="459"/>
                  </a:cubicBezTo>
                  <a:close/>
                </a:path>
              </a:pathLst>
            </a:custGeom>
            <a:solidFill>
              <a:srgbClr val="FFA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2"/>
            <p:cNvSpPr/>
            <p:nvPr/>
          </p:nvSpPr>
          <p:spPr>
            <a:xfrm>
              <a:off x="620394" y="927621"/>
              <a:ext cx="9556" cy="19112"/>
            </a:xfrm>
            <a:custGeom>
              <a:avLst/>
              <a:gdLst/>
              <a:ahLst/>
              <a:cxnLst/>
              <a:rect l="l" t="t" r="r" b="b"/>
              <a:pathLst>
                <a:path w="281" h="562" extrusionOk="0">
                  <a:moveTo>
                    <a:pt x="247" y="528"/>
                  </a:moveTo>
                  <a:cubicBezTo>
                    <a:pt x="247" y="562"/>
                    <a:pt x="213" y="562"/>
                    <a:pt x="213" y="528"/>
                  </a:cubicBezTo>
                  <a:cubicBezTo>
                    <a:pt x="136" y="383"/>
                    <a:pt x="35" y="247"/>
                    <a:pt x="1" y="69"/>
                  </a:cubicBezTo>
                  <a:cubicBezTo>
                    <a:pt x="1" y="69"/>
                    <a:pt x="1" y="35"/>
                    <a:pt x="35" y="35"/>
                  </a:cubicBezTo>
                  <a:cubicBezTo>
                    <a:pt x="35" y="1"/>
                    <a:pt x="69" y="1"/>
                    <a:pt x="102" y="35"/>
                  </a:cubicBezTo>
                  <a:cubicBezTo>
                    <a:pt x="213" y="171"/>
                    <a:pt x="213" y="349"/>
                    <a:pt x="281" y="494"/>
                  </a:cubicBezTo>
                  <a:cubicBezTo>
                    <a:pt x="281" y="528"/>
                    <a:pt x="281" y="528"/>
                    <a:pt x="247" y="528"/>
                  </a:cubicBezTo>
                  <a:close/>
                </a:path>
              </a:pathLst>
            </a:custGeom>
            <a:solidFill>
              <a:srgbClr val="FFA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2"/>
            <p:cNvSpPr/>
            <p:nvPr/>
          </p:nvSpPr>
          <p:spPr>
            <a:xfrm>
              <a:off x="603356" y="932246"/>
              <a:ext cx="9862" cy="12175"/>
            </a:xfrm>
            <a:custGeom>
              <a:avLst/>
              <a:gdLst/>
              <a:ahLst/>
              <a:cxnLst/>
              <a:rect l="l" t="t" r="r" b="b"/>
              <a:pathLst>
                <a:path w="290" h="358" extrusionOk="0">
                  <a:moveTo>
                    <a:pt x="255" y="324"/>
                  </a:moveTo>
                  <a:cubicBezTo>
                    <a:pt x="213" y="358"/>
                    <a:pt x="179" y="358"/>
                    <a:pt x="179" y="324"/>
                  </a:cubicBezTo>
                  <a:cubicBezTo>
                    <a:pt x="111" y="290"/>
                    <a:pt x="43" y="179"/>
                    <a:pt x="43" y="77"/>
                  </a:cubicBezTo>
                  <a:cubicBezTo>
                    <a:pt x="0" y="35"/>
                    <a:pt x="43" y="35"/>
                    <a:pt x="43" y="1"/>
                  </a:cubicBezTo>
                  <a:lnTo>
                    <a:pt x="145" y="1"/>
                  </a:lnTo>
                  <a:cubicBezTo>
                    <a:pt x="213" y="77"/>
                    <a:pt x="255" y="179"/>
                    <a:pt x="289" y="290"/>
                  </a:cubicBezTo>
                  <a:close/>
                </a:path>
              </a:pathLst>
            </a:custGeom>
            <a:solidFill>
              <a:srgbClr val="FFA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2"/>
            <p:cNvSpPr/>
            <p:nvPr/>
          </p:nvSpPr>
          <p:spPr>
            <a:xfrm>
              <a:off x="580537" y="899905"/>
              <a:ext cx="8400" cy="13331"/>
            </a:xfrm>
            <a:custGeom>
              <a:avLst/>
              <a:gdLst/>
              <a:ahLst/>
              <a:cxnLst/>
              <a:rect l="l" t="t" r="r" b="b"/>
              <a:pathLst>
                <a:path w="247" h="392" extrusionOk="0">
                  <a:moveTo>
                    <a:pt x="247" y="391"/>
                  </a:moveTo>
                  <a:lnTo>
                    <a:pt x="179" y="391"/>
                  </a:lnTo>
                  <a:cubicBezTo>
                    <a:pt x="111" y="315"/>
                    <a:pt x="0" y="213"/>
                    <a:pt x="0" y="68"/>
                  </a:cubicBezTo>
                  <a:cubicBezTo>
                    <a:pt x="0" y="68"/>
                    <a:pt x="0" y="34"/>
                    <a:pt x="34" y="34"/>
                  </a:cubicBezTo>
                  <a:cubicBezTo>
                    <a:pt x="34" y="0"/>
                    <a:pt x="77" y="0"/>
                    <a:pt x="77" y="34"/>
                  </a:cubicBezTo>
                  <a:cubicBezTo>
                    <a:pt x="179" y="68"/>
                    <a:pt x="213" y="213"/>
                    <a:pt x="247" y="315"/>
                  </a:cubicBezTo>
                  <a:close/>
                </a:path>
              </a:pathLst>
            </a:custGeom>
            <a:solidFill>
              <a:srgbClr val="FFA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2"/>
            <p:cNvSpPr/>
            <p:nvPr/>
          </p:nvSpPr>
          <p:spPr>
            <a:xfrm>
              <a:off x="598731" y="890076"/>
              <a:ext cx="13331" cy="23159"/>
            </a:xfrm>
            <a:custGeom>
              <a:avLst/>
              <a:gdLst/>
              <a:ahLst/>
              <a:cxnLst/>
              <a:rect l="l" t="t" r="r" b="b"/>
              <a:pathLst>
                <a:path w="392" h="681" extrusionOk="0">
                  <a:moveTo>
                    <a:pt x="349" y="680"/>
                  </a:moveTo>
                  <a:cubicBezTo>
                    <a:pt x="315" y="680"/>
                    <a:pt x="281" y="680"/>
                    <a:pt x="281" y="638"/>
                  </a:cubicBezTo>
                  <a:cubicBezTo>
                    <a:pt x="136" y="502"/>
                    <a:pt x="0" y="255"/>
                    <a:pt x="34" y="43"/>
                  </a:cubicBezTo>
                  <a:cubicBezTo>
                    <a:pt x="34" y="43"/>
                    <a:pt x="68" y="43"/>
                    <a:pt x="68" y="1"/>
                  </a:cubicBezTo>
                  <a:cubicBezTo>
                    <a:pt x="102" y="1"/>
                    <a:pt x="179" y="1"/>
                    <a:pt x="179" y="43"/>
                  </a:cubicBezTo>
                  <a:cubicBezTo>
                    <a:pt x="247" y="111"/>
                    <a:pt x="247" y="213"/>
                    <a:pt x="247" y="289"/>
                  </a:cubicBezTo>
                  <a:cubicBezTo>
                    <a:pt x="281" y="391"/>
                    <a:pt x="315" y="502"/>
                    <a:pt x="349" y="570"/>
                  </a:cubicBezTo>
                  <a:cubicBezTo>
                    <a:pt x="391" y="604"/>
                    <a:pt x="349" y="638"/>
                    <a:pt x="349" y="680"/>
                  </a:cubicBezTo>
                  <a:close/>
                </a:path>
              </a:pathLst>
            </a:custGeom>
            <a:solidFill>
              <a:srgbClr val="FFA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2"/>
            <p:cNvSpPr/>
            <p:nvPr/>
          </p:nvSpPr>
          <p:spPr>
            <a:xfrm>
              <a:off x="616653" y="238935"/>
              <a:ext cx="13297" cy="6087"/>
            </a:xfrm>
            <a:custGeom>
              <a:avLst/>
              <a:gdLst/>
              <a:ahLst/>
              <a:cxnLst/>
              <a:rect l="l" t="t" r="r" b="b"/>
              <a:pathLst>
                <a:path w="391" h="179" extrusionOk="0">
                  <a:moveTo>
                    <a:pt x="357" y="111"/>
                  </a:moveTo>
                  <a:cubicBezTo>
                    <a:pt x="323" y="145"/>
                    <a:pt x="289" y="145"/>
                    <a:pt x="212" y="145"/>
                  </a:cubicBezTo>
                  <a:cubicBezTo>
                    <a:pt x="179" y="145"/>
                    <a:pt x="111" y="179"/>
                    <a:pt x="34" y="179"/>
                  </a:cubicBezTo>
                  <a:cubicBezTo>
                    <a:pt x="0" y="179"/>
                    <a:pt x="0" y="111"/>
                    <a:pt x="0" y="111"/>
                  </a:cubicBezTo>
                  <a:lnTo>
                    <a:pt x="34" y="111"/>
                  </a:lnTo>
                  <a:cubicBezTo>
                    <a:pt x="77" y="77"/>
                    <a:pt x="145" y="34"/>
                    <a:pt x="212" y="34"/>
                  </a:cubicBezTo>
                  <a:cubicBezTo>
                    <a:pt x="246" y="0"/>
                    <a:pt x="323" y="0"/>
                    <a:pt x="357" y="34"/>
                  </a:cubicBezTo>
                  <a:cubicBezTo>
                    <a:pt x="391" y="34"/>
                    <a:pt x="391" y="77"/>
                    <a:pt x="357"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2"/>
            <p:cNvSpPr/>
            <p:nvPr/>
          </p:nvSpPr>
          <p:spPr>
            <a:xfrm>
              <a:off x="612028" y="231691"/>
              <a:ext cx="10712" cy="6121"/>
            </a:xfrm>
            <a:custGeom>
              <a:avLst/>
              <a:gdLst/>
              <a:ahLst/>
              <a:cxnLst/>
              <a:rect l="l" t="t" r="r" b="b"/>
              <a:pathLst>
                <a:path w="315" h="180" extrusionOk="0">
                  <a:moveTo>
                    <a:pt x="281" y="145"/>
                  </a:moveTo>
                  <a:cubicBezTo>
                    <a:pt x="247" y="179"/>
                    <a:pt x="213" y="179"/>
                    <a:pt x="170" y="179"/>
                  </a:cubicBezTo>
                  <a:lnTo>
                    <a:pt x="136" y="179"/>
                  </a:lnTo>
                  <a:lnTo>
                    <a:pt x="68" y="179"/>
                  </a:lnTo>
                  <a:cubicBezTo>
                    <a:pt x="34" y="179"/>
                    <a:pt x="0" y="145"/>
                    <a:pt x="34" y="111"/>
                  </a:cubicBezTo>
                  <a:lnTo>
                    <a:pt x="34" y="111"/>
                  </a:lnTo>
                  <a:cubicBezTo>
                    <a:pt x="68" y="111"/>
                    <a:pt x="68" y="77"/>
                    <a:pt x="68" y="77"/>
                  </a:cubicBezTo>
                  <a:lnTo>
                    <a:pt x="102" y="77"/>
                  </a:lnTo>
                  <a:cubicBezTo>
                    <a:pt x="102" y="35"/>
                    <a:pt x="136" y="35"/>
                    <a:pt x="136" y="35"/>
                  </a:cubicBezTo>
                  <a:cubicBezTo>
                    <a:pt x="213" y="35"/>
                    <a:pt x="247" y="1"/>
                    <a:pt x="281" y="35"/>
                  </a:cubicBezTo>
                  <a:cubicBezTo>
                    <a:pt x="315" y="35"/>
                    <a:pt x="315" y="111"/>
                    <a:pt x="281"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p:nvPr/>
          </p:nvSpPr>
          <p:spPr>
            <a:xfrm>
              <a:off x="601044" y="193263"/>
              <a:ext cx="16800" cy="7278"/>
            </a:xfrm>
            <a:custGeom>
              <a:avLst/>
              <a:gdLst/>
              <a:ahLst/>
              <a:cxnLst/>
              <a:rect l="l" t="t" r="r" b="b"/>
              <a:pathLst>
                <a:path w="494" h="214" extrusionOk="0">
                  <a:moveTo>
                    <a:pt x="459" y="103"/>
                  </a:moveTo>
                  <a:cubicBezTo>
                    <a:pt x="391" y="145"/>
                    <a:pt x="357" y="145"/>
                    <a:pt x="281" y="179"/>
                  </a:cubicBezTo>
                  <a:lnTo>
                    <a:pt x="68" y="179"/>
                  </a:lnTo>
                  <a:cubicBezTo>
                    <a:pt x="0" y="213"/>
                    <a:pt x="0" y="103"/>
                    <a:pt x="34" y="69"/>
                  </a:cubicBezTo>
                  <a:lnTo>
                    <a:pt x="68" y="69"/>
                  </a:lnTo>
                  <a:cubicBezTo>
                    <a:pt x="145" y="69"/>
                    <a:pt x="179" y="35"/>
                    <a:pt x="247" y="35"/>
                  </a:cubicBezTo>
                  <a:cubicBezTo>
                    <a:pt x="323" y="35"/>
                    <a:pt x="391" y="1"/>
                    <a:pt x="425" y="35"/>
                  </a:cubicBezTo>
                  <a:cubicBezTo>
                    <a:pt x="459" y="35"/>
                    <a:pt x="493" y="69"/>
                    <a:pt x="459" y="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2"/>
            <p:cNvSpPr/>
            <p:nvPr/>
          </p:nvSpPr>
          <p:spPr>
            <a:xfrm>
              <a:off x="601044" y="184897"/>
              <a:ext cx="12175" cy="6087"/>
            </a:xfrm>
            <a:custGeom>
              <a:avLst/>
              <a:gdLst/>
              <a:ahLst/>
              <a:cxnLst/>
              <a:rect l="l" t="t" r="r" b="b"/>
              <a:pathLst>
                <a:path w="358" h="179" extrusionOk="0">
                  <a:moveTo>
                    <a:pt x="323" y="137"/>
                  </a:moveTo>
                  <a:cubicBezTo>
                    <a:pt x="281" y="137"/>
                    <a:pt x="247" y="179"/>
                    <a:pt x="213" y="179"/>
                  </a:cubicBezTo>
                  <a:lnTo>
                    <a:pt x="111" y="179"/>
                  </a:lnTo>
                  <a:cubicBezTo>
                    <a:pt x="34" y="179"/>
                    <a:pt x="0" y="103"/>
                    <a:pt x="34" y="69"/>
                  </a:cubicBezTo>
                  <a:lnTo>
                    <a:pt x="68" y="69"/>
                  </a:lnTo>
                  <a:cubicBezTo>
                    <a:pt x="111" y="35"/>
                    <a:pt x="145" y="35"/>
                    <a:pt x="179" y="1"/>
                  </a:cubicBezTo>
                  <a:lnTo>
                    <a:pt x="323" y="1"/>
                  </a:lnTo>
                  <a:cubicBezTo>
                    <a:pt x="357" y="35"/>
                    <a:pt x="357" y="69"/>
                    <a:pt x="357" y="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a:off x="408357" y="-10102"/>
              <a:ext cx="11018" cy="4659"/>
            </a:xfrm>
            <a:custGeom>
              <a:avLst/>
              <a:gdLst/>
              <a:ahLst/>
              <a:cxnLst/>
              <a:rect l="l" t="t" r="r" b="b"/>
              <a:pathLst>
                <a:path w="324" h="137" extrusionOk="0">
                  <a:moveTo>
                    <a:pt x="323" y="103"/>
                  </a:moveTo>
                  <a:cubicBezTo>
                    <a:pt x="255" y="136"/>
                    <a:pt x="145" y="136"/>
                    <a:pt x="77" y="136"/>
                  </a:cubicBezTo>
                  <a:cubicBezTo>
                    <a:pt x="0" y="136"/>
                    <a:pt x="0" y="69"/>
                    <a:pt x="43" y="69"/>
                  </a:cubicBezTo>
                  <a:cubicBezTo>
                    <a:pt x="43" y="35"/>
                    <a:pt x="43" y="35"/>
                    <a:pt x="77" y="35"/>
                  </a:cubicBezTo>
                  <a:cubicBezTo>
                    <a:pt x="145" y="35"/>
                    <a:pt x="213" y="1"/>
                    <a:pt x="289" y="35"/>
                  </a:cubicBezTo>
                  <a:cubicBezTo>
                    <a:pt x="323" y="35"/>
                    <a:pt x="323" y="69"/>
                    <a:pt x="323" y="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439848" y="-11258"/>
              <a:ext cx="11869" cy="5815"/>
            </a:xfrm>
            <a:custGeom>
              <a:avLst/>
              <a:gdLst/>
              <a:ahLst/>
              <a:cxnLst/>
              <a:rect l="l" t="t" r="r" b="b"/>
              <a:pathLst>
                <a:path w="349" h="171" extrusionOk="0">
                  <a:moveTo>
                    <a:pt x="315" y="103"/>
                  </a:moveTo>
                  <a:cubicBezTo>
                    <a:pt x="315" y="137"/>
                    <a:pt x="281" y="137"/>
                    <a:pt x="247" y="137"/>
                  </a:cubicBezTo>
                  <a:cubicBezTo>
                    <a:pt x="213" y="137"/>
                    <a:pt x="136" y="170"/>
                    <a:pt x="102" y="170"/>
                  </a:cubicBezTo>
                  <a:cubicBezTo>
                    <a:pt x="34" y="170"/>
                    <a:pt x="0" y="103"/>
                    <a:pt x="68" y="69"/>
                  </a:cubicBezTo>
                  <a:lnTo>
                    <a:pt x="68" y="69"/>
                  </a:lnTo>
                  <a:cubicBezTo>
                    <a:pt x="102" y="35"/>
                    <a:pt x="179" y="35"/>
                    <a:pt x="213" y="1"/>
                  </a:cubicBezTo>
                  <a:cubicBezTo>
                    <a:pt x="247" y="1"/>
                    <a:pt x="315" y="1"/>
                    <a:pt x="349" y="35"/>
                  </a:cubicBezTo>
                  <a:lnTo>
                    <a:pt x="349" y="69"/>
                  </a:lnTo>
                  <a:cubicBezTo>
                    <a:pt x="349" y="103"/>
                    <a:pt x="349" y="103"/>
                    <a:pt x="315" y="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a:off x="434917" y="-23399"/>
              <a:ext cx="13331" cy="6121"/>
            </a:xfrm>
            <a:custGeom>
              <a:avLst/>
              <a:gdLst/>
              <a:ahLst/>
              <a:cxnLst/>
              <a:rect l="l" t="t" r="r" b="b"/>
              <a:pathLst>
                <a:path w="392" h="180" extrusionOk="0">
                  <a:moveTo>
                    <a:pt x="358" y="145"/>
                  </a:moveTo>
                  <a:cubicBezTo>
                    <a:pt x="324" y="179"/>
                    <a:pt x="281" y="145"/>
                    <a:pt x="213" y="179"/>
                  </a:cubicBezTo>
                  <a:lnTo>
                    <a:pt x="69" y="179"/>
                  </a:lnTo>
                  <a:cubicBezTo>
                    <a:pt x="35" y="179"/>
                    <a:pt x="1" y="103"/>
                    <a:pt x="35" y="103"/>
                  </a:cubicBezTo>
                  <a:lnTo>
                    <a:pt x="35" y="69"/>
                  </a:lnTo>
                  <a:cubicBezTo>
                    <a:pt x="111" y="69"/>
                    <a:pt x="145" y="35"/>
                    <a:pt x="213" y="35"/>
                  </a:cubicBezTo>
                  <a:cubicBezTo>
                    <a:pt x="247" y="35"/>
                    <a:pt x="324" y="1"/>
                    <a:pt x="358" y="35"/>
                  </a:cubicBezTo>
                  <a:cubicBezTo>
                    <a:pt x="392" y="35"/>
                    <a:pt x="392" y="103"/>
                    <a:pt x="358" y="1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a:off x="392748" y="-46218"/>
              <a:ext cx="22853" cy="4659"/>
            </a:xfrm>
            <a:custGeom>
              <a:avLst/>
              <a:gdLst/>
              <a:ahLst/>
              <a:cxnLst/>
              <a:rect l="l" t="t" r="r" b="b"/>
              <a:pathLst>
                <a:path w="672" h="137" extrusionOk="0">
                  <a:moveTo>
                    <a:pt x="638" y="69"/>
                  </a:moveTo>
                  <a:lnTo>
                    <a:pt x="638" y="69"/>
                  </a:lnTo>
                  <a:cubicBezTo>
                    <a:pt x="425" y="137"/>
                    <a:pt x="289" y="137"/>
                    <a:pt x="77" y="137"/>
                  </a:cubicBezTo>
                  <a:cubicBezTo>
                    <a:pt x="35" y="137"/>
                    <a:pt x="1" y="103"/>
                    <a:pt x="35" y="69"/>
                  </a:cubicBezTo>
                  <a:lnTo>
                    <a:pt x="77" y="69"/>
                  </a:lnTo>
                  <a:cubicBezTo>
                    <a:pt x="247" y="1"/>
                    <a:pt x="425" y="1"/>
                    <a:pt x="604" y="1"/>
                  </a:cubicBezTo>
                  <a:cubicBezTo>
                    <a:pt x="638" y="1"/>
                    <a:pt x="672" y="35"/>
                    <a:pt x="638" y="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a:off x="899460" y="583261"/>
              <a:ext cx="14487" cy="7278"/>
            </a:xfrm>
            <a:custGeom>
              <a:avLst/>
              <a:gdLst/>
              <a:ahLst/>
              <a:cxnLst/>
              <a:rect l="l" t="t" r="r" b="b"/>
              <a:pathLst>
                <a:path w="426" h="214" extrusionOk="0">
                  <a:moveTo>
                    <a:pt x="391" y="213"/>
                  </a:moveTo>
                  <a:lnTo>
                    <a:pt x="357" y="213"/>
                  </a:lnTo>
                  <a:cubicBezTo>
                    <a:pt x="289" y="213"/>
                    <a:pt x="255" y="179"/>
                    <a:pt x="179" y="179"/>
                  </a:cubicBezTo>
                  <a:cubicBezTo>
                    <a:pt x="145" y="179"/>
                    <a:pt x="77" y="145"/>
                    <a:pt x="43" y="103"/>
                  </a:cubicBezTo>
                  <a:cubicBezTo>
                    <a:pt x="1" y="69"/>
                    <a:pt x="1" y="35"/>
                    <a:pt x="43" y="35"/>
                  </a:cubicBezTo>
                  <a:lnTo>
                    <a:pt x="77" y="35"/>
                  </a:lnTo>
                  <a:cubicBezTo>
                    <a:pt x="111" y="1"/>
                    <a:pt x="179" y="35"/>
                    <a:pt x="213" y="69"/>
                  </a:cubicBezTo>
                  <a:cubicBezTo>
                    <a:pt x="289" y="69"/>
                    <a:pt x="323" y="103"/>
                    <a:pt x="391" y="145"/>
                  </a:cubicBezTo>
                  <a:cubicBezTo>
                    <a:pt x="425" y="145"/>
                    <a:pt x="425" y="179"/>
                    <a:pt x="391" y="2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p:nvPr/>
          </p:nvSpPr>
          <p:spPr>
            <a:xfrm>
              <a:off x="883850" y="563910"/>
              <a:ext cx="24315" cy="9862"/>
            </a:xfrm>
            <a:custGeom>
              <a:avLst/>
              <a:gdLst/>
              <a:ahLst/>
              <a:cxnLst/>
              <a:rect l="l" t="t" r="r" b="b"/>
              <a:pathLst>
                <a:path w="715" h="290" extrusionOk="0">
                  <a:moveTo>
                    <a:pt x="672" y="290"/>
                  </a:moveTo>
                  <a:lnTo>
                    <a:pt x="638" y="290"/>
                  </a:lnTo>
                  <a:cubicBezTo>
                    <a:pt x="536" y="290"/>
                    <a:pt x="426" y="247"/>
                    <a:pt x="324" y="247"/>
                  </a:cubicBezTo>
                  <a:cubicBezTo>
                    <a:pt x="247" y="213"/>
                    <a:pt x="111" y="213"/>
                    <a:pt x="35" y="179"/>
                  </a:cubicBezTo>
                  <a:cubicBezTo>
                    <a:pt x="1" y="145"/>
                    <a:pt x="1" y="77"/>
                    <a:pt x="35" y="35"/>
                  </a:cubicBezTo>
                  <a:lnTo>
                    <a:pt x="77" y="35"/>
                  </a:lnTo>
                  <a:cubicBezTo>
                    <a:pt x="179" y="1"/>
                    <a:pt x="290" y="77"/>
                    <a:pt x="358" y="77"/>
                  </a:cubicBezTo>
                  <a:cubicBezTo>
                    <a:pt x="460" y="111"/>
                    <a:pt x="570" y="145"/>
                    <a:pt x="638" y="179"/>
                  </a:cubicBezTo>
                  <a:cubicBezTo>
                    <a:pt x="672" y="179"/>
                    <a:pt x="714" y="247"/>
                    <a:pt x="672" y="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a:off x="839368" y="546022"/>
              <a:ext cx="30097" cy="8400"/>
            </a:xfrm>
            <a:custGeom>
              <a:avLst/>
              <a:gdLst/>
              <a:ahLst/>
              <a:cxnLst/>
              <a:rect l="l" t="t" r="r" b="b"/>
              <a:pathLst>
                <a:path w="885" h="247" extrusionOk="0">
                  <a:moveTo>
                    <a:pt x="850" y="247"/>
                  </a:moveTo>
                  <a:lnTo>
                    <a:pt x="816" y="247"/>
                  </a:lnTo>
                  <a:cubicBezTo>
                    <a:pt x="570" y="213"/>
                    <a:pt x="281" y="213"/>
                    <a:pt x="35" y="136"/>
                  </a:cubicBezTo>
                  <a:cubicBezTo>
                    <a:pt x="1" y="136"/>
                    <a:pt x="1" y="68"/>
                    <a:pt x="35" y="68"/>
                  </a:cubicBezTo>
                  <a:lnTo>
                    <a:pt x="35" y="68"/>
                  </a:lnTo>
                  <a:cubicBezTo>
                    <a:pt x="323" y="0"/>
                    <a:pt x="570" y="34"/>
                    <a:pt x="850" y="136"/>
                  </a:cubicBezTo>
                  <a:cubicBezTo>
                    <a:pt x="884" y="136"/>
                    <a:pt x="884" y="213"/>
                    <a:pt x="850"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2"/>
            <p:cNvSpPr/>
            <p:nvPr/>
          </p:nvSpPr>
          <p:spPr>
            <a:xfrm>
              <a:off x="848890" y="574895"/>
              <a:ext cx="18262" cy="6121"/>
            </a:xfrm>
            <a:custGeom>
              <a:avLst/>
              <a:gdLst/>
              <a:ahLst/>
              <a:cxnLst/>
              <a:rect l="l" t="t" r="r" b="b"/>
              <a:pathLst>
                <a:path w="537" h="180" extrusionOk="0">
                  <a:moveTo>
                    <a:pt x="468" y="179"/>
                  </a:moveTo>
                  <a:lnTo>
                    <a:pt x="426" y="179"/>
                  </a:lnTo>
                  <a:lnTo>
                    <a:pt x="256" y="179"/>
                  </a:lnTo>
                  <a:lnTo>
                    <a:pt x="43" y="179"/>
                  </a:lnTo>
                  <a:cubicBezTo>
                    <a:pt x="1" y="137"/>
                    <a:pt x="1" y="103"/>
                    <a:pt x="43" y="69"/>
                  </a:cubicBezTo>
                  <a:lnTo>
                    <a:pt x="43" y="69"/>
                  </a:lnTo>
                  <a:cubicBezTo>
                    <a:pt x="179" y="1"/>
                    <a:pt x="358" y="1"/>
                    <a:pt x="502" y="103"/>
                  </a:cubicBezTo>
                  <a:cubicBezTo>
                    <a:pt x="536" y="103"/>
                    <a:pt x="502" y="137"/>
                    <a:pt x="468" y="1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p:nvPr/>
          </p:nvSpPr>
          <p:spPr>
            <a:xfrm>
              <a:off x="838212" y="557857"/>
              <a:ext cx="15643" cy="8706"/>
            </a:xfrm>
            <a:custGeom>
              <a:avLst/>
              <a:gdLst/>
              <a:ahLst/>
              <a:cxnLst/>
              <a:rect l="l" t="t" r="r" b="b"/>
              <a:pathLst>
                <a:path w="460" h="256" extrusionOk="0">
                  <a:moveTo>
                    <a:pt x="425" y="213"/>
                  </a:moveTo>
                  <a:cubicBezTo>
                    <a:pt x="425" y="255"/>
                    <a:pt x="391" y="255"/>
                    <a:pt x="391" y="213"/>
                  </a:cubicBezTo>
                  <a:cubicBezTo>
                    <a:pt x="315" y="213"/>
                    <a:pt x="281" y="213"/>
                    <a:pt x="247" y="179"/>
                  </a:cubicBezTo>
                  <a:cubicBezTo>
                    <a:pt x="179" y="179"/>
                    <a:pt x="145" y="213"/>
                    <a:pt x="103" y="179"/>
                  </a:cubicBezTo>
                  <a:cubicBezTo>
                    <a:pt x="35" y="179"/>
                    <a:pt x="1" y="111"/>
                    <a:pt x="35" y="43"/>
                  </a:cubicBezTo>
                  <a:lnTo>
                    <a:pt x="69" y="43"/>
                  </a:lnTo>
                  <a:cubicBezTo>
                    <a:pt x="103" y="0"/>
                    <a:pt x="179" y="0"/>
                    <a:pt x="281" y="43"/>
                  </a:cubicBezTo>
                  <a:cubicBezTo>
                    <a:pt x="357" y="43"/>
                    <a:pt x="391" y="77"/>
                    <a:pt x="459" y="145"/>
                  </a:cubicBezTo>
                  <a:cubicBezTo>
                    <a:pt x="459" y="179"/>
                    <a:pt x="459" y="213"/>
                    <a:pt x="425"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p:nvPr/>
          </p:nvSpPr>
          <p:spPr>
            <a:xfrm>
              <a:off x="310994" y="165547"/>
              <a:ext cx="362316" cy="119332"/>
            </a:xfrm>
            <a:custGeom>
              <a:avLst/>
              <a:gdLst/>
              <a:ahLst/>
              <a:cxnLst/>
              <a:rect l="l" t="t" r="r" b="b"/>
              <a:pathLst>
                <a:path w="10654" h="3509" extrusionOk="0">
                  <a:moveTo>
                    <a:pt x="9914" y="2447"/>
                  </a:moveTo>
                  <a:cubicBezTo>
                    <a:pt x="9659" y="2617"/>
                    <a:pt x="9311" y="2761"/>
                    <a:pt x="8954" y="2872"/>
                  </a:cubicBezTo>
                  <a:cubicBezTo>
                    <a:pt x="8886" y="2906"/>
                    <a:pt x="8810" y="2906"/>
                    <a:pt x="8742" y="2906"/>
                  </a:cubicBezTo>
                  <a:cubicBezTo>
                    <a:pt x="6227" y="3509"/>
                    <a:pt x="1878" y="2404"/>
                    <a:pt x="425" y="1980"/>
                  </a:cubicBezTo>
                  <a:cubicBezTo>
                    <a:pt x="247" y="1946"/>
                    <a:pt x="145" y="1912"/>
                    <a:pt x="35" y="1878"/>
                  </a:cubicBezTo>
                  <a:cubicBezTo>
                    <a:pt x="35" y="1878"/>
                    <a:pt x="1" y="1878"/>
                    <a:pt x="1" y="1844"/>
                  </a:cubicBezTo>
                  <a:cubicBezTo>
                    <a:pt x="35" y="1878"/>
                    <a:pt x="145" y="1878"/>
                    <a:pt x="213" y="1878"/>
                  </a:cubicBezTo>
                  <a:lnTo>
                    <a:pt x="213" y="1878"/>
                  </a:lnTo>
                  <a:cubicBezTo>
                    <a:pt x="1487" y="1878"/>
                    <a:pt x="5454" y="459"/>
                    <a:pt x="8105" y="145"/>
                  </a:cubicBezTo>
                  <a:cubicBezTo>
                    <a:pt x="8173" y="111"/>
                    <a:pt x="8283" y="111"/>
                    <a:pt x="8351" y="111"/>
                  </a:cubicBezTo>
                  <a:cubicBezTo>
                    <a:pt x="9625" y="0"/>
                    <a:pt x="10551" y="145"/>
                    <a:pt x="10653" y="960"/>
                  </a:cubicBezTo>
                  <a:lnTo>
                    <a:pt x="10653" y="994"/>
                  </a:lnTo>
                  <a:lnTo>
                    <a:pt x="10653" y="1207"/>
                  </a:lnTo>
                  <a:cubicBezTo>
                    <a:pt x="10653" y="1275"/>
                    <a:pt x="10619" y="1343"/>
                    <a:pt x="10619" y="1419"/>
                  </a:cubicBezTo>
                  <a:cubicBezTo>
                    <a:pt x="10509" y="1844"/>
                    <a:pt x="10262" y="2192"/>
                    <a:pt x="9914" y="244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a:off x="318203" y="113821"/>
              <a:ext cx="355106" cy="139567"/>
            </a:xfrm>
            <a:custGeom>
              <a:avLst/>
              <a:gdLst/>
              <a:ahLst/>
              <a:cxnLst/>
              <a:rect l="l" t="t" r="r" b="b"/>
              <a:pathLst>
                <a:path w="10442" h="4104" extrusionOk="0">
                  <a:moveTo>
                    <a:pt x="10441" y="2515"/>
                  </a:moveTo>
                  <a:cubicBezTo>
                    <a:pt x="7154" y="4104"/>
                    <a:pt x="145" y="3399"/>
                    <a:pt x="1" y="3399"/>
                  </a:cubicBezTo>
                  <a:cubicBezTo>
                    <a:pt x="1980" y="3399"/>
                    <a:pt x="10297" y="1"/>
                    <a:pt x="10441" y="25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a:off x="560031" y="258285"/>
              <a:ext cx="14453" cy="7244"/>
            </a:xfrm>
            <a:custGeom>
              <a:avLst/>
              <a:gdLst/>
              <a:ahLst/>
              <a:cxnLst/>
              <a:rect l="l" t="t" r="r" b="b"/>
              <a:pathLst>
                <a:path w="425" h="213" extrusionOk="0">
                  <a:moveTo>
                    <a:pt x="391" y="145"/>
                  </a:moveTo>
                  <a:cubicBezTo>
                    <a:pt x="357" y="179"/>
                    <a:pt x="289" y="179"/>
                    <a:pt x="255" y="179"/>
                  </a:cubicBezTo>
                  <a:lnTo>
                    <a:pt x="77" y="179"/>
                  </a:lnTo>
                  <a:cubicBezTo>
                    <a:pt x="0" y="213"/>
                    <a:pt x="0" y="145"/>
                    <a:pt x="43" y="102"/>
                  </a:cubicBezTo>
                  <a:lnTo>
                    <a:pt x="43" y="102"/>
                  </a:lnTo>
                  <a:cubicBezTo>
                    <a:pt x="145" y="68"/>
                    <a:pt x="289" y="0"/>
                    <a:pt x="391" y="68"/>
                  </a:cubicBezTo>
                  <a:cubicBezTo>
                    <a:pt x="425" y="68"/>
                    <a:pt x="425" y="102"/>
                    <a:pt x="391" y="1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a:off x="558874" y="249885"/>
              <a:ext cx="17072" cy="7278"/>
            </a:xfrm>
            <a:custGeom>
              <a:avLst/>
              <a:gdLst/>
              <a:ahLst/>
              <a:cxnLst/>
              <a:rect l="l" t="t" r="r" b="b"/>
              <a:pathLst>
                <a:path w="502" h="214" extrusionOk="0">
                  <a:moveTo>
                    <a:pt x="425" y="137"/>
                  </a:moveTo>
                  <a:cubicBezTo>
                    <a:pt x="391" y="137"/>
                    <a:pt x="323" y="179"/>
                    <a:pt x="289" y="179"/>
                  </a:cubicBezTo>
                  <a:cubicBezTo>
                    <a:pt x="213" y="179"/>
                    <a:pt x="145" y="179"/>
                    <a:pt x="77" y="213"/>
                  </a:cubicBezTo>
                  <a:cubicBezTo>
                    <a:pt x="34" y="213"/>
                    <a:pt x="0" y="137"/>
                    <a:pt x="34" y="137"/>
                  </a:cubicBezTo>
                  <a:lnTo>
                    <a:pt x="34" y="103"/>
                  </a:lnTo>
                  <a:cubicBezTo>
                    <a:pt x="111" y="103"/>
                    <a:pt x="179" y="69"/>
                    <a:pt x="247" y="35"/>
                  </a:cubicBezTo>
                  <a:cubicBezTo>
                    <a:pt x="323" y="1"/>
                    <a:pt x="391" y="1"/>
                    <a:pt x="425" y="35"/>
                  </a:cubicBezTo>
                  <a:cubicBezTo>
                    <a:pt x="459" y="35"/>
                    <a:pt x="501" y="69"/>
                    <a:pt x="459" y="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522759" y="249885"/>
              <a:ext cx="11018" cy="6121"/>
            </a:xfrm>
            <a:custGeom>
              <a:avLst/>
              <a:gdLst/>
              <a:ahLst/>
              <a:cxnLst/>
              <a:rect l="l" t="t" r="r" b="b"/>
              <a:pathLst>
                <a:path w="324" h="180" extrusionOk="0">
                  <a:moveTo>
                    <a:pt x="289" y="103"/>
                  </a:moveTo>
                  <a:cubicBezTo>
                    <a:pt x="247" y="103"/>
                    <a:pt x="213" y="137"/>
                    <a:pt x="213" y="137"/>
                  </a:cubicBezTo>
                  <a:lnTo>
                    <a:pt x="111" y="137"/>
                  </a:lnTo>
                  <a:cubicBezTo>
                    <a:pt x="34" y="179"/>
                    <a:pt x="0" y="69"/>
                    <a:pt x="34" y="35"/>
                  </a:cubicBezTo>
                  <a:lnTo>
                    <a:pt x="77" y="35"/>
                  </a:lnTo>
                  <a:lnTo>
                    <a:pt x="179" y="35"/>
                  </a:lnTo>
                  <a:cubicBezTo>
                    <a:pt x="213" y="35"/>
                    <a:pt x="247" y="1"/>
                    <a:pt x="289" y="35"/>
                  </a:cubicBezTo>
                  <a:cubicBezTo>
                    <a:pt x="289" y="35"/>
                    <a:pt x="323" y="69"/>
                    <a:pt x="289"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a:off x="487799" y="213803"/>
              <a:ext cx="19384" cy="8400"/>
            </a:xfrm>
            <a:custGeom>
              <a:avLst/>
              <a:gdLst/>
              <a:ahLst/>
              <a:cxnLst/>
              <a:rect l="l" t="t" r="r" b="b"/>
              <a:pathLst>
                <a:path w="570" h="247" extrusionOk="0">
                  <a:moveTo>
                    <a:pt x="502" y="178"/>
                  </a:moveTo>
                  <a:cubicBezTo>
                    <a:pt x="468" y="212"/>
                    <a:pt x="391" y="212"/>
                    <a:pt x="323" y="212"/>
                  </a:cubicBezTo>
                  <a:cubicBezTo>
                    <a:pt x="255" y="246"/>
                    <a:pt x="145" y="246"/>
                    <a:pt x="77" y="246"/>
                  </a:cubicBezTo>
                  <a:cubicBezTo>
                    <a:pt x="0" y="246"/>
                    <a:pt x="0" y="178"/>
                    <a:pt x="43" y="136"/>
                  </a:cubicBezTo>
                  <a:lnTo>
                    <a:pt x="43" y="136"/>
                  </a:lnTo>
                  <a:cubicBezTo>
                    <a:pt x="111" y="102"/>
                    <a:pt x="213" y="68"/>
                    <a:pt x="289" y="68"/>
                  </a:cubicBezTo>
                  <a:cubicBezTo>
                    <a:pt x="391" y="34"/>
                    <a:pt x="468" y="0"/>
                    <a:pt x="536" y="34"/>
                  </a:cubicBezTo>
                  <a:cubicBezTo>
                    <a:pt x="570" y="68"/>
                    <a:pt x="570" y="102"/>
                    <a:pt x="570" y="102"/>
                  </a:cubicBezTo>
                  <a:cubicBezTo>
                    <a:pt x="536" y="136"/>
                    <a:pt x="536" y="136"/>
                    <a:pt x="502" y="1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a:off x="486643" y="208872"/>
              <a:ext cx="19384" cy="7278"/>
            </a:xfrm>
            <a:custGeom>
              <a:avLst/>
              <a:gdLst/>
              <a:ahLst/>
              <a:cxnLst/>
              <a:rect l="l" t="t" r="r" b="b"/>
              <a:pathLst>
                <a:path w="570" h="214" extrusionOk="0">
                  <a:moveTo>
                    <a:pt x="502" y="111"/>
                  </a:moveTo>
                  <a:cubicBezTo>
                    <a:pt x="459" y="145"/>
                    <a:pt x="391" y="179"/>
                    <a:pt x="323" y="179"/>
                  </a:cubicBezTo>
                  <a:cubicBezTo>
                    <a:pt x="213" y="213"/>
                    <a:pt x="145" y="213"/>
                    <a:pt x="34" y="213"/>
                  </a:cubicBezTo>
                  <a:cubicBezTo>
                    <a:pt x="0" y="179"/>
                    <a:pt x="0" y="145"/>
                    <a:pt x="0" y="145"/>
                  </a:cubicBezTo>
                  <a:lnTo>
                    <a:pt x="34" y="145"/>
                  </a:lnTo>
                  <a:cubicBezTo>
                    <a:pt x="111" y="111"/>
                    <a:pt x="179" y="69"/>
                    <a:pt x="247" y="35"/>
                  </a:cubicBezTo>
                  <a:cubicBezTo>
                    <a:pt x="357" y="35"/>
                    <a:pt x="425" y="1"/>
                    <a:pt x="536" y="1"/>
                  </a:cubicBezTo>
                  <a:cubicBezTo>
                    <a:pt x="536" y="1"/>
                    <a:pt x="570" y="69"/>
                    <a:pt x="536" y="69"/>
                  </a:cubicBezTo>
                  <a:cubicBezTo>
                    <a:pt x="536" y="111"/>
                    <a:pt x="536" y="111"/>
                    <a:pt x="502" y="1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487799" y="253354"/>
              <a:ext cx="15916" cy="6121"/>
            </a:xfrm>
            <a:custGeom>
              <a:avLst/>
              <a:gdLst/>
              <a:ahLst/>
              <a:cxnLst/>
              <a:rect l="l" t="t" r="r" b="b"/>
              <a:pathLst>
                <a:path w="468" h="180" extrusionOk="0">
                  <a:moveTo>
                    <a:pt x="425" y="145"/>
                  </a:moveTo>
                  <a:lnTo>
                    <a:pt x="391" y="145"/>
                  </a:lnTo>
                  <a:cubicBezTo>
                    <a:pt x="391" y="179"/>
                    <a:pt x="357" y="179"/>
                    <a:pt x="323" y="179"/>
                  </a:cubicBezTo>
                  <a:cubicBezTo>
                    <a:pt x="289" y="179"/>
                    <a:pt x="255" y="179"/>
                    <a:pt x="213" y="145"/>
                  </a:cubicBezTo>
                  <a:cubicBezTo>
                    <a:pt x="179" y="145"/>
                    <a:pt x="111" y="145"/>
                    <a:pt x="43" y="111"/>
                  </a:cubicBezTo>
                  <a:cubicBezTo>
                    <a:pt x="0" y="111"/>
                    <a:pt x="0" y="35"/>
                    <a:pt x="43" y="1"/>
                  </a:cubicBezTo>
                  <a:lnTo>
                    <a:pt x="77" y="1"/>
                  </a:lnTo>
                  <a:cubicBezTo>
                    <a:pt x="145" y="1"/>
                    <a:pt x="179" y="1"/>
                    <a:pt x="255" y="35"/>
                  </a:cubicBezTo>
                  <a:cubicBezTo>
                    <a:pt x="323" y="35"/>
                    <a:pt x="391" y="35"/>
                    <a:pt x="425" y="77"/>
                  </a:cubicBezTo>
                  <a:cubicBezTo>
                    <a:pt x="468" y="111"/>
                    <a:pt x="425" y="145"/>
                    <a:pt x="425" y="1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a:off x="468721" y="248729"/>
              <a:ext cx="6121" cy="3503"/>
            </a:xfrm>
            <a:custGeom>
              <a:avLst/>
              <a:gdLst/>
              <a:ahLst/>
              <a:cxnLst/>
              <a:rect l="l" t="t" r="r" b="b"/>
              <a:pathLst>
                <a:path w="180" h="103" extrusionOk="0">
                  <a:moveTo>
                    <a:pt x="137" y="69"/>
                  </a:moveTo>
                  <a:cubicBezTo>
                    <a:pt x="103" y="103"/>
                    <a:pt x="69" y="69"/>
                    <a:pt x="35" y="69"/>
                  </a:cubicBezTo>
                  <a:cubicBezTo>
                    <a:pt x="1" y="69"/>
                    <a:pt x="1" y="35"/>
                    <a:pt x="1" y="1"/>
                  </a:cubicBezTo>
                  <a:lnTo>
                    <a:pt x="35" y="1"/>
                  </a:lnTo>
                  <a:lnTo>
                    <a:pt x="137" y="1"/>
                  </a:lnTo>
                  <a:cubicBezTo>
                    <a:pt x="179" y="35"/>
                    <a:pt x="179" y="35"/>
                    <a:pt x="137"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2"/>
            <p:cNvSpPr/>
            <p:nvPr/>
          </p:nvSpPr>
          <p:spPr>
            <a:xfrm>
              <a:off x="65426" y="119909"/>
              <a:ext cx="181770" cy="336878"/>
            </a:xfrm>
            <a:custGeom>
              <a:avLst/>
              <a:gdLst/>
              <a:ahLst/>
              <a:cxnLst/>
              <a:rect l="l" t="t" r="r" b="b"/>
              <a:pathLst>
                <a:path w="5345" h="9906" extrusionOk="0">
                  <a:moveTo>
                    <a:pt x="3501" y="9311"/>
                  </a:moveTo>
                  <a:cubicBezTo>
                    <a:pt x="3076" y="9625"/>
                    <a:pt x="2617" y="9803"/>
                    <a:pt x="2091" y="9871"/>
                  </a:cubicBezTo>
                  <a:cubicBezTo>
                    <a:pt x="1980" y="9905"/>
                    <a:pt x="1844" y="9905"/>
                    <a:pt x="1734" y="9905"/>
                  </a:cubicBezTo>
                  <a:cubicBezTo>
                    <a:pt x="1632" y="9905"/>
                    <a:pt x="1555" y="9905"/>
                    <a:pt x="1454" y="9871"/>
                  </a:cubicBezTo>
                  <a:lnTo>
                    <a:pt x="1377" y="9871"/>
                  </a:lnTo>
                  <a:cubicBezTo>
                    <a:pt x="1029" y="9803"/>
                    <a:pt x="672" y="9659"/>
                    <a:pt x="426" y="9413"/>
                  </a:cubicBezTo>
                  <a:cubicBezTo>
                    <a:pt x="1" y="8954"/>
                    <a:pt x="179" y="8283"/>
                    <a:pt x="460" y="7824"/>
                  </a:cubicBezTo>
                  <a:cubicBezTo>
                    <a:pt x="570" y="7646"/>
                    <a:pt x="672" y="7501"/>
                    <a:pt x="782" y="7357"/>
                  </a:cubicBezTo>
                  <a:cubicBezTo>
                    <a:pt x="816" y="7323"/>
                    <a:pt x="850" y="7255"/>
                    <a:pt x="884" y="7221"/>
                  </a:cubicBezTo>
                  <a:cubicBezTo>
                    <a:pt x="1063" y="6932"/>
                    <a:pt x="1275" y="6686"/>
                    <a:pt x="1488" y="6439"/>
                  </a:cubicBezTo>
                  <a:cubicBezTo>
                    <a:pt x="1522" y="6405"/>
                    <a:pt x="1522" y="6405"/>
                    <a:pt x="1555" y="6371"/>
                  </a:cubicBezTo>
                  <a:cubicBezTo>
                    <a:pt x="1589" y="6295"/>
                    <a:pt x="1632" y="6261"/>
                    <a:pt x="1666" y="6227"/>
                  </a:cubicBezTo>
                  <a:cubicBezTo>
                    <a:pt x="2057" y="5700"/>
                    <a:pt x="2481" y="5199"/>
                    <a:pt x="2830" y="4638"/>
                  </a:cubicBezTo>
                  <a:cubicBezTo>
                    <a:pt x="3365" y="3789"/>
                    <a:pt x="3824" y="2897"/>
                    <a:pt x="4070" y="1946"/>
                  </a:cubicBezTo>
                  <a:cubicBezTo>
                    <a:pt x="4214" y="1410"/>
                    <a:pt x="4282" y="884"/>
                    <a:pt x="4282" y="349"/>
                  </a:cubicBezTo>
                  <a:lnTo>
                    <a:pt x="4282" y="349"/>
                  </a:lnTo>
                  <a:lnTo>
                    <a:pt x="4282" y="179"/>
                  </a:lnTo>
                  <a:cubicBezTo>
                    <a:pt x="4282" y="102"/>
                    <a:pt x="4282" y="68"/>
                    <a:pt x="4248" y="0"/>
                  </a:cubicBezTo>
                  <a:cubicBezTo>
                    <a:pt x="4563" y="850"/>
                    <a:pt x="4818" y="1767"/>
                    <a:pt x="4987" y="2651"/>
                  </a:cubicBezTo>
                  <a:cubicBezTo>
                    <a:pt x="5166" y="3466"/>
                    <a:pt x="5310" y="4350"/>
                    <a:pt x="5310" y="5199"/>
                  </a:cubicBezTo>
                  <a:cubicBezTo>
                    <a:pt x="5344" y="5276"/>
                    <a:pt x="5344" y="5344"/>
                    <a:pt x="5344" y="5377"/>
                  </a:cubicBezTo>
                  <a:cubicBezTo>
                    <a:pt x="5310" y="5802"/>
                    <a:pt x="5276" y="6227"/>
                    <a:pt x="5200" y="6652"/>
                  </a:cubicBezTo>
                  <a:cubicBezTo>
                    <a:pt x="4987" y="7680"/>
                    <a:pt x="4393" y="8707"/>
                    <a:pt x="3501" y="93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a:off x="65426" y="131743"/>
              <a:ext cx="156639" cy="323887"/>
            </a:xfrm>
            <a:custGeom>
              <a:avLst/>
              <a:gdLst/>
              <a:ahLst/>
              <a:cxnLst/>
              <a:rect l="l" t="t" r="r" b="b"/>
              <a:pathLst>
                <a:path w="4606" h="9524" extrusionOk="0">
                  <a:moveTo>
                    <a:pt x="1454" y="9523"/>
                  </a:moveTo>
                  <a:cubicBezTo>
                    <a:pt x="1063" y="9489"/>
                    <a:pt x="706" y="9311"/>
                    <a:pt x="426" y="9065"/>
                  </a:cubicBezTo>
                  <a:cubicBezTo>
                    <a:pt x="1" y="8606"/>
                    <a:pt x="179" y="7935"/>
                    <a:pt x="460" y="7476"/>
                  </a:cubicBezTo>
                  <a:cubicBezTo>
                    <a:pt x="740" y="6975"/>
                    <a:pt x="1131" y="6550"/>
                    <a:pt x="1488" y="6091"/>
                  </a:cubicBezTo>
                  <a:cubicBezTo>
                    <a:pt x="1946" y="5522"/>
                    <a:pt x="2439" y="4928"/>
                    <a:pt x="2830" y="4290"/>
                  </a:cubicBezTo>
                  <a:cubicBezTo>
                    <a:pt x="3645" y="3016"/>
                    <a:pt x="4282" y="1564"/>
                    <a:pt x="4282" y="1"/>
                  </a:cubicBezTo>
                  <a:cubicBezTo>
                    <a:pt x="4282" y="213"/>
                    <a:pt x="4605" y="6839"/>
                    <a:pt x="1454" y="9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2"/>
            <p:cNvSpPr/>
            <p:nvPr/>
          </p:nvSpPr>
          <p:spPr>
            <a:xfrm>
              <a:off x="84810" y="408802"/>
              <a:ext cx="7244" cy="16766"/>
            </a:xfrm>
            <a:custGeom>
              <a:avLst/>
              <a:gdLst/>
              <a:ahLst/>
              <a:cxnLst/>
              <a:rect l="l" t="t" r="r" b="b"/>
              <a:pathLst>
                <a:path w="213" h="493" extrusionOk="0">
                  <a:moveTo>
                    <a:pt x="34" y="493"/>
                  </a:moveTo>
                  <a:cubicBezTo>
                    <a:pt x="0" y="493"/>
                    <a:pt x="0" y="459"/>
                    <a:pt x="0" y="459"/>
                  </a:cubicBezTo>
                  <a:cubicBezTo>
                    <a:pt x="34" y="314"/>
                    <a:pt x="68" y="102"/>
                    <a:pt x="170" y="34"/>
                  </a:cubicBezTo>
                  <a:lnTo>
                    <a:pt x="170" y="34"/>
                  </a:lnTo>
                  <a:cubicBezTo>
                    <a:pt x="212" y="0"/>
                    <a:pt x="212" y="34"/>
                    <a:pt x="212" y="34"/>
                  </a:cubicBezTo>
                  <a:cubicBezTo>
                    <a:pt x="212" y="136"/>
                    <a:pt x="170" y="178"/>
                    <a:pt x="136" y="246"/>
                  </a:cubicBezTo>
                  <a:cubicBezTo>
                    <a:pt x="102" y="314"/>
                    <a:pt x="68" y="391"/>
                    <a:pt x="34" y="4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2"/>
            <p:cNvSpPr/>
            <p:nvPr/>
          </p:nvSpPr>
          <p:spPr>
            <a:xfrm>
              <a:off x="90557" y="414856"/>
              <a:ext cx="7278" cy="13025"/>
            </a:xfrm>
            <a:custGeom>
              <a:avLst/>
              <a:gdLst/>
              <a:ahLst/>
              <a:cxnLst/>
              <a:rect l="l" t="t" r="r" b="b"/>
              <a:pathLst>
                <a:path w="214" h="383" extrusionOk="0">
                  <a:moveTo>
                    <a:pt x="43" y="383"/>
                  </a:moveTo>
                  <a:cubicBezTo>
                    <a:pt x="43" y="383"/>
                    <a:pt x="1" y="383"/>
                    <a:pt x="1" y="349"/>
                  </a:cubicBezTo>
                  <a:cubicBezTo>
                    <a:pt x="1" y="315"/>
                    <a:pt x="43" y="247"/>
                    <a:pt x="77" y="170"/>
                  </a:cubicBezTo>
                  <a:cubicBezTo>
                    <a:pt x="77" y="136"/>
                    <a:pt x="111" y="68"/>
                    <a:pt x="145" y="34"/>
                  </a:cubicBezTo>
                  <a:lnTo>
                    <a:pt x="145" y="34"/>
                  </a:lnTo>
                  <a:cubicBezTo>
                    <a:pt x="179" y="0"/>
                    <a:pt x="213" y="34"/>
                    <a:pt x="213" y="68"/>
                  </a:cubicBezTo>
                  <a:cubicBezTo>
                    <a:pt x="213" y="136"/>
                    <a:pt x="179" y="170"/>
                    <a:pt x="145" y="247"/>
                  </a:cubicBezTo>
                  <a:cubicBezTo>
                    <a:pt x="111" y="281"/>
                    <a:pt x="77" y="349"/>
                    <a:pt x="43" y="3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2"/>
            <p:cNvSpPr/>
            <p:nvPr/>
          </p:nvSpPr>
          <p:spPr>
            <a:xfrm>
              <a:off x="113682" y="377311"/>
              <a:ext cx="9556" cy="14453"/>
            </a:xfrm>
            <a:custGeom>
              <a:avLst/>
              <a:gdLst/>
              <a:ahLst/>
              <a:cxnLst/>
              <a:rect l="l" t="t" r="r" b="b"/>
              <a:pathLst>
                <a:path w="281" h="425" extrusionOk="0">
                  <a:moveTo>
                    <a:pt x="103" y="391"/>
                  </a:moveTo>
                  <a:cubicBezTo>
                    <a:pt x="69" y="425"/>
                    <a:pt x="1" y="391"/>
                    <a:pt x="35" y="357"/>
                  </a:cubicBezTo>
                  <a:cubicBezTo>
                    <a:pt x="69" y="289"/>
                    <a:pt x="69" y="255"/>
                    <a:pt x="103" y="179"/>
                  </a:cubicBezTo>
                  <a:cubicBezTo>
                    <a:pt x="136" y="145"/>
                    <a:pt x="170" y="77"/>
                    <a:pt x="213" y="43"/>
                  </a:cubicBezTo>
                  <a:cubicBezTo>
                    <a:pt x="247" y="0"/>
                    <a:pt x="281" y="43"/>
                    <a:pt x="281" y="77"/>
                  </a:cubicBezTo>
                  <a:cubicBezTo>
                    <a:pt x="281" y="145"/>
                    <a:pt x="247" y="179"/>
                    <a:pt x="213" y="255"/>
                  </a:cubicBezTo>
                  <a:cubicBezTo>
                    <a:pt x="170" y="289"/>
                    <a:pt x="136" y="357"/>
                    <a:pt x="103" y="3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2"/>
            <p:cNvSpPr/>
            <p:nvPr/>
          </p:nvSpPr>
          <p:spPr>
            <a:xfrm>
              <a:off x="124361" y="381052"/>
              <a:ext cx="9590" cy="12175"/>
            </a:xfrm>
            <a:custGeom>
              <a:avLst/>
              <a:gdLst/>
              <a:ahLst/>
              <a:cxnLst/>
              <a:rect l="l" t="t" r="r" b="b"/>
              <a:pathLst>
                <a:path w="282" h="358" extrusionOk="0">
                  <a:moveTo>
                    <a:pt x="69" y="357"/>
                  </a:moveTo>
                  <a:cubicBezTo>
                    <a:pt x="35" y="357"/>
                    <a:pt x="1" y="315"/>
                    <a:pt x="1" y="281"/>
                  </a:cubicBezTo>
                  <a:cubicBezTo>
                    <a:pt x="35" y="247"/>
                    <a:pt x="69" y="179"/>
                    <a:pt x="111" y="145"/>
                  </a:cubicBezTo>
                  <a:cubicBezTo>
                    <a:pt x="111" y="103"/>
                    <a:pt x="145" y="69"/>
                    <a:pt x="179" y="35"/>
                  </a:cubicBezTo>
                  <a:lnTo>
                    <a:pt x="213" y="35"/>
                  </a:lnTo>
                  <a:cubicBezTo>
                    <a:pt x="247" y="1"/>
                    <a:pt x="281" y="35"/>
                    <a:pt x="247" y="69"/>
                  </a:cubicBezTo>
                  <a:cubicBezTo>
                    <a:pt x="247" y="145"/>
                    <a:pt x="213" y="145"/>
                    <a:pt x="179" y="179"/>
                  </a:cubicBezTo>
                  <a:cubicBezTo>
                    <a:pt x="145" y="247"/>
                    <a:pt x="111" y="281"/>
                    <a:pt x="111" y="3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p:nvPr/>
          </p:nvSpPr>
          <p:spPr>
            <a:xfrm>
              <a:off x="113682" y="407646"/>
              <a:ext cx="9556" cy="13025"/>
            </a:xfrm>
            <a:custGeom>
              <a:avLst/>
              <a:gdLst/>
              <a:ahLst/>
              <a:cxnLst/>
              <a:rect l="l" t="t" r="r" b="b"/>
              <a:pathLst>
                <a:path w="281" h="383" extrusionOk="0">
                  <a:moveTo>
                    <a:pt x="103" y="382"/>
                  </a:moveTo>
                  <a:cubicBezTo>
                    <a:pt x="69" y="382"/>
                    <a:pt x="1" y="348"/>
                    <a:pt x="35" y="314"/>
                  </a:cubicBezTo>
                  <a:cubicBezTo>
                    <a:pt x="69" y="280"/>
                    <a:pt x="69" y="212"/>
                    <a:pt x="103" y="170"/>
                  </a:cubicBezTo>
                  <a:cubicBezTo>
                    <a:pt x="136" y="102"/>
                    <a:pt x="136" y="68"/>
                    <a:pt x="213" y="34"/>
                  </a:cubicBezTo>
                  <a:lnTo>
                    <a:pt x="213" y="34"/>
                  </a:lnTo>
                  <a:cubicBezTo>
                    <a:pt x="213" y="0"/>
                    <a:pt x="281" y="34"/>
                    <a:pt x="247" y="68"/>
                  </a:cubicBezTo>
                  <a:cubicBezTo>
                    <a:pt x="247" y="136"/>
                    <a:pt x="213" y="170"/>
                    <a:pt x="213" y="212"/>
                  </a:cubicBezTo>
                  <a:cubicBezTo>
                    <a:pt x="170" y="246"/>
                    <a:pt x="136" y="314"/>
                    <a:pt x="103" y="3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p:nvPr/>
          </p:nvSpPr>
          <p:spPr>
            <a:xfrm>
              <a:off x="157008" y="423221"/>
              <a:ext cx="9590" cy="14487"/>
            </a:xfrm>
            <a:custGeom>
              <a:avLst/>
              <a:gdLst/>
              <a:ahLst/>
              <a:cxnLst/>
              <a:rect l="l" t="t" r="r" b="b"/>
              <a:pathLst>
                <a:path w="282" h="426" extrusionOk="0">
                  <a:moveTo>
                    <a:pt x="69" y="392"/>
                  </a:moveTo>
                  <a:cubicBezTo>
                    <a:pt x="35" y="426"/>
                    <a:pt x="1" y="392"/>
                    <a:pt x="35" y="349"/>
                  </a:cubicBezTo>
                  <a:cubicBezTo>
                    <a:pt x="69" y="247"/>
                    <a:pt x="103" y="69"/>
                    <a:pt x="213" y="1"/>
                  </a:cubicBezTo>
                  <a:lnTo>
                    <a:pt x="247" y="1"/>
                  </a:lnTo>
                  <a:cubicBezTo>
                    <a:pt x="281" y="1"/>
                    <a:pt x="281" y="1"/>
                    <a:pt x="281" y="35"/>
                  </a:cubicBezTo>
                  <a:cubicBezTo>
                    <a:pt x="281" y="103"/>
                    <a:pt x="247" y="137"/>
                    <a:pt x="213" y="179"/>
                  </a:cubicBezTo>
                  <a:cubicBezTo>
                    <a:pt x="137" y="247"/>
                    <a:pt x="103" y="315"/>
                    <a:pt x="69" y="3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167720" y="424378"/>
              <a:ext cx="9556" cy="13331"/>
            </a:xfrm>
            <a:custGeom>
              <a:avLst/>
              <a:gdLst/>
              <a:ahLst/>
              <a:cxnLst/>
              <a:rect l="l" t="t" r="r" b="b"/>
              <a:pathLst>
                <a:path w="281" h="392" extrusionOk="0">
                  <a:moveTo>
                    <a:pt x="68" y="392"/>
                  </a:moveTo>
                  <a:cubicBezTo>
                    <a:pt x="34" y="392"/>
                    <a:pt x="0" y="392"/>
                    <a:pt x="0" y="358"/>
                  </a:cubicBezTo>
                  <a:cubicBezTo>
                    <a:pt x="34" y="281"/>
                    <a:pt x="68" y="213"/>
                    <a:pt x="111" y="179"/>
                  </a:cubicBezTo>
                  <a:cubicBezTo>
                    <a:pt x="111" y="103"/>
                    <a:pt x="145" y="69"/>
                    <a:pt x="179" y="35"/>
                  </a:cubicBezTo>
                  <a:lnTo>
                    <a:pt x="179" y="1"/>
                  </a:lnTo>
                  <a:cubicBezTo>
                    <a:pt x="212" y="1"/>
                    <a:pt x="246" y="35"/>
                    <a:pt x="280" y="69"/>
                  </a:cubicBezTo>
                  <a:cubicBezTo>
                    <a:pt x="280" y="103"/>
                    <a:pt x="212" y="179"/>
                    <a:pt x="179" y="213"/>
                  </a:cubicBezTo>
                  <a:cubicBezTo>
                    <a:pt x="145" y="281"/>
                    <a:pt x="111" y="315"/>
                    <a:pt x="68" y="3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165408" y="396662"/>
              <a:ext cx="7244" cy="9556"/>
            </a:xfrm>
            <a:custGeom>
              <a:avLst/>
              <a:gdLst/>
              <a:ahLst/>
              <a:cxnLst/>
              <a:rect l="l" t="t" r="r" b="b"/>
              <a:pathLst>
                <a:path w="213" h="281" extrusionOk="0">
                  <a:moveTo>
                    <a:pt x="68" y="281"/>
                  </a:moveTo>
                  <a:cubicBezTo>
                    <a:pt x="34" y="281"/>
                    <a:pt x="0" y="247"/>
                    <a:pt x="34" y="247"/>
                  </a:cubicBezTo>
                  <a:cubicBezTo>
                    <a:pt x="34" y="213"/>
                    <a:pt x="34" y="179"/>
                    <a:pt x="68" y="145"/>
                  </a:cubicBezTo>
                  <a:lnTo>
                    <a:pt x="68" y="68"/>
                  </a:lnTo>
                  <a:cubicBezTo>
                    <a:pt x="102" y="68"/>
                    <a:pt x="102" y="34"/>
                    <a:pt x="102" y="34"/>
                  </a:cubicBezTo>
                  <a:lnTo>
                    <a:pt x="136" y="34"/>
                  </a:lnTo>
                  <a:cubicBezTo>
                    <a:pt x="179" y="0"/>
                    <a:pt x="213" y="34"/>
                    <a:pt x="179" y="68"/>
                  </a:cubicBezTo>
                  <a:lnTo>
                    <a:pt x="179" y="145"/>
                  </a:lnTo>
                  <a:lnTo>
                    <a:pt x="136" y="179"/>
                  </a:lnTo>
                  <a:cubicBezTo>
                    <a:pt x="136" y="213"/>
                    <a:pt x="102" y="247"/>
                    <a:pt x="68" y="2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p:nvPr/>
          </p:nvSpPr>
          <p:spPr>
            <a:xfrm>
              <a:off x="172617" y="395505"/>
              <a:ext cx="8400" cy="12175"/>
            </a:xfrm>
            <a:custGeom>
              <a:avLst/>
              <a:gdLst/>
              <a:ahLst/>
              <a:cxnLst/>
              <a:rect l="l" t="t" r="r" b="b"/>
              <a:pathLst>
                <a:path w="247" h="358" extrusionOk="0">
                  <a:moveTo>
                    <a:pt x="68" y="357"/>
                  </a:moveTo>
                  <a:cubicBezTo>
                    <a:pt x="68" y="357"/>
                    <a:pt x="1" y="315"/>
                    <a:pt x="35" y="281"/>
                  </a:cubicBezTo>
                  <a:cubicBezTo>
                    <a:pt x="35" y="247"/>
                    <a:pt x="68" y="179"/>
                    <a:pt x="102" y="145"/>
                  </a:cubicBezTo>
                  <a:cubicBezTo>
                    <a:pt x="102" y="102"/>
                    <a:pt x="102" y="34"/>
                    <a:pt x="179" y="34"/>
                  </a:cubicBezTo>
                  <a:lnTo>
                    <a:pt x="179" y="0"/>
                  </a:lnTo>
                  <a:cubicBezTo>
                    <a:pt x="213" y="0"/>
                    <a:pt x="247" y="0"/>
                    <a:pt x="247" y="34"/>
                  </a:cubicBezTo>
                  <a:cubicBezTo>
                    <a:pt x="247" y="102"/>
                    <a:pt x="213" y="145"/>
                    <a:pt x="179" y="179"/>
                  </a:cubicBezTo>
                  <a:cubicBezTo>
                    <a:pt x="136" y="247"/>
                    <a:pt x="136" y="281"/>
                    <a:pt x="102" y="3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212202" y="358233"/>
              <a:ext cx="9862" cy="16800"/>
            </a:xfrm>
            <a:custGeom>
              <a:avLst/>
              <a:gdLst/>
              <a:ahLst/>
              <a:cxnLst/>
              <a:rect l="l" t="t" r="r" b="b"/>
              <a:pathLst>
                <a:path w="290" h="494" extrusionOk="0">
                  <a:moveTo>
                    <a:pt x="77" y="493"/>
                  </a:moveTo>
                  <a:cubicBezTo>
                    <a:pt x="77" y="493"/>
                    <a:pt x="0" y="459"/>
                    <a:pt x="34" y="425"/>
                  </a:cubicBezTo>
                  <a:cubicBezTo>
                    <a:pt x="111" y="281"/>
                    <a:pt x="145" y="136"/>
                    <a:pt x="213" y="34"/>
                  </a:cubicBezTo>
                  <a:lnTo>
                    <a:pt x="247" y="34"/>
                  </a:lnTo>
                  <a:cubicBezTo>
                    <a:pt x="247" y="1"/>
                    <a:pt x="289" y="34"/>
                    <a:pt x="289" y="68"/>
                  </a:cubicBezTo>
                  <a:cubicBezTo>
                    <a:pt x="289" y="213"/>
                    <a:pt x="179" y="349"/>
                    <a:pt x="111" y="4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a:off x="201524" y="360546"/>
              <a:ext cx="8400" cy="12175"/>
            </a:xfrm>
            <a:custGeom>
              <a:avLst/>
              <a:gdLst/>
              <a:ahLst/>
              <a:cxnLst/>
              <a:rect l="l" t="t" r="r" b="b"/>
              <a:pathLst>
                <a:path w="247" h="358" extrusionOk="0">
                  <a:moveTo>
                    <a:pt x="68" y="323"/>
                  </a:moveTo>
                  <a:cubicBezTo>
                    <a:pt x="34" y="357"/>
                    <a:pt x="0" y="323"/>
                    <a:pt x="34" y="281"/>
                  </a:cubicBezTo>
                  <a:cubicBezTo>
                    <a:pt x="34" y="247"/>
                    <a:pt x="68" y="213"/>
                    <a:pt x="102" y="145"/>
                  </a:cubicBezTo>
                  <a:cubicBezTo>
                    <a:pt x="102" y="111"/>
                    <a:pt x="102" y="34"/>
                    <a:pt x="136" y="0"/>
                  </a:cubicBezTo>
                  <a:lnTo>
                    <a:pt x="178" y="0"/>
                  </a:lnTo>
                  <a:cubicBezTo>
                    <a:pt x="178" y="0"/>
                    <a:pt x="246" y="0"/>
                    <a:pt x="212" y="34"/>
                  </a:cubicBezTo>
                  <a:cubicBezTo>
                    <a:pt x="246" y="111"/>
                    <a:pt x="212" y="145"/>
                    <a:pt x="178" y="179"/>
                  </a:cubicBezTo>
                  <a:cubicBezTo>
                    <a:pt x="136" y="247"/>
                    <a:pt x="102" y="281"/>
                    <a:pt x="68" y="3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a:off x="191696" y="348405"/>
              <a:ext cx="7244" cy="13331"/>
            </a:xfrm>
            <a:custGeom>
              <a:avLst/>
              <a:gdLst/>
              <a:ahLst/>
              <a:cxnLst/>
              <a:rect l="l" t="t" r="r" b="b"/>
              <a:pathLst>
                <a:path w="213" h="392" extrusionOk="0">
                  <a:moveTo>
                    <a:pt x="77" y="391"/>
                  </a:moveTo>
                  <a:cubicBezTo>
                    <a:pt x="43" y="391"/>
                    <a:pt x="0" y="357"/>
                    <a:pt x="0" y="357"/>
                  </a:cubicBezTo>
                  <a:cubicBezTo>
                    <a:pt x="43" y="290"/>
                    <a:pt x="77" y="256"/>
                    <a:pt x="77" y="179"/>
                  </a:cubicBezTo>
                  <a:cubicBezTo>
                    <a:pt x="111" y="145"/>
                    <a:pt x="111" y="77"/>
                    <a:pt x="145" y="43"/>
                  </a:cubicBezTo>
                  <a:lnTo>
                    <a:pt x="145" y="1"/>
                  </a:lnTo>
                  <a:cubicBezTo>
                    <a:pt x="145" y="1"/>
                    <a:pt x="179" y="1"/>
                    <a:pt x="179" y="43"/>
                  </a:cubicBezTo>
                  <a:cubicBezTo>
                    <a:pt x="213" y="145"/>
                    <a:pt x="145" y="290"/>
                    <a:pt x="77" y="3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29292" y="340039"/>
              <a:ext cx="6087" cy="9862"/>
            </a:xfrm>
            <a:custGeom>
              <a:avLst/>
              <a:gdLst/>
              <a:ahLst/>
              <a:cxnLst/>
              <a:rect l="l" t="t" r="r" b="b"/>
              <a:pathLst>
                <a:path w="179" h="290" extrusionOk="0">
                  <a:moveTo>
                    <a:pt x="102" y="247"/>
                  </a:moveTo>
                  <a:cubicBezTo>
                    <a:pt x="68" y="289"/>
                    <a:pt x="0" y="247"/>
                    <a:pt x="34" y="179"/>
                  </a:cubicBezTo>
                  <a:cubicBezTo>
                    <a:pt x="34" y="145"/>
                    <a:pt x="68" y="34"/>
                    <a:pt x="102" y="0"/>
                  </a:cubicBezTo>
                  <a:lnTo>
                    <a:pt x="102" y="0"/>
                  </a:lnTo>
                  <a:cubicBezTo>
                    <a:pt x="136" y="0"/>
                    <a:pt x="136" y="0"/>
                    <a:pt x="179" y="34"/>
                  </a:cubicBezTo>
                  <a:cubicBezTo>
                    <a:pt x="179" y="111"/>
                    <a:pt x="136" y="179"/>
                    <a:pt x="102" y="2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a:off x="136501" y="338883"/>
              <a:ext cx="8434" cy="11018"/>
            </a:xfrm>
            <a:custGeom>
              <a:avLst/>
              <a:gdLst/>
              <a:ahLst/>
              <a:cxnLst/>
              <a:rect l="l" t="t" r="r" b="b"/>
              <a:pathLst>
                <a:path w="248" h="324" extrusionOk="0">
                  <a:moveTo>
                    <a:pt x="103" y="281"/>
                  </a:moveTo>
                  <a:cubicBezTo>
                    <a:pt x="69" y="323"/>
                    <a:pt x="1" y="281"/>
                    <a:pt x="35" y="247"/>
                  </a:cubicBezTo>
                  <a:cubicBezTo>
                    <a:pt x="35" y="213"/>
                    <a:pt x="69" y="145"/>
                    <a:pt x="103" y="111"/>
                  </a:cubicBezTo>
                  <a:cubicBezTo>
                    <a:pt x="103" y="68"/>
                    <a:pt x="137" y="34"/>
                    <a:pt x="179" y="34"/>
                  </a:cubicBezTo>
                  <a:lnTo>
                    <a:pt x="179" y="0"/>
                  </a:lnTo>
                  <a:cubicBezTo>
                    <a:pt x="213" y="0"/>
                    <a:pt x="247" y="34"/>
                    <a:pt x="247" y="34"/>
                  </a:cubicBezTo>
                  <a:cubicBezTo>
                    <a:pt x="247" y="111"/>
                    <a:pt x="213" y="145"/>
                    <a:pt x="213" y="1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a:off x="198905" y="314908"/>
              <a:ext cx="8706" cy="11869"/>
            </a:xfrm>
            <a:custGeom>
              <a:avLst/>
              <a:gdLst/>
              <a:ahLst/>
              <a:cxnLst/>
              <a:rect l="l" t="t" r="r" b="b"/>
              <a:pathLst>
                <a:path w="256" h="349" extrusionOk="0">
                  <a:moveTo>
                    <a:pt x="111" y="315"/>
                  </a:moveTo>
                  <a:cubicBezTo>
                    <a:pt x="77" y="349"/>
                    <a:pt x="1" y="315"/>
                    <a:pt x="43" y="281"/>
                  </a:cubicBezTo>
                  <a:cubicBezTo>
                    <a:pt x="43" y="213"/>
                    <a:pt x="77" y="179"/>
                    <a:pt x="77" y="102"/>
                  </a:cubicBezTo>
                  <a:cubicBezTo>
                    <a:pt x="111" y="68"/>
                    <a:pt x="111" y="34"/>
                    <a:pt x="145" y="34"/>
                  </a:cubicBezTo>
                  <a:lnTo>
                    <a:pt x="179" y="0"/>
                  </a:lnTo>
                  <a:cubicBezTo>
                    <a:pt x="213" y="0"/>
                    <a:pt x="255" y="34"/>
                    <a:pt x="255" y="34"/>
                  </a:cubicBezTo>
                  <a:cubicBezTo>
                    <a:pt x="255" y="102"/>
                    <a:pt x="213" y="136"/>
                    <a:pt x="179" y="179"/>
                  </a:cubicBezTo>
                  <a:cubicBezTo>
                    <a:pt x="145" y="213"/>
                    <a:pt x="145" y="247"/>
                    <a:pt x="111" y="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207577" y="318376"/>
              <a:ext cx="7244" cy="12141"/>
            </a:xfrm>
            <a:custGeom>
              <a:avLst/>
              <a:gdLst/>
              <a:ahLst/>
              <a:cxnLst/>
              <a:rect l="l" t="t" r="r" b="b"/>
              <a:pathLst>
                <a:path w="213" h="357" extrusionOk="0">
                  <a:moveTo>
                    <a:pt x="68" y="357"/>
                  </a:moveTo>
                  <a:cubicBezTo>
                    <a:pt x="34" y="357"/>
                    <a:pt x="0" y="323"/>
                    <a:pt x="0" y="289"/>
                  </a:cubicBezTo>
                  <a:cubicBezTo>
                    <a:pt x="34" y="247"/>
                    <a:pt x="68" y="179"/>
                    <a:pt x="68" y="145"/>
                  </a:cubicBezTo>
                  <a:cubicBezTo>
                    <a:pt x="68" y="111"/>
                    <a:pt x="102" y="111"/>
                    <a:pt x="102" y="77"/>
                  </a:cubicBezTo>
                  <a:cubicBezTo>
                    <a:pt x="102" y="34"/>
                    <a:pt x="136" y="34"/>
                    <a:pt x="170" y="0"/>
                  </a:cubicBezTo>
                  <a:lnTo>
                    <a:pt x="170" y="0"/>
                  </a:lnTo>
                  <a:cubicBezTo>
                    <a:pt x="170" y="0"/>
                    <a:pt x="213" y="0"/>
                    <a:pt x="213" y="34"/>
                  </a:cubicBezTo>
                  <a:cubicBezTo>
                    <a:pt x="213" y="111"/>
                    <a:pt x="213" y="145"/>
                    <a:pt x="170" y="179"/>
                  </a:cubicBezTo>
                  <a:cubicBezTo>
                    <a:pt x="136" y="247"/>
                    <a:pt x="102" y="289"/>
                    <a:pt x="68" y="3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219412" y="328204"/>
              <a:ext cx="7278" cy="10712"/>
            </a:xfrm>
            <a:custGeom>
              <a:avLst/>
              <a:gdLst/>
              <a:ahLst/>
              <a:cxnLst/>
              <a:rect l="l" t="t" r="r" b="b"/>
              <a:pathLst>
                <a:path w="214" h="315" extrusionOk="0">
                  <a:moveTo>
                    <a:pt x="111" y="280"/>
                  </a:moveTo>
                  <a:cubicBezTo>
                    <a:pt x="77" y="314"/>
                    <a:pt x="1" y="280"/>
                    <a:pt x="35" y="212"/>
                  </a:cubicBezTo>
                  <a:cubicBezTo>
                    <a:pt x="35" y="170"/>
                    <a:pt x="77" y="136"/>
                    <a:pt x="77" y="102"/>
                  </a:cubicBezTo>
                  <a:cubicBezTo>
                    <a:pt x="77" y="68"/>
                    <a:pt x="111" y="34"/>
                    <a:pt x="111" y="34"/>
                  </a:cubicBezTo>
                  <a:cubicBezTo>
                    <a:pt x="145" y="34"/>
                    <a:pt x="145" y="34"/>
                    <a:pt x="145" y="0"/>
                  </a:cubicBezTo>
                  <a:cubicBezTo>
                    <a:pt x="145" y="0"/>
                    <a:pt x="179" y="0"/>
                    <a:pt x="179" y="34"/>
                  </a:cubicBezTo>
                  <a:cubicBezTo>
                    <a:pt x="213" y="68"/>
                    <a:pt x="179" y="102"/>
                    <a:pt x="179" y="136"/>
                  </a:cubicBezTo>
                  <a:cubicBezTo>
                    <a:pt x="145" y="170"/>
                    <a:pt x="145" y="212"/>
                    <a:pt x="111"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153267" y="294401"/>
              <a:ext cx="8400" cy="10712"/>
            </a:xfrm>
            <a:custGeom>
              <a:avLst/>
              <a:gdLst/>
              <a:ahLst/>
              <a:cxnLst/>
              <a:rect l="l" t="t" r="r" b="b"/>
              <a:pathLst>
                <a:path w="247" h="315" extrusionOk="0">
                  <a:moveTo>
                    <a:pt x="68" y="280"/>
                  </a:moveTo>
                  <a:cubicBezTo>
                    <a:pt x="34" y="314"/>
                    <a:pt x="0" y="246"/>
                    <a:pt x="34" y="213"/>
                  </a:cubicBezTo>
                  <a:cubicBezTo>
                    <a:pt x="68" y="179"/>
                    <a:pt x="68" y="145"/>
                    <a:pt x="111" y="102"/>
                  </a:cubicBezTo>
                  <a:cubicBezTo>
                    <a:pt x="111" y="68"/>
                    <a:pt x="145" y="34"/>
                    <a:pt x="179" y="0"/>
                  </a:cubicBezTo>
                  <a:lnTo>
                    <a:pt x="179" y="0"/>
                  </a:lnTo>
                  <a:cubicBezTo>
                    <a:pt x="179" y="0"/>
                    <a:pt x="213" y="0"/>
                    <a:pt x="247" y="34"/>
                  </a:cubicBezTo>
                  <a:cubicBezTo>
                    <a:pt x="247" y="145"/>
                    <a:pt x="145" y="213"/>
                    <a:pt x="68" y="2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164251" y="294401"/>
              <a:ext cx="9556" cy="13297"/>
            </a:xfrm>
            <a:custGeom>
              <a:avLst/>
              <a:gdLst/>
              <a:ahLst/>
              <a:cxnLst/>
              <a:rect l="l" t="t" r="r" b="b"/>
              <a:pathLst>
                <a:path w="281" h="391" extrusionOk="0">
                  <a:moveTo>
                    <a:pt x="102" y="357"/>
                  </a:moveTo>
                  <a:cubicBezTo>
                    <a:pt x="68" y="391"/>
                    <a:pt x="0" y="314"/>
                    <a:pt x="34" y="280"/>
                  </a:cubicBezTo>
                  <a:cubicBezTo>
                    <a:pt x="34" y="246"/>
                    <a:pt x="68" y="179"/>
                    <a:pt x="102" y="145"/>
                  </a:cubicBezTo>
                  <a:cubicBezTo>
                    <a:pt x="136" y="68"/>
                    <a:pt x="136" y="34"/>
                    <a:pt x="170" y="0"/>
                  </a:cubicBezTo>
                  <a:lnTo>
                    <a:pt x="213" y="0"/>
                  </a:lnTo>
                  <a:cubicBezTo>
                    <a:pt x="247" y="0"/>
                    <a:pt x="281" y="34"/>
                    <a:pt x="281" y="68"/>
                  </a:cubicBezTo>
                  <a:cubicBezTo>
                    <a:pt x="281" y="102"/>
                    <a:pt x="247" y="145"/>
                    <a:pt x="213" y="213"/>
                  </a:cubicBezTo>
                  <a:cubicBezTo>
                    <a:pt x="170" y="246"/>
                    <a:pt x="136" y="280"/>
                    <a:pt x="102" y="3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220568" y="247301"/>
              <a:ext cx="7278" cy="12175"/>
            </a:xfrm>
            <a:custGeom>
              <a:avLst/>
              <a:gdLst/>
              <a:ahLst/>
              <a:cxnLst/>
              <a:rect l="l" t="t" r="r" b="b"/>
              <a:pathLst>
                <a:path w="214" h="358" extrusionOk="0">
                  <a:moveTo>
                    <a:pt x="77" y="323"/>
                  </a:moveTo>
                  <a:cubicBezTo>
                    <a:pt x="43" y="357"/>
                    <a:pt x="1" y="323"/>
                    <a:pt x="1" y="289"/>
                  </a:cubicBezTo>
                  <a:lnTo>
                    <a:pt x="77" y="145"/>
                  </a:lnTo>
                  <a:cubicBezTo>
                    <a:pt x="77" y="111"/>
                    <a:pt x="77" y="43"/>
                    <a:pt x="111" y="43"/>
                  </a:cubicBezTo>
                  <a:lnTo>
                    <a:pt x="145" y="43"/>
                  </a:lnTo>
                  <a:cubicBezTo>
                    <a:pt x="179" y="0"/>
                    <a:pt x="213" y="0"/>
                    <a:pt x="213" y="77"/>
                  </a:cubicBezTo>
                  <a:cubicBezTo>
                    <a:pt x="213" y="111"/>
                    <a:pt x="179" y="145"/>
                    <a:pt x="145" y="179"/>
                  </a:cubicBezTo>
                  <a:cubicBezTo>
                    <a:pt x="145" y="213"/>
                    <a:pt x="111" y="289"/>
                    <a:pt x="77" y="3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227811" y="253354"/>
              <a:ext cx="9828" cy="14487"/>
            </a:xfrm>
            <a:custGeom>
              <a:avLst/>
              <a:gdLst/>
              <a:ahLst/>
              <a:cxnLst/>
              <a:rect l="l" t="t" r="r" b="b"/>
              <a:pathLst>
                <a:path w="289" h="426" extrusionOk="0">
                  <a:moveTo>
                    <a:pt x="76" y="392"/>
                  </a:moveTo>
                  <a:cubicBezTo>
                    <a:pt x="43" y="426"/>
                    <a:pt x="0" y="392"/>
                    <a:pt x="0" y="358"/>
                  </a:cubicBezTo>
                  <a:cubicBezTo>
                    <a:pt x="43" y="247"/>
                    <a:pt x="76" y="111"/>
                    <a:pt x="178" y="35"/>
                  </a:cubicBezTo>
                  <a:lnTo>
                    <a:pt x="178" y="35"/>
                  </a:lnTo>
                  <a:cubicBezTo>
                    <a:pt x="212" y="1"/>
                    <a:pt x="255" y="35"/>
                    <a:pt x="255" y="35"/>
                  </a:cubicBezTo>
                  <a:cubicBezTo>
                    <a:pt x="289" y="179"/>
                    <a:pt x="178" y="290"/>
                    <a:pt x="76" y="3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82745" y="-80022"/>
              <a:ext cx="97670" cy="338341"/>
            </a:xfrm>
            <a:custGeom>
              <a:avLst/>
              <a:gdLst/>
              <a:ahLst/>
              <a:cxnLst/>
              <a:rect l="l" t="t" r="r" b="b"/>
              <a:pathLst>
                <a:path w="2872" h="9949" extrusionOk="0">
                  <a:moveTo>
                    <a:pt x="1631" y="9558"/>
                  </a:moveTo>
                  <a:cubicBezTo>
                    <a:pt x="1385" y="9736"/>
                    <a:pt x="1104" y="9880"/>
                    <a:pt x="782" y="9914"/>
                  </a:cubicBezTo>
                  <a:cubicBezTo>
                    <a:pt x="748" y="9948"/>
                    <a:pt x="714" y="9948"/>
                    <a:pt x="680" y="9914"/>
                  </a:cubicBezTo>
                  <a:cubicBezTo>
                    <a:pt x="603" y="9914"/>
                    <a:pt x="501" y="9914"/>
                    <a:pt x="425" y="9880"/>
                  </a:cubicBezTo>
                  <a:cubicBezTo>
                    <a:pt x="391" y="9880"/>
                    <a:pt x="357" y="9838"/>
                    <a:pt x="323" y="9804"/>
                  </a:cubicBezTo>
                  <a:cubicBezTo>
                    <a:pt x="178" y="9702"/>
                    <a:pt x="111" y="9490"/>
                    <a:pt x="111" y="9311"/>
                  </a:cubicBezTo>
                  <a:cubicBezTo>
                    <a:pt x="0" y="8606"/>
                    <a:pt x="77" y="7893"/>
                    <a:pt x="178" y="7153"/>
                  </a:cubicBezTo>
                  <a:lnTo>
                    <a:pt x="178" y="7009"/>
                  </a:lnTo>
                  <a:cubicBezTo>
                    <a:pt x="289" y="6304"/>
                    <a:pt x="467" y="5590"/>
                    <a:pt x="535" y="4919"/>
                  </a:cubicBezTo>
                  <a:cubicBezTo>
                    <a:pt x="714" y="3467"/>
                    <a:pt x="892" y="1810"/>
                    <a:pt x="255" y="426"/>
                  </a:cubicBezTo>
                  <a:cubicBezTo>
                    <a:pt x="255" y="358"/>
                    <a:pt x="212" y="247"/>
                    <a:pt x="144" y="179"/>
                  </a:cubicBezTo>
                  <a:cubicBezTo>
                    <a:pt x="111" y="111"/>
                    <a:pt x="77" y="35"/>
                    <a:pt x="43" y="1"/>
                  </a:cubicBezTo>
                  <a:cubicBezTo>
                    <a:pt x="77" y="35"/>
                    <a:pt x="144" y="69"/>
                    <a:pt x="212" y="179"/>
                  </a:cubicBezTo>
                  <a:cubicBezTo>
                    <a:pt x="357" y="247"/>
                    <a:pt x="501" y="392"/>
                    <a:pt x="680" y="570"/>
                  </a:cubicBezTo>
                  <a:cubicBezTo>
                    <a:pt x="816" y="706"/>
                    <a:pt x="960" y="884"/>
                    <a:pt x="1104" y="1063"/>
                  </a:cubicBezTo>
                  <a:cubicBezTo>
                    <a:pt x="1665" y="1768"/>
                    <a:pt x="2302" y="2830"/>
                    <a:pt x="2625" y="4214"/>
                  </a:cubicBezTo>
                  <a:cubicBezTo>
                    <a:pt x="2693" y="4571"/>
                    <a:pt x="2761" y="4953"/>
                    <a:pt x="2803" y="5310"/>
                  </a:cubicBezTo>
                  <a:lnTo>
                    <a:pt x="2803" y="5633"/>
                  </a:lnTo>
                  <a:cubicBezTo>
                    <a:pt x="2871" y="6338"/>
                    <a:pt x="2837" y="7043"/>
                    <a:pt x="2693" y="7714"/>
                  </a:cubicBezTo>
                  <a:cubicBezTo>
                    <a:pt x="2659" y="8003"/>
                    <a:pt x="2591" y="8249"/>
                    <a:pt x="2481" y="8496"/>
                  </a:cubicBezTo>
                  <a:cubicBezTo>
                    <a:pt x="2447" y="8530"/>
                    <a:pt x="2413" y="8606"/>
                    <a:pt x="2379" y="8674"/>
                  </a:cubicBezTo>
                  <a:cubicBezTo>
                    <a:pt x="2268" y="8886"/>
                    <a:pt x="2124" y="9099"/>
                    <a:pt x="1954" y="9277"/>
                  </a:cubicBezTo>
                  <a:cubicBezTo>
                    <a:pt x="1877" y="9379"/>
                    <a:pt x="1775" y="9456"/>
                    <a:pt x="1631" y="955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6214" y="-73934"/>
              <a:ext cx="115591" cy="329941"/>
            </a:xfrm>
            <a:custGeom>
              <a:avLst/>
              <a:gdLst/>
              <a:ahLst/>
              <a:cxnLst/>
              <a:rect l="l" t="t" r="r" b="b"/>
              <a:pathLst>
                <a:path w="3399" h="9702" extrusionOk="0">
                  <a:moveTo>
                    <a:pt x="527" y="9701"/>
                  </a:moveTo>
                  <a:cubicBezTo>
                    <a:pt x="493" y="9701"/>
                    <a:pt x="459" y="9659"/>
                    <a:pt x="425" y="9625"/>
                  </a:cubicBezTo>
                  <a:cubicBezTo>
                    <a:pt x="280" y="9523"/>
                    <a:pt x="213" y="9311"/>
                    <a:pt x="213" y="9132"/>
                  </a:cubicBezTo>
                  <a:cubicBezTo>
                    <a:pt x="0" y="7680"/>
                    <a:pt x="459" y="6159"/>
                    <a:pt x="637" y="4740"/>
                  </a:cubicBezTo>
                  <a:cubicBezTo>
                    <a:pt x="816" y="3288"/>
                    <a:pt x="994" y="1631"/>
                    <a:pt x="357" y="247"/>
                  </a:cubicBezTo>
                  <a:cubicBezTo>
                    <a:pt x="357" y="179"/>
                    <a:pt x="314" y="68"/>
                    <a:pt x="246" y="0"/>
                  </a:cubicBezTo>
                  <a:lnTo>
                    <a:pt x="314" y="0"/>
                  </a:lnTo>
                  <a:cubicBezTo>
                    <a:pt x="357" y="247"/>
                    <a:pt x="3398" y="4987"/>
                    <a:pt x="527" y="97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70638" y="221013"/>
              <a:ext cx="4965" cy="11869"/>
            </a:xfrm>
            <a:custGeom>
              <a:avLst/>
              <a:gdLst/>
              <a:ahLst/>
              <a:cxnLst/>
              <a:rect l="l" t="t" r="r" b="b"/>
              <a:pathLst>
                <a:path w="146" h="349" extrusionOk="0">
                  <a:moveTo>
                    <a:pt x="35" y="349"/>
                  </a:moveTo>
                  <a:cubicBezTo>
                    <a:pt x="35" y="349"/>
                    <a:pt x="1" y="349"/>
                    <a:pt x="1" y="315"/>
                  </a:cubicBezTo>
                  <a:lnTo>
                    <a:pt x="1" y="247"/>
                  </a:lnTo>
                  <a:lnTo>
                    <a:pt x="1" y="179"/>
                  </a:lnTo>
                  <a:lnTo>
                    <a:pt x="1" y="102"/>
                  </a:lnTo>
                  <a:cubicBezTo>
                    <a:pt x="35" y="68"/>
                    <a:pt x="35" y="34"/>
                    <a:pt x="35" y="34"/>
                  </a:cubicBezTo>
                  <a:cubicBezTo>
                    <a:pt x="35" y="34"/>
                    <a:pt x="69" y="34"/>
                    <a:pt x="69" y="0"/>
                  </a:cubicBezTo>
                  <a:cubicBezTo>
                    <a:pt x="69" y="0"/>
                    <a:pt x="111" y="0"/>
                    <a:pt x="145" y="34"/>
                  </a:cubicBezTo>
                  <a:lnTo>
                    <a:pt x="145" y="102"/>
                  </a:lnTo>
                  <a:lnTo>
                    <a:pt x="145" y="213"/>
                  </a:lnTo>
                  <a:cubicBezTo>
                    <a:pt x="111" y="213"/>
                    <a:pt x="111" y="247"/>
                    <a:pt x="111" y="281"/>
                  </a:cubicBezTo>
                  <a:cubicBezTo>
                    <a:pt x="69" y="281"/>
                    <a:pt x="69" y="315"/>
                    <a:pt x="35" y="3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63395" y="222169"/>
              <a:ext cx="7244" cy="12175"/>
            </a:xfrm>
            <a:custGeom>
              <a:avLst/>
              <a:gdLst/>
              <a:ahLst/>
              <a:cxnLst/>
              <a:rect l="l" t="t" r="r" b="b"/>
              <a:pathLst>
                <a:path w="213" h="358" extrusionOk="0">
                  <a:moveTo>
                    <a:pt x="68" y="357"/>
                  </a:moveTo>
                  <a:cubicBezTo>
                    <a:pt x="68" y="357"/>
                    <a:pt x="0" y="357"/>
                    <a:pt x="0" y="315"/>
                  </a:cubicBezTo>
                  <a:cubicBezTo>
                    <a:pt x="34" y="247"/>
                    <a:pt x="34" y="213"/>
                    <a:pt x="34" y="145"/>
                  </a:cubicBezTo>
                  <a:cubicBezTo>
                    <a:pt x="68" y="102"/>
                    <a:pt x="68" y="34"/>
                    <a:pt x="111" y="0"/>
                  </a:cubicBezTo>
                  <a:lnTo>
                    <a:pt x="111" y="0"/>
                  </a:lnTo>
                  <a:cubicBezTo>
                    <a:pt x="145" y="0"/>
                    <a:pt x="179" y="0"/>
                    <a:pt x="179" y="34"/>
                  </a:cubicBezTo>
                  <a:cubicBezTo>
                    <a:pt x="213" y="68"/>
                    <a:pt x="179" y="145"/>
                    <a:pt x="179" y="179"/>
                  </a:cubicBezTo>
                  <a:cubicBezTo>
                    <a:pt x="145" y="247"/>
                    <a:pt x="111" y="281"/>
                    <a:pt x="111" y="315"/>
                  </a:cubicBezTo>
                  <a:cubicBezTo>
                    <a:pt x="111" y="357"/>
                    <a:pt x="111" y="357"/>
                    <a:pt x="68" y="3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1795" y="194419"/>
              <a:ext cx="4965" cy="11018"/>
            </a:xfrm>
            <a:custGeom>
              <a:avLst/>
              <a:gdLst/>
              <a:ahLst/>
              <a:cxnLst/>
              <a:rect l="l" t="t" r="r" b="b"/>
              <a:pathLst>
                <a:path w="146" h="324" extrusionOk="0">
                  <a:moveTo>
                    <a:pt x="69" y="324"/>
                  </a:moveTo>
                  <a:cubicBezTo>
                    <a:pt x="35" y="324"/>
                    <a:pt x="1" y="324"/>
                    <a:pt x="1" y="281"/>
                  </a:cubicBezTo>
                  <a:cubicBezTo>
                    <a:pt x="35" y="213"/>
                    <a:pt x="35" y="111"/>
                    <a:pt x="69" y="35"/>
                  </a:cubicBezTo>
                  <a:lnTo>
                    <a:pt x="69" y="1"/>
                  </a:lnTo>
                  <a:cubicBezTo>
                    <a:pt x="103" y="1"/>
                    <a:pt x="145" y="1"/>
                    <a:pt x="145" y="35"/>
                  </a:cubicBezTo>
                  <a:cubicBezTo>
                    <a:pt x="145" y="111"/>
                    <a:pt x="103" y="213"/>
                    <a:pt x="69" y="3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59654" y="189522"/>
              <a:ext cx="4659" cy="11018"/>
            </a:xfrm>
            <a:custGeom>
              <a:avLst/>
              <a:gdLst/>
              <a:ahLst/>
              <a:cxnLst/>
              <a:rect l="l" t="t" r="r" b="b"/>
              <a:pathLst>
                <a:path w="137" h="324" extrusionOk="0">
                  <a:moveTo>
                    <a:pt x="69" y="289"/>
                  </a:moveTo>
                  <a:cubicBezTo>
                    <a:pt x="35" y="323"/>
                    <a:pt x="1" y="289"/>
                    <a:pt x="1" y="255"/>
                  </a:cubicBezTo>
                  <a:cubicBezTo>
                    <a:pt x="1" y="179"/>
                    <a:pt x="1" y="111"/>
                    <a:pt x="35" y="43"/>
                  </a:cubicBezTo>
                  <a:lnTo>
                    <a:pt x="35" y="43"/>
                  </a:lnTo>
                  <a:cubicBezTo>
                    <a:pt x="69" y="1"/>
                    <a:pt x="103" y="43"/>
                    <a:pt x="137" y="43"/>
                  </a:cubicBezTo>
                  <a:cubicBezTo>
                    <a:pt x="137" y="111"/>
                    <a:pt x="103" y="213"/>
                    <a:pt x="69" y="2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39419" y="224482"/>
              <a:ext cx="4931" cy="11018"/>
            </a:xfrm>
            <a:custGeom>
              <a:avLst/>
              <a:gdLst/>
              <a:ahLst/>
              <a:cxnLst/>
              <a:rect l="l" t="t" r="r" b="b"/>
              <a:pathLst>
                <a:path w="145" h="324" extrusionOk="0">
                  <a:moveTo>
                    <a:pt x="77" y="323"/>
                  </a:moveTo>
                  <a:cubicBezTo>
                    <a:pt x="43" y="323"/>
                    <a:pt x="0" y="289"/>
                    <a:pt x="0" y="247"/>
                  </a:cubicBezTo>
                  <a:cubicBezTo>
                    <a:pt x="0" y="213"/>
                    <a:pt x="0" y="179"/>
                    <a:pt x="43" y="145"/>
                  </a:cubicBezTo>
                  <a:cubicBezTo>
                    <a:pt x="43" y="111"/>
                    <a:pt x="0" y="34"/>
                    <a:pt x="43" y="0"/>
                  </a:cubicBezTo>
                  <a:lnTo>
                    <a:pt x="43" y="0"/>
                  </a:lnTo>
                  <a:lnTo>
                    <a:pt x="111" y="0"/>
                  </a:lnTo>
                  <a:cubicBezTo>
                    <a:pt x="145" y="34"/>
                    <a:pt x="145" y="111"/>
                    <a:pt x="145" y="145"/>
                  </a:cubicBezTo>
                  <a:cubicBezTo>
                    <a:pt x="145" y="213"/>
                    <a:pt x="111" y="247"/>
                    <a:pt x="77" y="2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30748" y="217272"/>
              <a:ext cx="5815" cy="13297"/>
            </a:xfrm>
            <a:custGeom>
              <a:avLst/>
              <a:gdLst/>
              <a:ahLst/>
              <a:cxnLst/>
              <a:rect l="l" t="t" r="r" b="b"/>
              <a:pathLst>
                <a:path w="171" h="391" extrusionOk="0">
                  <a:moveTo>
                    <a:pt x="68" y="357"/>
                  </a:moveTo>
                  <a:cubicBezTo>
                    <a:pt x="34" y="391"/>
                    <a:pt x="0" y="357"/>
                    <a:pt x="0" y="323"/>
                  </a:cubicBezTo>
                  <a:cubicBezTo>
                    <a:pt x="34" y="289"/>
                    <a:pt x="34" y="289"/>
                    <a:pt x="34" y="246"/>
                  </a:cubicBezTo>
                  <a:lnTo>
                    <a:pt x="34" y="178"/>
                  </a:lnTo>
                  <a:cubicBezTo>
                    <a:pt x="34" y="110"/>
                    <a:pt x="34" y="34"/>
                    <a:pt x="68" y="0"/>
                  </a:cubicBezTo>
                  <a:lnTo>
                    <a:pt x="68" y="0"/>
                  </a:lnTo>
                  <a:lnTo>
                    <a:pt x="136" y="0"/>
                  </a:lnTo>
                  <a:cubicBezTo>
                    <a:pt x="170" y="76"/>
                    <a:pt x="170" y="144"/>
                    <a:pt x="170" y="178"/>
                  </a:cubicBezTo>
                  <a:cubicBezTo>
                    <a:pt x="136" y="212"/>
                    <a:pt x="136" y="246"/>
                    <a:pt x="136" y="246"/>
                  </a:cubicBezTo>
                  <a:cubicBezTo>
                    <a:pt x="136" y="289"/>
                    <a:pt x="102" y="323"/>
                    <a:pt x="102" y="3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6772" y="152250"/>
              <a:ext cx="6087" cy="17072"/>
            </a:xfrm>
            <a:custGeom>
              <a:avLst/>
              <a:gdLst/>
              <a:ahLst/>
              <a:cxnLst/>
              <a:rect l="l" t="t" r="r" b="b"/>
              <a:pathLst>
                <a:path w="179" h="502" extrusionOk="0">
                  <a:moveTo>
                    <a:pt x="68" y="459"/>
                  </a:moveTo>
                  <a:cubicBezTo>
                    <a:pt x="68" y="502"/>
                    <a:pt x="0" y="459"/>
                    <a:pt x="0" y="425"/>
                  </a:cubicBezTo>
                  <a:cubicBezTo>
                    <a:pt x="0" y="357"/>
                    <a:pt x="0" y="290"/>
                    <a:pt x="34" y="213"/>
                  </a:cubicBezTo>
                  <a:cubicBezTo>
                    <a:pt x="34" y="145"/>
                    <a:pt x="68" y="111"/>
                    <a:pt x="102" y="35"/>
                  </a:cubicBezTo>
                  <a:lnTo>
                    <a:pt x="102" y="35"/>
                  </a:lnTo>
                  <a:cubicBezTo>
                    <a:pt x="102" y="1"/>
                    <a:pt x="145" y="35"/>
                    <a:pt x="145" y="35"/>
                  </a:cubicBezTo>
                  <a:cubicBezTo>
                    <a:pt x="179" y="111"/>
                    <a:pt x="179" y="179"/>
                    <a:pt x="145" y="247"/>
                  </a:cubicBezTo>
                  <a:cubicBezTo>
                    <a:pt x="145" y="323"/>
                    <a:pt x="102" y="391"/>
                    <a:pt x="102" y="425"/>
                  </a:cubicBezTo>
                  <a:cubicBezTo>
                    <a:pt x="102" y="459"/>
                    <a:pt x="102" y="459"/>
                    <a:pt x="68" y="4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9419" y="157181"/>
              <a:ext cx="6087" cy="12141"/>
            </a:xfrm>
            <a:custGeom>
              <a:avLst/>
              <a:gdLst/>
              <a:ahLst/>
              <a:cxnLst/>
              <a:rect l="l" t="t" r="r" b="b"/>
              <a:pathLst>
                <a:path w="179" h="357" extrusionOk="0">
                  <a:moveTo>
                    <a:pt x="77" y="314"/>
                  </a:moveTo>
                  <a:cubicBezTo>
                    <a:pt x="43" y="357"/>
                    <a:pt x="0" y="314"/>
                    <a:pt x="0" y="280"/>
                  </a:cubicBezTo>
                  <a:cubicBezTo>
                    <a:pt x="0" y="212"/>
                    <a:pt x="43" y="178"/>
                    <a:pt x="43" y="145"/>
                  </a:cubicBezTo>
                  <a:cubicBezTo>
                    <a:pt x="43" y="102"/>
                    <a:pt x="43" y="34"/>
                    <a:pt x="77" y="0"/>
                  </a:cubicBezTo>
                  <a:lnTo>
                    <a:pt x="77" y="0"/>
                  </a:lnTo>
                  <a:cubicBezTo>
                    <a:pt x="111" y="0"/>
                    <a:pt x="145" y="0"/>
                    <a:pt x="145" y="34"/>
                  </a:cubicBezTo>
                  <a:cubicBezTo>
                    <a:pt x="179" y="68"/>
                    <a:pt x="145" y="102"/>
                    <a:pt x="145" y="178"/>
                  </a:cubicBezTo>
                  <a:cubicBezTo>
                    <a:pt x="111" y="212"/>
                    <a:pt x="111" y="246"/>
                    <a:pt x="111" y="280"/>
                  </a:cubicBezTo>
                  <a:cubicBezTo>
                    <a:pt x="111" y="314"/>
                    <a:pt x="111" y="314"/>
                    <a:pt x="77" y="3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55029" y="110080"/>
              <a:ext cx="6087" cy="14487"/>
            </a:xfrm>
            <a:custGeom>
              <a:avLst/>
              <a:gdLst/>
              <a:ahLst/>
              <a:cxnLst/>
              <a:rect l="l" t="t" r="r" b="b"/>
              <a:pathLst>
                <a:path w="179" h="426" extrusionOk="0">
                  <a:moveTo>
                    <a:pt x="77" y="425"/>
                  </a:moveTo>
                  <a:cubicBezTo>
                    <a:pt x="77" y="425"/>
                    <a:pt x="35" y="425"/>
                    <a:pt x="35" y="391"/>
                  </a:cubicBezTo>
                  <a:cubicBezTo>
                    <a:pt x="35" y="255"/>
                    <a:pt x="1" y="111"/>
                    <a:pt x="111" y="43"/>
                  </a:cubicBezTo>
                  <a:lnTo>
                    <a:pt x="111" y="0"/>
                  </a:lnTo>
                  <a:cubicBezTo>
                    <a:pt x="111" y="0"/>
                    <a:pt x="145" y="0"/>
                    <a:pt x="145" y="43"/>
                  </a:cubicBezTo>
                  <a:cubicBezTo>
                    <a:pt x="179" y="145"/>
                    <a:pt x="145" y="289"/>
                    <a:pt x="111" y="391"/>
                  </a:cubicBezTo>
                  <a:cubicBezTo>
                    <a:pt x="111" y="391"/>
                    <a:pt x="111" y="425"/>
                    <a:pt x="77" y="4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46663" y="107768"/>
              <a:ext cx="6121" cy="14487"/>
            </a:xfrm>
            <a:custGeom>
              <a:avLst/>
              <a:gdLst/>
              <a:ahLst/>
              <a:cxnLst/>
              <a:rect l="l" t="t" r="r" b="b"/>
              <a:pathLst>
                <a:path w="180" h="426" extrusionOk="0">
                  <a:moveTo>
                    <a:pt x="77" y="425"/>
                  </a:moveTo>
                  <a:cubicBezTo>
                    <a:pt x="43" y="425"/>
                    <a:pt x="1" y="425"/>
                    <a:pt x="1" y="391"/>
                  </a:cubicBezTo>
                  <a:lnTo>
                    <a:pt x="1" y="213"/>
                  </a:lnTo>
                  <a:cubicBezTo>
                    <a:pt x="1" y="179"/>
                    <a:pt x="1" y="111"/>
                    <a:pt x="43" y="34"/>
                  </a:cubicBezTo>
                  <a:lnTo>
                    <a:pt x="77" y="34"/>
                  </a:lnTo>
                  <a:cubicBezTo>
                    <a:pt x="77" y="0"/>
                    <a:pt x="145" y="34"/>
                    <a:pt x="145" y="68"/>
                  </a:cubicBezTo>
                  <a:cubicBezTo>
                    <a:pt x="179" y="145"/>
                    <a:pt x="145" y="179"/>
                    <a:pt x="145" y="247"/>
                  </a:cubicBezTo>
                  <a:cubicBezTo>
                    <a:pt x="111" y="281"/>
                    <a:pt x="111" y="357"/>
                    <a:pt x="77" y="3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55029" y="84949"/>
              <a:ext cx="7244" cy="12175"/>
            </a:xfrm>
            <a:custGeom>
              <a:avLst/>
              <a:gdLst/>
              <a:ahLst/>
              <a:cxnLst/>
              <a:rect l="l" t="t" r="r" b="b"/>
              <a:pathLst>
                <a:path w="213" h="358" extrusionOk="0">
                  <a:moveTo>
                    <a:pt x="145" y="315"/>
                  </a:moveTo>
                  <a:cubicBezTo>
                    <a:pt x="111" y="357"/>
                    <a:pt x="35" y="315"/>
                    <a:pt x="35" y="281"/>
                  </a:cubicBezTo>
                  <a:cubicBezTo>
                    <a:pt x="1" y="213"/>
                    <a:pt x="1" y="102"/>
                    <a:pt x="77" y="34"/>
                  </a:cubicBezTo>
                  <a:lnTo>
                    <a:pt x="77" y="34"/>
                  </a:lnTo>
                  <a:cubicBezTo>
                    <a:pt x="111" y="0"/>
                    <a:pt x="145" y="34"/>
                    <a:pt x="179" y="68"/>
                  </a:cubicBezTo>
                  <a:cubicBezTo>
                    <a:pt x="213" y="145"/>
                    <a:pt x="179" y="213"/>
                    <a:pt x="145" y="2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12860" y="117290"/>
              <a:ext cx="3809" cy="12175"/>
            </a:xfrm>
            <a:custGeom>
              <a:avLst/>
              <a:gdLst/>
              <a:ahLst/>
              <a:cxnLst/>
              <a:rect l="l" t="t" r="r" b="b"/>
              <a:pathLst>
                <a:path w="112" h="358" extrusionOk="0">
                  <a:moveTo>
                    <a:pt x="35" y="358"/>
                  </a:moveTo>
                  <a:cubicBezTo>
                    <a:pt x="35" y="358"/>
                    <a:pt x="1" y="358"/>
                    <a:pt x="1" y="324"/>
                  </a:cubicBezTo>
                  <a:lnTo>
                    <a:pt x="1" y="179"/>
                  </a:lnTo>
                  <a:lnTo>
                    <a:pt x="1" y="43"/>
                  </a:lnTo>
                  <a:lnTo>
                    <a:pt x="35" y="43"/>
                  </a:lnTo>
                  <a:cubicBezTo>
                    <a:pt x="35" y="1"/>
                    <a:pt x="69" y="43"/>
                    <a:pt x="69" y="43"/>
                  </a:cubicBezTo>
                  <a:cubicBezTo>
                    <a:pt x="111" y="111"/>
                    <a:pt x="69" y="145"/>
                    <a:pt x="69" y="179"/>
                  </a:cubicBezTo>
                  <a:lnTo>
                    <a:pt x="69" y="32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4460" y="116134"/>
              <a:ext cx="4931" cy="13331"/>
            </a:xfrm>
            <a:custGeom>
              <a:avLst/>
              <a:gdLst/>
              <a:ahLst/>
              <a:cxnLst/>
              <a:rect l="l" t="t" r="r" b="b"/>
              <a:pathLst>
                <a:path w="145" h="392" extrusionOk="0">
                  <a:moveTo>
                    <a:pt x="77" y="358"/>
                  </a:moveTo>
                  <a:cubicBezTo>
                    <a:pt x="34" y="392"/>
                    <a:pt x="34" y="392"/>
                    <a:pt x="34" y="358"/>
                  </a:cubicBezTo>
                  <a:cubicBezTo>
                    <a:pt x="0" y="324"/>
                    <a:pt x="0" y="247"/>
                    <a:pt x="0" y="213"/>
                  </a:cubicBezTo>
                  <a:cubicBezTo>
                    <a:pt x="0" y="179"/>
                    <a:pt x="34" y="111"/>
                    <a:pt x="34" y="77"/>
                  </a:cubicBezTo>
                  <a:lnTo>
                    <a:pt x="34" y="35"/>
                  </a:lnTo>
                  <a:cubicBezTo>
                    <a:pt x="77" y="1"/>
                    <a:pt x="111" y="35"/>
                    <a:pt x="145" y="77"/>
                  </a:cubicBezTo>
                  <a:cubicBezTo>
                    <a:pt x="145" y="111"/>
                    <a:pt x="145" y="179"/>
                    <a:pt x="111" y="213"/>
                  </a:cubicBezTo>
                  <a:cubicBezTo>
                    <a:pt x="111" y="290"/>
                    <a:pt x="111" y="324"/>
                    <a:pt x="77" y="3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4016" y="54886"/>
              <a:ext cx="4965" cy="15643"/>
            </a:xfrm>
            <a:custGeom>
              <a:avLst/>
              <a:gdLst/>
              <a:ahLst/>
              <a:cxnLst/>
              <a:rect l="l" t="t" r="r" b="b"/>
              <a:pathLst>
                <a:path w="146" h="460" extrusionOk="0">
                  <a:moveTo>
                    <a:pt x="69" y="426"/>
                  </a:moveTo>
                  <a:cubicBezTo>
                    <a:pt x="69" y="460"/>
                    <a:pt x="1" y="460"/>
                    <a:pt x="1" y="392"/>
                  </a:cubicBezTo>
                  <a:lnTo>
                    <a:pt x="1" y="213"/>
                  </a:lnTo>
                  <a:cubicBezTo>
                    <a:pt x="1" y="179"/>
                    <a:pt x="1" y="103"/>
                    <a:pt x="35" y="35"/>
                  </a:cubicBezTo>
                  <a:lnTo>
                    <a:pt x="35" y="35"/>
                  </a:lnTo>
                  <a:cubicBezTo>
                    <a:pt x="69" y="1"/>
                    <a:pt x="103" y="1"/>
                    <a:pt x="103" y="35"/>
                  </a:cubicBezTo>
                  <a:cubicBezTo>
                    <a:pt x="145" y="103"/>
                    <a:pt x="103" y="179"/>
                    <a:pt x="103" y="213"/>
                  </a:cubicBezTo>
                  <a:lnTo>
                    <a:pt x="103" y="392"/>
                  </a:lnTo>
                  <a:cubicBezTo>
                    <a:pt x="103" y="426"/>
                    <a:pt x="103" y="426"/>
                    <a:pt x="69"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4460" y="62130"/>
              <a:ext cx="6087" cy="13331"/>
            </a:xfrm>
            <a:custGeom>
              <a:avLst/>
              <a:gdLst/>
              <a:ahLst/>
              <a:cxnLst/>
              <a:rect l="l" t="t" r="r" b="b"/>
              <a:pathLst>
                <a:path w="179" h="392" extrusionOk="0">
                  <a:moveTo>
                    <a:pt x="111" y="349"/>
                  </a:moveTo>
                  <a:cubicBezTo>
                    <a:pt x="77" y="391"/>
                    <a:pt x="34" y="349"/>
                    <a:pt x="34" y="315"/>
                  </a:cubicBezTo>
                  <a:cubicBezTo>
                    <a:pt x="34" y="213"/>
                    <a:pt x="0" y="102"/>
                    <a:pt x="77" y="34"/>
                  </a:cubicBezTo>
                  <a:lnTo>
                    <a:pt x="77" y="0"/>
                  </a:lnTo>
                  <a:cubicBezTo>
                    <a:pt x="111" y="0"/>
                    <a:pt x="111" y="0"/>
                    <a:pt x="145" y="34"/>
                  </a:cubicBezTo>
                  <a:cubicBezTo>
                    <a:pt x="179" y="102"/>
                    <a:pt x="145" y="247"/>
                    <a:pt x="111" y="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77566" y="-87231"/>
              <a:ext cx="440601" cy="117904"/>
            </a:xfrm>
            <a:custGeom>
              <a:avLst/>
              <a:gdLst/>
              <a:ahLst/>
              <a:cxnLst/>
              <a:rect l="l" t="t" r="r" b="b"/>
              <a:pathLst>
                <a:path w="12956" h="3467" extrusionOk="0">
                  <a:moveTo>
                    <a:pt x="11851" y="2192"/>
                  </a:moveTo>
                  <a:cubicBezTo>
                    <a:pt x="11715" y="2303"/>
                    <a:pt x="11537" y="2404"/>
                    <a:pt x="11392" y="2515"/>
                  </a:cubicBezTo>
                  <a:cubicBezTo>
                    <a:pt x="10866" y="2795"/>
                    <a:pt x="10296" y="2974"/>
                    <a:pt x="9727" y="3084"/>
                  </a:cubicBezTo>
                  <a:cubicBezTo>
                    <a:pt x="9659" y="3118"/>
                    <a:pt x="9557" y="3118"/>
                    <a:pt x="9481" y="3152"/>
                  </a:cubicBezTo>
                  <a:cubicBezTo>
                    <a:pt x="9303" y="3186"/>
                    <a:pt x="9167" y="3220"/>
                    <a:pt x="8988" y="3220"/>
                  </a:cubicBezTo>
                  <a:cubicBezTo>
                    <a:pt x="7680" y="3466"/>
                    <a:pt x="6295" y="3466"/>
                    <a:pt x="4953" y="3432"/>
                  </a:cubicBezTo>
                  <a:cubicBezTo>
                    <a:pt x="3569" y="3398"/>
                    <a:pt x="2158" y="3254"/>
                    <a:pt x="808" y="3042"/>
                  </a:cubicBezTo>
                  <a:lnTo>
                    <a:pt x="638" y="3042"/>
                  </a:lnTo>
                  <a:cubicBezTo>
                    <a:pt x="459" y="3008"/>
                    <a:pt x="247" y="2974"/>
                    <a:pt x="35" y="2940"/>
                  </a:cubicBezTo>
                  <a:lnTo>
                    <a:pt x="1" y="2906"/>
                  </a:lnTo>
                  <a:cubicBezTo>
                    <a:pt x="1" y="2906"/>
                    <a:pt x="35" y="2940"/>
                    <a:pt x="69" y="2940"/>
                  </a:cubicBezTo>
                  <a:cubicBezTo>
                    <a:pt x="213" y="2940"/>
                    <a:pt x="349" y="2906"/>
                    <a:pt x="527" y="2872"/>
                  </a:cubicBezTo>
                  <a:cubicBezTo>
                    <a:pt x="706" y="2829"/>
                    <a:pt x="884" y="2795"/>
                    <a:pt x="1020" y="2761"/>
                  </a:cubicBezTo>
                  <a:cubicBezTo>
                    <a:pt x="1487" y="2693"/>
                    <a:pt x="1912" y="2583"/>
                    <a:pt x="2337" y="2481"/>
                  </a:cubicBezTo>
                  <a:cubicBezTo>
                    <a:pt x="3356" y="2235"/>
                    <a:pt x="4350" y="1946"/>
                    <a:pt x="5344" y="1665"/>
                  </a:cubicBezTo>
                  <a:cubicBezTo>
                    <a:pt x="6329" y="1385"/>
                    <a:pt x="7289" y="1062"/>
                    <a:pt x="8283" y="816"/>
                  </a:cubicBezTo>
                  <a:cubicBezTo>
                    <a:pt x="8351" y="782"/>
                    <a:pt x="8419" y="782"/>
                    <a:pt x="8496" y="782"/>
                  </a:cubicBezTo>
                  <a:cubicBezTo>
                    <a:pt x="8530" y="748"/>
                    <a:pt x="8598" y="748"/>
                    <a:pt x="8665" y="706"/>
                  </a:cubicBezTo>
                  <a:cubicBezTo>
                    <a:pt x="9591" y="459"/>
                    <a:pt x="10543" y="111"/>
                    <a:pt x="11503" y="34"/>
                  </a:cubicBezTo>
                  <a:cubicBezTo>
                    <a:pt x="11639" y="0"/>
                    <a:pt x="11749" y="0"/>
                    <a:pt x="11851" y="34"/>
                  </a:cubicBezTo>
                  <a:cubicBezTo>
                    <a:pt x="11961" y="34"/>
                    <a:pt x="12063" y="34"/>
                    <a:pt x="12174" y="68"/>
                  </a:cubicBezTo>
                  <a:cubicBezTo>
                    <a:pt x="12565" y="145"/>
                    <a:pt x="12879" y="323"/>
                    <a:pt x="12913" y="672"/>
                  </a:cubicBezTo>
                  <a:cubicBezTo>
                    <a:pt x="12955" y="782"/>
                    <a:pt x="12955" y="884"/>
                    <a:pt x="12879" y="994"/>
                  </a:cubicBezTo>
                  <a:cubicBezTo>
                    <a:pt x="12879" y="1028"/>
                    <a:pt x="12879" y="1062"/>
                    <a:pt x="12845" y="1096"/>
                  </a:cubicBezTo>
                  <a:cubicBezTo>
                    <a:pt x="12845" y="1130"/>
                    <a:pt x="12811" y="1173"/>
                    <a:pt x="12811" y="1241"/>
                  </a:cubicBezTo>
                  <a:cubicBezTo>
                    <a:pt x="12599" y="1597"/>
                    <a:pt x="12242" y="1912"/>
                    <a:pt x="11851" y="2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7566" y="-88387"/>
              <a:ext cx="448967" cy="104607"/>
            </a:xfrm>
            <a:custGeom>
              <a:avLst/>
              <a:gdLst/>
              <a:ahLst/>
              <a:cxnLst/>
              <a:rect l="l" t="t" r="r" b="b"/>
              <a:pathLst>
                <a:path w="13202" h="3076" extrusionOk="0">
                  <a:moveTo>
                    <a:pt x="12845" y="1130"/>
                  </a:moveTo>
                  <a:cubicBezTo>
                    <a:pt x="8844" y="2617"/>
                    <a:pt x="2830" y="2974"/>
                    <a:pt x="638" y="3076"/>
                  </a:cubicBezTo>
                  <a:cubicBezTo>
                    <a:pt x="425" y="3042"/>
                    <a:pt x="213" y="2974"/>
                    <a:pt x="1" y="2940"/>
                  </a:cubicBezTo>
                  <a:lnTo>
                    <a:pt x="1" y="2940"/>
                  </a:lnTo>
                  <a:cubicBezTo>
                    <a:pt x="281" y="3008"/>
                    <a:pt x="740" y="2863"/>
                    <a:pt x="1020" y="2795"/>
                  </a:cubicBezTo>
                  <a:cubicBezTo>
                    <a:pt x="1487" y="2727"/>
                    <a:pt x="1912" y="2617"/>
                    <a:pt x="2337" y="2515"/>
                  </a:cubicBezTo>
                  <a:cubicBezTo>
                    <a:pt x="3356" y="2269"/>
                    <a:pt x="4350" y="1980"/>
                    <a:pt x="5344" y="1699"/>
                  </a:cubicBezTo>
                  <a:cubicBezTo>
                    <a:pt x="6406" y="1377"/>
                    <a:pt x="7434" y="1062"/>
                    <a:pt x="8496" y="816"/>
                  </a:cubicBezTo>
                  <a:cubicBezTo>
                    <a:pt x="9481" y="570"/>
                    <a:pt x="10475" y="145"/>
                    <a:pt x="11503" y="68"/>
                  </a:cubicBezTo>
                  <a:cubicBezTo>
                    <a:pt x="12276" y="0"/>
                    <a:pt x="13202" y="281"/>
                    <a:pt x="12845" y="1130"/>
                  </a:cubicBezTo>
                  <a:close/>
                  <a:moveTo>
                    <a:pt x="1" y="2940"/>
                  </a:moveTo>
                  <a:lnTo>
                    <a:pt x="1" y="294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231552" y="-13843"/>
              <a:ext cx="14487" cy="3775"/>
            </a:xfrm>
            <a:custGeom>
              <a:avLst/>
              <a:gdLst/>
              <a:ahLst/>
              <a:cxnLst/>
              <a:rect l="l" t="t" r="r" b="b"/>
              <a:pathLst>
                <a:path w="426" h="111" extrusionOk="0">
                  <a:moveTo>
                    <a:pt x="391" y="111"/>
                  </a:moveTo>
                  <a:lnTo>
                    <a:pt x="213" y="111"/>
                  </a:lnTo>
                  <a:lnTo>
                    <a:pt x="34" y="111"/>
                  </a:lnTo>
                  <a:cubicBezTo>
                    <a:pt x="0" y="111"/>
                    <a:pt x="0" y="77"/>
                    <a:pt x="34" y="34"/>
                  </a:cubicBezTo>
                  <a:lnTo>
                    <a:pt x="34" y="34"/>
                  </a:lnTo>
                  <a:lnTo>
                    <a:pt x="213" y="34"/>
                  </a:lnTo>
                  <a:cubicBezTo>
                    <a:pt x="247" y="34"/>
                    <a:pt x="315" y="0"/>
                    <a:pt x="357" y="34"/>
                  </a:cubicBezTo>
                  <a:cubicBezTo>
                    <a:pt x="391" y="34"/>
                    <a:pt x="425" y="77"/>
                    <a:pt x="391" y="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236449" y="-19930"/>
              <a:ext cx="14487" cy="4965"/>
            </a:xfrm>
            <a:custGeom>
              <a:avLst/>
              <a:gdLst/>
              <a:ahLst/>
              <a:cxnLst/>
              <a:rect l="l" t="t" r="r" b="b"/>
              <a:pathLst>
                <a:path w="426" h="146" extrusionOk="0">
                  <a:moveTo>
                    <a:pt x="383" y="111"/>
                  </a:moveTo>
                  <a:cubicBezTo>
                    <a:pt x="349" y="145"/>
                    <a:pt x="281" y="145"/>
                    <a:pt x="213" y="145"/>
                  </a:cubicBezTo>
                  <a:lnTo>
                    <a:pt x="69" y="145"/>
                  </a:lnTo>
                  <a:cubicBezTo>
                    <a:pt x="1" y="145"/>
                    <a:pt x="1" y="77"/>
                    <a:pt x="35" y="43"/>
                  </a:cubicBezTo>
                  <a:lnTo>
                    <a:pt x="35" y="43"/>
                  </a:lnTo>
                  <a:cubicBezTo>
                    <a:pt x="103" y="43"/>
                    <a:pt x="171" y="43"/>
                    <a:pt x="213" y="1"/>
                  </a:cubicBezTo>
                  <a:cubicBezTo>
                    <a:pt x="281" y="1"/>
                    <a:pt x="349" y="1"/>
                    <a:pt x="383" y="43"/>
                  </a:cubicBezTo>
                  <a:cubicBezTo>
                    <a:pt x="426" y="77"/>
                    <a:pt x="426" y="111"/>
                    <a:pt x="383" y="1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265356" y="19960"/>
              <a:ext cx="8400" cy="2313"/>
            </a:xfrm>
            <a:custGeom>
              <a:avLst/>
              <a:gdLst/>
              <a:ahLst/>
              <a:cxnLst/>
              <a:rect l="l" t="t" r="r" b="b"/>
              <a:pathLst>
                <a:path w="247" h="68" extrusionOk="0">
                  <a:moveTo>
                    <a:pt x="213" y="68"/>
                  </a:moveTo>
                  <a:lnTo>
                    <a:pt x="213" y="68"/>
                  </a:lnTo>
                  <a:cubicBezTo>
                    <a:pt x="136" y="68"/>
                    <a:pt x="102" y="34"/>
                    <a:pt x="34" y="68"/>
                  </a:cubicBezTo>
                  <a:cubicBezTo>
                    <a:pt x="0" y="68"/>
                    <a:pt x="0" y="0"/>
                    <a:pt x="34" y="0"/>
                  </a:cubicBezTo>
                  <a:lnTo>
                    <a:pt x="34" y="0"/>
                  </a:lnTo>
                  <a:cubicBezTo>
                    <a:pt x="102" y="0"/>
                    <a:pt x="170" y="0"/>
                    <a:pt x="213" y="34"/>
                  </a:cubicBezTo>
                  <a:cubicBezTo>
                    <a:pt x="247" y="34"/>
                    <a:pt x="247" y="34"/>
                    <a:pt x="213"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260425" y="11561"/>
              <a:ext cx="12175" cy="4659"/>
            </a:xfrm>
            <a:custGeom>
              <a:avLst/>
              <a:gdLst/>
              <a:ahLst/>
              <a:cxnLst/>
              <a:rect l="l" t="t" r="r" b="b"/>
              <a:pathLst>
                <a:path w="358" h="137" extrusionOk="0">
                  <a:moveTo>
                    <a:pt x="315" y="103"/>
                  </a:moveTo>
                  <a:cubicBezTo>
                    <a:pt x="247" y="137"/>
                    <a:pt x="103" y="137"/>
                    <a:pt x="35" y="103"/>
                  </a:cubicBezTo>
                  <a:cubicBezTo>
                    <a:pt x="1" y="103"/>
                    <a:pt x="1" y="35"/>
                    <a:pt x="35" y="35"/>
                  </a:cubicBezTo>
                  <a:lnTo>
                    <a:pt x="35" y="1"/>
                  </a:lnTo>
                  <a:lnTo>
                    <a:pt x="179" y="1"/>
                  </a:lnTo>
                  <a:lnTo>
                    <a:pt x="315" y="1"/>
                  </a:lnTo>
                  <a:cubicBezTo>
                    <a:pt x="358" y="35"/>
                    <a:pt x="358" y="69"/>
                    <a:pt x="315" y="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229240" y="17648"/>
              <a:ext cx="11869" cy="5781"/>
            </a:xfrm>
            <a:custGeom>
              <a:avLst/>
              <a:gdLst/>
              <a:ahLst/>
              <a:cxnLst/>
              <a:rect l="l" t="t" r="r" b="b"/>
              <a:pathLst>
                <a:path w="349" h="170" extrusionOk="0">
                  <a:moveTo>
                    <a:pt x="315" y="136"/>
                  </a:moveTo>
                  <a:cubicBezTo>
                    <a:pt x="247" y="170"/>
                    <a:pt x="136" y="136"/>
                    <a:pt x="68" y="136"/>
                  </a:cubicBezTo>
                  <a:cubicBezTo>
                    <a:pt x="1" y="136"/>
                    <a:pt x="1" y="68"/>
                    <a:pt x="34" y="34"/>
                  </a:cubicBezTo>
                  <a:lnTo>
                    <a:pt x="68" y="34"/>
                  </a:lnTo>
                  <a:cubicBezTo>
                    <a:pt x="136" y="34"/>
                    <a:pt x="247" y="0"/>
                    <a:pt x="315" y="34"/>
                  </a:cubicBezTo>
                  <a:cubicBezTo>
                    <a:pt x="349" y="34"/>
                    <a:pt x="349" y="102"/>
                    <a:pt x="315" y="1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307253" y="18804"/>
              <a:ext cx="13297" cy="3469"/>
            </a:xfrm>
            <a:custGeom>
              <a:avLst/>
              <a:gdLst/>
              <a:ahLst/>
              <a:cxnLst/>
              <a:rect l="l" t="t" r="r" b="b"/>
              <a:pathLst>
                <a:path w="391" h="102" extrusionOk="0">
                  <a:moveTo>
                    <a:pt x="357" y="68"/>
                  </a:moveTo>
                  <a:cubicBezTo>
                    <a:pt x="255" y="102"/>
                    <a:pt x="145" y="102"/>
                    <a:pt x="77" y="102"/>
                  </a:cubicBezTo>
                  <a:cubicBezTo>
                    <a:pt x="0" y="102"/>
                    <a:pt x="0" y="34"/>
                    <a:pt x="43" y="34"/>
                  </a:cubicBezTo>
                  <a:lnTo>
                    <a:pt x="43" y="0"/>
                  </a:lnTo>
                  <a:lnTo>
                    <a:pt x="357" y="0"/>
                  </a:lnTo>
                  <a:cubicBezTo>
                    <a:pt x="357" y="0"/>
                    <a:pt x="391" y="34"/>
                    <a:pt x="357"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300009" y="8976"/>
              <a:ext cx="17072" cy="4931"/>
            </a:xfrm>
            <a:custGeom>
              <a:avLst/>
              <a:gdLst/>
              <a:ahLst/>
              <a:cxnLst/>
              <a:rect l="l" t="t" r="r" b="b"/>
              <a:pathLst>
                <a:path w="502" h="145" extrusionOk="0">
                  <a:moveTo>
                    <a:pt x="468" y="111"/>
                  </a:moveTo>
                  <a:cubicBezTo>
                    <a:pt x="392" y="145"/>
                    <a:pt x="324" y="145"/>
                    <a:pt x="256" y="145"/>
                  </a:cubicBezTo>
                  <a:lnTo>
                    <a:pt x="43" y="145"/>
                  </a:lnTo>
                  <a:cubicBezTo>
                    <a:pt x="1" y="145"/>
                    <a:pt x="1" y="111"/>
                    <a:pt x="43" y="77"/>
                  </a:cubicBezTo>
                  <a:lnTo>
                    <a:pt x="43" y="77"/>
                  </a:lnTo>
                  <a:cubicBezTo>
                    <a:pt x="111" y="77"/>
                    <a:pt x="179" y="43"/>
                    <a:pt x="256" y="43"/>
                  </a:cubicBezTo>
                  <a:cubicBezTo>
                    <a:pt x="324" y="43"/>
                    <a:pt x="392" y="0"/>
                    <a:pt x="468" y="0"/>
                  </a:cubicBezTo>
                  <a:cubicBezTo>
                    <a:pt x="502" y="43"/>
                    <a:pt x="502" y="77"/>
                    <a:pt x="468"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339900" y="18804"/>
              <a:ext cx="10712" cy="4625"/>
            </a:xfrm>
            <a:custGeom>
              <a:avLst/>
              <a:gdLst/>
              <a:ahLst/>
              <a:cxnLst/>
              <a:rect l="l" t="t" r="r" b="b"/>
              <a:pathLst>
                <a:path w="315" h="136" extrusionOk="0">
                  <a:moveTo>
                    <a:pt x="280" y="102"/>
                  </a:moveTo>
                  <a:cubicBezTo>
                    <a:pt x="212" y="136"/>
                    <a:pt x="102" y="136"/>
                    <a:pt x="34" y="102"/>
                  </a:cubicBezTo>
                  <a:cubicBezTo>
                    <a:pt x="0" y="102"/>
                    <a:pt x="0" y="68"/>
                    <a:pt x="0" y="34"/>
                  </a:cubicBezTo>
                  <a:lnTo>
                    <a:pt x="34" y="34"/>
                  </a:lnTo>
                  <a:cubicBezTo>
                    <a:pt x="68" y="34"/>
                    <a:pt x="102" y="0"/>
                    <a:pt x="178" y="0"/>
                  </a:cubicBezTo>
                  <a:cubicBezTo>
                    <a:pt x="212" y="0"/>
                    <a:pt x="280" y="0"/>
                    <a:pt x="280" y="34"/>
                  </a:cubicBezTo>
                  <a:cubicBezTo>
                    <a:pt x="314" y="68"/>
                    <a:pt x="314" y="68"/>
                    <a:pt x="314" y="1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330344" y="5507"/>
              <a:ext cx="15643" cy="6087"/>
            </a:xfrm>
            <a:custGeom>
              <a:avLst/>
              <a:gdLst/>
              <a:ahLst/>
              <a:cxnLst/>
              <a:rect l="l" t="t" r="r" b="b"/>
              <a:pathLst>
                <a:path w="460" h="179" extrusionOk="0">
                  <a:moveTo>
                    <a:pt x="425" y="102"/>
                  </a:moveTo>
                  <a:cubicBezTo>
                    <a:pt x="383" y="145"/>
                    <a:pt x="315" y="145"/>
                    <a:pt x="247" y="179"/>
                  </a:cubicBezTo>
                  <a:cubicBezTo>
                    <a:pt x="213" y="179"/>
                    <a:pt x="137" y="145"/>
                    <a:pt x="69" y="145"/>
                  </a:cubicBezTo>
                  <a:cubicBezTo>
                    <a:pt x="35" y="145"/>
                    <a:pt x="1" y="68"/>
                    <a:pt x="35" y="34"/>
                  </a:cubicBezTo>
                  <a:lnTo>
                    <a:pt x="69" y="34"/>
                  </a:lnTo>
                  <a:lnTo>
                    <a:pt x="247" y="34"/>
                  </a:lnTo>
                  <a:cubicBezTo>
                    <a:pt x="315" y="0"/>
                    <a:pt x="349" y="34"/>
                    <a:pt x="425" y="34"/>
                  </a:cubicBezTo>
                  <a:cubicBezTo>
                    <a:pt x="459" y="34"/>
                    <a:pt x="459" y="68"/>
                    <a:pt x="425"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298853" y="-31765"/>
              <a:ext cx="14487" cy="4659"/>
            </a:xfrm>
            <a:custGeom>
              <a:avLst/>
              <a:gdLst/>
              <a:ahLst/>
              <a:cxnLst/>
              <a:rect l="l" t="t" r="r" b="b"/>
              <a:pathLst>
                <a:path w="426" h="137" extrusionOk="0">
                  <a:moveTo>
                    <a:pt x="392" y="68"/>
                  </a:moveTo>
                  <a:cubicBezTo>
                    <a:pt x="358" y="102"/>
                    <a:pt x="324" y="102"/>
                    <a:pt x="290" y="136"/>
                  </a:cubicBezTo>
                  <a:lnTo>
                    <a:pt x="111" y="136"/>
                  </a:lnTo>
                  <a:cubicBezTo>
                    <a:pt x="35" y="136"/>
                    <a:pt x="1" y="68"/>
                    <a:pt x="77" y="34"/>
                  </a:cubicBezTo>
                  <a:lnTo>
                    <a:pt x="111" y="34"/>
                  </a:lnTo>
                  <a:lnTo>
                    <a:pt x="247" y="34"/>
                  </a:lnTo>
                  <a:cubicBezTo>
                    <a:pt x="290" y="34"/>
                    <a:pt x="358" y="0"/>
                    <a:pt x="392" y="0"/>
                  </a:cubicBezTo>
                  <a:cubicBezTo>
                    <a:pt x="426" y="0"/>
                    <a:pt x="426" y="34"/>
                    <a:pt x="426" y="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359250" y="-37818"/>
              <a:ext cx="15609" cy="7244"/>
            </a:xfrm>
            <a:custGeom>
              <a:avLst/>
              <a:gdLst/>
              <a:ahLst/>
              <a:cxnLst/>
              <a:rect l="l" t="t" r="r" b="b"/>
              <a:pathLst>
                <a:path w="459" h="213" extrusionOk="0">
                  <a:moveTo>
                    <a:pt x="382" y="178"/>
                  </a:moveTo>
                  <a:cubicBezTo>
                    <a:pt x="348" y="212"/>
                    <a:pt x="315" y="212"/>
                    <a:pt x="247" y="212"/>
                  </a:cubicBezTo>
                  <a:lnTo>
                    <a:pt x="102" y="212"/>
                  </a:lnTo>
                  <a:cubicBezTo>
                    <a:pt x="34" y="212"/>
                    <a:pt x="0" y="144"/>
                    <a:pt x="34" y="102"/>
                  </a:cubicBezTo>
                  <a:lnTo>
                    <a:pt x="68" y="68"/>
                  </a:lnTo>
                  <a:cubicBezTo>
                    <a:pt x="102" y="68"/>
                    <a:pt x="170" y="68"/>
                    <a:pt x="247" y="34"/>
                  </a:cubicBezTo>
                  <a:cubicBezTo>
                    <a:pt x="315" y="34"/>
                    <a:pt x="348" y="0"/>
                    <a:pt x="425" y="34"/>
                  </a:cubicBezTo>
                  <a:cubicBezTo>
                    <a:pt x="459" y="68"/>
                    <a:pt x="459" y="102"/>
                    <a:pt x="425" y="144"/>
                  </a:cubicBezTo>
                  <a:cubicBezTo>
                    <a:pt x="425" y="144"/>
                    <a:pt x="425" y="178"/>
                    <a:pt x="382" y="1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362719" y="-43906"/>
              <a:ext cx="10984" cy="6121"/>
            </a:xfrm>
            <a:custGeom>
              <a:avLst/>
              <a:gdLst/>
              <a:ahLst/>
              <a:cxnLst/>
              <a:rect l="l" t="t" r="r" b="b"/>
              <a:pathLst>
                <a:path w="323" h="180" extrusionOk="0">
                  <a:moveTo>
                    <a:pt x="280" y="111"/>
                  </a:moveTo>
                  <a:cubicBezTo>
                    <a:pt x="246" y="145"/>
                    <a:pt x="213" y="145"/>
                    <a:pt x="179" y="145"/>
                  </a:cubicBezTo>
                  <a:lnTo>
                    <a:pt x="68" y="145"/>
                  </a:lnTo>
                  <a:cubicBezTo>
                    <a:pt x="34" y="179"/>
                    <a:pt x="0" y="111"/>
                    <a:pt x="34" y="69"/>
                  </a:cubicBezTo>
                  <a:lnTo>
                    <a:pt x="34" y="69"/>
                  </a:lnTo>
                  <a:cubicBezTo>
                    <a:pt x="68" y="69"/>
                    <a:pt x="111" y="35"/>
                    <a:pt x="145" y="35"/>
                  </a:cubicBezTo>
                  <a:cubicBezTo>
                    <a:pt x="179" y="35"/>
                    <a:pt x="246" y="1"/>
                    <a:pt x="280" y="35"/>
                  </a:cubicBezTo>
                  <a:cubicBezTo>
                    <a:pt x="280" y="35"/>
                    <a:pt x="323" y="69"/>
                    <a:pt x="280" y="1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369929" y="-53428"/>
              <a:ext cx="11018" cy="6087"/>
            </a:xfrm>
            <a:custGeom>
              <a:avLst/>
              <a:gdLst/>
              <a:ahLst/>
              <a:cxnLst/>
              <a:rect l="l" t="t" r="r" b="b"/>
              <a:pathLst>
                <a:path w="324" h="179" extrusionOk="0">
                  <a:moveTo>
                    <a:pt x="281" y="136"/>
                  </a:moveTo>
                  <a:lnTo>
                    <a:pt x="179" y="136"/>
                  </a:lnTo>
                  <a:lnTo>
                    <a:pt x="68" y="136"/>
                  </a:lnTo>
                  <a:cubicBezTo>
                    <a:pt x="1" y="179"/>
                    <a:pt x="1" y="68"/>
                    <a:pt x="34" y="68"/>
                  </a:cubicBezTo>
                  <a:cubicBezTo>
                    <a:pt x="34" y="34"/>
                    <a:pt x="68" y="34"/>
                    <a:pt x="68" y="34"/>
                  </a:cubicBezTo>
                  <a:lnTo>
                    <a:pt x="179" y="34"/>
                  </a:lnTo>
                  <a:cubicBezTo>
                    <a:pt x="213" y="34"/>
                    <a:pt x="247" y="0"/>
                    <a:pt x="281" y="34"/>
                  </a:cubicBezTo>
                  <a:cubicBezTo>
                    <a:pt x="323" y="34"/>
                    <a:pt x="323" y="102"/>
                    <a:pt x="281" y="1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408357" y="-580"/>
              <a:ext cx="18228" cy="6121"/>
            </a:xfrm>
            <a:custGeom>
              <a:avLst/>
              <a:gdLst/>
              <a:ahLst/>
              <a:cxnLst/>
              <a:rect l="l" t="t" r="r" b="b"/>
              <a:pathLst>
                <a:path w="536" h="180" extrusionOk="0">
                  <a:moveTo>
                    <a:pt x="502" y="69"/>
                  </a:moveTo>
                  <a:cubicBezTo>
                    <a:pt x="391" y="179"/>
                    <a:pt x="213" y="179"/>
                    <a:pt x="77" y="179"/>
                  </a:cubicBezTo>
                  <a:cubicBezTo>
                    <a:pt x="0" y="179"/>
                    <a:pt x="0" y="111"/>
                    <a:pt x="43" y="69"/>
                  </a:cubicBezTo>
                  <a:lnTo>
                    <a:pt x="77" y="35"/>
                  </a:lnTo>
                  <a:cubicBezTo>
                    <a:pt x="213" y="35"/>
                    <a:pt x="357" y="1"/>
                    <a:pt x="502" y="1"/>
                  </a:cubicBezTo>
                  <a:cubicBezTo>
                    <a:pt x="536" y="1"/>
                    <a:pt x="536" y="69"/>
                    <a:pt x="502"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359498" y="-175039"/>
              <a:ext cx="868994" cy="710111"/>
            </a:xfrm>
            <a:custGeom>
              <a:avLst/>
              <a:gdLst/>
              <a:ahLst/>
              <a:cxnLst/>
              <a:rect l="l" t="t" r="r" b="b"/>
              <a:pathLst>
                <a:path w="25553" h="20881" extrusionOk="0">
                  <a:moveTo>
                    <a:pt x="25340" y="20778"/>
                  </a:moveTo>
                  <a:cubicBezTo>
                    <a:pt x="25306" y="20778"/>
                    <a:pt x="25306" y="20778"/>
                    <a:pt x="25272" y="20812"/>
                  </a:cubicBezTo>
                  <a:cubicBezTo>
                    <a:pt x="25094" y="20880"/>
                    <a:pt x="24847" y="20812"/>
                    <a:pt x="24746" y="20600"/>
                  </a:cubicBezTo>
                  <a:cubicBezTo>
                    <a:pt x="16174" y="2404"/>
                    <a:pt x="535" y="816"/>
                    <a:pt x="391" y="782"/>
                  </a:cubicBezTo>
                  <a:cubicBezTo>
                    <a:pt x="178" y="782"/>
                    <a:pt x="0" y="603"/>
                    <a:pt x="34" y="357"/>
                  </a:cubicBezTo>
                  <a:cubicBezTo>
                    <a:pt x="34" y="246"/>
                    <a:pt x="110" y="144"/>
                    <a:pt x="178" y="68"/>
                  </a:cubicBezTo>
                  <a:cubicBezTo>
                    <a:pt x="280" y="34"/>
                    <a:pt x="357" y="0"/>
                    <a:pt x="459" y="0"/>
                  </a:cubicBezTo>
                  <a:cubicBezTo>
                    <a:pt x="603" y="34"/>
                    <a:pt x="16675" y="1665"/>
                    <a:pt x="25451" y="20277"/>
                  </a:cubicBezTo>
                  <a:cubicBezTo>
                    <a:pt x="25553" y="20456"/>
                    <a:pt x="25485" y="20634"/>
                    <a:pt x="25340" y="207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298853" y="512219"/>
              <a:ext cx="223939" cy="467161"/>
            </a:xfrm>
            <a:custGeom>
              <a:avLst/>
              <a:gdLst/>
              <a:ahLst/>
              <a:cxnLst/>
              <a:rect l="l" t="t" r="r" b="b"/>
              <a:pathLst>
                <a:path w="6585" h="13737" extrusionOk="0">
                  <a:moveTo>
                    <a:pt x="4036" y="13414"/>
                  </a:moveTo>
                  <a:cubicBezTo>
                    <a:pt x="3823" y="13558"/>
                    <a:pt x="3611" y="13660"/>
                    <a:pt x="3365" y="13660"/>
                  </a:cubicBezTo>
                  <a:cubicBezTo>
                    <a:pt x="1" y="13736"/>
                    <a:pt x="5701" y="0"/>
                    <a:pt x="5701" y="0"/>
                  </a:cubicBezTo>
                  <a:cubicBezTo>
                    <a:pt x="5701" y="0"/>
                    <a:pt x="6584" y="11613"/>
                    <a:pt x="4036" y="134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404889" y="843282"/>
              <a:ext cx="12175" cy="26594"/>
            </a:xfrm>
            <a:custGeom>
              <a:avLst/>
              <a:gdLst/>
              <a:ahLst/>
              <a:cxnLst/>
              <a:rect l="l" t="t" r="r" b="b"/>
              <a:pathLst>
                <a:path w="358" h="782" extrusionOk="0">
                  <a:moveTo>
                    <a:pt x="102" y="739"/>
                  </a:moveTo>
                  <a:cubicBezTo>
                    <a:pt x="68" y="782"/>
                    <a:pt x="0" y="739"/>
                    <a:pt x="0" y="671"/>
                  </a:cubicBezTo>
                  <a:cubicBezTo>
                    <a:pt x="34" y="570"/>
                    <a:pt x="68" y="459"/>
                    <a:pt x="102" y="357"/>
                  </a:cubicBezTo>
                  <a:cubicBezTo>
                    <a:pt x="145" y="247"/>
                    <a:pt x="145" y="102"/>
                    <a:pt x="247" y="34"/>
                  </a:cubicBezTo>
                  <a:lnTo>
                    <a:pt x="247" y="34"/>
                  </a:lnTo>
                  <a:cubicBezTo>
                    <a:pt x="281" y="0"/>
                    <a:pt x="315" y="34"/>
                    <a:pt x="357" y="68"/>
                  </a:cubicBezTo>
                  <a:cubicBezTo>
                    <a:pt x="357" y="179"/>
                    <a:pt x="315" y="281"/>
                    <a:pt x="281" y="391"/>
                  </a:cubicBezTo>
                  <a:cubicBezTo>
                    <a:pt x="213" y="493"/>
                    <a:pt x="179" y="603"/>
                    <a:pt x="102" y="7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424239" y="849335"/>
              <a:ext cx="9556" cy="20541"/>
            </a:xfrm>
            <a:custGeom>
              <a:avLst/>
              <a:gdLst/>
              <a:ahLst/>
              <a:cxnLst/>
              <a:rect l="l" t="t" r="r" b="b"/>
              <a:pathLst>
                <a:path w="281" h="604" extrusionOk="0">
                  <a:moveTo>
                    <a:pt x="102" y="561"/>
                  </a:moveTo>
                  <a:cubicBezTo>
                    <a:pt x="69" y="604"/>
                    <a:pt x="1" y="561"/>
                    <a:pt x="1" y="493"/>
                  </a:cubicBezTo>
                  <a:cubicBezTo>
                    <a:pt x="1" y="425"/>
                    <a:pt x="35" y="315"/>
                    <a:pt x="35" y="247"/>
                  </a:cubicBezTo>
                  <a:cubicBezTo>
                    <a:pt x="69" y="179"/>
                    <a:pt x="69" y="69"/>
                    <a:pt x="136" y="35"/>
                  </a:cubicBezTo>
                  <a:lnTo>
                    <a:pt x="136" y="35"/>
                  </a:lnTo>
                  <a:cubicBezTo>
                    <a:pt x="170" y="1"/>
                    <a:pt x="247" y="1"/>
                    <a:pt x="247" y="69"/>
                  </a:cubicBezTo>
                  <a:cubicBezTo>
                    <a:pt x="281" y="137"/>
                    <a:pt x="247" y="213"/>
                    <a:pt x="213" y="281"/>
                  </a:cubicBezTo>
                  <a:cubicBezTo>
                    <a:pt x="213" y="349"/>
                    <a:pt x="170" y="459"/>
                    <a:pt x="136" y="527"/>
                  </a:cubicBezTo>
                  <a:cubicBezTo>
                    <a:pt x="136" y="527"/>
                    <a:pt x="136" y="561"/>
                    <a:pt x="102"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449370" y="846751"/>
              <a:ext cx="12175" cy="27750"/>
            </a:xfrm>
            <a:custGeom>
              <a:avLst/>
              <a:gdLst/>
              <a:ahLst/>
              <a:cxnLst/>
              <a:rect l="l" t="t" r="r" b="b"/>
              <a:pathLst>
                <a:path w="358" h="816" extrusionOk="0">
                  <a:moveTo>
                    <a:pt x="111" y="816"/>
                  </a:moveTo>
                  <a:cubicBezTo>
                    <a:pt x="69" y="816"/>
                    <a:pt x="1" y="782"/>
                    <a:pt x="1" y="748"/>
                  </a:cubicBezTo>
                  <a:cubicBezTo>
                    <a:pt x="1" y="501"/>
                    <a:pt x="69" y="179"/>
                    <a:pt x="281" y="0"/>
                  </a:cubicBezTo>
                  <a:lnTo>
                    <a:pt x="281" y="0"/>
                  </a:lnTo>
                  <a:cubicBezTo>
                    <a:pt x="281" y="0"/>
                    <a:pt x="357" y="0"/>
                    <a:pt x="357" y="43"/>
                  </a:cubicBezTo>
                  <a:cubicBezTo>
                    <a:pt x="357" y="289"/>
                    <a:pt x="213" y="535"/>
                    <a:pt x="111" y="7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13254" y="803425"/>
              <a:ext cx="12175" cy="27750"/>
            </a:xfrm>
            <a:custGeom>
              <a:avLst/>
              <a:gdLst/>
              <a:ahLst/>
              <a:cxnLst/>
              <a:rect l="l" t="t" r="r" b="b"/>
              <a:pathLst>
                <a:path w="358" h="816" extrusionOk="0">
                  <a:moveTo>
                    <a:pt x="35" y="782"/>
                  </a:moveTo>
                  <a:cubicBezTo>
                    <a:pt x="35" y="816"/>
                    <a:pt x="1" y="782"/>
                    <a:pt x="1" y="782"/>
                  </a:cubicBezTo>
                  <a:cubicBezTo>
                    <a:pt x="1" y="637"/>
                    <a:pt x="35" y="535"/>
                    <a:pt x="69" y="391"/>
                  </a:cubicBezTo>
                  <a:cubicBezTo>
                    <a:pt x="111" y="289"/>
                    <a:pt x="145" y="144"/>
                    <a:pt x="247" y="43"/>
                  </a:cubicBezTo>
                  <a:lnTo>
                    <a:pt x="247" y="43"/>
                  </a:lnTo>
                  <a:cubicBezTo>
                    <a:pt x="281" y="0"/>
                    <a:pt x="358" y="43"/>
                    <a:pt x="358" y="77"/>
                  </a:cubicBezTo>
                  <a:cubicBezTo>
                    <a:pt x="324" y="212"/>
                    <a:pt x="281" y="323"/>
                    <a:pt x="213" y="425"/>
                  </a:cubicBezTo>
                  <a:cubicBezTo>
                    <a:pt x="179" y="569"/>
                    <a:pt x="111" y="680"/>
                    <a:pt x="35" y="7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28864" y="807166"/>
              <a:ext cx="11018" cy="17956"/>
            </a:xfrm>
            <a:custGeom>
              <a:avLst/>
              <a:gdLst/>
              <a:ahLst/>
              <a:cxnLst/>
              <a:rect l="l" t="t" r="r" b="b"/>
              <a:pathLst>
                <a:path w="324" h="528" extrusionOk="0">
                  <a:moveTo>
                    <a:pt x="111" y="493"/>
                  </a:moveTo>
                  <a:cubicBezTo>
                    <a:pt x="77" y="527"/>
                    <a:pt x="0" y="493"/>
                    <a:pt x="0" y="459"/>
                  </a:cubicBezTo>
                  <a:cubicBezTo>
                    <a:pt x="0" y="357"/>
                    <a:pt x="34" y="281"/>
                    <a:pt x="77" y="213"/>
                  </a:cubicBezTo>
                  <a:cubicBezTo>
                    <a:pt x="111" y="145"/>
                    <a:pt x="145" y="68"/>
                    <a:pt x="179" y="34"/>
                  </a:cubicBezTo>
                  <a:lnTo>
                    <a:pt x="247" y="34"/>
                  </a:lnTo>
                  <a:cubicBezTo>
                    <a:pt x="289" y="0"/>
                    <a:pt x="323" y="68"/>
                    <a:pt x="323" y="102"/>
                  </a:cubicBezTo>
                  <a:cubicBezTo>
                    <a:pt x="289" y="179"/>
                    <a:pt x="247" y="213"/>
                    <a:pt x="213" y="281"/>
                  </a:cubicBezTo>
                  <a:cubicBezTo>
                    <a:pt x="179" y="315"/>
                    <a:pt x="145" y="391"/>
                    <a:pt x="145" y="459"/>
                  </a:cubicBezTo>
                  <a:cubicBezTo>
                    <a:pt x="145" y="493"/>
                    <a:pt x="111" y="493"/>
                    <a:pt x="111"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455424" y="792713"/>
              <a:ext cx="12175" cy="25166"/>
            </a:xfrm>
            <a:custGeom>
              <a:avLst/>
              <a:gdLst/>
              <a:ahLst/>
              <a:cxnLst/>
              <a:rect l="l" t="t" r="r" b="b"/>
              <a:pathLst>
                <a:path w="358" h="740" extrusionOk="0">
                  <a:moveTo>
                    <a:pt x="103" y="706"/>
                  </a:moveTo>
                  <a:cubicBezTo>
                    <a:pt x="69" y="740"/>
                    <a:pt x="1" y="672"/>
                    <a:pt x="35" y="638"/>
                  </a:cubicBezTo>
                  <a:cubicBezTo>
                    <a:pt x="103" y="425"/>
                    <a:pt x="145" y="247"/>
                    <a:pt x="213" y="69"/>
                  </a:cubicBezTo>
                  <a:lnTo>
                    <a:pt x="213" y="35"/>
                  </a:lnTo>
                  <a:cubicBezTo>
                    <a:pt x="281" y="1"/>
                    <a:pt x="358" y="35"/>
                    <a:pt x="358" y="103"/>
                  </a:cubicBezTo>
                  <a:cubicBezTo>
                    <a:pt x="315" y="315"/>
                    <a:pt x="213" y="493"/>
                    <a:pt x="145" y="672"/>
                  </a:cubicBezTo>
                  <a:cubicBezTo>
                    <a:pt x="145" y="672"/>
                    <a:pt x="145" y="706"/>
                    <a:pt x="103" y="7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409786" y="752856"/>
              <a:ext cx="13059" cy="20541"/>
            </a:xfrm>
            <a:custGeom>
              <a:avLst/>
              <a:gdLst/>
              <a:ahLst/>
              <a:cxnLst/>
              <a:rect l="l" t="t" r="r" b="b"/>
              <a:pathLst>
                <a:path w="384" h="604" extrusionOk="0">
                  <a:moveTo>
                    <a:pt x="103" y="570"/>
                  </a:moveTo>
                  <a:cubicBezTo>
                    <a:pt x="69" y="604"/>
                    <a:pt x="1" y="604"/>
                    <a:pt x="1" y="536"/>
                  </a:cubicBezTo>
                  <a:cubicBezTo>
                    <a:pt x="35" y="357"/>
                    <a:pt x="137" y="145"/>
                    <a:pt x="281" y="43"/>
                  </a:cubicBezTo>
                  <a:lnTo>
                    <a:pt x="281" y="43"/>
                  </a:lnTo>
                  <a:cubicBezTo>
                    <a:pt x="315" y="0"/>
                    <a:pt x="383" y="43"/>
                    <a:pt x="349" y="77"/>
                  </a:cubicBezTo>
                  <a:cubicBezTo>
                    <a:pt x="281" y="255"/>
                    <a:pt x="171" y="391"/>
                    <a:pt x="137" y="536"/>
                  </a:cubicBezTo>
                  <a:cubicBezTo>
                    <a:pt x="137" y="570"/>
                    <a:pt x="103" y="570"/>
                    <a:pt x="103" y="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431448" y="752856"/>
              <a:ext cx="9590" cy="17072"/>
            </a:xfrm>
            <a:custGeom>
              <a:avLst/>
              <a:gdLst/>
              <a:ahLst/>
              <a:cxnLst/>
              <a:rect l="l" t="t" r="r" b="b"/>
              <a:pathLst>
                <a:path w="282" h="502" extrusionOk="0">
                  <a:moveTo>
                    <a:pt x="103" y="502"/>
                  </a:moveTo>
                  <a:cubicBezTo>
                    <a:pt x="69" y="502"/>
                    <a:pt x="1" y="502"/>
                    <a:pt x="1" y="425"/>
                  </a:cubicBezTo>
                  <a:cubicBezTo>
                    <a:pt x="1" y="357"/>
                    <a:pt x="35" y="289"/>
                    <a:pt x="35" y="213"/>
                  </a:cubicBezTo>
                  <a:cubicBezTo>
                    <a:pt x="69" y="145"/>
                    <a:pt x="103" y="111"/>
                    <a:pt x="171" y="43"/>
                  </a:cubicBezTo>
                  <a:lnTo>
                    <a:pt x="171" y="43"/>
                  </a:lnTo>
                  <a:cubicBezTo>
                    <a:pt x="213" y="0"/>
                    <a:pt x="281" y="43"/>
                    <a:pt x="247" y="77"/>
                  </a:cubicBezTo>
                  <a:cubicBezTo>
                    <a:pt x="247" y="145"/>
                    <a:pt x="213" y="213"/>
                    <a:pt x="171" y="255"/>
                  </a:cubicBezTo>
                  <a:cubicBezTo>
                    <a:pt x="137" y="323"/>
                    <a:pt x="137" y="391"/>
                    <a:pt x="103"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451683" y="752856"/>
              <a:ext cx="11018" cy="21697"/>
            </a:xfrm>
            <a:custGeom>
              <a:avLst/>
              <a:gdLst/>
              <a:ahLst/>
              <a:cxnLst/>
              <a:rect l="l" t="t" r="r" b="b"/>
              <a:pathLst>
                <a:path w="324" h="638" extrusionOk="0">
                  <a:moveTo>
                    <a:pt x="77" y="604"/>
                  </a:moveTo>
                  <a:cubicBezTo>
                    <a:pt x="43" y="638"/>
                    <a:pt x="1" y="570"/>
                    <a:pt x="1" y="536"/>
                  </a:cubicBezTo>
                  <a:cubicBezTo>
                    <a:pt x="43" y="468"/>
                    <a:pt x="77" y="357"/>
                    <a:pt x="77" y="289"/>
                  </a:cubicBezTo>
                  <a:cubicBezTo>
                    <a:pt x="111" y="213"/>
                    <a:pt x="145" y="111"/>
                    <a:pt x="179" y="43"/>
                  </a:cubicBezTo>
                  <a:lnTo>
                    <a:pt x="213" y="43"/>
                  </a:lnTo>
                  <a:cubicBezTo>
                    <a:pt x="255" y="0"/>
                    <a:pt x="323" y="43"/>
                    <a:pt x="323" y="111"/>
                  </a:cubicBezTo>
                  <a:cubicBezTo>
                    <a:pt x="289" y="179"/>
                    <a:pt x="255" y="255"/>
                    <a:pt x="213" y="323"/>
                  </a:cubicBezTo>
                  <a:cubicBezTo>
                    <a:pt x="179" y="425"/>
                    <a:pt x="145" y="502"/>
                    <a:pt x="111" y="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432605" y="721671"/>
              <a:ext cx="11903" cy="15609"/>
            </a:xfrm>
            <a:custGeom>
              <a:avLst/>
              <a:gdLst/>
              <a:ahLst/>
              <a:cxnLst/>
              <a:rect l="l" t="t" r="r" b="b"/>
              <a:pathLst>
                <a:path w="350" h="459" extrusionOk="0">
                  <a:moveTo>
                    <a:pt x="137" y="425"/>
                  </a:moveTo>
                  <a:cubicBezTo>
                    <a:pt x="69" y="459"/>
                    <a:pt x="1" y="391"/>
                    <a:pt x="35" y="323"/>
                  </a:cubicBezTo>
                  <a:cubicBezTo>
                    <a:pt x="69" y="246"/>
                    <a:pt x="103" y="212"/>
                    <a:pt x="137" y="144"/>
                  </a:cubicBezTo>
                  <a:cubicBezTo>
                    <a:pt x="137" y="110"/>
                    <a:pt x="179" y="34"/>
                    <a:pt x="213" y="34"/>
                  </a:cubicBezTo>
                  <a:cubicBezTo>
                    <a:pt x="213" y="0"/>
                    <a:pt x="247" y="0"/>
                    <a:pt x="247" y="0"/>
                  </a:cubicBezTo>
                  <a:cubicBezTo>
                    <a:pt x="281" y="0"/>
                    <a:pt x="315" y="0"/>
                    <a:pt x="315" y="34"/>
                  </a:cubicBezTo>
                  <a:cubicBezTo>
                    <a:pt x="349" y="110"/>
                    <a:pt x="315" y="178"/>
                    <a:pt x="281" y="212"/>
                  </a:cubicBezTo>
                  <a:cubicBezTo>
                    <a:pt x="247" y="280"/>
                    <a:pt x="213" y="357"/>
                    <a:pt x="137"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430020" y="773363"/>
              <a:ext cx="12175" cy="17072"/>
            </a:xfrm>
            <a:custGeom>
              <a:avLst/>
              <a:gdLst/>
              <a:ahLst/>
              <a:cxnLst/>
              <a:rect l="l" t="t" r="r" b="b"/>
              <a:pathLst>
                <a:path w="358" h="502" extrusionOk="0">
                  <a:moveTo>
                    <a:pt x="111" y="502"/>
                  </a:moveTo>
                  <a:cubicBezTo>
                    <a:pt x="77" y="502"/>
                    <a:pt x="43" y="502"/>
                    <a:pt x="43" y="459"/>
                  </a:cubicBezTo>
                  <a:cubicBezTo>
                    <a:pt x="0" y="391"/>
                    <a:pt x="77" y="323"/>
                    <a:pt x="111" y="247"/>
                  </a:cubicBezTo>
                  <a:cubicBezTo>
                    <a:pt x="145" y="179"/>
                    <a:pt x="179" y="111"/>
                    <a:pt x="255" y="35"/>
                  </a:cubicBezTo>
                  <a:lnTo>
                    <a:pt x="255" y="35"/>
                  </a:lnTo>
                  <a:cubicBezTo>
                    <a:pt x="289" y="1"/>
                    <a:pt x="357" y="77"/>
                    <a:pt x="323" y="145"/>
                  </a:cubicBezTo>
                  <a:cubicBezTo>
                    <a:pt x="289" y="179"/>
                    <a:pt x="255" y="247"/>
                    <a:pt x="213" y="323"/>
                  </a:cubicBezTo>
                  <a:cubicBezTo>
                    <a:pt x="179" y="391"/>
                    <a:pt x="145" y="425"/>
                    <a:pt x="111" y="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462667" y="714428"/>
              <a:ext cx="9556" cy="15643"/>
            </a:xfrm>
            <a:custGeom>
              <a:avLst/>
              <a:gdLst/>
              <a:ahLst/>
              <a:cxnLst/>
              <a:rect l="l" t="t" r="r" b="b"/>
              <a:pathLst>
                <a:path w="281" h="460" extrusionOk="0">
                  <a:moveTo>
                    <a:pt x="102" y="425"/>
                  </a:moveTo>
                  <a:cubicBezTo>
                    <a:pt x="68" y="459"/>
                    <a:pt x="0" y="425"/>
                    <a:pt x="0" y="357"/>
                  </a:cubicBezTo>
                  <a:cubicBezTo>
                    <a:pt x="34" y="323"/>
                    <a:pt x="68" y="247"/>
                    <a:pt x="68" y="179"/>
                  </a:cubicBezTo>
                  <a:cubicBezTo>
                    <a:pt x="102" y="111"/>
                    <a:pt x="102" y="35"/>
                    <a:pt x="179" y="1"/>
                  </a:cubicBezTo>
                  <a:lnTo>
                    <a:pt x="179" y="1"/>
                  </a:lnTo>
                  <a:cubicBezTo>
                    <a:pt x="213" y="1"/>
                    <a:pt x="247" y="1"/>
                    <a:pt x="247" y="69"/>
                  </a:cubicBezTo>
                  <a:cubicBezTo>
                    <a:pt x="281" y="111"/>
                    <a:pt x="247" y="179"/>
                    <a:pt x="213" y="247"/>
                  </a:cubicBezTo>
                  <a:cubicBezTo>
                    <a:pt x="179" y="281"/>
                    <a:pt x="145" y="357"/>
                    <a:pt x="102"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475964" y="734934"/>
              <a:ext cx="8400" cy="16800"/>
            </a:xfrm>
            <a:custGeom>
              <a:avLst/>
              <a:gdLst/>
              <a:ahLst/>
              <a:cxnLst/>
              <a:rect l="l" t="t" r="r" b="b"/>
              <a:pathLst>
                <a:path w="247" h="494" extrusionOk="0">
                  <a:moveTo>
                    <a:pt x="102" y="459"/>
                  </a:moveTo>
                  <a:cubicBezTo>
                    <a:pt x="68" y="493"/>
                    <a:pt x="0" y="459"/>
                    <a:pt x="34" y="426"/>
                  </a:cubicBezTo>
                  <a:cubicBezTo>
                    <a:pt x="34" y="358"/>
                    <a:pt x="34" y="281"/>
                    <a:pt x="68" y="213"/>
                  </a:cubicBezTo>
                  <a:cubicBezTo>
                    <a:pt x="68" y="179"/>
                    <a:pt x="68" y="145"/>
                    <a:pt x="102" y="103"/>
                  </a:cubicBezTo>
                  <a:cubicBezTo>
                    <a:pt x="102" y="69"/>
                    <a:pt x="102" y="69"/>
                    <a:pt x="136" y="35"/>
                  </a:cubicBezTo>
                  <a:lnTo>
                    <a:pt x="136" y="35"/>
                  </a:lnTo>
                  <a:cubicBezTo>
                    <a:pt x="179" y="1"/>
                    <a:pt x="212" y="1"/>
                    <a:pt x="246" y="35"/>
                  </a:cubicBezTo>
                  <a:cubicBezTo>
                    <a:pt x="246" y="103"/>
                    <a:pt x="246" y="179"/>
                    <a:pt x="212" y="247"/>
                  </a:cubicBezTo>
                  <a:cubicBezTo>
                    <a:pt x="212" y="315"/>
                    <a:pt x="179" y="392"/>
                    <a:pt x="136"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436073" y="684399"/>
              <a:ext cx="11018" cy="21697"/>
            </a:xfrm>
            <a:custGeom>
              <a:avLst/>
              <a:gdLst/>
              <a:ahLst/>
              <a:cxnLst/>
              <a:rect l="l" t="t" r="r" b="b"/>
              <a:pathLst>
                <a:path w="324" h="638" extrusionOk="0">
                  <a:moveTo>
                    <a:pt x="111" y="603"/>
                  </a:moveTo>
                  <a:cubicBezTo>
                    <a:pt x="77" y="637"/>
                    <a:pt x="1" y="603"/>
                    <a:pt x="35" y="569"/>
                  </a:cubicBezTo>
                  <a:cubicBezTo>
                    <a:pt x="77" y="459"/>
                    <a:pt x="77" y="391"/>
                    <a:pt x="111" y="281"/>
                  </a:cubicBezTo>
                  <a:cubicBezTo>
                    <a:pt x="145" y="213"/>
                    <a:pt x="145" y="102"/>
                    <a:pt x="179" y="34"/>
                  </a:cubicBezTo>
                  <a:cubicBezTo>
                    <a:pt x="213" y="34"/>
                    <a:pt x="213" y="0"/>
                    <a:pt x="213" y="0"/>
                  </a:cubicBezTo>
                  <a:cubicBezTo>
                    <a:pt x="247" y="0"/>
                    <a:pt x="324" y="0"/>
                    <a:pt x="324" y="34"/>
                  </a:cubicBezTo>
                  <a:cubicBezTo>
                    <a:pt x="324" y="145"/>
                    <a:pt x="290" y="213"/>
                    <a:pt x="247" y="314"/>
                  </a:cubicBezTo>
                  <a:cubicBezTo>
                    <a:pt x="213" y="425"/>
                    <a:pt x="179" y="493"/>
                    <a:pt x="145" y="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456580" y="675999"/>
              <a:ext cx="9590" cy="20541"/>
            </a:xfrm>
            <a:custGeom>
              <a:avLst/>
              <a:gdLst/>
              <a:ahLst/>
              <a:cxnLst/>
              <a:rect l="l" t="t" r="r" b="b"/>
              <a:pathLst>
                <a:path w="282" h="604" extrusionOk="0">
                  <a:moveTo>
                    <a:pt x="69" y="561"/>
                  </a:moveTo>
                  <a:cubicBezTo>
                    <a:pt x="69" y="604"/>
                    <a:pt x="1" y="561"/>
                    <a:pt x="1" y="528"/>
                  </a:cubicBezTo>
                  <a:cubicBezTo>
                    <a:pt x="35" y="460"/>
                    <a:pt x="35" y="349"/>
                    <a:pt x="69" y="281"/>
                  </a:cubicBezTo>
                  <a:cubicBezTo>
                    <a:pt x="111" y="179"/>
                    <a:pt x="145" y="103"/>
                    <a:pt x="179" y="35"/>
                  </a:cubicBezTo>
                  <a:lnTo>
                    <a:pt x="213" y="35"/>
                  </a:lnTo>
                  <a:cubicBezTo>
                    <a:pt x="247" y="1"/>
                    <a:pt x="281" y="1"/>
                    <a:pt x="281" y="69"/>
                  </a:cubicBezTo>
                  <a:cubicBezTo>
                    <a:pt x="281" y="179"/>
                    <a:pt x="247" y="247"/>
                    <a:pt x="213" y="315"/>
                  </a:cubicBezTo>
                  <a:cubicBezTo>
                    <a:pt x="179" y="392"/>
                    <a:pt x="145" y="494"/>
                    <a:pt x="111"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456580" y="647127"/>
              <a:ext cx="11018" cy="15643"/>
            </a:xfrm>
            <a:custGeom>
              <a:avLst/>
              <a:gdLst/>
              <a:ahLst/>
              <a:cxnLst/>
              <a:rect l="l" t="t" r="r" b="b"/>
              <a:pathLst>
                <a:path w="324" h="460" extrusionOk="0">
                  <a:moveTo>
                    <a:pt x="145" y="459"/>
                  </a:moveTo>
                  <a:cubicBezTo>
                    <a:pt x="111" y="459"/>
                    <a:pt x="1" y="425"/>
                    <a:pt x="35" y="391"/>
                  </a:cubicBezTo>
                  <a:cubicBezTo>
                    <a:pt x="35" y="315"/>
                    <a:pt x="69" y="247"/>
                    <a:pt x="111" y="213"/>
                  </a:cubicBezTo>
                  <a:cubicBezTo>
                    <a:pt x="111" y="136"/>
                    <a:pt x="145" y="68"/>
                    <a:pt x="179" y="34"/>
                  </a:cubicBezTo>
                  <a:lnTo>
                    <a:pt x="179" y="34"/>
                  </a:lnTo>
                  <a:cubicBezTo>
                    <a:pt x="247" y="0"/>
                    <a:pt x="324" y="34"/>
                    <a:pt x="324" y="68"/>
                  </a:cubicBezTo>
                  <a:cubicBezTo>
                    <a:pt x="324" y="136"/>
                    <a:pt x="281" y="213"/>
                    <a:pt x="247" y="281"/>
                  </a:cubicBezTo>
                  <a:cubicBezTo>
                    <a:pt x="213" y="315"/>
                    <a:pt x="179" y="391"/>
                    <a:pt x="145"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477120" y="651752"/>
              <a:ext cx="8400" cy="18228"/>
            </a:xfrm>
            <a:custGeom>
              <a:avLst/>
              <a:gdLst/>
              <a:ahLst/>
              <a:cxnLst/>
              <a:rect l="l" t="t" r="r" b="b"/>
              <a:pathLst>
                <a:path w="247" h="536" extrusionOk="0">
                  <a:moveTo>
                    <a:pt x="68" y="535"/>
                  </a:moveTo>
                  <a:cubicBezTo>
                    <a:pt x="34" y="535"/>
                    <a:pt x="0" y="535"/>
                    <a:pt x="0" y="501"/>
                  </a:cubicBezTo>
                  <a:lnTo>
                    <a:pt x="0" y="255"/>
                  </a:lnTo>
                  <a:cubicBezTo>
                    <a:pt x="34" y="179"/>
                    <a:pt x="68" y="77"/>
                    <a:pt x="102" y="43"/>
                  </a:cubicBezTo>
                  <a:lnTo>
                    <a:pt x="145" y="43"/>
                  </a:lnTo>
                  <a:cubicBezTo>
                    <a:pt x="145" y="0"/>
                    <a:pt x="212" y="0"/>
                    <a:pt x="212" y="43"/>
                  </a:cubicBezTo>
                  <a:cubicBezTo>
                    <a:pt x="246" y="145"/>
                    <a:pt x="212" y="213"/>
                    <a:pt x="178" y="289"/>
                  </a:cubicBezTo>
                  <a:cubicBezTo>
                    <a:pt x="178" y="357"/>
                    <a:pt x="145" y="425"/>
                    <a:pt x="68" y="5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473346" y="614480"/>
              <a:ext cx="8706" cy="17072"/>
            </a:xfrm>
            <a:custGeom>
              <a:avLst/>
              <a:gdLst/>
              <a:ahLst/>
              <a:cxnLst/>
              <a:rect l="l" t="t" r="r" b="b"/>
              <a:pathLst>
                <a:path w="256" h="502" extrusionOk="0">
                  <a:moveTo>
                    <a:pt x="111" y="459"/>
                  </a:moveTo>
                  <a:cubicBezTo>
                    <a:pt x="77" y="502"/>
                    <a:pt x="1" y="459"/>
                    <a:pt x="1" y="391"/>
                  </a:cubicBezTo>
                  <a:cubicBezTo>
                    <a:pt x="1" y="289"/>
                    <a:pt x="1" y="145"/>
                    <a:pt x="111" y="34"/>
                  </a:cubicBezTo>
                  <a:lnTo>
                    <a:pt x="111" y="34"/>
                  </a:lnTo>
                  <a:cubicBezTo>
                    <a:pt x="179" y="0"/>
                    <a:pt x="256" y="34"/>
                    <a:pt x="256" y="111"/>
                  </a:cubicBezTo>
                  <a:cubicBezTo>
                    <a:pt x="213" y="145"/>
                    <a:pt x="213" y="213"/>
                    <a:pt x="179" y="247"/>
                  </a:cubicBezTo>
                  <a:cubicBezTo>
                    <a:pt x="179" y="323"/>
                    <a:pt x="145" y="357"/>
                    <a:pt x="145"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492696" y="512219"/>
              <a:ext cx="337184" cy="408226"/>
            </a:xfrm>
            <a:custGeom>
              <a:avLst/>
              <a:gdLst/>
              <a:ahLst/>
              <a:cxnLst/>
              <a:rect l="l" t="t" r="r" b="b"/>
              <a:pathLst>
                <a:path w="9915" h="12004" extrusionOk="0">
                  <a:moveTo>
                    <a:pt x="8139" y="10729"/>
                  </a:moveTo>
                  <a:cubicBezTo>
                    <a:pt x="6372" y="12003"/>
                    <a:pt x="1" y="0"/>
                    <a:pt x="1" y="0"/>
                  </a:cubicBezTo>
                  <a:cubicBezTo>
                    <a:pt x="1" y="0"/>
                    <a:pt x="9914" y="9166"/>
                    <a:pt x="8215" y="10687"/>
                  </a:cubicBezTo>
                  <a:cubicBezTo>
                    <a:pt x="8181" y="10687"/>
                    <a:pt x="8181" y="10729"/>
                    <a:pt x="8139" y="107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723811" y="834882"/>
              <a:ext cx="11018" cy="13331"/>
            </a:xfrm>
            <a:custGeom>
              <a:avLst/>
              <a:gdLst/>
              <a:ahLst/>
              <a:cxnLst/>
              <a:rect l="l" t="t" r="r" b="b"/>
              <a:pathLst>
                <a:path w="324" h="392" extrusionOk="0">
                  <a:moveTo>
                    <a:pt x="281" y="349"/>
                  </a:moveTo>
                  <a:cubicBezTo>
                    <a:pt x="281" y="392"/>
                    <a:pt x="247" y="392"/>
                    <a:pt x="213" y="349"/>
                  </a:cubicBezTo>
                  <a:cubicBezTo>
                    <a:pt x="145" y="281"/>
                    <a:pt x="35" y="179"/>
                    <a:pt x="35" y="103"/>
                  </a:cubicBezTo>
                  <a:cubicBezTo>
                    <a:pt x="1" y="69"/>
                    <a:pt x="35" y="35"/>
                    <a:pt x="35" y="35"/>
                  </a:cubicBezTo>
                  <a:cubicBezTo>
                    <a:pt x="69" y="1"/>
                    <a:pt x="111" y="1"/>
                    <a:pt x="111" y="35"/>
                  </a:cubicBezTo>
                  <a:cubicBezTo>
                    <a:pt x="213" y="69"/>
                    <a:pt x="247" y="213"/>
                    <a:pt x="324" y="281"/>
                  </a:cubicBezTo>
                  <a:cubicBezTo>
                    <a:pt x="324" y="315"/>
                    <a:pt x="324" y="349"/>
                    <a:pt x="281" y="3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743161" y="838351"/>
              <a:ext cx="13331" cy="14487"/>
            </a:xfrm>
            <a:custGeom>
              <a:avLst/>
              <a:gdLst/>
              <a:ahLst/>
              <a:cxnLst/>
              <a:rect l="l" t="t" r="r" b="b"/>
              <a:pathLst>
                <a:path w="392" h="426" extrusionOk="0">
                  <a:moveTo>
                    <a:pt x="349" y="426"/>
                  </a:moveTo>
                  <a:lnTo>
                    <a:pt x="281" y="426"/>
                  </a:lnTo>
                  <a:cubicBezTo>
                    <a:pt x="213" y="392"/>
                    <a:pt x="179" y="324"/>
                    <a:pt x="103" y="290"/>
                  </a:cubicBezTo>
                  <a:cubicBezTo>
                    <a:pt x="69" y="213"/>
                    <a:pt x="35" y="145"/>
                    <a:pt x="35" y="77"/>
                  </a:cubicBezTo>
                  <a:cubicBezTo>
                    <a:pt x="1" y="35"/>
                    <a:pt x="35" y="1"/>
                    <a:pt x="35" y="1"/>
                  </a:cubicBezTo>
                  <a:lnTo>
                    <a:pt x="103" y="1"/>
                  </a:lnTo>
                  <a:lnTo>
                    <a:pt x="247" y="145"/>
                  </a:lnTo>
                  <a:cubicBezTo>
                    <a:pt x="281" y="213"/>
                    <a:pt x="349" y="290"/>
                    <a:pt x="392" y="358"/>
                  </a:cubicBezTo>
                  <a:cubicBezTo>
                    <a:pt x="392" y="358"/>
                    <a:pt x="392" y="392"/>
                    <a:pt x="349" y="4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738264" y="809479"/>
              <a:ext cx="11018" cy="13331"/>
            </a:xfrm>
            <a:custGeom>
              <a:avLst/>
              <a:gdLst/>
              <a:ahLst/>
              <a:cxnLst/>
              <a:rect l="l" t="t" r="r" b="b"/>
              <a:pathLst>
                <a:path w="324" h="392" extrusionOk="0">
                  <a:moveTo>
                    <a:pt x="281" y="357"/>
                  </a:moveTo>
                  <a:cubicBezTo>
                    <a:pt x="281" y="391"/>
                    <a:pt x="247" y="391"/>
                    <a:pt x="247" y="357"/>
                  </a:cubicBezTo>
                  <a:cubicBezTo>
                    <a:pt x="179" y="323"/>
                    <a:pt x="145" y="289"/>
                    <a:pt x="111" y="213"/>
                  </a:cubicBezTo>
                  <a:cubicBezTo>
                    <a:pt x="68" y="179"/>
                    <a:pt x="0" y="145"/>
                    <a:pt x="0" y="77"/>
                  </a:cubicBezTo>
                  <a:cubicBezTo>
                    <a:pt x="0" y="34"/>
                    <a:pt x="34" y="34"/>
                    <a:pt x="34" y="0"/>
                  </a:cubicBezTo>
                  <a:lnTo>
                    <a:pt x="111" y="0"/>
                  </a:lnTo>
                  <a:cubicBezTo>
                    <a:pt x="179" y="34"/>
                    <a:pt x="213" y="111"/>
                    <a:pt x="213" y="145"/>
                  </a:cubicBezTo>
                  <a:cubicBezTo>
                    <a:pt x="247" y="213"/>
                    <a:pt x="281" y="247"/>
                    <a:pt x="323" y="323"/>
                  </a:cubicBezTo>
                  <a:cubicBezTo>
                    <a:pt x="323" y="323"/>
                    <a:pt x="323" y="357"/>
                    <a:pt x="281"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711670" y="796182"/>
              <a:ext cx="12175" cy="15916"/>
            </a:xfrm>
            <a:custGeom>
              <a:avLst/>
              <a:gdLst/>
              <a:ahLst/>
              <a:cxnLst/>
              <a:rect l="l" t="t" r="r" b="b"/>
              <a:pathLst>
                <a:path w="358" h="468" extrusionOk="0">
                  <a:moveTo>
                    <a:pt x="324" y="468"/>
                  </a:moveTo>
                  <a:lnTo>
                    <a:pt x="290" y="468"/>
                  </a:lnTo>
                  <a:cubicBezTo>
                    <a:pt x="179" y="323"/>
                    <a:pt x="77" y="213"/>
                    <a:pt x="1" y="77"/>
                  </a:cubicBezTo>
                  <a:cubicBezTo>
                    <a:pt x="1" y="43"/>
                    <a:pt x="1" y="43"/>
                    <a:pt x="43" y="43"/>
                  </a:cubicBezTo>
                  <a:cubicBezTo>
                    <a:pt x="43" y="1"/>
                    <a:pt x="77" y="1"/>
                    <a:pt x="77" y="43"/>
                  </a:cubicBezTo>
                  <a:cubicBezTo>
                    <a:pt x="213" y="111"/>
                    <a:pt x="290" y="256"/>
                    <a:pt x="358" y="391"/>
                  </a:cubicBezTo>
                  <a:cubicBezTo>
                    <a:pt x="358" y="425"/>
                    <a:pt x="358" y="425"/>
                    <a:pt x="324"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686539" y="790400"/>
              <a:ext cx="15643" cy="16800"/>
            </a:xfrm>
            <a:custGeom>
              <a:avLst/>
              <a:gdLst/>
              <a:ahLst/>
              <a:cxnLst/>
              <a:rect l="l" t="t" r="r" b="b"/>
              <a:pathLst>
                <a:path w="460" h="494" extrusionOk="0">
                  <a:moveTo>
                    <a:pt x="426" y="493"/>
                  </a:moveTo>
                  <a:lnTo>
                    <a:pt x="358" y="493"/>
                  </a:lnTo>
                  <a:cubicBezTo>
                    <a:pt x="281" y="383"/>
                    <a:pt x="213" y="315"/>
                    <a:pt x="145" y="247"/>
                  </a:cubicBezTo>
                  <a:cubicBezTo>
                    <a:pt x="103" y="213"/>
                    <a:pt x="35" y="137"/>
                    <a:pt x="1" y="69"/>
                  </a:cubicBezTo>
                  <a:cubicBezTo>
                    <a:pt x="1" y="35"/>
                    <a:pt x="1" y="35"/>
                    <a:pt x="35" y="1"/>
                  </a:cubicBezTo>
                  <a:lnTo>
                    <a:pt x="69" y="1"/>
                  </a:lnTo>
                  <a:cubicBezTo>
                    <a:pt x="247" y="35"/>
                    <a:pt x="392" y="281"/>
                    <a:pt x="426" y="426"/>
                  </a:cubicBezTo>
                  <a:cubicBezTo>
                    <a:pt x="460" y="460"/>
                    <a:pt x="426" y="493"/>
                    <a:pt x="426"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685382" y="766153"/>
              <a:ext cx="10746" cy="14453"/>
            </a:xfrm>
            <a:custGeom>
              <a:avLst/>
              <a:gdLst/>
              <a:ahLst/>
              <a:cxnLst/>
              <a:rect l="l" t="t" r="r" b="b"/>
              <a:pathLst>
                <a:path w="316" h="425" extrusionOk="0">
                  <a:moveTo>
                    <a:pt x="281" y="391"/>
                  </a:moveTo>
                  <a:cubicBezTo>
                    <a:pt x="281" y="425"/>
                    <a:pt x="247" y="425"/>
                    <a:pt x="247" y="391"/>
                  </a:cubicBezTo>
                  <a:cubicBezTo>
                    <a:pt x="179" y="357"/>
                    <a:pt x="137" y="289"/>
                    <a:pt x="103" y="247"/>
                  </a:cubicBezTo>
                  <a:cubicBezTo>
                    <a:pt x="35" y="213"/>
                    <a:pt x="1" y="145"/>
                    <a:pt x="1" y="77"/>
                  </a:cubicBezTo>
                  <a:cubicBezTo>
                    <a:pt x="1" y="77"/>
                    <a:pt x="1" y="34"/>
                    <a:pt x="35" y="34"/>
                  </a:cubicBezTo>
                  <a:cubicBezTo>
                    <a:pt x="35" y="0"/>
                    <a:pt x="69" y="0"/>
                    <a:pt x="103" y="0"/>
                  </a:cubicBezTo>
                  <a:cubicBezTo>
                    <a:pt x="137" y="34"/>
                    <a:pt x="179" y="111"/>
                    <a:pt x="213" y="145"/>
                  </a:cubicBezTo>
                  <a:cubicBezTo>
                    <a:pt x="247" y="213"/>
                    <a:pt x="281" y="289"/>
                    <a:pt x="315" y="357"/>
                  </a:cubicBezTo>
                  <a:cubicBezTo>
                    <a:pt x="315" y="357"/>
                    <a:pt x="315" y="391"/>
                    <a:pt x="281"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715445" y="768738"/>
              <a:ext cx="9556" cy="13025"/>
            </a:xfrm>
            <a:custGeom>
              <a:avLst/>
              <a:gdLst/>
              <a:ahLst/>
              <a:cxnLst/>
              <a:rect l="l" t="t" r="r" b="b"/>
              <a:pathLst>
                <a:path w="281" h="383" extrusionOk="0">
                  <a:moveTo>
                    <a:pt x="247" y="383"/>
                  </a:moveTo>
                  <a:cubicBezTo>
                    <a:pt x="247" y="383"/>
                    <a:pt x="213" y="383"/>
                    <a:pt x="179" y="349"/>
                  </a:cubicBezTo>
                  <a:cubicBezTo>
                    <a:pt x="145" y="315"/>
                    <a:pt x="102" y="247"/>
                    <a:pt x="68" y="213"/>
                  </a:cubicBezTo>
                  <a:cubicBezTo>
                    <a:pt x="34" y="171"/>
                    <a:pt x="0" y="103"/>
                    <a:pt x="0" y="69"/>
                  </a:cubicBezTo>
                  <a:cubicBezTo>
                    <a:pt x="0" y="35"/>
                    <a:pt x="0" y="1"/>
                    <a:pt x="34" y="1"/>
                  </a:cubicBezTo>
                  <a:lnTo>
                    <a:pt x="68" y="1"/>
                  </a:lnTo>
                  <a:cubicBezTo>
                    <a:pt x="213" y="35"/>
                    <a:pt x="247" y="213"/>
                    <a:pt x="281" y="315"/>
                  </a:cubicBezTo>
                  <a:cubicBezTo>
                    <a:pt x="281" y="349"/>
                    <a:pt x="281" y="349"/>
                    <a:pt x="247" y="3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48144" y="751700"/>
              <a:ext cx="9556" cy="14487"/>
            </a:xfrm>
            <a:custGeom>
              <a:avLst/>
              <a:gdLst/>
              <a:ahLst/>
              <a:cxnLst/>
              <a:rect l="l" t="t" r="r" b="b"/>
              <a:pathLst>
                <a:path w="281" h="426" extrusionOk="0">
                  <a:moveTo>
                    <a:pt x="280" y="391"/>
                  </a:moveTo>
                  <a:cubicBezTo>
                    <a:pt x="246" y="425"/>
                    <a:pt x="212" y="425"/>
                    <a:pt x="212" y="391"/>
                  </a:cubicBezTo>
                  <a:cubicBezTo>
                    <a:pt x="136" y="289"/>
                    <a:pt x="34" y="179"/>
                    <a:pt x="0" y="77"/>
                  </a:cubicBezTo>
                  <a:cubicBezTo>
                    <a:pt x="0" y="34"/>
                    <a:pt x="0" y="34"/>
                    <a:pt x="34" y="0"/>
                  </a:cubicBezTo>
                  <a:lnTo>
                    <a:pt x="68" y="0"/>
                  </a:lnTo>
                  <a:cubicBezTo>
                    <a:pt x="170" y="111"/>
                    <a:pt x="246" y="213"/>
                    <a:pt x="280"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656510" y="732622"/>
              <a:ext cx="11869" cy="15643"/>
            </a:xfrm>
            <a:custGeom>
              <a:avLst/>
              <a:gdLst/>
              <a:ahLst/>
              <a:cxnLst/>
              <a:rect l="l" t="t" r="r" b="b"/>
              <a:pathLst>
                <a:path w="349" h="460" extrusionOk="0">
                  <a:moveTo>
                    <a:pt x="349" y="426"/>
                  </a:moveTo>
                  <a:cubicBezTo>
                    <a:pt x="315" y="460"/>
                    <a:pt x="281" y="460"/>
                    <a:pt x="281" y="426"/>
                  </a:cubicBezTo>
                  <a:cubicBezTo>
                    <a:pt x="179" y="315"/>
                    <a:pt x="34" y="213"/>
                    <a:pt x="0" y="69"/>
                  </a:cubicBezTo>
                  <a:cubicBezTo>
                    <a:pt x="0" y="35"/>
                    <a:pt x="34" y="35"/>
                    <a:pt x="34" y="1"/>
                  </a:cubicBezTo>
                  <a:lnTo>
                    <a:pt x="102" y="1"/>
                  </a:lnTo>
                  <a:cubicBezTo>
                    <a:pt x="213" y="69"/>
                    <a:pt x="281" y="247"/>
                    <a:pt x="349" y="3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87695" y="739865"/>
              <a:ext cx="12175" cy="14453"/>
            </a:xfrm>
            <a:custGeom>
              <a:avLst/>
              <a:gdLst/>
              <a:ahLst/>
              <a:cxnLst/>
              <a:rect l="l" t="t" r="r" b="b"/>
              <a:pathLst>
                <a:path w="358" h="425" extrusionOk="0">
                  <a:moveTo>
                    <a:pt x="324" y="425"/>
                  </a:moveTo>
                  <a:lnTo>
                    <a:pt x="247" y="425"/>
                  </a:lnTo>
                  <a:cubicBezTo>
                    <a:pt x="213" y="382"/>
                    <a:pt x="179" y="314"/>
                    <a:pt x="111" y="281"/>
                  </a:cubicBezTo>
                  <a:cubicBezTo>
                    <a:pt x="69" y="213"/>
                    <a:pt x="35" y="170"/>
                    <a:pt x="1" y="102"/>
                  </a:cubicBezTo>
                  <a:cubicBezTo>
                    <a:pt x="1" y="68"/>
                    <a:pt x="35" y="34"/>
                    <a:pt x="35" y="34"/>
                  </a:cubicBezTo>
                  <a:cubicBezTo>
                    <a:pt x="69" y="0"/>
                    <a:pt x="111" y="0"/>
                    <a:pt x="111" y="34"/>
                  </a:cubicBezTo>
                  <a:cubicBezTo>
                    <a:pt x="179" y="34"/>
                    <a:pt x="213" y="102"/>
                    <a:pt x="247" y="170"/>
                  </a:cubicBezTo>
                  <a:cubicBezTo>
                    <a:pt x="281" y="247"/>
                    <a:pt x="324" y="281"/>
                    <a:pt x="358" y="348"/>
                  </a:cubicBezTo>
                  <a:cubicBezTo>
                    <a:pt x="358" y="382"/>
                    <a:pt x="358" y="425"/>
                    <a:pt x="324"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652735" y="692765"/>
              <a:ext cx="14487" cy="15643"/>
            </a:xfrm>
            <a:custGeom>
              <a:avLst/>
              <a:gdLst/>
              <a:ahLst/>
              <a:cxnLst/>
              <a:rect l="l" t="t" r="r" b="b"/>
              <a:pathLst>
                <a:path w="426" h="460" extrusionOk="0">
                  <a:moveTo>
                    <a:pt x="426" y="425"/>
                  </a:moveTo>
                  <a:cubicBezTo>
                    <a:pt x="392" y="459"/>
                    <a:pt x="358" y="459"/>
                    <a:pt x="324" y="425"/>
                  </a:cubicBezTo>
                  <a:cubicBezTo>
                    <a:pt x="290" y="357"/>
                    <a:pt x="213" y="281"/>
                    <a:pt x="145" y="247"/>
                  </a:cubicBezTo>
                  <a:cubicBezTo>
                    <a:pt x="111" y="179"/>
                    <a:pt x="35" y="145"/>
                    <a:pt x="35" y="68"/>
                  </a:cubicBezTo>
                  <a:cubicBezTo>
                    <a:pt x="1" y="35"/>
                    <a:pt x="35" y="35"/>
                    <a:pt x="35" y="1"/>
                  </a:cubicBezTo>
                  <a:lnTo>
                    <a:pt x="77" y="1"/>
                  </a:lnTo>
                  <a:cubicBezTo>
                    <a:pt x="247" y="1"/>
                    <a:pt x="358" y="213"/>
                    <a:pt x="426"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633691" y="698818"/>
              <a:ext cx="13025" cy="14487"/>
            </a:xfrm>
            <a:custGeom>
              <a:avLst/>
              <a:gdLst/>
              <a:ahLst/>
              <a:cxnLst/>
              <a:rect l="l" t="t" r="r" b="b"/>
              <a:pathLst>
                <a:path w="383" h="426" extrusionOk="0">
                  <a:moveTo>
                    <a:pt x="349" y="426"/>
                  </a:moveTo>
                  <a:lnTo>
                    <a:pt x="281" y="426"/>
                  </a:lnTo>
                  <a:cubicBezTo>
                    <a:pt x="247" y="358"/>
                    <a:pt x="170" y="315"/>
                    <a:pt x="136" y="247"/>
                  </a:cubicBezTo>
                  <a:cubicBezTo>
                    <a:pt x="68" y="213"/>
                    <a:pt x="34" y="179"/>
                    <a:pt x="0" y="103"/>
                  </a:cubicBezTo>
                  <a:cubicBezTo>
                    <a:pt x="0" y="69"/>
                    <a:pt x="0" y="35"/>
                    <a:pt x="34" y="35"/>
                  </a:cubicBezTo>
                  <a:cubicBezTo>
                    <a:pt x="34" y="1"/>
                    <a:pt x="68" y="1"/>
                    <a:pt x="68" y="1"/>
                  </a:cubicBezTo>
                  <a:cubicBezTo>
                    <a:pt x="213" y="35"/>
                    <a:pt x="315" y="247"/>
                    <a:pt x="383" y="358"/>
                  </a:cubicBezTo>
                  <a:cubicBezTo>
                    <a:pt x="383" y="392"/>
                    <a:pt x="383" y="426"/>
                    <a:pt x="349" y="4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627604" y="713271"/>
              <a:ext cx="10746" cy="14487"/>
            </a:xfrm>
            <a:custGeom>
              <a:avLst/>
              <a:gdLst/>
              <a:ahLst/>
              <a:cxnLst/>
              <a:rect l="l" t="t" r="r" b="b"/>
              <a:pathLst>
                <a:path w="316" h="426" extrusionOk="0">
                  <a:moveTo>
                    <a:pt x="281" y="425"/>
                  </a:moveTo>
                  <a:lnTo>
                    <a:pt x="213" y="425"/>
                  </a:lnTo>
                  <a:cubicBezTo>
                    <a:pt x="179" y="357"/>
                    <a:pt x="103" y="281"/>
                    <a:pt x="69" y="247"/>
                  </a:cubicBezTo>
                  <a:cubicBezTo>
                    <a:pt x="35" y="179"/>
                    <a:pt x="1" y="145"/>
                    <a:pt x="1" y="69"/>
                  </a:cubicBezTo>
                  <a:lnTo>
                    <a:pt x="1" y="1"/>
                  </a:lnTo>
                  <a:lnTo>
                    <a:pt x="103" y="1"/>
                  </a:lnTo>
                  <a:cubicBezTo>
                    <a:pt x="137" y="35"/>
                    <a:pt x="179" y="103"/>
                    <a:pt x="213" y="179"/>
                  </a:cubicBezTo>
                  <a:cubicBezTo>
                    <a:pt x="247" y="247"/>
                    <a:pt x="281" y="281"/>
                    <a:pt x="281" y="357"/>
                  </a:cubicBezTo>
                  <a:cubicBezTo>
                    <a:pt x="315" y="391"/>
                    <a:pt x="315" y="391"/>
                    <a:pt x="28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601044" y="678312"/>
              <a:ext cx="11018" cy="13331"/>
            </a:xfrm>
            <a:custGeom>
              <a:avLst/>
              <a:gdLst/>
              <a:ahLst/>
              <a:cxnLst/>
              <a:rect l="l" t="t" r="r" b="b"/>
              <a:pathLst>
                <a:path w="324" h="392" extrusionOk="0">
                  <a:moveTo>
                    <a:pt x="281" y="358"/>
                  </a:moveTo>
                  <a:cubicBezTo>
                    <a:pt x="247" y="358"/>
                    <a:pt x="213" y="392"/>
                    <a:pt x="213" y="358"/>
                  </a:cubicBezTo>
                  <a:cubicBezTo>
                    <a:pt x="179" y="324"/>
                    <a:pt x="145" y="281"/>
                    <a:pt x="111" y="213"/>
                  </a:cubicBezTo>
                  <a:cubicBezTo>
                    <a:pt x="68" y="179"/>
                    <a:pt x="0" y="145"/>
                    <a:pt x="0" y="69"/>
                  </a:cubicBezTo>
                  <a:cubicBezTo>
                    <a:pt x="0" y="35"/>
                    <a:pt x="34" y="35"/>
                    <a:pt x="34" y="35"/>
                  </a:cubicBezTo>
                  <a:cubicBezTo>
                    <a:pt x="68" y="1"/>
                    <a:pt x="68" y="1"/>
                    <a:pt x="111" y="1"/>
                  </a:cubicBezTo>
                  <a:cubicBezTo>
                    <a:pt x="179" y="35"/>
                    <a:pt x="179" y="111"/>
                    <a:pt x="213" y="145"/>
                  </a:cubicBezTo>
                  <a:cubicBezTo>
                    <a:pt x="247" y="179"/>
                    <a:pt x="281" y="247"/>
                    <a:pt x="323" y="281"/>
                  </a:cubicBezTo>
                  <a:cubicBezTo>
                    <a:pt x="323" y="324"/>
                    <a:pt x="281" y="358"/>
                    <a:pt x="281" y="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612028" y="663892"/>
              <a:ext cx="15609" cy="16766"/>
            </a:xfrm>
            <a:custGeom>
              <a:avLst/>
              <a:gdLst/>
              <a:ahLst/>
              <a:cxnLst/>
              <a:rect l="l" t="t" r="r" b="b"/>
              <a:pathLst>
                <a:path w="459" h="493" extrusionOk="0">
                  <a:moveTo>
                    <a:pt x="425" y="493"/>
                  </a:moveTo>
                  <a:lnTo>
                    <a:pt x="348" y="493"/>
                  </a:lnTo>
                  <a:cubicBezTo>
                    <a:pt x="281" y="425"/>
                    <a:pt x="247" y="357"/>
                    <a:pt x="170" y="280"/>
                  </a:cubicBezTo>
                  <a:cubicBezTo>
                    <a:pt x="102" y="246"/>
                    <a:pt x="34" y="178"/>
                    <a:pt x="0" y="110"/>
                  </a:cubicBezTo>
                  <a:cubicBezTo>
                    <a:pt x="0" y="68"/>
                    <a:pt x="0" y="34"/>
                    <a:pt x="34" y="0"/>
                  </a:cubicBezTo>
                  <a:lnTo>
                    <a:pt x="102" y="0"/>
                  </a:lnTo>
                  <a:cubicBezTo>
                    <a:pt x="170" y="34"/>
                    <a:pt x="213" y="110"/>
                    <a:pt x="281" y="178"/>
                  </a:cubicBezTo>
                  <a:cubicBezTo>
                    <a:pt x="348" y="246"/>
                    <a:pt x="382" y="323"/>
                    <a:pt x="459" y="425"/>
                  </a:cubicBezTo>
                  <a:cubicBezTo>
                    <a:pt x="459" y="425"/>
                    <a:pt x="459" y="459"/>
                    <a:pt x="425"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628760" y="665049"/>
              <a:ext cx="15643" cy="13297"/>
            </a:xfrm>
            <a:custGeom>
              <a:avLst/>
              <a:gdLst/>
              <a:ahLst/>
              <a:cxnLst/>
              <a:rect l="l" t="t" r="r" b="b"/>
              <a:pathLst>
                <a:path w="460" h="391" extrusionOk="0">
                  <a:moveTo>
                    <a:pt x="426" y="357"/>
                  </a:moveTo>
                  <a:cubicBezTo>
                    <a:pt x="392" y="391"/>
                    <a:pt x="392" y="391"/>
                    <a:pt x="358" y="357"/>
                  </a:cubicBezTo>
                  <a:cubicBezTo>
                    <a:pt x="247" y="289"/>
                    <a:pt x="103" y="178"/>
                    <a:pt x="35" y="76"/>
                  </a:cubicBezTo>
                  <a:cubicBezTo>
                    <a:pt x="1" y="34"/>
                    <a:pt x="35" y="34"/>
                    <a:pt x="35" y="0"/>
                  </a:cubicBezTo>
                  <a:lnTo>
                    <a:pt x="69" y="0"/>
                  </a:lnTo>
                  <a:cubicBezTo>
                    <a:pt x="213" y="76"/>
                    <a:pt x="315" y="178"/>
                    <a:pt x="426" y="289"/>
                  </a:cubicBezTo>
                  <a:cubicBezTo>
                    <a:pt x="460" y="323"/>
                    <a:pt x="426" y="357"/>
                    <a:pt x="426"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594990" y="627777"/>
              <a:ext cx="15609" cy="15609"/>
            </a:xfrm>
            <a:custGeom>
              <a:avLst/>
              <a:gdLst/>
              <a:ahLst/>
              <a:cxnLst/>
              <a:rect l="l" t="t" r="r" b="b"/>
              <a:pathLst>
                <a:path w="459" h="459" extrusionOk="0">
                  <a:moveTo>
                    <a:pt x="425" y="459"/>
                  </a:moveTo>
                  <a:lnTo>
                    <a:pt x="357" y="459"/>
                  </a:lnTo>
                  <a:cubicBezTo>
                    <a:pt x="289" y="391"/>
                    <a:pt x="246" y="323"/>
                    <a:pt x="178" y="247"/>
                  </a:cubicBezTo>
                  <a:cubicBezTo>
                    <a:pt x="110" y="213"/>
                    <a:pt x="76" y="179"/>
                    <a:pt x="34" y="111"/>
                  </a:cubicBezTo>
                  <a:cubicBezTo>
                    <a:pt x="0" y="68"/>
                    <a:pt x="34" y="34"/>
                    <a:pt x="34" y="0"/>
                  </a:cubicBezTo>
                  <a:lnTo>
                    <a:pt x="110" y="0"/>
                  </a:lnTo>
                  <a:cubicBezTo>
                    <a:pt x="289" y="34"/>
                    <a:pt x="391" y="247"/>
                    <a:pt x="459" y="391"/>
                  </a:cubicBezTo>
                  <a:cubicBezTo>
                    <a:pt x="459" y="425"/>
                    <a:pt x="459" y="425"/>
                    <a:pt x="425"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586591" y="638727"/>
              <a:ext cx="14487" cy="14487"/>
            </a:xfrm>
            <a:custGeom>
              <a:avLst/>
              <a:gdLst/>
              <a:ahLst/>
              <a:cxnLst/>
              <a:rect l="l" t="t" r="r" b="b"/>
              <a:pathLst>
                <a:path w="426" h="426" extrusionOk="0">
                  <a:moveTo>
                    <a:pt x="391" y="426"/>
                  </a:moveTo>
                  <a:cubicBezTo>
                    <a:pt x="357" y="426"/>
                    <a:pt x="323" y="426"/>
                    <a:pt x="281" y="383"/>
                  </a:cubicBezTo>
                  <a:cubicBezTo>
                    <a:pt x="247" y="315"/>
                    <a:pt x="213" y="281"/>
                    <a:pt x="145" y="213"/>
                  </a:cubicBezTo>
                  <a:cubicBezTo>
                    <a:pt x="111" y="171"/>
                    <a:pt x="35" y="137"/>
                    <a:pt x="1" y="69"/>
                  </a:cubicBezTo>
                  <a:cubicBezTo>
                    <a:pt x="1" y="69"/>
                    <a:pt x="1" y="35"/>
                    <a:pt x="35" y="1"/>
                  </a:cubicBezTo>
                  <a:lnTo>
                    <a:pt x="69" y="1"/>
                  </a:lnTo>
                  <a:cubicBezTo>
                    <a:pt x="213" y="35"/>
                    <a:pt x="323" y="213"/>
                    <a:pt x="391" y="349"/>
                  </a:cubicBezTo>
                  <a:cubicBezTo>
                    <a:pt x="425" y="349"/>
                    <a:pt x="391" y="383"/>
                    <a:pt x="391" y="4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554249" y="606114"/>
              <a:ext cx="14453" cy="14453"/>
            </a:xfrm>
            <a:custGeom>
              <a:avLst/>
              <a:gdLst/>
              <a:ahLst/>
              <a:cxnLst/>
              <a:rect l="l" t="t" r="r" b="b"/>
              <a:pathLst>
                <a:path w="425" h="425" extrusionOk="0">
                  <a:moveTo>
                    <a:pt x="383" y="391"/>
                  </a:moveTo>
                  <a:cubicBezTo>
                    <a:pt x="349" y="425"/>
                    <a:pt x="315" y="425"/>
                    <a:pt x="315" y="391"/>
                  </a:cubicBezTo>
                  <a:lnTo>
                    <a:pt x="136" y="212"/>
                  </a:lnTo>
                  <a:cubicBezTo>
                    <a:pt x="68" y="178"/>
                    <a:pt x="34" y="144"/>
                    <a:pt x="0" y="68"/>
                  </a:cubicBezTo>
                  <a:lnTo>
                    <a:pt x="0" y="0"/>
                  </a:lnTo>
                  <a:lnTo>
                    <a:pt x="34" y="0"/>
                  </a:lnTo>
                  <a:cubicBezTo>
                    <a:pt x="213" y="0"/>
                    <a:pt x="349" y="212"/>
                    <a:pt x="383" y="357"/>
                  </a:cubicBezTo>
                  <a:cubicBezTo>
                    <a:pt x="425" y="357"/>
                    <a:pt x="383" y="391"/>
                    <a:pt x="383"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574450" y="612167"/>
              <a:ext cx="11018" cy="10712"/>
            </a:xfrm>
            <a:custGeom>
              <a:avLst/>
              <a:gdLst/>
              <a:ahLst/>
              <a:cxnLst/>
              <a:rect l="l" t="t" r="r" b="b"/>
              <a:pathLst>
                <a:path w="324" h="315" extrusionOk="0">
                  <a:moveTo>
                    <a:pt x="290" y="315"/>
                  </a:moveTo>
                  <a:cubicBezTo>
                    <a:pt x="256" y="315"/>
                    <a:pt x="213" y="315"/>
                    <a:pt x="213" y="281"/>
                  </a:cubicBezTo>
                  <a:cubicBezTo>
                    <a:pt x="179" y="247"/>
                    <a:pt x="145" y="213"/>
                    <a:pt x="111" y="179"/>
                  </a:cubicBezTo>
                  <a:cubicBezTo>
                    <a:pt x="77" y="145"/>
                    <a:pt x="43" y="102"/>
                    <a:pt x="1" y="68"/>
                  </a:cubicBezTo>
                  <a:cubicBezTo>
                    <a:pt x="1" y="34"/>
                    <a:pt x="1" y="0"/>
                    <a:pt x="43" y="0"/>
                  </a:cubicBezTo>
                  <a:lnTo>
                    <a:pt x="77" y="0"/>
                  </a:lnTo>
                  <a:cubicBezTo>
                    <a:pt x="145" y="0"/>
                    <a:pt x="179" y="34"/>
                    <a:pt x="213" y="102"/>
                  </a:cubicBezTo>
                  <a:cubicBezTo>
                    <a:pt x="256" y="145"/>
                    <a:pt x="290" y="213"/>
                    <a:pt x="290" y="247"/>
                  </a:cubicBezTo>
                  <a:cubicBezTo>
                    <a:pt x="324" y="281"/>
                    <a:pt x="290" y="281"/>
                    <a:pt x="290"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474808" y="479844"/>
              <a:ext cx="465699" cy="158917"/>
            </a:xfrm>
            <a:custGeom>
              <a:avLst/>
              <a:gdLst/>
              <a:ahLst/>
              <a:cxnLst/>
              <a:rect l="l" t="t" r="r" b="b"/>
              <a:pathLst>
                <a:path w="13694" h="4673" extrusionOk="0">
                  <a:moveTo>
                    <a:pt x="13515" y="3645"/>
                  </a:moveTo>
                  <a:cubicBezTo>
                    <a:pt x="12063" y="4673"/>
                    <a:pt x="493" y="706"/>
                    <a:pt x="493" y="706"/>
                  </a:cubicBezTo>
                  <a:lnTo>
                    <a:pt x="0" y="1"/>
                  </a:lnTo>
                  <a:cubicBezTo>
                    <a:pt x="0" y="1"/>
                    <a:pt x="12955" y="986"/>
                    <a:pt x="13626" y="3220"/>
                  </a:cubicBezTo>
                  <a:cubicBezTo>
                    <a:pt x="13694" y="3433"/>
                    <a:pt x="13660" y="3569"/>
                    <a:pt x="13515" y="364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619238" y="533882"/>
              <a:ext cx="15643" cy="9556"/>
            </a:xfrm>
            <a:custGeom>
              <a:avLst/>
              <a:gdLst/>
              <a:ahLst/>
              <a:cxnLst/>
              <a:rect l="l" t="t" r="r" b="b"/>
              <a:pathLst>
                <a:path w="460" h="281" extrusionOk="0">
                  <a:moveTo>
                    <a:pt x="425" y="281"/>
                  </a:moveTo>
                  <a:lnTo>
                    <a:pt x="349" y="281"/>
                  </a:lnTo>
                  <a:cubicBezTo>
                    <a:pt x="281" y="281"/>
                    <a:pt x="247" y="247"/>
                    <a:pt x="213" y="213"/>
                  </a:cubicBezTo>
                  <a:cubicBezTo>
                    <a:pt x="136" y="213"/>
                    <a:pt x="69" y="179"/>
                    <a:pt x="35" y="145"/>
                  </a:cubicBezTo>
                  <a:cubicBezTo>
                    <a:pt x="1" y="111"/>
                    <a:pt x="35" y="68"/>
                    <a:pt x="69" y="34"/>
                  </a:cubicBezTo>
                  <a:lnTo>
                    <a:pt x="69" y="34"/>
                  </a:lnTo>
                  <a:cubicBezTo>
                    <a:pt x="136" y="0"/>
                    <a:pt x="213" y="34"/>
                    <a:pt x="281" y="68"/>
                  </a:cubicBezTo>
                  <a:cubicBezTo>
                    <a:pt x="349" y="111"/>
                    <a:pt x="383" y="145"/>
                    <a:pt x="425" y="213"/>
                  </a:cubicBezTo>
                  <a:cubicBezTo>
                    <a:pt x="459" y="247"/>
                    <a:pt x="425" y="247"/>
                    <a:pt x="425"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617809" y="518272"/>
              <a:ext cx="19384" cy="8400"/>
            </a:xfrm>
            <a:custGeom>
              <a:avLst/>
              <a:gdLst/>
              <a:ahLst/>
              <a:cxnLst/>
              <a:rect l="l" t="t" r="r" b="b"/>
              <a:pathLst>
                <a:path w="570" h="247" extrusionOk="0">
                  <a:moveTo>
                    <a:pt x="569" y="247"/>
                  </a:moveTo>
                  <a:lnTo>
                    <a:pt x="501" y="247"/>
                  </a:lnTo>
                  <a:cubicBezTo>
                    <a:pt x="357" y="213"/>
                    <a:pt x="178" y="179"/>
                    <a:pt x="43" y="103"/>
                  </a:cubicBezTo>
                  <a:cubicBezTo>
                    <a:pt x="0" y="69"/>
                    <a:pt x="0" y="35"/>
                    <a:pt x="43" y="1"/>
                  </a:cubicBezTo>
                  <a:lnTo>
                    <a:pt x="77" y="1"/>
                  </a:lnTo>
                  <a:cubicBezTo>
                    <a:pt x="255" y="1"/>
                    <a:pt x="391" y="103"/>
                    <a:pt x="535" y="179"/>
                  </a:cubicBezTo>
                  <a:cubicBezTo>
                    <a:pt x="569" y="179"/>
                    <a:pt x="569" y="213"/>
                    <a:pt x="569"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652735" y="519429"/>
              <a:ext cx="22887" cy="9556"/>
            </a:xfrm>
            <a:custGeom>
              <a:avLst/>
              <a:gdLst/>
              <a:ahLst/>
              <a:cxnLst/>
              <a:rect l="l" t="t" r="r" b="b"/>
              <a:pathLst>
                <a:path w="673" h="281" extrusionOk="0">
                  <a:moveTo>
                    <a:pt x="638" y="281"/>
                  </a:moveTo>
                  <a:lnTo>
                    <a:pt x="604" y="281"/>
                  </a:lnTo>
                  <a:cubicBezTo>
                    <a:pt x="502" y="247"/>
                    <a:pt x="392" y="247"/>
                    <a:pt x="324" y="213"/>
                  </a:cubicBezTo>
                  <a:lnTo>
                    <a:pt x="213" y="213"/>
                  </a:lnTo>
                  <a:cubicBezTo>
                    <a:pt x="145" y="179"/>
                    <a:pt x="111" y="179"/>
                    <a:pt x="77" y="145"/>
                  </a:cubicBezTo>
                  <a:cubicBezTo>
                    <a:pt x="35" y="145"/>
                    <a:pt x="1" y="69"/>
                    <a:pt x="35" y="35"/>
                  </a:cubicBezTo>
                  <a:lnTo>
                    <a:pt x="77" y="35"/>
                  </a:lnTo>
                  <a:cubicBezTo>
                    <a:pt x="111" y="35"/>
                    <a:pt x="145" y="1"/>
                    <a:pt x="213" y="35"/>
                  </a:cubicBezTo>
                  <a:cubicBezTo>
                    <a:pt x="247" y="35"/>
                    <a:pt x="290" y="35"/>
                    <a:pt x="358" y="69"/>
                  </a:cubicBezTo>
                  <a:cubicBezTo>
                    <a:pt x="426" y="69"/>
                    <a:pt x="536" y="111"/>
                    <a:pt x="604" y="145"/>
                  </a:cubicBezTo>
                  <a:cubicBezTo>
                    <a:pt x="672" y="179"/>
                    <a:pt x="672" y="247"/>
                    <a:pt x="638"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650457" y="537623"/>
              <a:ext cx="17922" cy="9590"/>
            </a:xfrm>
            <a:custGeom>
              <a:avLst/>
              <a:gdLst/>
              <a:ahLst/>
              <a:cxnLst/>
              <a:rect l="l" t="t" r="r" b="b"/>
              <a:pathLst>
                <a:path w="527" h="282" extrusionOk="0">
                  <a:moveTo>
                    <a:pt x="493" y="281"/>
                  </a:moveTo>
                  <a:lnTo>
                    <a:pt x="459" y="281"/>
                  </a:lnTo>
                  <a:cubicBezTo>
                    <a:pt x="391" y="247"/>
                    <a:pt x="314" y="213"/>
                    <a:pt x="246" y="171"/>
                  </a:cubicBezTo>
                  <a:cubicBezTo>
                    <a:pt x="178" y="171"/>
                    <a:pt x="102" y="171"/>
                    <a:pt x="34" y="137"/>
                  </a:cubicBezTo>
                  <a:cubicBezTo>
                    <a:pt x="0" y="103"/>
                    <a:pt x="0" y="69"/>
                    <a:pt x="34" y="35"/>
                  </a:cubicBezTo>
                  <a:lnTo>
                    <a:pt x="68" y="35"/>
                  </a:lnTo>
                  <a:cubicBezTo>
                    <a:pt x="144" y="1"/>
                    <a:pt x="212" y="35"/>
                    <a:pt x="280" y="69"/>
                  </a:cubicBezTo>
                  <a:cubicBezTo>
                    <a:pt x="357" y="103"/>
                    <a:pt x="425" y="137"/>
                    <a:pt x="493" y="171"/>
                  </a:cubicBezTo>
                  <a:cubicBezTo>
                    <a:pt x="527" y="213"/>
                    <a:pt x="527" y="247"/>
                    <a:pt x="493"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681642" y="555545"/>
              <a:ext cx="9862" cy="8400"/>
            </a:xfrm>
            <a:custGeom>
              <a:avLst/>
              <a:gdLst/>
              <a:ahLst/>
              <a:cxnLst/>
              <a:rect l="l" t="t" r="r" b="b"/>
              <a:pathLst>
                <a:path w="290" h="247" extrusionOk="0">
                  <a:moveTo>
                    <a:pt x="247" y="247"/>
                  </a:moveTo>
                  <a:cubicBezTo>
                    <a:pt x="247" y="247"/>
                    <a:pt x="213" y="247"/>
                    <a:pt x="179" y="213"/>
                  </a:cubicBezTo>
                  <a:cubicBezTo>
                    <a:pt x="145" y="213"/>
                    <a:pt x="145" y="179"/>
                    <a:pt x="111" y="145"/>
                  </a:cubicBezTo>
                  <a:cubicBezTo>
                    <a:pt x="77" y="145"/>
                    <a:pt x="34" y="111"/>
                    <a:pt x="0" y="111"/>
                  </a:cubicBezTo>
                  <a:lnTo>
                    <a:pt x="0" y="34"/>
                  </a:lnTo>
                  <a:lnTo>
                    <a:pt x="34" y="0"/>
                  </a:lnTo>
                  <a:cubicBezTo>
                    <a:pt x="145" y="0"/>
                    <a:pt x="213" y="111"/>
                    <a:pt x="247" y="179"/>
                  </a:cubicBezTo>
                  <a:cubicBezTo>
                    <a:pt x="289" y="213"/>
                    <a:pt x="289" y="213"/>
                    <a:pt x="247"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680485" y="537623"/>
              <a:ext cx="18228" cy="9590"/>
            </a:xfrm>
            <a:custGeom>
              <a:avLst/>
              <a:gdLst/>
              <a:ahLst/>
              <a:cxnLst/>
              <a:rect l="l" t="t" r="r" b="b"/>
              <a:pathLst>
                <a:path w="536" h="282" extrusionOk="0">
                  <a:moveTo>
                    <a:pt x="493" y="281"/>
                  </a:moveTo>
                  <a:lnTo>
                    <a:pt x="459" y="281"/>
                  </a:lnTo>
                  <a:cubicBezTo>
                    <a:pt x="323" y="247"/>
                    <a:pt x="111" y="213"/>
                    <a:pt x="34" y="69"/>
                  </a:cubicBezTo>
                  <a:cubicBezTo>
                    <a:pt x="0" y="35"/>
                    <a:pt x="34" y="1"/>
                    <a:pt x="34" y="1"/>
                  </a:cubicBezTo>
                  <a:lnTo>
                    <a:pt x="68" y="1"/>
                  </a:lnTo>
                  <a:cubicBezTo>
                    <a:pt x="145" y="1"/>
                    <a:pt x="213" y="35"/>
                    <a:pt x="281" y="69"/>
                  </a:cubicBezTo>
                  <a:cubicBezTo>
                    <a:pt x="357" y="103"/>
                    <a:pt x="425" y="137"/>
                    <a:pt x="493" y="171"/>
                  </a:cubicBezTo>
                  <a:cubicBezTo>
                    <a:pt x="536" y="171"/>
                    <a:pt x="536" y="247"/>
                    <a:pt x="493"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697251" y="527794"/>
              <a:ext cx="23125" cy="8434"/>
            </a:xfrm>
            <a:custGeom>
              <a:avLst/>
              <a:gdLst/>
              <a:ahLst/>
              <a:cxnLst/>
              <a:rect l="l" t="t" r="r" b="b"/>
              <a:pathLst>
                <a:path w="680" h="248" extrusionOk="0">
                  <a:moveTo>
                    <a:pt x="637" y="247"/>
                  </a:moveTo>
                  <a:lnTo>
                    <a:pt x="603" y="247"/>
                  </a:lnTo>
                  <a:cubicBezTo>
                    <a:pt x="501" y="247"/>
                    <a:pt x="391" y="213"/>
                    <a:pt x="289" y="213"/>
                  </a:cubicBezTo>
                  <a:cubicBezTo>
                    <a:pt x="213" y="179"/>
                    <a:pt x="111" y="179"/>
                    <a:pt x="43" y="145"/>
                  </a:cubicBezTo>
                  <a:cubicBezTo>
                    <a:pt x="0" y="111"/>
                    <a:pt x="0" y="35"/>
                    <a:pt x="43" y="35"/>
                  </a:cubicBezTo>
                  <a:cubicBezTo>
                    <a:pt x="77" y="35"/>
                    <a:pt x="77" y="1"/>
                    <a:pt x="77" y="1"/>
                  </a:cubicBezTo>
                  <a:cubicBezTo>
                    <a:pt x="179" y="1"/>
                    <a:pt x="255" y="35"/>
                    <a:pt x="323" y="77"/>
                  </a:cubicBezTo>
                  <a:cubicBezTo>
                    <a:pt x="425" y="77"/>
                    <a:pt x="535" y="111"/>
                    <a:pt x="603" y="145"/>
                  </a:cubicBezTo>
                  <a:cubicBezTo>
                    <a:pt x="680" y="145"/>
                    <a:pt x="680" y="213"/>
                    <a:pt x="637"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810496" y="572310"/>
              <a:ext cx="14453" cy="8706"/>
            </a:xfrm>
            <a:custGeom>
              <a:avLst/>
              <a:gdLst/>
              <a:ahLst/>
              <a:cxnLst/>
              <a:rect l="l" t="t" r="r" b="b"/>
              <a:pathLst>
                <a:path w="425" h="256" extrusionOk="0">
                  <a:moveTo>
                    <a:pt x="391" y="213"/>
                  </a:moveTo>
                  <a:cubicBezTo>
                    <a:pt x="391" y="213"/>
                    <a:pt x="391" y="255"/>
                    <a:pt x="357" y="213"/>
                  </a:cubicBezTo>
                  <a:cubicBezTo>
                    <a:pt x="281" y="213"/>
                    <a:pt x="247" y="213"/>
                    <a:pt x="179" y="179"/>
                  </a:cubicBezTo>
                  <a:cubicBezTo>
                    <a:pt x="145" y="179"/>
                    <a:pt x="68" y="179"/>
                    <a:pt x="34" y="111"/>
                  </a:cubicBezTo>
                  <a:cubicBezTo>
                    <a:pt x="0" y="111"/>
                    <a:pt x="0" y="77"/>
                    <a:pt x="34" y="43"/>
                  </a:cubicBezTo>
                  <a:lnTo>
                    <a:pt x="68" y="43"/>
                  </a:lnTo>
                  <a:cubicBezTo>
                    <a:pt x="111" y="0"/>
                    <a:pt x="179" y="43"/>
                    <a:pt x="213" y="77"/>
                  </a:cubicBezTo>
                  <a:cubicBezTo>
                    <a:pt x="281" y="77"/>
                    <a:pt x="323" y="111"/>
                    <a:pt x="391" y="145"/>
                  </a:cubicBezTo>
                  <a:cubicBezTo>
                    <a:pt x="425" y="145"/>
                    <a:pt x="425" y="213"/>
                    <a:pt x="391"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787677" y="552076"/>
              <a:ext cx="22853" cy="11869"/>
            </a:xfrm>
            <a:custGeom>
              <a:avLst/>
              <a:gdLst/>
              <a:ahLst/>
              <a:cxnLst/>
              <a:rect l="l" t="t" r="r" b="b"/>
              <a:pathLst>
                <a:path w="672" h="349" extrusionOk="0">
                  <a:moveTo>
                    <a:pt x="637" y="315"/>
                  </a:moveTo>
                  <a:cubicBezTo>
                    <a:pt x="637" y="315"/>
                    <a:pt x="637" y="349"/>
                    <a:pt x="603" y="315"/>
                  </a:cubicBezTo>
                  <a:cubicBezTo>
                    <a:pt x="527" y="315"/>
                    <a:pt x="425" y="281"/>
                    <a:pt x="314" y="247"/>
                  </a:cubicBezTo>
                  <a:cubicBezTo>
                    <a:pt x="212" y="247"/>
                    <a:pt x="102" y="213"/>
                    <a:pt x="34" y="170"/>
                  </a:cubicBezTo>
                  <a:cubicBezTo>
                    <a:pt x="0" y="136"/>
                    <a:pt x="0" y="102"/>
                    <a:pt x="34" y="69"/>
                  </a:cubicBezTo>
                  <a:lnTo>
                    <a:pt x="34" y="69"/>
                  </a:lnTo>
                  <a:cubicBezTo>
                    <a:pt x="246" y="1"/>
                    <a:pt x="493" y="136"/>
                    <a:pt x="637" y="247"/>
                  </a:cubicBezTo>
                  <a:cubicBezTo>
                    <a:pt x="671" y="281"/>
                    <a:pt x="671" y="315"/>
                    <a:pt x="637"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787677" y="537623"/>
              <a:ext cx="28906" cy="9590"/>
            </a:xfrm>
            <a:custGeom>
              <a:avLst/>
              <a:gdLst/>
              <a:ahLst/>
              <a:cxnLst/>
              <a:rect l="l" t="t" r="r" b="b"/>
              <a:pathLst>
                <a:path w="850" h="282" extrusionOk="0">
                  <a:moveTo>
                    <a:pt x="816" y="281"/>
                  </a:moveTo>
                  <a:lnTo>
                    <a:pt x="782" y="281"/>
                  </a:lnTo>
                  <a:cubicBezTo>
                    <a:pt x="569" y="281"/>
                    <a:pt x="246" y="281"/>
                    <a:pt x="34" y="137"/>
                  </a:cubicBezTo>
                  <a:cubicBezTo>
                    <a:pt x="0" y="103"/>
                    <a:pt x="34" y="69"/>
                    <a:pt x="34" y="35"/>
                  </a:cubicBezTo>
                  <a:lnTo>
                    <a:pt x="68" y="35"/>
                  </a:lnTo>
                  <a:cubicBezTo>
                    <a:pt x="212" y="1"/>
                    <a:pt x="314" y="69"/>
                    <a:pt x="425" y="69"/>
                  </a:cubicBezTo>
                  <a:cubicBezTo>
                    <a:pt x="569" y="103"/>
                    <a:pt x="671" y="137"/>
                    <a:pt x="816" y="171"/>
                  </a:cubicBezTo>
                  <a:cubicBezTo>
                    <a:pt x="850" y="213"/>
                    <a:pt x="850" y="247"/>
                    <a:pt x="816"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744317" y="526638"/>
              <a:ext cx="24009" cy="8434"/>
            </a:xfrm>
            <a:custGeom>
              <a:avLst/>
              <a:gdLst/>
              <a:ahLst/>
              <a:cxnLst/>
              <a:rect l="l" t="t" r="r" b="b"/>
              <a:pathLst>
                <a:path w="706" h="248" extrusionOk="0">
                  <a:moveTo>
                    <a:pt x="638" y="247"/>
                  </a:moveTo>
                  <a:lnTo>
                    <a:pt x="604" y="247"/>
                  </a:lnTo>
                  <a:cubicBezTo>
                    <a:pt x="494" y="247"/>
                    <a:pt x="426" y="213"/>
                    <a:pt x="315" y="213"/>
                  </a:cubicBezTo>
                  <a:lnTo>
                    <a:pt x="179" y="213"/>
                  </a:lnTo>
                  <a:cubicBezTo>
                    <a:pt x="145" y="179"/>
                    <a:pt x="103" y="213"/>
                    <a:pt x="35" y="179"/>
                  </a:cubicBezTo>
                  <a:cubicBezTo>
                    <a:pt x="1" y="179"/>
                    <a:pt x="1" y="111"/>
                    <a:pt x="35" y="111"/>
                  </a:cubicBezTo>
                  <a:lnTo>
                    <a:pt x="35" y="111"/>
                  </a:lnTo>
                  <a:cubicBezTo>
                    <a:pt x="213" y="1"/>
                    <a:pt x="460" y="35"/>
                    <a:pt x="638" y="111"/>
                  </a:cubicBezTo>
                  <a:cubicBezTo>
                    <a:pt x="706" y="111"/>
                    <a:pt x="706" y="213"/>
                    <a:pt x="638"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738264" y="554388"/>
              <a:ext cx="21697" cy="6087"/>
            </a:xfrm>
            <a:custGeom>
              <a:avLst/>
              <a:gdLst/>
              <a:ahLst/>
              <a:cxnLst/>
              <a:rect l="l" t="t" r="r" b="b"/>
              <a:pathLst>
                <a:path w="638" h="179" extrusionOk="0">
                  <a:moveTo>
                    <a:pt x="604" y="179"/>
                  </a:moveTo>
                  <a:lnTo>
                    <a:pt x="570" y="179"/>
                  </a:lnTo>
                  <a:lnTo>
                    <a:pt x="323" y="179"/>
                  </a:lnTo>
                  <a:cubicBezTo>
                    <a:pt x="247" y="179"/>
                    <a:pt x="145" y="179"/>
                    <a:pt x="68" y="145"/>
                  </a:cubicBezTo>
                  <a:cubicBezTo>
                    <a:pt x="34" y="145"/>
                    <a:pt x="0" y="68"/>
                    <a:pt x="34" y="34"/>
                  </a:cubicBezTo>
                  <a:lnTo>
                    <a:pt x="68" y="34"/>
                  </a:lnTo>
                  <a:cubicBezTo>
                    <a:pt x="145" y="1"/>
                    <a:pt x="247" y="1"/>
                    <a:pt x="323" y="1"/>
                  </a:cubicBezTo>
                  <a:cubicBezTo>
                    <a:pt x="425" y="34"/>
                    <a:pt x="493" y="68"/>
                    <a:pt x="604" y="102"/>
                  </a:cubicBezTo>
                  <a:cubicBezTo>
                    <a:pt x="638" y="102"/>
                    <a:pt x="638" y="179"/>
                    <a:pt x="604" y="1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769449" y="568842"/>
              <a:ext cx="15950" cy="7244"/>
            </a:xfrm>
            <a:custGeom>
              <a:avLst/>
              <a:gdLst/>
              <a:ahLst/>
              <a:cxnLst/>
              <a:rect l="l" t="t" r="r" b="b"/>
              <a:pathLst>
                <a:path w="469" h="213" extrusionOk="0">
                  <a:moveTo>
                    <a:pt x="426" y="213"/>
                  </a:moveTo>
                  <a:lnTo>
                    <a:pt x="392" y="213"/>
                  </a:lnTo>
                  <a:cubicBezTo>
                    <a:pt x="324" y="213"/>
                    <a:pt x="256" y="179"/>
                    <a:pt x="213" y="179"/>
                  </a:cubicBezTo>
                  <a:lnTo>
                    <a:pt x="145" y="179"/>
                  </a:lnTo>
                  <a:cubicBezTo>
                    <a:pt x="111" y="145"/>
                    <a:pt x="77" y="145"/>
                    <a:pt x="43" y="145"/>
                  </a:cubicBezTo>
                  <a:cubicBezTo>
                    <a:pt x="1" y="102"/>
                    <a:pt x="1" y="34"/>
                    <a:pt x="43" y="34"/>
                  </a:cubicBezTo>
                  <a:lnTo>
                    <a:pt x="43" y="0"/>
                  </a:lnTo>
                  <a:lnTo>
                    <a:pt x="145" y="0"/>
                  </a:lnTo>
                  <a:cubicBezTo>
                    <a:pt x="179" y="0"/>
                    <a:pt x="213" y="0"/>
                    <a:pt x="256" y="34"/>
                  </a:cubicBezTo>
                  <a:cubicBezTo>
                    <a:pt x="324" y="34"/>
                    <a:pt x="392" y="68"/>
                    <a:pt x="426" y="102"/>
                  </a:cubicBezTo>
                  <a:cubicBezTo>
                    <a:pt x="468" y="145"/>
                    <a:pt x="468" y="179"/>
                    <a:pt x="426"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699836" y="549491"/>
              <a:ext cx="19112" cy="10984"/>
            </a:xfrm>
            <a:custGeom>
              <a:avLst/>
              <a:gdLst/>
              <a:ahLst/>
              <a:cxnLst/>
              <a:rect l="l" t="t" r="r" b="b"/>
              <a:pathLst>
                <a:path w="562" h="323" extrusionOk="0">
                  <a:moveTo>
                    <a:pt x="493" y="289"/>
                  </a:moveTo>
                  <a:cubicBezTo>
                    <a:pt x="493" y="323"/>
                    <a:pt x="459" y="323"/>
                    <a:pt x="425" y="323"/>
                  </a:cubicBezTo>
                  <a:cubicBezTo>
                    <a:pt x="349" y="289"/>
                    <a:pt x="281" y="246"/>
                    <a:pt x="213" y="212"/>
                  </a:cubicBezTo>
                  <a:cubicBezTo>
                    <a:pt x="137" y="212"/>
                    <a:pt x="69" y="212"/>
                    <a:pt x="1" y="145"/>
                  </a:cubicBezTo>
                  <a:lnTo>
                    <a:pt x="1" y="77"/>
                  </a:lnTo>
                  <a:lnTo>
                    <a:pt x="35" y="77"/>
                  </a:lnTo>
                  <a:cubicBezTo>
                    <a:pt x="103" y="0"/>
                    <a:pt x="213" y="34"/>
                    <a:pt x="281" y="77"/>
                  </a:cubicBezTo>
                  <a:cubicBezTo>
                    <a:pt x="349" y="77"/>
                    <a:pt x="425" y="145"/>
                    <a:pt x="493" y="178"/>
                  </a:cubicBezTo>
                  <a:cubicBezTo>
                    <a:pt x="561" y="212"/>
                    <a:pt x="527" y="289"/>
                    <a:pt x="493" y="2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486643" y="497766"/>
              <a:ext cx="451552" cy="292669"/>
            </a:xfrm>
            <a:custGeom>
              <a:avLst/>
              <a:gdLst/>
              <a:ahLst/>
              <a:cxnLst/>
              <a:rect l="l" t="t" r="r" b="b"/>
              <a:pathLst>
                <a:path w="13278" h="8606" extrusionOk="0">
                  <a:moveTo>
                    <a:pt x="12072" y="7366"/>
                  </a:moveTo>
                  <a:cubicBezTo>
                    <a:pt x="10339" y="8606"/>
                    <a:pt x="323" y="782"/>
                    <a:pt x="323" y="782"/>
                  </a:cubicBezTo>
                  <a:lnTo>
                    <a:pt x="0" y="1"/>
                  </a:lnTo>
                  <a:cubicBezTo>
                    <a:pt x="0" y="1"/>
                    <a:pt x="13278" y="5063"/>
                    <a:pt x="12250" y="7187"/>
                  </a:cubicBezTo>
                  <a:cubicBezTo>
                    <a:pt x="12216" y="7255"/>
                    <a:pt x="12140" y="7332"/>
                    <a:pt x="12072" y="73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834471" y="725412"/>
              <a:ext cx="19384" cy="10712"/>
            </a:xfrm>
            <a:custGeom>
              <a:avLst/>
              <a:gdLst/>
              <a:ahLst/>
              <a:cxnLst/>
              <a:rect l="l" t="t" r="r" b="b"/>
              <a:pathLst>
                <a:path w="570" h="315" extrusionOk="0">
                  <a:moveTo>
                    <a:pt x="535" y="281"/>
                  </a:moveTo>
                  <a:cubicBezTo>
                    <a:pt x="535" y="281"/>
                    <a:pt x="535" y="315"/>
                    <a:pt x="501" y="281"/>
                  </a:cubicBezTo>
                  <a:lnTo>
                    <a:pt x="391" y="281"/>
                  </a:lnTo>
                  <a:lnTo>
                    <a:pt x="391" y="281"/>
                  </a:lnTo>
                  <a:lnTo>
                    <a:pt x="357" y="281"/>
                  </a:lnTo>
                  <a:cubicBezTo>
                    <a:pt x="323" y="281"/>
                    <a:pt x="289" y="247"/>
                    <a:pt x="255" y="247"/>
                  </a:cubicBezTo>
                  <a:cubicBezTo>
                    <a:pt x="179" y="213"/>
                    <a:pt x="111" y="213"/>
                    <a:pt x="43" y="136"/>
                  </a:cubicBezTo>
                  <a:cubicBezTo>
                    <a:pt x="0" y="102"/>
                    <a:pt x="43" y="68"/>
                    <a:pt x="77" y="34"/>
                  </a:cubicBezTo>
                  <a:lnTo>
                    <a:pt x="111" y="0"/>
                  </a:lnTo>
                  <a:cubicBezTo>
                    <a:pt x="179" y="0"/>
                    <a:pt x="255" y="34"/>
                    <a:pt x="323" y="68"/>
                  </a:cubicBezTo>
                  <a:cubicBezTo>
                    <a:pt x="391" y="102"/>
                    <a:pt x="467" y="136"/>
                    <a:pt x="535" y="170"/>
                  </a:cubicBezTo>
                  <a:cubicBezTo>
                    <a:pt x="569" y="213"/>
                    <a:pt x="569" y="281"/>
                    <a:pt x="535" y="2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859875" y="730037"/>
              <a:ext cx="17956" cy="9862"/>
            </a:xfrm>
            <a:custGeom>
              <a:avLst/>
              <a:gdLst/>
              <a:ahLst/>
              <a:cxnLst/>
              <a:rect l="l" t="t" r="r" b="b"/>
              <a:pathLst>
                <a:path w="528" h="290" extrusionOk="0">
                  <a:moveTo>
                    <a:pt x="493" y="289"/>
                  </a:moveTo>
                  <a:lnTo>
                    <a:pt x="460" y="289"/>
                  </a:lnTo>
                  <a:cubicBezTo>
                    <a:pt x="315" y="247"/>
                    <a:pt x="179" y="213"/>
                    <a:pt x="35" y="111"/>
                  </a:cubicBezTo>
                  <a:cubicBezTo>
                    <a:pt x="1" y="111"/>
                    <a:pt x="1" y="77"/>
                    <a:pt x="35" y="34"/>
                  </a:cubicBezTo>
                  <a:lnTo>
                    <a:pt x="35" y="34"/>
                  </a:lnTo>
                  <a:cubicBezTo>
                    <a:pt x="213" y="0"/>
                    <a:pt x="392" y="77"/>
                    <a:pt x="493" y="179"/>
                  </a:cubicBezTo>
                  <a:cubicBezTo>
                    <a:pt x="527" y="213"/>
                    <a:pt x="527" y="247"/>
                    <a:pt x="493" y="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828690" y="704906"/>
              <a:ext cx="21697" cy="11869"/>
            </a:xfrm>
            <a:custGeom>
              <a:avLst/>
              <a:gdLst/>
              <a:ahLst/>
              <a:cxnLst/>
              <a:rect l="l" t="t" r="r" b="b"/>
              <a:pathLst>
                <a:path w="638" h="349" extrusionOk="0">
                  <a:moveTo>
                    <a:pt x="595" y="315"/>
                  </a:moveTo>
                  <a:cubicBezTo>
                    <a:pt x="595" y="315"/>
                    <a:pt x="561" y="349"/>
                    <a:pt x="561" y="315"/>
                  </a:cubicBezTo>
                  <a:cubicBezTo>
                    <a:pt x="459" y="281"/>
                    <a:pt x="383" y="281"/>
                    <a:pt x="281" y="247"/>
                  </a:cubicBezTo>
                  <a:cubicBezTo>
                    <a:pt x="213" y="213"/>
                    <a:pt x="102" y="213"/>
                    <a:pt x="34" y="179"/>
                  </a:cubicBezTo>
                  <a:cubicBezTo>
                    <a:pt x="0" y="136"/>
                    <a:pt x="0" y="68"/>
                    <a:pt x="34" y="34"/>
                  </a:cubicBezTo>
                  <a:lnTo>
                    <a:pt x="68" y="34"/>
                  </a:lnTo>
                  <a:cubicBezTo>
                    <a:pt x="170" y="0"/>
                    <a:pt x="247" y="68"/>
                    <a:pt x="315" y="102"/>
                  </a:cubicBezTo>
                  <a:cubicBezTo>
                    <a:pt x="425" y="136"/>
                    <a:pt x="493" y="179"/>
                    <a:pt x="595" y="213"/>
                  </a:cubicBezTo>
                  <a:cubicBezTo>
                    <a:pt x="637" y="247"/>
                    <a:pt x="637" y="315"/>
                    <a:pt x="595" y="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826071" y="683243"/>
              <a:ext cx="19418" cy="9556"/>
            </a:xfrm>
            <a:custGeom>
              <a:avLst/>
              <a:gdLst/>
              <a:ahLst/>
              <a:cxnLst/>
              <a:rect l="l" t="t" r="r" b="b"/>
              <a:pathLst>
                <a:path w="571" h="281" extrusionOk="0">
                  <a:moveTo>
                    <a:pt x="570" y="281"/>
                  </a:moveTo>
                  <a:lnTo>
                    <a:pt x="570" y="281"/>
                  </a:lnTo>
                  <a:cubicBezTo>
                    <a:pt x="460" y="281"/>
                    <a:pt x="392" y="247"/>
                    <a:pt x="324" y="213"/>
                  </a:cubicBezTo>
                  <a:cubicBezTo>
                    <a:pt x="247" y="213"/>
                    <a:pt x="145" y="213"/>
                    <a:pt x="77" y="136"/>
                  </a:cubicBezTo>
                  <a:cubicBezTo>
                    <a:pt x="1" y="102"/>
                    <a:pt x="35" y="68"/>
                    <a:pt x="77" y="34"/>
                  </a:cubicBezTo>
                  <a:lnTo>
                    <a:pt x="111" y="0"/>
                  </a:lnTo>
                  <a:cubicBezTo>
                    <a:pt x="179" y="0"/>
                    <a:pt x="290" y="68"/>
                    <a:pt x="358" y="102"/>
                  </a:cubicBezTo>
                  <a:cubicBezTo>
                    <a:pt x="460" y="136"/>
                    <a:pt x="536" y="179"/>
                    <a:pt x="570" y="2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797199" y="702287"/>
              <a:ext cx="21697" cy="12175"/>
            </a:xfrm>
            <a:custGeom>
              <a:avLst/>
              <a:gdLst/>
              <a:ahLst/>
              <a:cxnLst/>
              <a:rect l="l" t="t" r="r" b="b"/>
              <a:pathLst>
                <a:path w="638" h="358" extrusionOk="0">
                  <a:moveTo>
                    <a:pt x="604" y="358"/>
                  </a:moveTo>
                  <a:lnTo>
                    <a:pt x="570" y="358"/>
                  </a:lnTo>
                  <a:cubicBezTo>
                    <a:pt x="459" y="324"/>
                    <a:pt x="357" y="290"/>
                    <a:pt x="247" y="256"/>
                  </a:cubicBezTo>
                  <a:cubicBezTo>
                    <a:pt x="179" y="213"/>
                    <a:pt x="77" y="179"/>
                    <a:pt x="34" y="111"/>
                  </a:cubicBezTo>
                  <a:cubicBezTo>
                    <a:pt x="0" y="77"/>
                    <a:pt x="0" y="43"/>
                    <a:pt x="34" y="1"/>
                  </a:cubicBezTo>
                  <a:lnTo>
                    <a:pt x="111" y="1"/>
                  </a:lnTo>
                  <a:cubicBezTo>
                    <a:pt x="179" y="1"/>
                    <a:pt x="289" y="77"/>
                    <a:pt x="357" y="111"/>
                  </a:cubicBezTo>
                  <a:cubicBezTo>
                    <a:pt x="459" y="145"/>
                    <a:pt x="536" y="213"/>
                    <a:pt x="604" y="290"/>
                  </a:cubicBezTo>
                  <a:cubicBezTo>
                    <a:pt x="638" y="290"/>
                    <a:pt x="638" y="324"/>
                    <a:pt x="604"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88833" y="677155"/>
              <a:ext cx="22853" cy="13331"/>
            </a:xfrm>
            <a:custGeom>
              <a:avLst/>
              <a:gdLst/>
              <a:ahLst/>
              <a:cxnLst/>
              <a:rect l="l" t="t" r="r" b="b"/>
              <a:pathLst>
                <a:path w="672" h="392" extrusionOk="0">
                  <a:moveTo>
                    <a:pt x="637" y="392"/>
                  </a:moveTo>
                  <a:lnTo>
                    <a:pt x="569" y="392"/>
                  </a:lnTo>
                  <a:cubicBezTo>
                    <a:pt x="493" y="358"/>
                    <a:pt x="391" y="281"/>
                    <a:pt x="280" y="247"/>
                  </a:cubicBezTo>
                  <a:cubicBezTo>
                    <a:pt x="212" y="213"/>
                    <a:pt x="110" y="179"/>
                    <a:pt x="34" y="103"/>
                  </a:cubicBezTo>
                  <a:cubicBezTo>
                    <a:pt x="0" y="69"/>
                    <a:pt x="0" y="35"/>
                    <a:pt x="34" y="1"/>
                  </a:cubicBezTo>
                  <a:lnTo>
                    <a:pt x="68" y="1"/>
                  </a:lnTo>
                  <a:cubicBezTo>
                    <a:pt x="280" y="1"/>
                    <a:pt x="535" y="145"/>
                    <a:pt x="637" y="315"/>
                  </a:cubicBezTo>
                  <a:cubicBezTo>
                    <a:pt x="671" y="315"/>
                    <a:pt x="671" y="358"/>
                    <a:pt x="637" y="3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779277" y="653180"/>
              <a:ext cx="15643" cy="9590"/>
            </a:xfrm>
            <a:custGeom>
              <a:avLst/>
              <a:gdLst/>
              <a:ahLst/>
              <a:cxnLst/>
              <a:rect l="l" t="t" r="r" b="b"/>
              <a:pathLst>
                <a:path w="460" h="282" extrusionOk="0">
                  <a:moveTo>
                    <a:pt x="425" y="281"/>
                  </a:moveTo>
                  <a:lnTo>
                    <a:pt x="349" y="281"/>
                  </a:lnTo>
                  <a:cubicBezTo>
                    <a:pt x="315" y="281"/>
                    <a:pt x="247" y="247"/>
                    <a:pt x="179" y="247"/>
                  </a:cubicBezTo>
                  <a:cubicBezTo>
                    <a:pt x="137" y="213"/>
                    <a:pt x="69" y="213"/>
                    <a:pt x="1" y="171"/>
                  </a:cubicBezTo>
                  <a:cubicBezTo>
                    <a:pt x="1" y="103"/>
                    <a:pt x="1" y="69"/>
                    <a:pt x="35" y="35"/>
                  </a:cubicBezTo>
                  <a:lnTo>
                    <a:pt x="35" y="35"/>
                  </a:lnTo>
                  <a:cubicBezTo>
                    <a:pt x="103" y="1"/>
                    <a:pt x="179" y="35"/>
                    <a:pt x="247" y="69"/>
                  </a:cubicBezTo>
                  <a:cubicBezTo>
                    <a:pt x="315" y="69"/>
                    <a:pt x="391" y="103"/>
                    <a:pt x="425" y="171"/>
                  </a:cubicBezTo>
                  <a:cubicBezTo>
                    <a:pt x="459" y="213"/>
                    <a:pt x="459" y="247"/>
                    <a:pt x="425" y="2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761083" y="669946"/>
              <a:ext cx="19384" cy="14487"/>
            </a:xfrm>
            <a:custGeom>
              <a:avLst/>
              <a:gdLst/>
              <a:ahLst/>
              <a:cxnLst/>
              <a:rect l="l" t="t" r="r" b="b"/>
              <a:pathLst>
                <a:path w="570" h="426" extrusionOk="0">
                  <a:moveTo>
                    <a:pt x="536" y="391"/>
                  </a:moveTo>
                  <a:cubicBezTo>
                    <a:pt x="536" y="425"/>
                    <a:pt x="502" y="425"/>
                    <a:pt x="459" y="391"/>
                  </a:cubicBezTo>
                  <a:cubicBezTo>
                    <a:pt x="425" y="357"/>
                    <a:pt x="357" y="315"/>
                    <a:pt x="289" y="281"/>
                  </a:cubicBezTo>
                  <a:cubicBezTo>
                    <a:pt x="213" y="247"/>
                    <a:pt x="111" y="247"/>
                    <a:pt x="35" y="213"/>
                  </a:cubicBezTo>
                  <a:cubicBezTo>
                    <a:pt x="1" y="179"/>
                    <a:pt x="1" y="102"/>
                    <a:pt x="35" y="68"/>
                  </a:cubicBezTo>
                  <a:lnTo>
                    <a:pt x="77" y="68"/>
                  </a:lnTo>
                  <a:cubicBezTo>
                    <a:pt x="247" y="0"/>
                    <a:pt x="459" y="145"/>
                    <a:pt x="570" y="315"/>
                  </a:cubicBezTo>
                  <a:cubicBezTo>
                    <a:pt x="570" y="357"/>
                    <a:pt x="570" y="391"/>
                    <a:pt x="536" y="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764824" y="692765"/>
              <a:ext cx="17956" cy="11018"/>
            </a:xfrm>
            <a:custGeom>
              <a:avLst/>
              <a:gdLst/>
              <a:ahLst/>
              <a:cxnLst/>
              <a:rect l="l" t="t" r="r" b="b"/>
              <a:pathLst>
                <a:path w="528" h="324" extrusionOk="0">
                  <a:moveTo>
                    <a:pt x="494" y="323"/>
                  </a:moveTo>
                  <a:lnTo>
                    <a:pt x="426" y="323"/>
                  </a:lnTo>
                  <a:cubicBezTo>
                    <a:pt x="349" y="281"/>
                    <a:pt x="281" y="247"/>
                    <a:pt x="247" y="213"/>
                  </a:cubicBezTo>
                  <a:cubicBezTo>
                    <a:pt x="179" y="179"/>
                    <a:pt x="103" y="179"/>
                    <a:pt x="35" y="145"/>
                  </a:cubicBezTo>
                  <a:cubicBezTo>
                    <a:pt x="1" y="111"/>
                    <a:pt x="1" y="68"/>
                    <a:pt x="35" y="35"/>
                  </a:cubicBezTo>
                  <a:lnTo>
                    <a:pt x="69" y="35"/>
                  </a:lnTo>
                  <a:cubicBezTo>
                    <a:pt x="137" y="1"/>
                    <a:pt x="213" y="68"/>
                    <a:pt x="281" y="68"/>
                  </a:cubicBezTo>
                  <a:cubicBezTo>
                    <a:pt x="349" y="111"/>
                    <a:pt x="426" y="179"/>
                    <a:pt x="494" y="213"/>
                  </a:cubicBezTo>
                  <a:cubicBezTo>
                    <a:pt x="528" y="247"/>
                    <a:pt x="528" y="281"/>
                    <a:pt x="494"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718914" y="651752"/>
              <a:ext cx="20541" cy="12175"/>
            </a:xfrm>
            <a:custGeom>
              <a:avLst/>
              <a:gdLst/>
              <a:ahLst/>
              <a:cxnLst/>
              <a:rect l="l" t="t" r="r" b="b"/>
              <a:pathLst>
                <a:path w="604" h="358" extrusionOk="0">
                  <a:moveTo>
                    <a:pt x="569" y="323"/>
                  </a:moveTo>
                  <a:cubicBezTo>
                    <a:pt x="569" y="357"/>
                    <a:pt x="535" y="357"/>
                    <a:pt x="535" y="323"/>
                  </a:cubicBezTo>
                  <a:cubicBezTo>
                    <a:pt x="425" y="323"/>
                    <a:pt x="357" y="289"/>
                    <a:pt x="289" y="255"/>
                  </a:cubicBezTo>
                  <a:cubicBezTo>
                    <a:pt x="213" y="213"/>
                    <a:pt x="111" y="213"/>
                    <a:pt x="43" y="179"/>
                  </a:cubicBezTo>
                  <a:cubicBezTo>
                    <a:pt x="0" y="145"/>
                    <a:pt x="0" y="77"/>
                    <a:pt x="43" y="43"/>
                  </a:cubicBezTo>
                  <a:lnTo>
                    <a:pt x="77" y="43"/>
                  </a:lnTo>
                  <a:cubicBezTo>
                    <a:pt x="255" y="0"/>
                    <a:pt x="468" y="111"/>
                    <a:pt x="603" y="255"/>
                  </a:cubicBezTo>
                  <a:cubicBezTo>
                    <a:pt x="603" y="289"/>
                    <a:pt x="603" y="323"/>
                    <a:pt x="569"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734795" y="638727"/>
              <a:ext cx="21697" cy="13059"/>
            </a:xfrm>
            <a:custGeom>
              <a:avLst/>
              <a:gdLst/>
              <a:ahLst/>
              <a:cxnLst/>
              <a:rect l="l" t="t" r="r" b="b"/>
              <a:pathLst>
                <a:path w="638" h="384" extrusionOk="0">
                  <a:moveTo>
                    <a:pt x="595" y="383"/>
                  </a:moveTo>
                  <a:lnTo>
                    <a:pt x="561" y="383"/>
                  </a:lnTo>
                  <a:cubicBezTo>
                    <a:pt x="459" y="349"/>
                    <a:pt x="349" y="315"/>
                    <a:pt x="281" y="281"/>
                  </a:cubicBezTo>
                  <a:cubicBezTo>
                    <a:pt x="170" y="247"/>
                    <a:pt x="68" y="171"/>
                    <a:pt x="34" y="103"/>
                  </a:cubicBezTo>
                  <a:cubicBezTo>
                    <a:pt x="1" y="69"/>
                    <a:pt x="1" y="35"/>
                    <a:pt x="34" y="35"/>
                  </a:cubicBezTo>
                  <a:lnTo>
                    <a:pt x="34" y="35"/>
                  </a:lnTo>
                  <a:cubicBezTo>
                    <a:pt x="136" y="1"/>
                    <a:pt x="247" y="35"/>
                    <a:pt x="349" y="69"/>
                  </a:cubicBezTo>
                  <a:cubicBezTo>
                    <a:pt x="425" y="137"/>
                    <a:pt x="561" y="213"/>
                    <a:pt x="595" y="281"/>
                  </a:cubicBezTo>
                  <a:cubicBezTo>
                    <a:pt x="638" y="315"/>
                    <a:pt x="595" y="349"/>
                    <a:pt x="59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692626" y="621689"/>
              <a:ext cx="19078" cy="11018"/>
            </a:xfrm>
            <a:custGeom>
              <a:avLst/>
              <a:gdLst/>
              <a:ahLst/>
              <a:cxnLst/>
              <a:rect l="l" t="t" r="r" b="b"/>
              <a:pathLst>
                <a:path w="561" h="324" extrusionOk="0">
                  <a:moveTo>
                    <a:pt x="527" y="324"/>
                  </a:moveTo>
                  <a:lnTo>
                    <a:pt x="459" y="324"/>
                  </a:lnTo>
                  <a:cubicBezTo>
                    <a:pt x="391" y="290"/>
                    <a:pt x="315" y="247"/>
                    <a:pt x="247" y="213"/>
                  </a:cubicBezTo>
                  <a:cubicBezTo>
                    <a:pt x="179" y="213"/>
                    <a:pt x="102" y="179"/>
                    <a:pt x="34" y="145"/>
                  </a:cubicBezTo>
                  <a:cubicBezTo>
                    <a:pt x="0" y="111"/>
                    <a:pt x="0" y="35"/>
                    <a:pt x="34" y="1"/>
                  </a:cubicBezTo>
                  <a:lnTo>
                    <a:pt x="68" y="1"/>
                  </a:lnTo>
                  <a:cubicBezTo>
                    <a:pt x="247" y="1"/>
                    <a:pt x="425" y="145"/>
                    <a:pt x="527" y="213"/>
                  </a:cubicBezTo>
                  <a:cubicBezTo>
                    <a:pt x="561" y="247"/>
                    <a:pt x="561" y="290"/>
                    <a:pt x="527" y="3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732211" y="621689"/>
              <a:ext cx="20541" cy="12175"/>
            </a:xfrm>
            <a:custGeom>
              <a:avLst/>
              <a:gdLst/>
              <a:ahLst/>
              <a:cxnLst/>
              <a:rect l="l" t="t" r="r" b="b"/>
              <a:pathLst>
                <a:path w="604" h="358" extrusionOk="0">
                  <a:moveTo>
                    <a:pt x="569" y="358"/>
                  </a:moveTo>
                  <a:lnTo>
                    <a:pt x="535" y="358"/>
                  </a:lnTo>
                  <a:cubicBezTo>
                    <a:pt x="459" y="324"/>
                    <a:pt x="357" y="290"/>
                    <a:pt x="289" y="247"/>
                  </a:cubicBezTo>
                  <a:cubicBezTo>
                    <a:pt x="212" y="213"/>
                    <a:pt x="110" y="213"/>
                    <a:pt x="34" y="179"/>
                  </a:cubicBezTo>
                  <a:cubicBezTo>
                    <a:pt x="0" y="145"/>
                    <a:pt x="0" y="77"/>
                    <a:pt x="34" y="35"/>
                  </a:cubicBezTo>
                  <a:lnTo>
                    <a:pt x="77" y="35"/>
                  </a:lnTo>
                  <a:cubicBezTo>
                    <a:pt x="178" y="1"/>
                    <a:pt x="246" y="35"/>
                    <a:pt x="357" y="111"/>
                  </a:cubicBezTo>
                  <a:cubicBezTo>
                    <a:pt x="425" y="145"/>
                    <a:pt x="501" y="213"/>
                    <a:pt x="569" y="247"/>
                  </a:cubicBezTo>
                  <a:cubicBezTo>
                    <a:pt x="603" y="290"/>
                    <a:pt x="603" y="324"/>
                    <a:pt x="569"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70963" y="588192"/>
              <a:ext cx="21697" cy="13025"/>
            </a:xfrm>
            <a:custGeom>
              <a:avLst/>
              <a:gdLst/>
              <a:ahLst/>
              <a:cxnLst/>
              <a:rect l="l" t="t" r="r" b="b"/>
              <a:pathLst>
                <a:path w="638" h="383" extrusionOk="0">
                  <a:moveTo>
                    <a:pt x="603" y="383"/>
                  </a:moveTo>
                  <a:lnTo>
                    <a:pt x="561" y="383"/>
                  </a:lnTo>
                  <a:cubicBezTo>
                    <a:pt x="493" y="315"/>
                    <a:pt x="391" y="281"/>
                    <a:pt x="280" y="281"/>
                  </a:cubicBezTo>
                  <a:cubicBezTo>
                    <a:pt x="213" y="247"/>
                    <a:pt x="102" y="247"/>
                    <a:pt x="34" y="170"/>
                  </a:cubicBezTo>
                  <a:cubicBezTo>
                    <a:pt x="0" y="136"/>
                    <a:pt x="0" y="102"/>
                    <a:pt x="34" y="68"/>
                  </a:cubicBezTo>
                  <a:lnTo>
                    <a:pt x="34" y="68"/>
                  </a:lnTo>
                  <a:cubicBezTo>
                    <a:pt x="247" y="0"/>
                    <a:pt x="459" y="170"/>
                    <a:pt x="637" y="281"/>
                  </a:cubicBezTo>
                  <a:cubicBezTo>
                    <a:pt x="637" y="315"/>
                    <a:pt x="637" y="349"/>
                    <a:pt x="603"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2229" y="585573"/>
              <a:ext cx="18262" cy="11018"/>
            </a:xfrm>
            <a:custGeom>
              <a:avLst/>
              <a:gdLst/>
              <a:ahLst/>
              <a:cxnLst/>
              <a:rect l="l" t="t" r="r" b="b"/>
              <a:pathLst>
                <a:path w="537" h="324" extrusionOk="0">
                  <a:moveTo>
                    <a:pt x="502" y="290"/>
                  </a:moveTo>
                  <a:lnTo>
                    <a:pt x="468" y="324"/>
                  </a:lnTo>
                  <a:cubicBezTo>
                    <a:pt x="392" y="290"/>
                    <a:pt x="324" y="247"/>
                    <a:pt x="256" y="213"/>
                  </a:cubicBezTo>
                  <a:cubicBezTo>
                    <a:pt x="179" y="213"/>
                    <a:pt x="77" y="179"/>
                    <a:pt x="43" y="145"/>
                  </a:cubicBezTo>
                  <a:cubicBezTo>
                    <a:pt x="1" y="111"/>
                    <a:pt x="1" y="77"/>
                    <a:pt x="43" y="77"/>
                  </a:cubicBezTo>
                  <a:lnTo>
                    <a:pt x="43" y="77"/>
                  </a:lnTo>
                  <a:cubicBezTo>
                    <a:pt x="213" y="1"/>
                    <a:pt x="392" y="145"/>
                    <a:pt x="502" y="213"/>
                  </a:cubicBezTo>
                  <a:cubicBezTo>
                    <a:pt x="536" y="247"/>
                    <a:pt x="536" y="290"/>
                    <a:pt x="502"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664876" y="615636"/>
              <a:ext cx="20541" cy="12175"/>
            </a:xfrm>
            <a:custGeom>
              <a:avLst/>
              <a:gdLst/>
              <a:ahLst/>
              <a:cxnLst/>
              <a:rect l="l" t="t" r="r" b="b"/>
              <a:pathLst>
                <a:path w="604" h="358" extrusionOk="0">
                  <a:moveTo>
                    <a:pt x="570" y="323"/>
                  </a:moveTo>
                  <a:cubicBezTo>
                    <a:pt x="570" y="323"/>
                    <a:pt x="527" y="357"/>
                    <a:pt x="493" y="323"/>
                  </a:cubicBezTo>
                  <a:cubicBezTo>
                    <a:pt x="426" y="289"/>
                    <a:pt x="358" y="289"/>
                    <a:pt x="281" y="255"/>
                  </a:cubicBezTo>
                  <a:cubicBezTo>
                    <a:pt x="213" y="213"/>
                    <a:pt x="103" y="213"/>
                    <a:pt x="35" y="179"/>
                  </a:cubicBezTo>
                  <a:cubicBezTo>
                    <a:pt x="1" y="145"/>
                    <a:pt x="1" y="77"/>
                    <a:pt x="69" y="43"/>
                  </a:cubicBezTo>
                  <a:lnTo>
                    <a:pt x="69" y="43"/>
                  </a:lnTo>
                  <a:cubicBezTo>
                    <a:pt x="179" y="0"/>
                    <a:pt x="247" y="43"/>
                    <a:pt x="358" y="77"/>
                  </a:cubicBezTo>
                  <a:cubicBezTo>
                    <a:pt x="426" y="111"/>
                    <a:pt x="493" y="179"/>
                    <a:pt x="570" y="213"/>
                  </a:cubicBezTo>
                  <a:cubicBezTo>
                    <a:pt x="604" y="255"/>
                    <a:pt x="604" y="323"/>
                    <a:pt x="570"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674432" y="637299"/>
              <a:ext cx="22853" cy="12175"/>
            </a:xfrm>
            <a:custGeom>
              <a:avLst/>
              <a:gdLst/>
              <a:ahLst/>
              <a:cxnLst/>
              <a:rect l="l" t="t" r="r" b="b"/>
              <a:pathLst>
                <a:path w="672" h="358" extrusionOk="0">
                  <a:moveTo>
                    <a:pt x="637" y="323"/>
                  </a:moveTo>
                  <a:cubicBezTo>
                    <a:pt x="603" y="323"/>
                    <a:pt x="603" y="357"/>
                    <a:pt x="569" y="323"/>
                  </a:cubicBezTo>
                  <a:cubicBezTo>
                    <a:pt x="459" y="289"/>
                    <a:pt x="357" y="289"/>
                    <a:pt x="246" y="255"/>
                  </a:cubicBezTo>
                  <a:cubicBezTo>
                    <a:pt x="178" y="213"/>
                    <a:pt x="111" y="145"/>
                    <a:pt x="34" y="77"/>
                  </a:cubicBezTo>
                  <a:cubicBezTo>
                    <a:pt x="0" y="77"/>
                    <a:pt x="0" y="43"/>
                    <a:pt x="34" y="1"/>
                  </a:cubicBezTo>
                  <a:lnTo>
                    <a:pt x="77" y="1"/>
                  </a:lnTo>
                  <a:cubicBezTo>
                    <a:pt x="145" y="1"/>
                    <a:pt x="246" y="43"/>
                    <a:pt x="323" y="77"/>
                  </a:cubicBezTo>
                  <a:cubicBezTo>
                    <a:pt x="425" y="111"/>
                    <a:pt x="535" y="179"/>
                    <a:pt x="603" y="213"/>
                  </a:cubicBezTo>
                  <a:cubicBezTo>
                    <a:pt x="671" y="255"/>
                    <a:pt x="637" y="289"/>
                    <a:pt x="637"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93834" y="579520"/>
              <a:ext cx="15609" cy="13331"/>
            </a:xfrm>
            <a:custGeom>
              <a:avLst/>
              <a:gdLst/>
              <a:ahLst/>
              <a:cxnLst/>
              <a:rect l="l" t="t" r="r" b="b"/>
              <a:pathLst>
                <a:path w="459" h="392" extrusionOk="0">
                  <a:moveTo>
                    <a:pt x="425" y="391"/>
                  </a:moveTo>
                  <a:lnTo>
                    <a:pt x="357" y="391"/>
                  </a:lnTo>
                  <a:cubicBezTo>
                    <a:pt x="323" y="357"/>
                    <a:pt x="280" y="323"/>
                    <a:pt x="246" y="323"/>
                  </a:cubicBezTo>
                  <a:cubicBezTo>
                    <a:pt x="212" y="289"/>
                    <a:pt x="178" y="255"/>
                    <a:pt x="144" y="255"/>
                  </a:cubicBezTo>
                  <a:cubicBezTo>
                    <a:pt x="68" y="213"/>
                    <a:pt x="0" y="145"/>
                    <a:pt x="34" y="77"/>
                  </a:cubicBezTo>
                  <a:lnTo>
                    <a:pt x="68" y="77"/>
                  </a:lnTo>
                  <a:cubicBezTo>
                    <a:pt x="144" y="1"/>
                    <a:pt x="246" y="43"/>
                    <a:pt x="323" y="111"/>
                  </a:cubicBezTo>
                  <a:cubicBezTo>
                    <a:pt x="391" y="145"/>
                    <a:pt x="459" y="255"/>
                    <a:pt x="459" y="323"/>
                  </a:cubicBezTo>
                  <a:cubicBezTo>
                    <a:pt x="425" y="357"/>
                    <a:pt x="425" y="357"/>
                    <a:pt x="425" y="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603356" y="562754"/>
              <a:ext cx="21697" cy="14487"/>
            </a:xfrm>
            <a:custGeom>
              <a:avLst/>
              <a:gdLst/>
              <a:ahLst/>
              <a:cxnLst/>
              <a:rect l="l" t="t" r="r" b="b"/>
              <a:pathLst>
                <a:path w="638" h="426" extrusionOk="0">
                  <a:moveTo>
                    <a:pt x="603" y="392"/>
                  </a:moveTo>
                  <a:cubicBezTo>
                    <a:pt x="570" y="426"/>
                    <a:pt x="536" y="426"/>
                    <a:pt x="536" y="392"/>
                  </a:cubicBezTo>
                  <a:cubicBezTo>
                    <a:pt x="425" y="358"/>
                    <a:pt x="357" y="281"/>
                    <a:pt x="255" y="247"/>
                  </a:cubicBezTo>
                  <a:cubicBezTo>
                    <a:pt x="179" y="213"/>
                    <a:pt x="77" y="179"/>
                    <a:pt x="43" y="111"/>
                  </a:cubicBezTo>
                  <a:cubicBezTo>
                    <a:pt x="0" y="69"/>
                    <a:pt x="0" y="35"/>
                    <a:pt x="43" y="35"/>
                  </a:cubicBezTo>
                  <a:lnTo>
                    <a:pt x="43" y="35"/>
                  </a:lnTo>
                  <a:cubicBezTo>
                    <a:pt x="145" y="1"/>
                    <a:pt x="255" y="69"/>
                    <a:pt x="357" y="111"/>
                  </a:cubicBezTo>
                  <a:cubicBezTo>
                    <a:pt x="425" y="179"/>
                    <a:pt x="536" y="247"/>
                    <a:pt x="603" y="324"/>
                  </a:cubicBezTo>
                  <a:cubicBezTo>
                    <a:pt x="637" y="358"/>
                    <a:pt x="603" y="392"/>
                    <a:pt x="603" y="3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492696" y="518272"/>
              <a:ext cx="203433" cy="474405"/>
            </a:xfrm>
            <a:custGeom>
              <a:avLst/>
              <a:gdLst/>
              <a:ahLst/>
              <a:cxnLst/>
              <a:rect l="l" t="t" r="r" b="b"/>
              <a:pathLst>
                <a:path w="5982" h="13950" extrusionOk="0">
                  <a:moveTo>
                    <a:pt x="4104" y="12955"/>
                  </a:moveTo>
                  <a:cubicBezTo>
                    <a:pt x="4070" y="12989"/>
                    <a:pt x="4002" y="13023"/>
                    <a:pt x="3968" y="13023"/>
                  </a:cubicBezTo>
                  <a:cubicBezTo>
                    <a:pt x="1700" y="13949"/>
                    <a:pt x="1" y="3008"/>
                    <a:pt x="358" y="1"/>
                  </a:cubicBezTo>
                  <a:cubicBezTo>
                    <a:pt x="358" y="1"/>
                    <a:pt x="5981" y="11613"/>
                    <a:pt x="4104" y="129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514359" y="632674"/>
              <a:ext cx="9590" cy="20541"/>
            </a:xfrm>
            <a:custGeom>
              <a:avLst/>
              <a:gdLst/>
              <a:ahLst/>
              <a:cxnLst/>
              <a:rect l="l" t="t" r="r" b="b"/>
              <a:pathLst>
                <a:path w="282" h="604" extrusionOk="0">
                  <a:moveTo>
                    <a:pt x="281" y="604"/>
                  </a:moveTo>
                  <a:lnTo>
                    <a:pt x="213" y="604"/>
                  </a:lnTo>
                  <a:cubicBezTo>
                    <a:pt x="179" y="493"/>
                    <a:pt x="145" y="425"/>
                    <a:pt x="111" y="349"/>
                  </a:cubicBezTo>
                  <a:cubicBezTo>
                    <a:pt x="69" y="247"/>
                    <a:pt x="1" y="179"/>
                    <a:pt x="35" y="69"/>
                  </a:cubicBezTo>
                  <a:cubicBezTo>
                    <a:pt x="35" y="35"/>
                    <a:pt x="35" y="35"/>
                    <a:pt x="69" y="35"/>
                  </a:cubicBezTo>
                  <a:cubicBezTo>
                    <a:pt x="111" y="1"/>
                    <a:pt x="145" y="1"/>
                    <a:pt x="179" y="35"/>
                  </a:cubicBezTo>
                  <a:cubicBezTo>
                    <a:pt x="247" y="103"/>
                    <a:pt x="247" y="213"/>
                    <a:pt x="281" y="315"/>
                  </a:cubicBezTo>
                  <a:lnTo>
                    <a:pt x="281" y="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533743" y="634986"/>
              <a:ext cx="8400" cy="16800"/>
            </a:xfrm>
            <a:custGeom>
              <a:avLst/>
              <a:gdLst/>
              <a:ahLst/>
              <a:cxnLst/>
              <a:rect l="l" t="t" r="r" b="b"/>
              <a:pathLst>
                <a:path w="247" h="494" extrusionOk="0">
                  <a:moveTo>
                    <a:pt x="246" y="459"/>
                  </a:moveTo>
                  <a:cubicBezTo>
                    <a:pt x="212" y="493"/>
                    <a:pt x="136" y="493"/>
                    <a:pt x="136" y="459"/>
                  </a:cubicBezTo>
                  <a:cubicBezTo>
                    <a:pt x="102" y="357"/>
                    <a:pt x="68" y="281"/>
                    <a:pt x="68" y="213"/>
                  </a:cubicBezTo>
                  <a:cubicBezTo>
                    <a:pt x="34" y="145"/>
                    <a:pt x="0" y="69"/>
                    <a:pt x="68" y="1"/>
                  </a:cubicBezTo>
                  <a:lnTo>
                    <a:pt x="68" y="1"/>
                  </a:lnTo>
                  <a:lnTo>
                    <a:pt x="136" y="1"/>
                  </a:lnTo>
                  <a:cubicBezTo>
                    <a:pt x="212" y="35"/>
                    <a:pt x="212" y="111"/>
                    <a:pt x="246" y="179"/>
                  </a:cubicBezTo>
                  <a:lnTo>
                    <a:pt x="246" y="42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555406" y="657805"/>
              <a:ext cx="7244" cy="15643"/>
            </a:xfrm>
            <a:custGeom>
              <a:avLst/>
              <a:gdLst/>
              <a:ahLst/>
              <a:cxnLst/>
              <a:rect l="l" t="t" r="r" b="b"/>
              <a:pathLst>
                <a:path w="213" h="460" extrusionOk="0">
                  <a:moveTo>
                    <a:pt x="179" y="459"/>
                  </a:moveTo>
                  <a:cubicBezTo>
                    <a:pt x="136" y="459"/>
                    <a:pt x="102" y="459"/>
                    <a:pt x="102" y="425"/>
                  </a:cubicBezTo>
                  <a:cubicBezTo>
                    <a:pt x="68" y="357"/>
                    <a:pt x="34" y="323"/>
                    <a:pt x="34" y="247"/>
                  </a:cubicBezTo>
                  <a:cubicBezTo>
                    <a:pt x="34" y="213"/>
                    <a:pt x="0" y="179"/>
                    <a:pt x="0" y="145"/>
                  </a:cubicBezTo>
                  <a:lnTo>
                    <a:pt x="0" y="77"/>
                  </a:lnTo>
                  <a:cubicBezTo>
                    <a:pt x="0" y="35"/>
                    <a:pt x="34" y="35"/>
                    <a:pt x="34" y="35"/>
                  </a:cubicBezTo>
                  <a:cubicBezTo>
                    <a:pt x="68" y="1"/>
                    <a:pt x="102" y="35"/>
                    <a:pt x="102" y="77"/>
                  </a:cubicBezTo>
                  <a:cubicBezTo>
                    <a:pt x="136" y="111"/>
                    <a:pt x="136" y="111"/>
                    <a:pt x="136" y="145"/>
                  </a:cubicBezTo>
                  <a:lnTo>
                    <a:pt x="136" y="213"/>
                  </a:lnTo>
                  <a:cubicBezTo>
                    <a:pt x="179" y="289"/>
                    <a:pt x="179" y="357"/>
                    <a:pt x="179" y="391"/>
                  </a:cubicBezTo>
                  <a:cubicBezTo>
                    <a:pt x="213" y="425"/>
                    <a:pt x="179" y="459"/>
                    <a:pt x="179"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533743" y="674843"/>
              <a:ext cx="10712" cy="19112"/>
            </a:xfrm>
            <a:custGeom>
              <a:avLst/>
              <a:gdLst/>
              <a:ahLst/>
              <a:cxnLst/>
              <a:rect l="l" t="t" r="r" b="b"/>
              <a:pathLst>
                <a:path w="315" h="562" extrusionOk="0">
                  <a:moveTo>
                    <a:pt x="314" y="528"/>
                  </a:moveTo>
                  <a:cubicBezTo>
                    <a:pt x="280" y="562"/>
                    <a:pt x="246" y="562"/>
                    <a:pt x="212" y="528"/>
                  </a:cubicBezTo>
                  <a:cubicBezTo>
                    <a:pt x="136" y="383"/>
                    <a:pt x="0" y="213"/>
                    <a:pt x="34" y="69"/>
                  </a:cubicBezTo>
                  <a:lnTo>
                    <a:pt x="34" y="1"/>
                  </a:lnTo>
                  <a:cubicBezTo>
                    <a:pt x="68" y="1"/>
                    <a:pt x="102" y="1"/>
                    <a:pt x="136" y="35"/>
                  </a:cubicBezTo>
                  <a:cubicBezTo>
                    <a:pt x="178" y="103"/>
                    <a:pt x="212" y="171"/>
                    <a:pt x="246" y="247"/>
                  </a:cubicBezTo>
                  <a:cubicBezTo>
                    <a:pt x="246" y="315"/>
                    <a:pt x="280" y="383"/>
                    <a:pt x="314" y="4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533743" y="722793"/>
              <a:ext cx="9556" cy="14487"/>
            </a:xfrm>
            <a:custGeom>
              <a:avLst/>
              <a:gdLst/>
              <a:ahLst/>
              <a:cxnLst/>
              <a:rect l="l" t="t" r="r" b="b"/>
              <a:pathLst>
                <a:path w="281" h="426" extrusionOk="0">
                  <a:moveTo>
                    <a:pt x="280" y="426"/>
                  </a:moveTo>
                  <a:lnTo>
                    <a:pt x="212" y="426"/>
                  </a:lnTo>
                  <a:cubicBezTo>
                    <a:pt x="136" y="392"/>
                    <a:pt x="136" y="324"/>
                    <a:pt x="102" y="247"/>
                  </a:cubicBezTo>
                  <a:cubicBezTo>
                    <a:pt x="68" y="213"/>
                    <a:pt x="0" y="145"/>
                    <a:pt x="34" y="77"/>
                  </a:cubicBezTo>
                  <a:cubicBezTo>
                    <a:pt x="34" y="35"/>
                    <a:pt x="34" y="1"/>
                    <a:pt x="68" y="1"/>
                  </a:cubicBezTo>
                  <a:lnTo>
                    <a:pt x="178" y="1"/>
                  </a:lnTo>
                  <a:cubicBezTo>
                    <a:pt x="212" y="35"/>
                    <a:pt x="246" y="145"/>
                    <a:pt x="246" y="213"/>
                  </a:cubicBezTo>
                  <a:cubicBezTo>
                    <a:pt x="280" y="247"/>
                    <a:pt x="280" y="324"/>
                    <a:pt x="280" y="3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551631" y="719359"/>
              <a:ext cx="11018" cy="21697"/>
            </a:xfrm>
            <a:custGeom>
              <a:avLst/>
              <a:gdLst/>
              <a:ahLst/>
              <a:cxnLst/>
              <a:rect l="l" t="t" r="r" b="b"/>
              <a:pathLst>
                <a:path w="324" h="638" extrusionOk="0">
                  <a:moveTo>
                    <a:pt x="290" y="603"/>
                  </a:moveTo>
                  <a:cubicBezTo>
                    <a:pt x="247" y="637"/>
                    <a:pt x="179" y="603"/>
                    <a:pt x="145" y="561"/>
                  </a:cubicBezTo>
                  <a:cubicBezTo>
                    <a:pt x="111" y="459"/>
                    <a:pt x="77" y="391"/>
                    <a:pt x="77" y="280"/>
                  </a:cubicBezTo>
                  <a:cubicBezTo>
                    <a:pt x="35" y="212"/>
                    <a:pt x="1" y="136"/>
                    <a:pt x="35" y="34"/>
                  </a:cubicBezTo>
                  <a:lnTo>
                    <a:pt x="77" y="0"/>
                  </a:lnTo>
                  <a:cubicBezTo>
                    <a:pt x="111" y="0"/>
                    <a:pt x="145" y="0"/>
                    <a:pt x="179" y="34"/>
                  </a:cubicBezTo>
                  <a:cubicBezTo>
                    <a:pt x="213" y="102"/>
                    <a:pt x="213" y="178"/>
                    <a:pt x="247" y="246"/>
                  </a:cubicBezTo>
                  <a:cubicBezTo>
                    <a:pt x="247" y="348"/>
                    <a:pt x="290" y="425"/>
                    <a:pt x="324" y="493"/>
                  </a:cubicBezTo>
                  <a:cubicBezTo>
                    <a:pt x="324" y="527"/>
                    <a:pt x="324" y="561"/>
                    <a:pt x="290" y="6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579381" y="734934"/>
              <a:ext cx="7244" cy="17956"/>
            </a:xfrm>
            <a:custGeom>
              <a:avLst/>
              <a:gdLst/>
              <a:ahLst/>
              <a:cxnLst/>
              <a:rect l="l" t="t" r="r" b="b"/>
              <a:pathLst>
                <a:path w="213" h="528" extrusionOk="0">
                  <a:moveTo>
                    <a:pt x="213" y="493"/>
                  </a:moveTo>
                  <a:cubicBezTo>
                    <a:pt x="179" y="527"/>
                    <a:pt x="111" y="493"/>
                    <a:pt x="68" y="459"/>
                  </a:cubicBezTo>
                  <a:cubicBezTo>
                    <a:pt x="68" y="315"/>
                    <a:pt x="34" y="213"/>
                    <a:pt x="0" y="69"/>
                  </a:cubicBezTo>
                  <a:lnTo>
                    <a:pt x="34" y="35"/>
                  </a:lnTo>
                  <a:cubicBezTo>
                    <a:pt x="68" y="1"/>
                    <a:pt x="111" y="35"/>
                    <a:pt x="111" y="35"/>
                  </a:cubicBezTo>
                  <a:cubicBezTo>
                    <a:pt x="179" y="179"/>
                    <a:pt x="213" y="281"/>
                    <a:pt x="213"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585434" y="778294"/>
              <a:ext cx="8434" cy="20541"/>
            </a:xfrm>
            <a:custGeom>
              <a:avLst/>
              <a:gdLst/>
              <a:ahLst/>
              <a:cxnLst/>
              <a:rect l="l" t="t" r="r" b="b"/>
              <a:pathLst>
                <a:path w="248" h="604" extrusionOk="0">
                  <a:moveTo>
                    <a:pt x="213" y="569"/>
                  </a:moveTo>
                  <a:cubicBezTo>
                    <a:pt x="179" y="603"/>
                    <a:pt x="103" y="603"/>
                    <a:pt x="103" y="569"/>
                  </a:cubicBezTo>
                  <a:cubicBezTo>
                    <a:pt x="69" y="391"/>
                    <a:pt x="1" y="212"/>
                    <a:pt x="1" y="34"/>
                  </a:cubicBezTo>
                  <a:lnTo>
                    <a:pt x="35" y="0"/>
                  </a:lnTo>
                  <a:cubicBezTo>
                    <a:pt x="35" y="0"/>
                    <a:pt x="69" y="0"/>
                    <a:pt x="103" y="34"/>
                  </a:cubicBezTo>
                  <a:cubicBezTo>
                    <a:pt x="179" y="178"/>
                    <a:pt x="213" y="357"/>
                    <a:pt x="213" y="527"/>
                  </a:cubicBezTo>
                  <a:cubicBezTo>
                    <a:pt x="247" y="527"/>
                    <a:pt x="213" y="569"/>
                    <a:pt x="213" y="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50475" y="760066"/>
              <a:ext cx="8434" cy="17106"/>
            </a:xfrm>
            <a:custGeom>
              <a:avLst/>
              <a:gdLst/>
              <a:ahLst/>
              <a:cxnLst/>
              <a:rect l="l" t="t" r="r" b="b"/>
              <a:pathLst>
                <a:path w="248" h="503" extrusionOk="0">
                  <a:moveTo>
                    <a:pt x="213" y="502"/>
                  </a:moveTo>
                  <a:cubicBezTo>
                    <a:pt x="179" y="502"/>
                    <a:pt x="145" y="502"/>
                    <a:pt x="145" y="468"/>
                  </a:cubicBezTo>
                  <a:cubicBezTo>
                    <a:pt x="111" y="392"/>
                    <a:pt x="69" y="324"/>
                    <a:pt x="35" y="256"/>
                  </a:cubicBezTo>
                  <a:cubicBezTo>
                    <a:pt x="35" y="213"/>
                    <a:pt x="1" y="145"/>
                    <a:pt x="35" y="77"/>
                  </a:cubicBezTo>
                  <a:lnTo>
                    <a:pt x="35" y="43"/>
                  </a:lnTo>
                  <a:cubicBezTo>
                    <a:pt x="69" y="1"/>
                    <a:pt x="111" y="1"/>
                    <a:pt x="145" y="43"/>
                  </a:cubicBezTo>
                  <a:cubicBezTo>
                    <a:pt x="179" y="77"/>
                    <a:pt x="179" y="145"/>
                    <a:pt x="213" y="213"/>
                  </a:cubicBezTo>
                  <a:cubicBezTo>
                    <a:pt x="213" y="290"/>
                    <a:pt x="213" y="358"/>
                    <a:pt x="247" y="426"/>
                  </a:cubicBezTo>
                  <a:cubicBezTo>
                    <a:pt x="247" y="468"/>
                    <a:pt x="213" y="468"/>
                    <a:pt x="213"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542109" y="784347"/>
              <a:ext cx="10712" cy="15643"/>
            </a:xfrm>
            <a:custGeom>
              <a:avLst/>
              <a:gdLst/>
              <a:ahLst/>
              <a:cxnLst/>
              <a:rect l="l" t="t" r="r" b="b"/>
              <a:pathLst>
                <a:path w="315" h="460" extrusionOk="0">
                  <a:moveTo>
                    <a:pt x="281" y="425"/>
                  </a:moveTo>
                  <a:cubicBezTo>
                    <a:pt x="281" y="425"/>
                    <a:pt x="247" y="459"/>
                    <a:pt x="213" y="425"/>
                  </a:cubicBezTo>
                  <a:cubicBezTo>
                    <a:pt x="145" y="349"/>
                    <a:pt x="0" y="179"/>
                    <a:pt x="68" y="34"/>
                  </a:cubicBezTo>
                  <a:lnTo>
                    <a:pt x="102" y="34"/>
                  </a:lnTo>
                  <a:cubicBezTo>
                    <a:pt x="145" y="0"/>
                    <a:pt x="179" y="34"/>
                    <a:pt x="179" y="34"/>
                  </a:cubicBezTo>
                  <a:cubicBezTo>
                    <a:pt x="213" y="68"/>
                    <a:pt x="213" y="136"/>
                    <a:pt x="213" y="213"/>
                  </a:cubicBezTo>
                  <a:cubicBezTo>
                    <a:pt x="247" y="247"/>
                    <a:pt x="281" y="281"/>
                    <a:pt x="315" y="349"/>
                  </a:cubicBezTo>
                  <a:cubicBezTo>
                    <a:pt x="315" y="349"/>
                    <a:pt x="315" y="425"/>
                    <a:pt x="281"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560031" y="803425"/>
              <a:ext cx="7244" cy="20541"/>
            </a:xfrm>
            <a:custGeom>
              <a:avLst/>
              <a:gdLst/>
              <a:ahLst/>
              <a:cxnLst/>
              <a:rect l="l" t="t" r="r" b="b"/>
              <a:pathLst>
                <a:path w="213" h="604" extrusionOk="0">
                  <a:moveTo>
                    <a:pt x="179" y="603"/>
                  </a:moveTo>
                  <a:cubicBezTo>
                    <a:pt x="145" y="603"/>
                    <a:pt x="111" y="603"/>
                    <a:pt x="77" y="569"/>
                  </a:cubicBezTo>
                  <a:cubicBezTo>
                    <a:pt x="43" y="501"/>
                    <a:pt x="0" y="391"/>
                    <a:pt x="0" y="289"/>
                  </a:cubicBezTo>
                  <a:cubicBezTo>
                    <a:pt x="0" y="212"/>
                    <a:pt x="43" y="110"/>
                    <a:pt x="77" y="43"/>
                  </a:cubicBezTo>
                  <a:lnTo>
                    <a:pt x="77" y="43"/>
                  </a:lnTo>
                  <a:cubicBezTo>
                    <a:pt x="111" y="0"/>
                    <a:pt x="145" y="43"/>
                    <a:pt x="145" y="77"/>
                  </a:cubicBezTo>
                  <a:lnTo>
                    <a:pt x="145" y="178"/>
                  </a:lnTo>
                  <a:lnTo>
                    <a:pt x="145" y="289"/>
                  </a:lnTo>
                  <a:cubicBezTo>
                    <a:pt x="145" y="357"/>
                    <a:pt x="145" y="467"/>
                    <a:pt x="213" y="535"/>
                  </a:cubicBezTo>
                  <a:cubicBezTo>
                    <a:pt x="213" y="535"/>
                    <a:pt x="179" y="569"/>
                    <a:pt x="179" y="6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580537" y="816688"/>
              <a:ext cx="7244" cy="18228"/>
            </a:xfrm>
            <a:custGeom>
              <a:avLst/>
              <a:gdLst/>
              <a:ahLst/>
              <a:cxnLst/>
              <a:rect l="l" t="t" r="r" b="b"/>
              <a:pathLst>
                <a:path w="213" h="536" extrusionOk="0">
                  <a:moveTo>
                    <a:pt x="213" y="536"/>
                  </a:moveTo>
                  <a:cubicBezTo>
                    <a:pt x="179" y="536"/>
                    <a:pt x="145" y="536"/>
                    <a:pt x="111" y="502"/>
                  </a:cubicBezTo>
                  <a:cubicBezTo>
                    <a:pt x="111" y="426"/>
                    <a:pt x="77" y="358"/>
                    <a:pt x="77" y="290"/>
                  </a:cubicBezTo>
                  <a:cubicBezTo>
                    <a:pt x="34" y="213"/>
                    <a:pt x="0" y="145"/>
                    <a:pt x="0" y="77"/>
                  </a:cubicBezTo>
                  <a:cubicBezTo>
                    <a:pt x="0" y="77"/>
                    <a:pt x="0" y="35"/>
                    <a:pt x="34" y="35"/>
                  </a:cubicBezTo>
                  <a:cubicBezTo>
                    <a:pt x="34" y="1"/>
                    <a:pt x="77" y="1"/>
                    <a:pt x="111" y="35"/>
                  </a:cubicBezTo>
                  <a:cubicBezTo>
                    <a:pt x="213" y="145"/>
                    <a:pt x="213" y="324"/>
                    <a:pt x="213" y="4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605941" y="828829"/>
              <a:ext cx="8434" cy="20541"/>
            </a:xfrm>
            <a:custGeom>
              <a:avLst/>
              <a:gdLst/>
              <a:ahLst/>
              <a:cxnLst/>
              <a:rect l="l" t="t" r="r" b="b"/>
              <a:pathLst>
                <a:path w="248" h="604" extrusionOk="0">
                  <a:moveTo>
                    <a:pt x="213" y="604"/>
                  </a:moveTo>
                  <a:cubicBezTo>
                    <a:pt x="213" y="604"/>
                    <a:pt x="179" y="604"/>
                    <a:pt x="137" y="570"/>
                  </a:cubicBezTo>
                  <a:cubicBezTo>
                    <a:pt x="69" y="391"/>
                    <a:pt x="1" y="213"/>
                    <a:pt x="35" y="35"/>
                  </a:cubicBezTo>
                  <a:lnTo>
                    <a:pt x="69" y="35"/>
                  </a:lnTo>
                  <a:cubicBezTo>
                    <a:pt x="69" y="1"/>
                    <a:pt x="103" y="35"/>
                    <a:pt x="137" y="35"/>
                  </a:cubicBezTo>
                  <a:cubicBezTo>
                    <a:pt x="247" y="179"/>
                    <a:pt x="247" y="357"/>
                    <a:pt x="247" y="527"/>
                  </a:cubicBezTo>
                  <a:cubicBezTo>
                    <a:pt x="247" y="570"/>
                    <a:pt x="247" y="570"/>
                    <a:pt x="213" y="6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66084" y="862632"/>
              <a:ext cx="11018" cy="14487"/>
            </a:xfrm>
            <a:custGeom>
              <a:avLst/>
              <a:gdLst/>
              <a:ahLst/>
              <a:cxnLst/>
              <a:rect l="l" t="t" r="r" b="b"/>
              <a:pathLst>
                <a:path w="324" h="426" extrusionOk="0">
                  <a:moveTo>
                    <a:pt x="289" y="425"/>
                  </a:moveTo>
                  <a:cubicBezTo>
                    <a:pt x="247" y="425"/>
                    <a:pt x="213" y="425"/>
                    <a:pt x="179" y="383"/>
                  </a:cubicBezTo>
                  <a:cubicBezTo>
                    <a:pt x="145" y="315"/>
                    <a:pt x="111" y="281"/>
                    <a:pt x="77" y="213"/>
                  </a:cubicBezTo>
                  <a:cubicBezTo>
                    <a:pt x="35" y="136"/>
                    <a:pt x="1" y="102"/>
                    <a:pt x="35" y="34"/>
                  </a:cubicBezTo>
                  <a:cubicBezTo>
                    <a:pt x="35" y="1"/>
                    <a:pt x="35" y="1"/>
                    <a:pt x="77" y="1"/>
                  </a:cubicBezTo>
                  <a:lnTo>
                    <a:pt x="111" y="1"/>
                  </a:lnTo>
                  <a:cubicBezTo>
                    <a:pt x="179" y="1"/>
                    <a:pt x="213" y="68"/>
                    <a:pt x="213" y="136"/>
                  </a:cubicBezTo>
                  <a:cubicBezTo>
                    <a:pt x="247" y="213"/>
                    <a:pt x="289" y="247"/>
                    <a:pt x="323" y="315"/>
                  </a:cubicBezTo>
                  <a:cubicBezTo>
                    <a:pt x="323" y="349"/>
                    <a:pt x="323" y="383"/>
                    <a:pt x="289"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87747" y="861204"/>
              <a:ext cx="11018" cy="17072"/>
            </a:xfrm>
            <a:custGeom>
              <a:avLst/>
              <a:gdLst/>
              <a:ahLst/>
              <a:cxnLst/>
              <a:rect l="l" t="t" r="r" b="b"/>
              <a:pathLst>
                <a:path w="324" h="502" extrusionOk="0">
                  <a:moveTo>
                    <a:pt x="289" y="501"/>
                  </a:moveTo>
                  <a:lnTo>
                    <a:pt x="213" y="501"/>
                  </a:lnTo>
                  <a:cubicBezTo>
                    <a:pt x="111" y="391"/>
                    <a:pt x="1" y="178"/>
                    <a:pt x="77" y="43"/>
                  </a:cubicBezTo>
                  <a:lnTo>
                    <a:pt x="111" y="43"/>
                  </a:lnTo>
                  <a:cubicBezTo>
                    <a:pt x="111" y="0"/>
                    <a:pt x="145" y="0"/>
                    <a:pt x="179" y="43"/>
                  </a:cubicBezTo>
                  <a:cubicBezTo>
                    <a:pt x="213" y="76"/>
                    <a:pt x="247" y="178"/>
                    <a:pt x="247" y="212"/>
                  </a:cubicBezTo>
                  <a:cubicBezTo>
                    <a:pt x="247" y="289"/>
                    <a:pt x="289" y="357"/>
                    <a:pt x="323" y="425"/>
                  </a:cubicBezTo>
                  <a:cubicBezTo>
                    <a:pt x="323" y="467"/>
                    <a:pt x="323" y="501"/>
                    <a:pt x="289"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152111" y="503819"/>
              <a:ext cx="339463" cy="420095"/>
            </a:xfrm>
            <a:custGeom>
              <a:avLst/>
              <a:gdLst/>
              <a:ahLst/>
              <a:cxnLst/>
              <a:rect l="l" t="t" r="r" b="b"/>
              <a:pathLst>
                <a:path w="9982" h="12353" extrusionOk="0">
                  <a:moveTo>
                    <a:pt x="3076" y="11996"/>
                  </a:moveTo>
                  <a:cubicBezTo>
                    <a:pt x="2761" y="12250"/>
                    <a:pt x="2438" y="12352"/>
                    <a:pt x="2192" y="12250"/>
                  </a:cubicBezTo>
                  <a:cubicBezTo>
                    <a:pt x="0" y="11469"/>
                    <a:pt x="9982" y="1"/>
                    <a:pt x="9982" y="1"/>
                  </a:cubicBezTo>
                  <a:cubicBezTo>
                    <a:pt x="9982" y="1"/>
                    <a:pt x="5624" y="10195"/>
                    <a:pt x="3076" y="119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231552" y="856579"/>
              <a:ext cx="10712" cy="22853"/>
            </a:xfrm>
            <a:custGeom>
              <a:avLst/>
              <a:gdLst/>
              <a:ahLst/>
              <a:cxnLst/>
              <a:rect l="l" t="t" r="r" b="b"/>
              <a:pathLst>
                <a:path w="315" h="672" extrusionOk="0">
                  <a:moveTo>
                    <a:pt x="68" y="637"/>
                  </a:moveTo>
                  <a:cubicBezTo>
                    <a:pt x="34" y="671"/>
                    <a:pt x="0" y="637"/>
                    <a:pt x="0" y="603"/>
                  </a:cubicBezTo>
                  <a:cubicBezTo>
                    <a:pt x="0" y="493"/>
                    <a:pt x="34" y="391"/>
                    <a:pt x="68" y="280"/>
                  </a:cubicBezTo>
                  <a:cubicBezTo>
                    <a:pt x="102" y="212"/>
                    <a:pt x="102" y="102"/>
                    <a:pt x="179" y="34"/>
                  </a:cubicBezTo>
                  <a:lnTo>
                    <a:pt x="213" y="34"/>
                  </a:lnTo>
                  <a:cubicBezTo>
                    <a:pt x="247" y="0"/>
                    <a:pt x="315" y="34"/>
                    <a:pt x="315" y="102"/>
                  </a:cubicBezTo>
                  <a:cubicBezTo>
                    <a:pt x="315" y="179"/>
                    <a:pt x="281" y="280"/>
                    <a:pt x="213" y="348"/>
                  </a:cubicBezTo>
                  <a:cubicBezTo>
                    <a:pt x="179" y="459"/>
                    <a:pt x="145" y="527"/>
                    <a:pt x="102" y="6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243693" y="867257"/>
              <a:ext cx="11869" cy="19384"/>
            </a:xfrm>
            <a:custGeom>
              <a:avLst/>
              <a:gdLst/>
              <a:ahLst/>
              <a:cxnLst/>
              <a:rect l="l" t="t" r="r" b="b"/>
              <a:pathLst>
                <a:path w="349" h="570" extrusionOk="0">
                  <a:moveTo>
                    <a:pt x="102" y="536"/>
                  </a:moveTo>
                  <a:cubicBezTo>
                    <a:pt x="68" y="570"/>
                    <a:pt x="0" y="536"/>
                    <a:pt x="34" y="459"/>
                  </a:cubicBezTo>
                  <a:cubicBezTo>
                    <a:pt x="34" y="391"/>
                    <a:pt x="34" y="289"/>
                    <a:pt x="68" y="213"/>
                  </a:cubicBezTo>
                  <a:cubicBezTo>
                    <a:pt x="102" y="145"/>
                    <a:pt x="136" y="77"/>
                    <a:pt x="170" y="34"/>
                  </a:cubicBezTo>
                  <a:cubicBezTo>
                    <a:pt x="170" y="34"/>
                    <a:pt x="213" y="34"/>
                    <a:pt x="213" y="0"/>
                  </a:cubicBezTo>
                  <a:cubicBezTo>
                    <a:pt x="247" y="0"/>
                    <a:pt x="281" y="34"/>
                    <a:pt x="315" y="77"/>
                  </a:cubicBezTo>
                  <a:cubicBezTo>
                    <a:pt x="349" y="145"/>
                    <a:pt x="281" y="213"/>
                    <a:pt x="247" y="289"/>
                  </a:cubicBezTo>
                  <a:cubicBezTo>
                    <a:pt x="213" y="391"/>
                    <a:pt x="170" y="459"/>
                    <a:pt x="136"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58146" y="870998"/>
              <a:ext cx="16766" cy="24009"/>
            </a:xfrm>
            <a:custGeom>
              <a:avLst/>
              <a:gdLst/>
              <a:ahLst/>
              <a:cxnLst/>
              <a:rect l="l" t="t" r="r" b="b"/>
              <a:pathLst>
                <a:path w="493" h="706" extrusionOk="0">
                  <a:moveTo>
                    <a:pt x="102" y="638"/>
                  </a:moveTo>
                  <a:cubicBezTo>
                    <a:pt x="68" y="706"/>
                    <a:pt x="0" y="638"/>
                    <a:pt x="34" y="562"/>
                  </a:cubicBezTo>
                  <a:cubicBezTo>
                    <a:pt x="170" y="392"/>
                    <a:pt x="246" y="179"/>
                    <a:pt x="382" y="1"/>
                  </a:cubicBezTo>
                  <a:lnTo>
                    <a:pt x="425" y="1"/>
                  </a:lnTo>
                  <a:cubicBezTo>
                    <a:pt x="459" y="1"/>
                    <a:pt x="493" y="1"/>
                    <a:pt x="493" y="69"/>
                  </a:cubicBezTo>
                  <a:cubicBezTo>
                    <a:pt x="459" y="281"/>
                    <a:pt x="280" y="494"/>
                    <a:pt x="136"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258146" y="804854"/>
              <a:ext cx="13025" cy="19112"/>
            </a:xfrm>
            <a:custGeom>
              <a:avLst/>
              <a:gdLst/>
              <a:ahLst/>
              <a:cxnLst/>
              <a:rect l="l" t="t" r="r" b="b"/>
              <a:pathLst>
                <a:path w="383" h="562" extrusionOk="0">
                  <a:moveTo>
                    <a:pt x="102" y="527"/>
                  </a:moveTo>
                  <a:cubicBezTo>
                    <a:pt x="34" y="561"/>
                    <a:pt x="0" y="493"/>
                    <a:pt x="0" y="425"/>
                  </a:cubicBezTo>
                  <a:cubicBezTo>
                    <a:pt x="34" y="349"/>
                    <a:pt x="68" y="281"/>
                    <a:pt x="102" y="213"/>
                  </a:cubicBezTo>
                  <a:cubicBezTo>
                    <a:pt x="136" y="136"/>
                    <a:pt x="212" y="102"/>
                    <a:pt x="246" y="35"/>
                  </a:cubicBezTo>
                  <a:cubicBezTo>
                    <a:pt x="314" y="1"/>
                    <a:pt x="382" y="68"/>
                    <a:pt x="348" y="102"/>
                  </a:cubicBezTo>
                  <a:cubicBezTo>
                    <a:pt x="348" y="170"/>
                    <a:pt x="314" y="247"/>
                    <a:pt x="280" y="315"/>
                  </a:cubicBezTo>
                  <a:cubicBezTo>
                    <a:pt x="212" y="383"/>
                    <a:pt x="170" y="459"/>
                    <a:pt x="102"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277190" y="806010"/>
              <a:ext cx="15643" cy="24009"/>
            </a:xfrm>
            <a:custGeom>
              <a:avLst/>
              <a:gdLst/>
              <a:ahLst/>
              <a:cxnLst/>
              <a:rect l="l" t="t" r="r" b="b"/>
              <a:pathLst>
                <a:path w="460" h="706" extrusionOk="0">
                  <a:moveTo>
                    <a:pt x="145" y="672"/>
                  </a:moveTo>
                  <a:cubicBezTo>
                    <a:pt x="77" y="706"/>
                    <a:pt x="1" y="638"/>
                    <a:pt x="35" y="561"/>
                  </a:cubicBezTo>
                  <a:cubicBezTo>
                    <a:pt x="145" y="425"/>
                    <a:pt x="213" y="247"/>
                    <a:pt x="323" y="68"/>
                  </a:cubicBezTo>
                  <a:lnTo>
                    <a:pt x="323" y="68"/>
                  </a:lnTo>
                  <a:cubicBezTo>
                    <a:pt x="391" y="1"/>
                    <a:pt x="459" y="68"/>
                    <a:pt x="459" y="136"/>
                  </a:cubicBezTo>
                  <a:cubicBezTo>
                    <a:pt x="391" y="349"/>
                    <a:pt x="289" y="493"/>
                    <a:pt x="145"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254371" y="838351"/>
              <a:ext cx="11018" cy="13331"/>
            </a:xfrm>
            <a:custGeom>
              <a:avLst/>
              <a:gdLst/>
              <a:ahLst/>
              <a:cxnLst/>
              <a:rect l="l" t="t" r="r" b="b"/>
              <a:pathLst>
                <a:path w="324" h="392" extrusionOk="0">
                  <a:moveTo>
                    <a:pt x="145" y="358"/>
                  </a:moveTo>
                  <a:cubicBezTo>
                    <a:pt x="69" y="392"/>
                    <a:pt x="1" y="358"/>
                    <a:pt x="35" y="290"/>
                  </a:cubicBezTo>
                  <a:cubicBezTo>
                    <a:pt x="69" y="213"/>
                    <a:pt x="111" y="77"/>
                    <a:pt x="213" y="35"/>
                  </a:cubicBezTo>
                  <a:cubicBezTo>
                    <a:pt x="247" y="1"/>
                    <a:pt x="323" y="35"/>
                    <a:pt x="323" y="111"/>
                  </a:cubicBezTo>
                  <a:cubicBezTo>
                    <a:pt x="281" y="213"/>
                    <a:pt x="213" y="290"/>
                    <a:pt x="145"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296541" y="760066"/>
              <a:ext cx="12175" cy="18262"/>
            </a:xfrm>
            <a:custGeom>
              <a:avLst/>
              <a:gdLst/>
              <a:ahLst/>
              <a:cxnLst/>
              <a:rect l="l" t="t" r="r" b="b"/>
              <a:pathLst>
                <a:path w="358" h="537" extrusionOk="0">
                  <a:moveTo>
                    <a:pt x="103" y="502"/>
                  </a:moveTo>
                  <a:cubicBezTo>
                    <a:pt x="69" y="536"/>
                    <a:pt x="1" y="502"/>
                    <a:pt x="1" y="426"/>
                  </a:cubicBezTo>
                  <a:cubicBezTo>
                    <a:pt x="35" y="358"/>
                    <a:pt x="69" y="290"/>
                    <a:pt x="103" y="213"/>
                  </a:cubicBezTo>
                  <a:cubicBezTo>
                    <a:pt x="145" y="145"/>
                    <a:pt x="179" y="77"/>
                    <a:pt x="213" y="43"/>
                  </a:cubicBezTo>
                  <a:lnTo>
                    <a:pt x="247" y="43"/>
                  </a:lnTo>
                  <a:cubicBezTo>
                    <a:pt x="315" y="1"/>
                    <a:pt x="358" y="43"/>
                    <a:pt x="358" y="111"/>
                  </a:cubicBezTo>
                  <a:cubicBezTo>
                    <a:pt x="358" y="179"/>
                    <a:pt x="281" y="213"/>
                    <a:pt x="247" y="290"/>
                  </a:cubicBezTo>
                  <a:cubicBezTo>
                    <a:pt x="179" y="358"/>
                    <a:pt x="145" y="426"/>
                    <a:pt x="103"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314463" y="767309"/>
              <a:ext cx="15916" cy="18228"/>
            </a:xfrm>
            <a:custGeom>
              <a:avLst/>
              <a:gdLst/>
              <a:ahLst/>
              <a:cxnLst/>
              <a:rect l="l" t="t" r="r" b="b"/>
              <a:pathLst>
                <a:path w="468" h="536" extrusionOk="0">
                  <a:moveTo>
                    <a:pt x="179" y="467"/>
                  </a:moveTo>
                  <a:cubicBezTo>
                    <a:pt x="111" y="535"/>
                    <a:pt x="1" y="425"/>
                    <a:pt x="77" y="357"/>
                  </a:cubicBezTo>
                  <a:cubicBezTo>
                    <a:pt x="111" y="289"/>
                    <a:pt x="145" y="255"/>
                    <a:pt x="213" y="179"/>
                  </a:cubicBezTo>
                  <a:cubicBezTo>
                    <a:pt x="255" y="145"/>
                    <a:pt x="289" y="77"/>
                    <a:pt x="323" y="77"/>
                  </a:cubicBezTo>
                  <a:cubicBezTo>
                    <a:pt x="323" y="43"/>
                    <a:pt x="357" y="43"/>
                    <a:pt x="357" y="43"/>
                  </a:cubicBezTo>
                  <a:cubicBezTo>
                    <a:pt x="391" y="0"/>
                    <a:pt x="468" y="77"/>
                    <a:pt x="468" y="111"/>
                  </a:cubicBezTo>
                  <a:cubicBezTo>
                    <a:pt x="468" y="179"/>
                    <a:pt x="391" y="255"/>
                    <a:pt x="357" y="289"/>
                  </a:cubicBezTo>
                  <a:lnTo>
                    <a:pt x="179" y="4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307253" y="806010"/>
              <a:ext cx="12141" cy="14487"/>
            </a:xfrm>
            <a:custGeom>
              <a:avLst/>
              <a:gdLst/>
              <a:ahLst/>
              <a:cxnLst/>
              <a:rect l="l" t="t" r="r" b="b"/>
              <a:pathLst>
                <a:path w="357" h="426" extrusionOk="0">
                  <a:moveTo>
                    <a:pt x="145" y="391"/>
                  </a:moveTo>
                  <a:cubicBezTo>
                    <a:pt x="77" y="425"/>
                    <a:pt x="0" y="315"/>
                    <a:pt x="77" y="281"/>
                  </a:cubicBezTo>
                  <a:cubicBezTo>
                    <a:pt x="111" y="247"/>
                    <a:pt x="145" y="213"/>
                    <a:pt x="145" y="136"/>
                  </a:cubicBezTo>
                  <a:cubicBezTo>
                    <a:pt x="179" y="102"/>
                    <a:pt x="213" y="68"/>
                    <a:pt x="255" y="34"/>
                  </a:cubicBezTo>
                  <a:lnTo>
                    <a:pt x="255" y="34"/>
                  </a:lnTo>
                  <a:cubicBezTo>
                    <a:pt x="289" y="1"/>
                    <a:pt x="323" y="34"/>
                    <a:pt x="357" y="68"/>
                  </a:cubicBezTo>
                  <a:cubicBezTo>
                    <a:pt x="357" y="136"/>
                    <a:pt x="289" y="179"/>
                    <a:pt x="255" y="247"/>
                  </a:cubicBezTo>
                  <a:cubicBezTo>
                    <a:pt x="213" y="281"/>
                    <a:pt x="179" y="315"/>
                    <a:pt x="145" y="3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25447" y="730037"/>
              <a:ext cx="13331" cy="19384"/>
            </a:xfrm>
            <a:custGeom>
              <a:avLst/>
              <a:gdLst/>
              <a:ahLst/>
              <a:cxnLst/>
              <a:rect l="l" t="t" r="r" b="b"/>
              <a:pathLst>
                <a:path w="392" h="570" extrusionOk="0">
                  <a:moveTo>
                    <a:pt x="68" y="536"/>
                  </a:moveTo>
                  <a:cubicBezTo>
                    <a:pt x="34" y="570"/>
                    <a:pt x="0" y="536"/>
                    <a:pt x="0" y="502"/>
                  </a:cubicBezTo>
                  <a:cubicBezTo>
                    <a:pt x="34" y="391"/>
                    <a:pt x="68" y="323"/>
                    <a:pt x="102" y="247"/>
                  </a:cubicBezTo>
                  <a:cubicBezTo>
                    <a:pt x="145" y="145"/>
                    <a:pt x="179" y="77"/>
                    <a:pt x="247" y="34"/>
                  </a:cubicBezTo>
                  <a:lnTo>
                    <a:pt x="281" y="34"/>
                  </a:lnTo>
                  <a:cubicBezTo>
                    <a:pt x="315" y="0"/>
                    <a:pt x="391" y="34"/>
                    <a:pt x="357" y="77"/>
                  </a:cubicBezTo>
                  <a:cubicBezTo>
                    <a:pt x="357" y="179"/>
                    <a:pt x="315" y="247"/>
                    <a:pt x="247" y="323"/>
                  </a:cubicBezTo>
                  <a:cubicBezTo>
                    <a:pt x="213" y="391"/>
                    <a:pt x="145" y="502"/>
                    <a:pt x="68"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49422" y="723950"/>
              <a:ext cx="15643" cy="20575"/>
            </a:xfrm>
            <a:custGeom>
              <a:avLst/>
              <a:gdLst/>
              <a:ahLst/>
              <a:cxnLst/>
              <a:rect l="l" t="t" r="r" b="b"/>
              <a:pathLst>
                <a:path w="460" h="605" extrusionOk="0">
                  <a:moveTo>
                    <a:pt x="145" y="570"/>
                  </a:moveTo>
                  <a:cubicBezTo>
                    <a:pt x="111" y="604"/>
                    <a:pt x="0" y="536"/>
                    <a:pt x="34" y="468"/>
                  </a:cubicBezTo>
                  <a:cubicBezTo>
                    <a:pt x="111" y="392"/>
                    <a:pt x="145" y="324"/>
                    <a:pt x="213" y="256"/>
                  </a:cubicBezTo>
                  <a:cubicBezTo>
                    <a:pt x="247" y="179"/>
                    <a:pt x="289" y="77"/>
                    <a:pt x="357" y="43"/>
                  </a:cubicBezTo>
                  <a:lnTo>
                    <a:pt x="357" y="43"/>
                  </a:lnTo>
                  <a:cubicBezTo>
                    <a:pt x="391" y="1"/>
                    <a:pt x="459" y="43"/>
                    <a:pt x="459" y="77"/>
                  </a:cubicBezTo>
                  <a:cubicBezTo>
                    <a:pt x="459" y="179"/>
                    <a:pt x="391" y="256"/>
                    <a:pt x="357" y="324"/>
                  </a:cubicBezTo>
                  <a:cubicBezTo>
                    <a:pt x="289" y="426"/>
                    <a:pt x="213" y="502"/>
                    <a:pt x="145" y="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331500" y="702287"/>
              <a:ext cx="10746" cy="18262"/>
            </a:xfrm>
            <a:custGeom>
              <a:avLst/>
              <a:gdLst/>
              <a:ahLst/>
              <a:cxnLst/>
              <a:rect l="l" t="t" r="r" b="b"/>
              <a:pathLst>
                <a:path w="316" h="537" extrusionOk="0">
                  <a:moveTo>
                    <a:pt x="103" y="502"/>
                  </a:moveTo>
                  <a:cubicBezTo>
                    <a:pt x="35" y="536"/>
                    <a:pt x="1" y="502"/>
                    <a:pt x="1" y="426"/>
                  </a:cubicBezTo>
                  <a:cubicBezTo>
                    <a:pt x="35" y="358"/>
                    <a:pt x="35" y="290"/>
                    <a:pt x="69" y="213"/>
                  </a:cubicBezTo>
                  <a:cubicBezTo>
                    <a:pt x="103" y="179"/>
                    <a:pt x="103" y="111"/>
                    <a:pt x="179" y="43"/>
                  </a:cubicBezTo>
                  <a:lnTo>
                    <a:pt x="179" y="43"/>
                  </a:lnTo>
                  <a:cubicBezTo>
                    <a:pt x="247" y="1"/>
                    <a:pt x="315" y="43"/>
                    <a:pt x="315" y="111"/>
                  </a:cubicBezTo>
                  <a:cubicBezTo>
                    <a:pt x="315" y="179"/>
                    <a:pt x="281" y="256"/>
                    <a:pt x="247" y="324"/>
                  </a:cubicBezTo>
                  <a:cubicBezTo>
                    <a:pt x="179" y="392"/>
                    <a:pt x="137" y="426"/>
                    <a:pt x="103"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356632" y="682087"/>
              <a:ext cx="18228" cy="19078"/>
            </a:xfrm>
            <a:custGeom>
              <a:avLst/>
              <a:gdLst/>
              <a:ahLst/>
              <a:cxnLst/>
              <a:rect l="l" t="t" r="r" b="b"/>
              <a:pathLst>
                <a:path w="536" h="561" extrusionOk="0">
                  <a:moveTo>
                    <a:pt x="179" y="493"/>
                  </a:moveTo>
                  <a:cubicBezTo>
                    <a:pt x="145" y="493"/>
                    <a:pt x="145" y="527"/>
                    <a:pt x="111" y="527"/>
                  </a:cubicBezTo>
                  <a:cubicBezTo>
                    <a:pt x="77" y="561"/>
                    <a:pt x="1" y="493"/>
                    <a:pt x="35" y="459"/>
                  </a:cubicBezTo>
                  <a:cubicBezTo>
                    <a:pt x="111" y="349"/>
                    <a:pt x="179" y="281"/>
                    <a:pt x="247" y="213"/>
                  </a:cubicBezTo>
                  <a:cubicBezTo>
                    <a:pt x="290" y="136"/>
                    <a:pt x="324" y="102"/>
                    <a:pt x="392" y="68"/>
                  </a:cubicBezTo>
                  <a:cubicBezTo>
                    <a:pt x="392" y="34"/>
                    <a:pt x="425" y="34"/>
                    <a:pt x="459" y="0"/>
                  </a:cubicBezTo>
                  <a:cubicBezTo>
                    <a:pt x="502" y="0"/>
                    <a:pt x="536" y="34"/>
                    <a:pt x="536" y="68"/>
                  </a:cubicBezTo>
                  <a:cubicBezTo>
                    <a:pt x="502" y="170"/>
                    <a:pt x="459" y="247"/>
                    <a:pt x="392" y="315"/>
                  </a:cubicBezTo>
                  <a:cubicBezTo>
                    <a:pt x="324" y="382"/>
                    <a:pt x="247" y="425"/>
                    <a:pt x="179" y="4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371085" y="651752"/>
              <a:ext cx="20541" cy="20541"/>
            </a:xfrm>
            <a:custGeom>
              <a:avLst/>
              <a:gdLst/>
              <a:ahLst/>
              <a:cxnLst/>
              <a:rect l="l" t="t" r="r" b="b"/>
              <a:pathLst>
                <a:path w="604" h="604" extrusionOk="0">
                  <a:moveTo>
                    <a:pt x="213" y="535"/>
                  </a:moveTo>
                  <a:lnTo>
                    <a:pt x="179" y="535"/>
                  </a:lnTo>
                  <a:cubicBezTo>
                    <a:pt x="111" y="603"/>
                    <a:pt x="0" y="501"/>
                    <a:pt x="77" y="391"/>
                  </a:cubicBezTo>
                  <a:cubicBezTo>
                    <a:pt x="145" y="289"/>
                    <a:pt x="213" y="179"/>
                    <a:pt x="323" y="111"/>
                  </a:cubicBezTo>
                  <a:cubicBezTo>
                    <a:pt x="323" y="77"/>
                    <a:pt x="323" y="77"/>
                    <a:pt x="357" y="77"/>
                  </a:cubicBezTo>
                  <a:cubicBezTo>
                    <a:pt x="459" y="0"/>
                    <a:pt x="604" y="145"/>
                    <a:pt x="502" y="255"/>
                  </a:cubicBezTo>
                  <a:cubicBezTo>
                    <a:pt x="425" y="357"/>
                    <a:pt x="323" y="467"/>
                    <a:pt x="213" y="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389279" y="656649"/>
              <a:ext cx="14487" cy="14487"/>
            </a:xfrm>
            <a:custGeom>
              <a:avLst/>
              <a:gdLst/>
              <a:ahLst/>
              <a:cxnLst/>
              <a:rect l="l" t="t" r="r" b="b"/>
              <a:pathLst>
                <a:path w="426" h="426" extrusionOk="0">
                  <a:moveTo>
                    <a:pt x="213" y="357"/>
                  </a:moveTo>
                  <a:cubicBezTo>
                    <a:pt x="179" y="391"/>
                    <a:pt x="137" y="425"/>
                    <a:pt x="69" y="425"/>
                  </a:cubicBezTo>
                  <a:cubicBezTo>
                    <a:pt x="35" y="425"/>
                    <a:pt x="1" y="357"/>
                    <a:pt x="35" y="323"/>
                  </a:cubicBezTo>
                  <a:cubicBezTo>
                    <a:pt x="35" y="247"/>
                    <a:pt x="103" y="213"/>
                    <a:pt x="137" y="179"/>
                  </a:cubicBezTo>
                  <a:cubicBezTo>
                    <a:pt x="179" y="145"/>
                    <a:pt x="179" y="111"/>
                    <a:pt x="213" y="69"/>
                  </a:cubicBezTo>
                  <a:lnTo>
                    <a:pt x="247" y="35"/>
                  </a:lnTo>
                  <a:cubicBezTo>
                    <a:pt x="247" y="35"/>
                    <a:pt x="281" y="35"/>
                    <a:pt x="281" y="1"/>
                  </a:cubicBezTo>
                  <a:cubicBezTo>
                    <a:pt x="315" y="1"/>
                    <a:pt x="391" y="35"/>
                    <a:pt x="391" y="69"/>
                  </a:cubicBezTo>
                  <a:cubicBezTo>
                    <a:pt x="425" y="145"/>
                    <a:pt x="391" y="247"/>
                    <a:pt x="315" y="281"/>
                  </a:cubicBezTo>
                  <a:cubicBezTo>
                    <a:pt x="281" y="323"/>
                    <a:pt x="247" y="357"/>
                    <a:pt x="213"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01114" y="619377"/>
              <a:ext cx="20575" cy="17956"/>
            </a:xfrm>
            <a:custGeom>
              <a:avLst/>
              <a:gdLst/>
              <a:ahLst/>
              <a:cxnLst/>
              <a:rect l="l" t="t" r="r" b="b"/>
              <a:pathLst>
                <a:path w="605" h="528" extrusionOk="0">
                  <a:moveTo>
                    <a:pt x="392" y="315"/>
                  </a:moveTo>
                  <a:cubicBezTo>
                    <a:pt x="324" y="358"/>
                    <a:pt x="213" y="426"/>
                    <a:pt x="145" y="460"/>
                  </a:cubicBezTo>
                  <a:cubicBezTo>
                    <a:pt x="77" y="528"/>
                    <a:pt x="1" y="426"/>
                    <a:pt x="77" y="358"/>
                  </a:cubicBezTo>
                  <a:cubicBezTo>
                    <a:pt x="145" y="281"/>
                    <a:pt x="213" y="213"/>
                    <a:pt x="290" y="145"/>
                  </a:cubicBezTo>
                  <a:cubicBezTo>
                    <a:pt x="324" y="103"/>
                    <a:pt x="358" y="69"/>
                    <a:pt x="392" y="35"/>
                  </a:cubicBezTo>
                  <a:cubicBezTo>
                    <a:pt x="426" y="35"/>
                    <a:pt x="468" y="1"/>
                    <a:pt x="502" y="1"/>
                  </a:cubicBezTo>
                  <a:cubicBezTo>
                    <a:pt x="536" y="1"/>
                    <a:pt x="604" y="35"/>
                    <a:pt x="570" y="103"/>
                  </a:cubicBezTo>
                  <a:cubicBezTo>
                    <a:pt x="536" y="179"/>
                    <a:pt x="468" y="247"/>
                    <a:pt x="392" y="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17029" y="429309"/>
              <a:ext cx="209452" cy="204555"/>
            </a:xfrm>
            <a:custGeom>
              <a:avLst/>
              <a:gdLst/>
              <a:ahLst/>
              <a:cxnLst/>
              <a:rect l="l" t="t" r="r" b="b"/>
              <a:pathLst>
                <a:path w="6159" h="6015" extrusionOk="0">
                  <a:moveTo>
                    <a:pt x="4774" y="4630"/>
                  </a:moveTo>
                  <a:cubicBezTo>
                    <a:pt x="4316" y="4953"/>
                    <a:pt x="2438" y="2863"/>
                    <a:pt x="2438" y="2863"/>
                  </a:cubicBezTo>
                  <a:cubicBezTo>
                    <a:pt x="2438" y="2863"/>
                    <a:pt x="3398" y="4953"/>
                    <a:pt x="3007" y="5267"/>
                  </a:cubicBezTo>
                  <a:lnTo>
                    <a:pt x="3007" y="5310"/>
                  </a:lnTo>
                  <a:cubicBezTo>
                    <a:pt x="2617" y="5590"/>
                    <a:pt x="1912" y="3143"/>
                    <a:pt x="1912" y="3143"/>
                  </a:cubicBezTo>
                  <a:cubicBezTo>
                    <a:pt x="1912" y="3143"/>
                    <a:pt x="1767" y="5445"/>
                    <a:pt x="1164" y="5870"/>
                  </a:cubicBezTo>
                  <a:cubicBezTo>
                    <a:pt x="1130" y="5904"/>
                    <a:pt x="1062" y="5947"/>
                    <a:pt x="986" y="5947"/>
                  </a:cubicBezTo>
                  <a:cubicBezTo>
                    <a:pt x="281" y="6015"/>
                    <a:pt x="986" y="3780"/>
                    <a:pt x="986" y="3780"/>
                  </a:cubicBezTo>
                  <a:cubicBezTo>
                    <a:pt x="986" y="3780"/>
                    <a:pt x="0" y="1589"/>
                    <a:pt x="1096" y="773"/>
                  </a:cubicBezTo>
                  <a:cubicBezTo>
                    <a:pt x="1130" y="773"/>
                    <a:pt x="1164" y="739"/>
                    <a:pt x="1198" y="739"/>
                  </a:cubicBezTo>
                  <a:cubicBezTo>
                    <a:pt x="2438" y="0"/>
                    <a:pt x="3568" y="1589"/>
                    <a:pt x="3568" y="1589"/>
                  </a:cubicBezTo>
                  <a:cubicBezTo>
                    <a:pt x="3568" y="1589"/>
                    <a:pt x="5768" y="1589"/>
                    <a:pt x="6116" y="2014"/>
                  </a:cubicBezTo>
                  <a:cubicBezTo>
                    <a:pt x="6159" y="2081"/>
                    <a:pt x="6159" y="2124"/>
                    <a:pt x="6082" y="2124"/>
                  </a:cubicBezTo>
                  <a:cubicBezTo>
                    <a:pt x="5870" y="2294"/>
                    <a:pt x="4562" y="2192"/>
                    <a:pt x="3712" y="2124"/>
                  </a:cubicBezTo>
                  <a:cubicBezTo>
                    <a:pt x="4630" y="2549"/>
                    <a:pt x="5904" y="3186"/>
                    <a:pt x="5590" y="3432"/>
                  </a:cubicBezTo>
                  <a:lnTo>
                    <a:pt x="5590" y="3432"/>
                  </a:lnTo>
                  <a:cubicBezTo>
                    <a:pt x="5309" y="3645"/>
                    <a:pt x="4384" y="3186"/>
                    <a:pt x="3610" y="2719"/>
                  </a:cubicBezTo>
                  <a:cubicBezTo>
                    <a:pt x="4248" y="3432"/>
                    <a:pt x="5055" y="4384"/>
                    <a:pt x="4774" y="46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2"/>
          <p:cNvGrpSpPr/>
          <p:nvPr/>
        </p:nvGrpSpPr>
        <p:grpSpPr>
          <a:xfrm>
            <a:off x="8052053" y="4004279"/>
            <a:ext cx="1298882" cy="1166287"/>
            <a:chOff x="8052053" y="4004279"/>
            <a:chExt cx="1298882" cy="1166287"/>
          </a:xfrm>
        </p:grpSpPr>
        <p:sp>
          <p:nvSpPr>
            <p:cNvPr id="357" name="Google Shape;357;p32"/>
            <p:cNvSpPr/>
            <p:nvPr/>
          </p:nvSpPr>
          <p:spPr>
            <a:xfrm>
              <a:off x="8362610" y="4751662"/>
              <a:ext cx="13331" cy="4931"/>
            </a:xfrm>
            <a:custGeom>
              <a:avLst/>
              <a:gdLst/>
              <a:ahLst/>
              <a:cxnLst/>
              <a:rect l="l" t="t" r="r" b="b"/>
              <a:pathLst>
                <a:path w="392" h="145" extrusionOk="0">
                  <a:moveTo>
                    <a:pt x="35" y="34"/>
                  </a:moveTo>
                  <a:cubicBezTo>
                    <a:pt x="69" y="34"/>
                    <a:pt x="103" y="0"/>
                    <a:pt x="179" y="0"/>
                  </a:cubicBezTo>
                  <a:lnTo>
                    <a:pt x="349" y="0"/>
                  </a:lnTo>
                  <a:cubicBezTo>
                    <a:pt x="392" y="0"/>
                    <a:pt x="392" y="34"/>
                    <a:pt x="349" y="68"/>
                  </a:cubicBezTo>
                  <a:lnTo>
                    <a:pt x="349" y="68"/>
                  </a:lnTo>
                  <a:cubicBezTo>
                    <a:pt x="281" y="68"/>
                    <a:pt x="247" y="111"/>
                    <a:pt x="179" y="111"/>
                  </a:cubicBezTo>
                  <a:cubicBezTo>
                    <a:pt x="103" y="144"/>
                    <a:pt x="69" y="144"/>
                    <a:pt x="35" y="144"/>
                  </a:cubicBezTo>
                  <a:cubicBezTo>
                    <a:pt x="1" y="111"/>
                    <a:pt x="1" y="68"/>
                    <a:pt x="1"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8369853" y="4757715"/>
              <a:ext cx="10712" cy="6087"/>
            </a:xfrm>
            <a:custGeom>
              <a:avLst/>
              <a:gdLst/>
              <a:ahLst/>
              <a:cxnLst/>
              <a:rect l="l" t="t" r="r" b="b"/>
              <a:pathLst>
                <a:path w="315" h="179" extrusionOk="0">
                  <a:moveTo>
                    <a:pt x="34" y="34"/>
                  </a:moveTo>
                  <a:lnTo>
                    <a:pt x="102" y="34"/>
                  </a:lnTo>
                  <a:cubicBezTo>
                    <a:pt x="136" y="34"/>
                    <a:pt x="136" y="34"/>
                    <a:pt x="179" y="0"/>
                  </a:cubicBezTo>
                  <a:cubicBezTo>
                    <a:pt x="179" y="0"/>
                    <a:pt x="212" y="34"/>
                    <a:pt x="246" y="0"/>
                  </a:cubicBezTo>
                  <a:cubicBezTo>
                    <a:pt x="280" y="0"/>
                    <a:pt x="314" y="68"/>
                    <a:pt x="280" y="68"/>
                  </a:cubicBezTo>
                  <a:lnTo>
                    <a:pt x="280" y="102"/>
                  </a:lnTo>
                  <a:lnTo>
                    <a:pt x="246" y="102"/>
                  </a:lnTo>
                  <a:lnTo>
                    <a:pt x="212" y="145"/>
                  </a:lnTo>
                  <a:lnTo>
                    <a:pt x="136" y="145"/>
                  </a:lnTo>
                  <a:cubicBezTo>
                    <a:pt x="102" y="179"/>
                    <a:pt x="68" y="179"/>
                    <a:pt x="34" y="179"/>
                  </a:cubicBezTo>
                  <a:cubicBezTo>
                    <a:pt x="0" y="145"/>
                    <a:pt x="0" y="102"/>
                    <a:pt x="0" y="68"/>
                  </a:cubicBezTo>
                  <a:cubicBezTo>
                    <a:pt x="34" y="68"/>
                    <a:pt x="34" y="34"/>
                    <a:pt x="34"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8374478" y="4796144"/>
              <a:ext cx="17072" cy="6087"/>
            </a:xfrm>
            <a:custGeom>
              <a:avLst/>
              <a:gdLst/>
              <a:ahLst/>
              <a:cxnLst/>
              <a:rect l="l" t="t" r="r" b="b"/>
              <a:pathLst>
                <a:path w="502" h="179" extrusionOk="0">
                  <a:moveTo>
                    <a:pt x="43" y="77"/>
                  </a:moveTo>
                  <a:cubicBezTo>
                    <a:pt x="76" y="34"/>
                    <a:pt x="144" y="34"/>
                    <a:pt x="212" y="34"/>
                  </a:cubicBezTo>
                  <a:cubicBezTo>
                    <a:pt x="289" y="0"/>
                    <a:pt x="357" y="0"/>
                    <a:pt x="425" y="0"/>
                  </a:cubicBezTo>
                  <a:cubicBezTo>
                    <a:pt x="501" y="0"/>
                    <a:pt x="501" y="77"/>
                    <a:pt x="467" y="111"/>
                  </a:cubicBezTo>
                  <a:lnTo>
                    <a:pt x="425" y="111"/>
                  </a:lnTo>
                  <a:cubicBezTo>
                    <a:pt x="357" y="145"/>
                    <a:pt x="289" y="145"/>
                    <a:pt x="255" y="145"/>
                  </a:cubicBezTo>
                  <a:cubicBezTo>
                    <a:pt x="178" y="145"/>
                    <a:pt x="110" y="179"/>
                    <a:pt x="76" y="179"/>
                  </a:cubicBezTo>
                  <a:cubicBezTo>
                    <a:pt x="0" y="145"/>
                    <a:pt x="0" y="111"/>
                    <a:pt x="43" y="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8378219" y="4804510"/>
              <a:ext cx="13331" cy="7244"/>
            </a:xfrm>
            <a:custGeom>
              <a:avLst/>
              <a:gdLst/>
              <a:ahLst/>
              <a:cxnLst/>
              <a:rect l="l" t="t" r="r" b="b"/>
              <a:pathLst>
                <a:path w="392" h="213" extrusionOk="0">
                  <a:moveTo>
                    <a:pt x="68" y="43"/>
                  </a:moveTo>
                  <a:lnTo>
                    <a:pt x="179" y="43"/>
                  </a:lnTo>
                  <a:lnTo>
                    <a:pt x="281" y="1"/>
                  </a:lnTo>
                  <a:cubicBezTo>
                    <a:pt x="357" y="1"/>
                    <a:pt x="391" y="77"/>
                    <a:pt x="315" y="111"/>
                  </a:cubicBezTo>
                  <a:lnTo>
                    <a:pt x="315" y="145"/>
                  </a:lnTo>
                  <a:cubicBezTo>
                    <a:pt x="281" y="145"/>
                    <a:pt x="247" y="145"/>
                    <a:pt x="179" y="179"/>
                  </a:cubicBezTo>
                  <a:cubicBezTo>
                    <a:pt x="145" y="179"/>
                    <a:pt x="102" y="213"/>
                    <a:pt x="68" y="179"/>
                  </a:cubicBezTo>
                  <a:cubicBezTo>
                    <a:pt x="34" y="145"/>
                    <a:pt x="0" y="111"/>
                    <a:pt x="34" y="77"/>
                  </a:cubicBezTo>
                  <a:cubicBezTo>
                    <a:pt x="34" y="77"/>
                    <a:pt x="68" y="77"/>
                    <a:pt x="68" y="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8573218" y="5000971"/>
              <a:ext cx="10712" cy="4659"/>
            </a:xfrm>
            <a:custGeom>
              <a:avLst/>
              <a:gdLst/>
              <a:ahLst/>
              <a:cxnLst/>
              <a:rect l="l" t="t" r="r" b="b"/>
              <a:pathLst>
                <a:path w="315" h="137" extrusionOk="0">
                  <a:moveTo>
                    <a:pt x="0" y="68"/>
                  </a:moveTo>
                  <a:cubicBezTo>
                    <a:pt x="68" y="0"/>
                    <a:pt x="179" y="34"/>
                    <a:pt x="247" y="0"/>
                  </a:cubicBezTo>
                  <a:cubicBezTo>
                    <a:pt x="281" y="0"/>
                    <a:pt x="315" y="68"/>
                    <a:pt x="281" y="102"/>
                  </a:cubicBezTo>
                  <a:lnTo>
                    <a:pt x="247" y="102"/>
                  </a:lnTo>
                  <a:cubicBezTo>
                    <a:pt x="179" y="102"/>
                    <a:pt x="68" y="136"/>
                    <a:pt x="34" y="102"/>
                  </a:cubicBezTo>
                  <a:cubicBezTo>
                    <a:pt x="0" y="102"/>
                    <a:pt x="0" y="68"/>
                    <a:pt x="0"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539415" y="5000971"/>
              <a:ext cx="12175" cy="5815"/>
            </a:xfrm>
            <a:custGeom>
              <a:avLst/>
              <a:gdLst/>
              <a:ahLst/>
              <a:cxnLst/>
              <a:rect l="l" t="t" r="r" b="b"/>
              <a:pathLst>
                <a:path w="358" h="171" extrusionOk="0">
                  <a:moveTo>
                    <a:pt x="77" y="68"/>
                  </a:moveTo>
                  <a:cubicBezTo>
                    <a:pt x="77" y="68"/>
                    <a:pt x="111" y="34"/>
                    <a:pt x="145" y="34"/>
                  </a:cubicBezTo>
                  <a:lnTo>
                    <a:pt x="289" y="34"/>
                  </a:lnTo>
                  <a:cubicBezTo>
                    <a:pt x="357" y="0"/>
                    <a:pt x="357" y="102"/>
                    <a:pt x="323" y="102"/>
                  </a:cubicBezTo>
                  <a:lnTo>
                    <a:pt x="323" y="136"/>
                  </a:lnTo>
                  <a:cubicBezTo>
                    <a:pt x="247" y="136"/>
                    <a:pt x="213" y="136"/>
                    <a:pt x="145" y="170"/>
                  </a:cubicBezTo>
                  <a:cubicBezTo>
                    <a:pt x="111" y="170"/>
                    <a:pt x="77" y="170"/>
                    <a:pt x="35" y="136"/>
                  </a:cubicBezTo>
                  <a:cubicBezTo>
                    <a:pt x="35" y="136"/>
                    <a:pt x="1" y="136"/>
                    <a:pt x="35" y="102"/>
                  </a:cubicBezTo>
                  <a:cubicBezTo>
                    <a:pt x="35" y="102"/>
                    <a:pt x="35" y="68"/>
                    <a:pt x="77"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8544346" y="5013962"/>
              <a:ext cx="13297" cy="4931"/>
            </a:xfrm>
            <a:custGeom>
              <a:avLst/>
              <a:gdLst/>
              <a:ahLst/>
              <a:cxnLst/>
              <a:rect l="l" t="t" r="r" b="b"/>
              <a:pathLst>
                <a:path w="391" h="145" extrusionOk="0">
                  <a:moveTo>
                    <a:pt x="34" y="0"/>
                  </a:moveTo>
                  <a:lnTo>
                    <a:pt x="178" y="0"/>
                  </a:lnTo>
                  <a:lnTo>
                    <a:pt x="314" y="0"/>
                  </a:lnTo>
                  <a:cubicBezTo>
                    <a:pt x="357" y="0"/>
                    <a:pt x="391" y="43"/>
                    <a:pt x="357" y="77"/>
                  </a:cubicBezTo>
                  <a:lnTo>
                    <a:pt x="314" y="77"/>
                  </a:lnTo>
                  <a:cubicBezTo>
                    <a:pt x="280" y="77"/>
                    <a:pt x="246" y="111"/>
                    <a:pt x="178" y="111"/>
                  </a:cubicBezTo>
                  <a:cubicBezTo>
                    <a:pt x="144" y="145"/>
                    <a:pt x="68" y="145"/>
                    <a:pt x="34" y="145"/>
                  </a:cubicBezTo>
                  <a:cubicBezTo>
                    <a:pt x="0" y="111"/>
                    <a:pt x="0" y="43"/>
                    <a:pt x="34" y="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8576687" y="5037053"/>
              <a:ext cx="23125" cy="5815"/>
            </a:xfrm>
            <a:custGeom>
              <a:avLst/>
              <a:gdLst/>
              <a:ahLst/>
              <a:cxnLst/>
              <a:rect l="l" t="t" r="r" b="b"/>
              <a:pathLst>
                <a:path w="680" h="171" extrusionOk="0">
                  <a:moveTo>
                    <a:pt x="43" y="69"/>
                  </a:moveTo>
                  <a:lnTo>
                    <a:pt x="43" y="69"/>
                  </a:lnTo>
                  <a:cubicBezTo>
                    <a:pt x="213" y="35"/>
                    <a:pt x="391" y="1"/>
                    <a:pt x="570" y="1"/>
                  </a:cubicBezTo>
                  <a:cubicBezTo>
                    <a:pt x="638" y="1"/>
                    <a:pt x="680" y="69"/>
                    <a:pt x="638" y="69"/>
                  </a:cubicBezTo>
                  <a:lnTo>
                    <a:pt x="604" y="103"/>
                  </a:lnTo>
                  <a:cubicBezTo>
                    <a:pt x="425" y="137"/>
                    <a:pt x="255" y="171"/>
                    <a:pt x="77" y="137"/>
                  </a:cubicBezTo>
                  <a:cubicBezTo>
                    <a:pt x="43" y="137"/>
                    <a:pt x="0" y="103"/>
                    <a:pt x="43" y="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319284" y="4712077"/>
              <a:ext cx="362316" cy="119060"/>
            </a:xfrm>
            <a:custGeom>
              <a:avLst/>
              <a:gdLst/>
              <a:ahLst/>
              <a:cxnLst/>
              <a:rect l="l" t="t" r="r" b="b"/>
              <a:pathLst>
                <a:path w="10654" h="3501" extrusionOk="0">
                  <a:moveTo>
                    <a:pt x="706" y="1062"/>
                  </a:moveTo>
                  <a:cubicBezTo>
                    <a:pt x="986" y="850"/>
                    <a:pt x="1309" y="705"/>
                    <a:pt x="1699" y="595"/>
                  </a:cubicBezTo>
                  <a:cubicBezTo>
                    <a:pt x="1767" y="595"/>
                    <a:pt x="1835" y="561"/>
                    <a:pt x="1878" y="561"/>
                  </a:cubicBezTo>
                  <a:cubicBezTo>
                    <a:pt x="4426" y="0"/>
                    <a:pt x="8776" y="1096"/>
                    <a:pt x="10194" y="1487"/>
                  </a:cubicBezTo>
                  <a:cubicBezTo>
                    <a:pt x="10373" y="1555"/>
                    <a:pt x="10509" y="1589"/>
                    <a:pt x="10585" y="1589"/>
                  </a:cubicBezTo>
                  <a:cubicBezTo>
                    <a:pt x="10619" y="1623"/>
                    <a:pt x="10653" y="1623"/>
                    <a:pt x="10653" y="1623"/>
                  </a:cubicBezTo>
                  <a:cubicBezTo>
                    <a:pt x="10585" y="1589"/>
                    <a:pt x="10509" y="1589"/>
                    <a:pt x="10441" y="1589"/>
                  </a:cubicBezTo>
                  <a:lnTo>
                    <a:pt x="10441" y="1589"/>
                  </a:lnTo>
                  <a:cubicBezTo>
                    <a:pt x="9166" y="1623"/>
                    <a:pt x="5199" y="3041"/>
                    <a:pt x="2549" y="3356"/>
                  </a:cubicBezTo>
                  <a:lnTo>
                    <a:pt x="2303" y="3356"/>
                  </a:lnTo>
                  <a:cubicBezTo>
                    <a:pt x="1028" y="3500"/>
                    <a:pt x="68" y="3322"/>
                    <a:pt x="1" y="2549"/>
                  </a:cubicBezTo>
                  <a:lnTo>
                    <a:pt x="1" y="2472"/>
                  </a:lnTo>
                  <a:lnTo>
                    <a:pt x="1" y="2260"/>
                  </a:lnTo>
                  <a:cubicBezTo>
                    <a:pt x="1" y="2192"/>
                    <a:pt x="34" y="2124"/>
                    <a:pt x="34" y="2048"/>
                  </a:cubicBezTo>
                  <a:cubicBezTo>
                    <a:pt x="136" y="1623"/>
                    <a:pt x="391" y="1308"/>
                    <a:pt x="706" y="1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319284" y="4742106"/>
              <a:ext cx="355072" cy="139567"/>
            </a:xfrm>
            <a:custGeom>
              <a:avLst/>
              <a:gdLst/>
              <a:ahLst/>
              <a:cxnLst/>
              <a:rect l="l" t="t" r="r" b="b"/>
              <a:pathLst>
                <a:path w="10441" h="4104" extrusionOk="0">
                  <a:moveTo>
                    <a:pt x="1" y="1589"/>
                  </a:moveTo>
                  <a:cubicBezTo>
                    <a:pt x="3254" y="1"/>
                    <a:pt x="10296" y="706"/>
                    <a:pt x="10441" y="706"/>
                  </a:cubicBezTo>
                  <a:cubicBezTo>
                    <a:pt x="8461" y="740"/>
                    <a:pt x="136" y="4104"/>
                    <a:pt x="1" y="15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8417804" y="4731121"/>
              <a:ext cx="14453" cy="6121"/>
            </a:xfrm>
            <a:custGeom>
              <a:avLst/>
              <a:gdLst/>
              <a:ahLst/>
              <a:cxnLst/>
              <a:rect l="l" t="t" r="r" b="b"/>
              <a:pathLst>
                <a:path w="425" h="180" extrusionOk="0">
                  <a:moveTo>
                    <a:pt x="43" y="77"/>
                  </a:moveTo>
                  <a:cubicBezTo>
                    <a:pt x="77" y="35"/>
                    <a:pt x="145" y="35"/>
                    <a:pt x="179" y="35"/>
                  </a:cubicBezTo>
                  <a:cubicBezTo>
                    <a:pt x="255" y="1"/>
                    <a:pt x="323" y="1"/>
                    <a:pt x="357" y="1"/>
                  </a:cubicBezTo>
                  <a:cubicBezTo>
                    <a:pt x="425" y="1"/>
                    <a:pt x="425" y="77"/>
                    <a:pt x="391" y="77"/>
                  </a:cubicBezTo>
                  <a:lnTo>
                    <a:pt x="391" y="111"/>
                  </a:lnTo>
                  <a:cubicBezTo>
                    <a:pt x="289" y="145"/>
                    <a:pt x="145" y="179"/>
                    <a:pt x="43" y="145"/>
                  </a:cubicBezTo>
                  <a:cubicBezTo>
                    <a:pt x="0" y="111"/>
                    <a:pt x="0" y="77"/>
                    <a:pt x="0" y="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416647" y="4738365"/>
              <a:ext cx="17072" cy="8400"/>
            </a:xfrm>
            <a:custGeom>
              <a:avLst/>
              <a:gdLst/>
              <a:ahLst/>
              <a:cxnLst/>
              <a:rect l="l" t="t" r="r" b="b"/>
              <a:pathLst>
                <a:path w="502" h="247" extrusionOk="0">
                  <a:moveTo>
                    <a:pt x="34" y="111"/>
                  </a:moveTo>
                  <a:cubicBezTo>
                    <a:pt x="111" y="77"/>
                    <a:pt x="145" y="77"/>
                    <a:pt x="213" y="77"/>
                  </a:cubicBezTo>
                  <a:cubicBezTo>
                    <a:pt x="289" y="34"/>
                    <a:pt x="357" y="34"/>
                    <a:pt x="425" y="34"/>
                  </a:cubicBezTo>
                  <a:cubicBezTo>
                    <a:pt x="459" y="0"/>
                    <a:pt x="501" y="77"/>
                    <a:pt x="459" y="111"/>
                  </a:cubicBezTo>
                  <a:lnTo>
                    <a:pt x="425" y="111"/>
                  </a:lnTo>
                  <a:cubicBezTo>
                    <a:pt x="391" y="145"/>
                    <a:pt x="323" y="179"/>
                    <a:pt x="247" y="179"/>
                  </a:cubicBezTo>
                  <a:cubicBezTo>
                    <a:pt x="179" y="213"/>
                    <a:pt x="111" y="247"/>
                    <a:pt x="77" y="213"/>
                  </a:cubicBezTo>
                  <a:cubicBezTo>
                    <a:pt x="34" y="179"/>
                    <a:pt x="0" y="145"/>
                    <a:pt x="34"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8458817" y="4740950"/>
              <a:ext cx="11018" cy="4659"/>
            </a:xfrm>
            <a:custGeom>
              <a:avLst/>
              <a:gdLst/>
              <a:ahLst/>
              <a:cxnLst/>
              <a:rect l="l" t="t" r="r" b="b"/>
              <a:pathLst>
                <a:path w="324" h="137" extrusionOk="0">
                  <a:moveTo>
                    <a:pt x="35" y="35"/>
                  </a:moveTo>
                  <a:cubicBezTo>
                    <a:pt x="68" y="35"/>
                    <a:pt x="111" y="35"/>
                    <a:pt x="111" y="1"/>
                  </a:cubicBezTo>
                  <a:lnTo>
                    <a:pt x="213" y="1"/>
                  </a:lnTo>
                  <a:cubicBezTo>
                    <a:pt x="281" y="1"/>
                    <a:pt x="323" y="69"/>
                    <a:pt x="281" y="103"/>
                  </a:cubicBezTo>
                  <a:cubicBezTo>
                    <a:pt x="247" y="103"/>
                    <a:pt x="247" y="137"/>
                    <a:pt x="247" y="103"/>
                  </a:cubicBezTo>
                  <a:cubicBezTo>
                    <a:pt x="213" y="137"/>
                    <a:pt x="179" y="137"/>
                    <a:pt x="145" y="137"/>
                  </a:cubicBezTo>
                  <a:lnTo>
                    <a:pt x="35" y="137"/>
                  </a:lnTo>
                  <a:cubicBezTo>
                    <a:pt x="1" y="103"/>
                    <a:pt x="1" y="69"/>
                    <a:pt x="35"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485411" y="4773325"/>
              <a:ext cx="19078" cy="8400"/>
            </a:xfrm>
            <a:custGeom>
              <a:avLst/>
              <a:gdLst/>
              <a:ahLst/>
              <a:cxnLst/>
              <a:rect l="l" t="t" r="r" b="b"/>
              <a:pathLst>
                <a:path w="561" h="247" extrusionOk="0">
                  <a:moveTo>
                    <a:pt x="34" y="68"/>
                  </a:moveTo>
                  <a:cubicBezTo>
                    <a:pt x="102" y="68"/>
                    <a:pt x="178" y="34"/>
                    <a:pt x="212" y="34"/>
                  </a:cubicBezTo>
                  <a:cubicBezTo>
                    <a:pt x="314" y="34"/>
                    <a:pt x="425" y="0"/>
                    <a:pt x="493" y="0"/>
                  </a:cubicBezTo>
                  <a:cubicBezTo>
                    <a:pt x="561" y="0"/>
                    <a:pt x="561" y="68"/>
                    <a:pt x="527" y="111"/>
                  </a:cubicBezTo>
                  <a:lnTo>
                    <a:pt x="527" y="111"/>
                  </a:lnTo>
                  <a:cubicBezTo>
                    <a:pt x="459" y="145"/>
                    <a:pt x="348" y="179"/>
                    <a:pt x="246" y="213"/>
                  </a:cubicBezTo>
                  <a:cubicBezTo>
                    <a:pt x="178" y="213"/>
                    <a:pt x="102" y="247"/>
                    <a:pt x="34" y="213"/>
                  </a:cubicBezTo>
                  <a:cubicBezTo>
                    <a:pt x="0" y="179"/>
                    <a:pt x="0" y="179"/>
                    <a:pt x="0" y="145"/>
                  </a:cubicBezTo>
                  <a:cubicBezTo>
                    <a:pt x="0" y="111"/>
                    <a:pt x="34" y="111"/>
                    <a:pt x="34" y="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486567" y="4779378"/>
              <a:ext cx="19384" cy="8400"/>
            </a:xfrm>
            <a:custGeom>
              <a:avLst/>
              <a:gdLst/>
              <a:ahLst/>
              <a:cxnLst/>
              <a:rect l="l" t="t" r="r" b="b"/>
              <a:pathLst>
                <a:path w="570" h="247" extrusionOk="0">
                  <a:moveTo>
                    <a:pt x="68" y="103"/>
                  </a:moveTo>
                  <a:cubicBezTo>
                    <a:pt x="102" y="69"/>
                    <a:pt x="178" y="35"/>
                    <a:pt x="246" y="35"/>
                  </a:cubicBezTo>
                  <a:cubicBezTo>
                    <a:pt x="357" y="35"/>
                    <a:pt x="425" y="1"/>
                    <a:pt x="527" y="35"/>
                  </a:cubicBezTo>
                  <a:cubicBezTo>
                    <a:pt x="569" y="35"/>
                    <a:pt x="569" y="69"/>
                    <a:pt x="527" y="103"/>
                  </a:cubicBezTo>
                  <a:lnTo>
                    <a:pt x="527" y="103"/>
                  </a:lnTo>
                  <a:cubicBezTo>
                    <a:pt x="459" y="145"/>
                    <a:pt x="391" y="145"/>
                    <a:pt x="280" y="179"/>
                  </a:cubicBezTo>
                  <a:cubicBezTo>
                    <a:pt x="212" y="213"/>
                    <a:pt x="144" y="247"/>
                    <a:pt x="34" y="213"/>
                  </a:cubicBezTo>
                  <a:cubicBezTo>
                    <a:pt x="0" y="213"/>
                    <a:pt x="0" y="179"/>
                    <a:pt x="0" y="145"/>
                  </a:cubicBezTo>
                  <a:cubicBezTo>
                    <a:pt x="34" y="145"/>
                    <a:pt x="34" y="103"/>
                    <a:pt x="68" y="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8488845" y="4737209"/>
              <a:ext cx="15643" cy="4931"/>
            </a:xfrm>
            <a:custGeom>
              <a:avLst/>
              <a:gdLst/>
              <a:ahLst/>
              <a:cxnLst/>
              <a:rect l="l" t="t" r="r" b="b"/>
              <a:pathLst>
                <a:path w="460" h="145" extrusionOk="0">
                  <a:moveTo>
                    <a:pt x="35" y="0"/>
                  </a:moveTo>
                  <a:lnTo>
                    <a:pt x="35" y="0"/>
                  </a:lnTo>
                  <a:lnTo>
                    <a:pt x="145" y="0"/>
                  </a:lnTo>
                  <a:lnTo>
                    <a:pt x="213" y="0"/>
                  </a:lnTo>
                  <a:cubicBezTo>
                    <a:pt x="290" y="0"/>
                    <a:pt x="358" y="34"/>
                    <a:pt x="426" y="34"/>
                  </a:cubicBezTo>
                  <a:cubicBezTo>
                    <a:pt x="460" y="68"/>
                    <a:pt x="460" y="111"/>
                    <a:pt x="426" y="145"/>
                  </a:cubicBezTo>
                  <a:lnTo>
                    <a:pt x="392" y="145"/>
                  </a:lnTo>
                  <a:lnTo>
                    <a:pt x="213" y="145"/>
                  </a:lnTo>
                  <a:cubicBezTo>
                    <a:pt x="145" y="145"/>
                    <a:pt x="77" y="111"/>
                    <a:pt x="35" y="68"/>
                  </a:cubicBezTo>
                  <a:cubicBezTo>
                    <a:pt x="1" y="68"/>
                    <a:pt x="1" y="0"/>
                    <a:pt x="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517752" y="4744418"/>
              <a:ext cx="6087" cy="3809"/>
            </a:xfrm>
            <a:custGeom>
              <a:avLst/>
              <a:gdLst/>
              <a:ahLst/>
              <a:cxnLst/>
              <a:rect l="l" t="t" r="r" b="b"/>
              <a:pathLst>
                <a:path w="179" h="112" extrusionOk="0">
                  <a:moveTo>
                    <a:pt x="34" y="1"/>
                  </a:moveTo>
                  <a:lnTo>
                    <a:pt x="145" y="1"/>
                  </a:lnTo>
                  <a:cubicBezTo>
                    <a:pt x="179" y="1"/>
                    <a:pt x="179" y="69"/>
                    <a:pt x="179" y="69"/>
                  </a:cubicBezTo>
                  <a:lnTo>
                    <a:pt x="145" y="69"/>
                  </a:lnTo>
                  <a:cubicBezTo>
                    <a:pt x="111" y="69"/>
                    <a:pt x="34" y="111"/>
                    <a:pt x="0" y="6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8745398" y="4538741"/>
              <a:ext cx="180580" cy="336878"/>
            </a:xfrm>
            <a:custGeom>
              <a:avLst/>
              <a:gdLst/>
              <a:ahLst/>
              <a:cxnLst/>
              <a:rect l="l" t="t" r="r" b="b"/>
              <a:pathLst>
                <a:path w="5310" h="9906" extrusionOk="0">
                  <a:moveTo>
                    <a:pt x="1835" y="595"/>
                  </a:moveTo>
                  <a:cubicBezTo>
                    <a:pt x="2226" y="315"/>
                    <a:pt x="2727" y="102"/>
                    <a:pt x="3254" y="34"/>
                  </a:cubicBezTo>
                  <a:cubicBezTo>
                    <a:pt x="3364" y="0"/>
                    <a:pt x="3466" y="0"/>
                    <a:pt x="3611" y="0"/>
                  </a:cubicBezTo>
                  <a:cubicBezTo>
                    <a:pt x="3679" y="0"/>
                    <a:pt x="3789" y="34"/>
                    <a:pt x="3891" y="34"/>
                  </a:cubicBezTo>
                  <a:lnTo>
                    <a:pt x="3959" y="34"/>
                  </a:lnTo>
                  <a:cubicBezTo>
                    <a:pt x="4316" y="102"/>
                    <a:pt x="4673" y="247"/>
                    <a:pt x="4919" y="527"/>
                  </a:cubicBezTo>
                  <a:cubicBezTo>
                    <a:pt x="5310" y="952"/>
                    <a:pt x="5165" y="1623"/>
                    <a:pt x="4885" y="2124"/>
                  </a:cubicBezTo>
                  <a:cubicBezTo>
                    <a:pt x="4775" y="2260"/>
                    <a:pt x="4673" y="2404"/>
                    <a:pt x="4562" y="2549"/>
                  </a:cubicBezTo>
                  <a:cubicBezTo>
                    <a:pt x="4528" y="2617"/>
                    <a:pt x="4494" y="2651"/>
                    <a:pt x="4460" y="2685"/>
                  </a:cubicBezTo>
                  <a:cubicBezTo>
                    <a:pt x="4248" y="2974"/>
                    <a:pt x="4069" y="3220"/>
                    <a:pt x="3857" y="3466"/>
                  </a:cubicBezTo>
                  <a:cubicBezTo>
                    <a:pt x="3823" y="3500"/>
                    <a:pt x="3789" y="3534"/>
                    <a:pt x="3789" y="3568"/>
                  </a:cubicBezTo>
                  <a:cubicBezTo>
                    <a:pt x="3747" y="3611"/>
                    <a:pt x="3713" y="3645"/>
                    <a:pt x="3679" y="3679"/>
                  </a:cubicBezTo>
                  <a:cubicBezTo>
                    <a:pt x="3254" y="4205"/>
                    <a:pt x="2863" y="4741"/>
                    <a:pt x="2515" y="5310"/>
                  </a:cubicBezTo>
                  <a:cubicBezTo>
                    <a:pt x="1980" y="6117"/>
                    <a:pt x="1521" y="7043"/>
                    <a:pt x="1275" y="7960"/>
                  </a:cubicBezTo>
                  <a:cubicBezTo>
                    <a:pt x="1130" y="8495"/>
                    <a:pt x="1062" y="9022"/>
                    <a:pt x="1062" y="9557"/>
                  </a:cubicBezTo>
                  <a:lnTo>
                    <a:pt x="1062" y="9557"/>
                  </a:lnTo>
                  <a:lnTo>
                    <a:pt x="1062" y="9727"/>
                  </a:lnTo>
                  <a:cubicBezTo>
                    <a:pt x="1062" y="9803"/>
                    <a:pt x="1062" y="9871"/>
                    <a:pt x="1096" y="9905"/>
                  </a:cubicBezTo>
                  <a:cubicBezTo>
                    <a:pt x="773" y="9056"/>
                    <a:pt x="527" y="8172"/>
                    <a:pt x="349" y="7255"/>
                  </a:cubicBezTo>
                  <a:cubicBezTo>
                    <a:pt x="179" y="6439"/>
                    <a:pt x="34" y="5590"/>
                    <a:pt x="0" y="4707"/>
                  </a:cubicBezTo>
                  <a:lnTo>
                    <a:pt x="0" y="4528"/>
                  </a:lnTo>
                  <a:cubicBezTo>
                    <a:pt x="0" y="4103"/>
                    <a:pt x="68" y="3679"/>
                    <a:pt x="136" y="3254"/>
                  </a:cubicBezTo>
                  <a:cubicBezTo>
                    <a:pt x="349" y="2226"/>
                    <a:pt x="952" y="1232"/>
                    <a:pt x="1835" y="59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8770529" y="4539897"/>
              <a:ext cx="155448" cy="323887"/>
            </a:xfrm>
            <a:custGeom>
              <a:avLst/>
              <a:gdLst/>
              <a:ahLst/>
              <a:cxnLst/>
              <a:rect l="l" t="t" r="r" b="b"/>
              <a:pathLst>
                <a:path w="4571" h="9524" extrusionOk="0">
                  <a:moveTo>
                    <a:pt x="3152" y="0"/>
                  </a:moveTo>
                  <a:cubicBezTo>
                    <a:pt x="3543" y="34"/>
                    <a:pt x="3900" y="213"/>
                    <a:pt x="4180" y="493"/>
                  </a:cubicBezTo>
                  <a:cubicBezTo>
                    <a:pt x="4571" y="918"/>
                    <a:pt x="4426" y="1589"/>
                    <a:pt x="4146" y="2090"/>
                  </a:cubicBezTo>
                  <a:cubicBezTo>
                    <a:pt x="3857" y="2549"/>
                    <a:pt x="3475" y="3008"/>
                    <a:pt x="3118" y="3432"/>
                  </a:cubicBezTo>
                  <a:cubicBezTo>
                    <a:pt x="2659" y="4035"/>
                    <a:pt x="2158" y="4596"/>
                    <a:pt x="1776" y="5276"/>
                  </a:cubicBezTo>
                  <a:cubicBezTo>
                    <a:pt x="926" y="6550"/>
                    <a:pt x="323" y="7994"/>
                    <a:pt x="323" y="9523"/>
                  </a:cubicBezTo>
                  <a:cubicBezTo>
                    <a:pt x="323" y="9311"/>
                    <a:pt x="0" y="2727"/>
                    <a:pt x="3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8899384" y="4571082"/>
              <a:ext cx="8400" cy="15643"/>
            </a:xfrm>
            <a:custGeom>
              <a:avLst/>
              <a:gdLst/>
              <a:ahLst/>
              <a:cxnLst/>
              <a:rect l="l" t="t" r="r" b="b"/>
              <a:pathLst>
                <a:path w="247" h="460" extrusionOk="0">
                  <a:moveTo>
                    <a:pt x="213" y="1"/>
                  </a:moveTo>
                  <a:lnTo>
                    <a:pt x="247" y="1"/>
                  </a:lnTo>
                  <a:cubicBezTo>
                    <a:pt x="213" y="145"/>
                    <a:pt x="179" y="358"/>
                    <a:pt x="68" y="460"/>
                  </a:cubicBezTo>
                  <a:lnTo>
                    <a:pt x="68" y="460"/>
                  </a:lnTo>
                  <a:cubicBezTo>
                    <a:pt x="34" y="460"/>
                    <a:pt x="0" y="426"/>
                    <a:pt x="34" y="426"/>
                  </a:cubicBezTo>
                  <a:cubicBezTo>
                    <a:pt x="34" y="358"/>
                    <a:pt x="68" y="281"/>
                    <a:pt x="111" y="213"/>
                  </a:cubicBezTo>
                  <a:cubicBezTo>
                    <a:pt x="145" y="145"/>
                    <a:pt x="179" y="69"/>
                    <a:pt x="2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894453" y="4567613"/>
              <a:ext cx="7278" cy="13059"/>
            </a:xfrm>
            <a:custGeom>
              <a:avLst/>
              <a:gdLst/>
              <a:ahLst/>
              <a:cxnLst/>
              <a:rect l="l" t="t" r="r" b="b"/>
              <a:pathLst>
                <a:path w="214" h="384" extrusionOk="0">
                  <a:moveTo>
                    <a:pt x="179" y="1"/>
                  </a:moveTo>
                  <a:cubicBezTo>
                    <a:pt x="179" y="1"/>
                    <a:pt x="213" y="1"/>
                    <a:pt x="213" y="35"/>
                  </a:cubicBezTo>
                  <a:cubicBezTo>
                    <a:pt x="179" y="103"/>
                    <a:pt x="179" y="137"/>
                    <a:pt x="145" y="213"/>
                  </a:cubicBezTo>
                  <a:cubicBezTo>
                    <a:pt x="145" y="281"/>
                    <a:pt x="111" y="315"/>
                    <a:pt x="77" y="383"/>
                  </a:cubicBezTo>
                  <a:lnTo>
                    <a:pt x="77" y="383"/>
                  </a:lnTo>
                  <a:cubicBezTo>
                    <a:pt x="43" y="383"/>
                    <a:pt x="1" y="349"/>
                    <a:pt x="1" y="315"/>
                  </a:cubicBezTo>
                  <a:cubicBezTo>
                    <a:pt x="1" y="281"/>
                    <a:pt x="43" y="213"/>
                    <a:pt x="77" y="171"/>
                  </a:cubicBezTo>
                  <a:cubicBezTo>
                    <a:pt x="111" y="103"/>
                    <a:pt x="145" y="69"/>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868165" y="4603729"/>
              <a:ext cx="10746" cy="14487"/>
            </a:xfrm>
            <a:custGeom>
              <a:avLst/>
              <a:gdLst/>
              <a:ahLst/>
              <a:cxnLst/>
              <a:rect l="l" t="t" r="r" b="b"/>
              <a:pathLst>
                <a:path w="316" h="426" extrusionOk="0">
                  <a:moveTo>
                    <a:pt x="213" y="35"/>
                  </a:moveTo>
                  <a:cubicBezTo>
                    <a:pt x="247" y="1"/>
                    <a:pt x="315" y="35"/>
                    <a:pt x="281" y="69"/>
                  </a:cubicBezTo>
                  <a:cubicBezTo>
                    <a:pt x="247" y="137"/>
                    <a:pt x="213" y="213"/>
                    <a:pt x="213" y="247"/>
                  </a:cubicBezTo>
                  <a:cubicBezTo>
                    <a:pt x="179" y="315"/>
                    <a:pt x="137" y="383"/>
                    <a:pt x="103" y="425"/>
                  </a:cubicBezTo>
                  <a:cubicBezTo>
                    <a:pt x="69" y="425"/>
                    <a:pt x="1" y="425"/>
                    <a:pt x="1" y="349"/>
                  </a:cubicBezTo>
                  <a:cubicBezTo>
                    <a:pt x="35" y="315"/>
                    <a:pt x="69" y="247"/>
                    <a:pt x="103" y="213"/>
                  </a:cubicBezTo>
                  <a:cubicBezTo>
                    <a:pt x="137" y="137"/>
                    <a:pt x="179" y="103"/>
                    <a:pt x="213"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8858337" y="4602301"/>
              <a:ext cx="9862" cy="12175"/>
            </a:xfrm>
            <a:custGeom>
              <a:avLst/>
              <a:gdLst/>
              <a:ahLst/>
              <a:cxnLst/>
              <a:rect l="l" t="t" r="r" b="b"/>
              <a:pathLst>
                <a:path w="290" h="358" extrusionOk="0">
                  <a:moveTo>
                    <a:pt x="179" y="43"/>
                  </a:moveTo>
                  <a:cubicBezTo>
                    <a:pt x="213" y="0"/>
                    <a:pt x="290" y="43"/>
                    <a:pt x="256" y="77"/>
                  </a:cubicBezTo>
                  <a:cubicBezTo>
                    <a:pt x="256" y="145"/>
                    <a:pt x="213" y="179"/>
                    <a:pt x="179" y="213"/>
                  </a:cubicBezTo>
                  <a:cubicBezTo>
                    <a:pt x="179" y="255"/>
                    <a:pt x="145" y="323"/>
                    <a:pt x="111" y="323"/>
                  </a:cubicBezTo>
                  <a:cubicBezTo>
                    <a:pt x="111" y="323"/>
                    <a:pt x="111" y="357"/>
                    <a:pt x="77" y="357"/>
                  </a:cubicBezTo>
                  <a:cubicBezTo>
                    <a:pt x="43" y="357"/>
                    <a:pt x="1" y="323"/>
                    <a:pt x="1" y="289"/>
                  </a:cubicBezTo>
                  <a:lnTo>
                    <a:pt x="111" y="179"/>
                  </a:lnTo>
                  <a:cubicBezTo>
                    <a:pt x="145" y="145"/>
                    <a:pt x="145" y="77"/>
                    <a:pt x="179" y="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869321" y="4574857"/>
              <a:ext cx="8434" cy="13025"/>
            </a:xfrm>
            <a:custGeom>
              <a:avLst/>
              <a:gdLst/>
              <a:ahLst/>
              <a:cxnLst/>
              <a:rect l="l" t="t" r="r" b="b"/>
              <a:pathLst>
                <a:path w="248" h="383" extrusionOk="0">
                  <a:moveTo>
                    <a:pt x="179" y="34"/>
                  </a:moveTo>
                  <a:cubicBezTo>
                    <a:pt x="213" y="0"/>
                    <a:pt x="247" y="34"/>
                    <a:pt x="247" y="68"/>
                  </a:cubicBezTo>
                  <a:cubicBezTo>
                    <a:pt x="213" y="136"/>
                    <a:pt x="179" y="170"/>
                    <a:pt x="179" y="247"/>
                  </a:cubicBezTo>
                  <a:cubicBezTo>
                    <a:pt x="145" y="281"/>
                    <a:pt x="103" y="315"/>
                    <a:pt x="69" y="349"/>
                  </a:cubicBezTo>
                  <a:lnTo>
                    <a:pt x="69" y="349"/>
                  </a:lnTo>
                  <a:cubicBezTo>
                    <a:pt x="35" y="383"/>
                    <a:pt x="1" y="349"/>
                    <a:pt x="1" y="315"/>
                  </a:cubicBezTo>
                  <a:cubicBezTo>
                    <a:pt x="35" y="281"/>
                    <a:pt x="69" y="213"/>
                    <a:pt x="69" y="170"/>
                  </a:cubicBezTo>
                  <a:cubicBezTo>
                    <a:pt x="103" y="136"/>
                    <a:pt x="145" y="102"/>
                    <a:pt x="179"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8824839" y="4558976"/>
              <a:ext cx="9556" cy="14453"/>
            </a:xfrm>
            <a:custGeom>
              <a:avLst/>
              <a:gdLst/>
              <a:ahLst/>
              <a:cxnLst/>
              <a:rect l="l" t="t" r="r" b="b"/>
              <a:pathLst>
                <a:path w="281" h="425" extrusionOk="0">
                  <a:moveTo>
                    <a:pt x="247" y="0"/>
                  </a:moveTo>
                  <a:cubicBezTo>
                    <a:pt x="247" y="0"/>
                    <a:pt x="281" y="0"/>
                    <a:pt x="281" y="42"/>
                  </a:cubicBezTo>
                  <a:cubicBezTo>
                    <a:pt x="247" y="144"/>
                    <a:pt x="213" y="323"/>
                    <a:pt x="102" y="391"/>
                  </a:cubicBezTo>
                  <a:lnTo>
                    <a:pt x="68" y="391"/>
                  </a:lnTo>
                  <a:cubicBezTo>
                    <a:pt x="34" y="425"/>
                    <a:pt x="1" y="391"/>
                    <a:pt x="1" y="357"/>
                  </a:cubicBezTo>
                  <a:cubicBezTo>
                    <a:pt x="34" y="289"/>
                    <a:pt x="68" y="255"/>
                    <a:pt x="102" y="212"/>
                  </a:cubicBezTo>
                  <a:cubicBezTo>
                    <a:pt x="136" y="144"/>
                    <a:pt x="213" y="76"/>
                    <a:pt x="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8815011" y="4557819"/>
              <a:ext cx="9862" cy="13297"/>
            </a:xfrm>
            <a:custGeom>
              <a:avLst/>
              <a:gdLst/>
              <a:ahLst/>
              <a:cxnLst/>
              <a:rect l="l" t="t" r="r" b="b"/>
              <a:pathLst>
                <a:path w="290" h="391" extrusionOk="0">
                  <a:moveTo>
                    <a:pt x="213" y="34"/>
                  </a:moveTo>
                  <a:cubicBezTo>
                    <a:pt x="256" y="0"/>
                    <a:pt x="290" y="34"/>
                    <a:pt x="256" y="76"/>
                  </a:cubicBezTo>
                  <a:cubicBezTo>
                    <a:pt x="256" y="110"/>
                    <a:pt x="213" y="178"/>
                    <a:pt x="179" y="246"/>
                  </a:cubicBezTo>
                  <a:cubicBezTo>
                    <a:pt x="145" y="289"/>
                    <a:pt x="145" y="357"/>
                    <a:pt x="111" y="391"/>
                  </a:cubicBezTo>
                  <a:lnTo>
                    <a:pt x="111" y="391"/>
                  </a:lnTo>
                  <a:cubicBezTo>
                    <a:pt x="77" y="391"/>
                    <a:pt x="1" y="391"/>
                    <a:pt x="1" y="357"/>
                  </a:cubicBezTo>
                  <a:cubicBezTo>
                    <a:pt x="1" y="289"/>
                    <a:pt x="43" y="246"/>
                    <a:pt x="77" y="178"/>
                  </a:cubicBezTo>
                  <a:cubicBezTo>
                    <a:pt x="111" y="144"/>
                    <a:pt x="179" y="76"/>
                    <a:pt x="213"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819942" y="4589276"/>
              <a:ext cx="6087" cy="9590"/>
            </a:xfrm>
            <a:custGeom>
              <a:avLst/>
              <a:gdLst/>
              <a:ahLst/>
              <a:cxnLst/>
              <a:rect l="l" t="t" r="r" b="b"/>
              <a:pathLst>
                <a:path w="179" h="282" extrusionOk="0">
                  <a:moveTo>
                    <a:pt x="145" y="35"/>
                  </a:moveTo>
                  <a:cubicBezTo>
                    <a:pt x="145" y="1"/>
                    <a:pt x="178" y="35"/>
                    <a:pt x="178" y="69"/>
                  </a:cubicBezTo>
                  <a:cubicBezTo>
                    <a:pt x="178" y="103"/>
                    <a:pt x="178" y="137"/>
                    <a:pt x="145" y="171"/>
                  </a:cubicBezTo>
                  <a:lnTo>
                    <a:pt x="145" y="213"/>
                  </a:lnTo>
                  <a:cubicBezTo>
                    <a:pt x="111" y="213"/>
                    <a:pt x="111" y="247"/>
                    <a:pt x="68" y="247"/>
                  </a:cubicBezTo>
                  <a:lnTo>
                    <a:pt x="68" y="247"/>
                  </a:lnTo>
                  <a:cubicBezTo>
                    <a:pt x="34" y="281"/>
                    <a:pt x="0" y="247"/>
                    <a:pt x="0" y="213"/>
                  </a:cubicBezTo>
                  <a:cubicBezTo>
                    <a:pt x="34" y="213"/>
                    <a:pt x="34" y="171"/>
                    <a:pt x="34" y="171"/>
                  </a:cubicBezTo>
                  <a:cubicBezTo>
                    <a:pt x="34" y="137"/>
                    <a:pt x="34" y="137"/>
                    <a:pt x="68" y="103"/>
                  </a:cubicBezTo>
                  <a:cubicBezTo>
                    <a:pt x="68" y="69"/>
                    <a:pt x="111" y="35"/>
                    <a:pt x="145"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8811543" y="4587848"/>
              <a:ext cx="7278" cy="12175"/>
            </a:xfrm>
            <a:custGeom>
              <a:avLst/>
              <a:gdLst/>
              <a:ahLst/>
              <a:cxnLst/>
              <a:rect l="l" t="t" r="r" b="b"/>
              <a:pathLst>
                <a:path w="214" h="358" extrusionOk="0">
                  <a:moveTo>
                    <a:pt x="145" y="1"/>
                  </a:moveTo>
                  <a:cubicBezTo>
                    <a:pt x="179" y="1"/>
                    <a:pt x="213" y="43"/>
                    <a:pt x="213" y="77"/>
                  </a:cubicBezTo>
                  <a:cubicBezTo>
                    <a:pt x="179" y="111"/>
                    <a:pt x="179" y="179"/>
                    <a:pt x="145" y="213"/>
                  </a:cubicBezTo>
                  <a:cubicBezTo>
                    <a:pt x="145" y="289"/>
                    <a:pt x="103" y="323"/>
                    <a:pt x="69" y="357"/>
                  </a:cubicBezTo>
                  <a:lnTo>
                    <a:pt x="69" y="357"/>
                  </a:lnTo>
                  <a:cubicBezTo>
                    <a:pt x="35" y="357"/>
                    <a:pt x="1" y="357"/>
                    <a:pt x="1" y="323"/>
                  </a:cubicBezTo>
                  <a:cubicBezTo>
                    <a:pt x="1" y="255"/>
                    <a:pt x="35" y="213"/>
                    <a:pt x="69" y="179"/>
                  </a:cubicBezTo>
                  <a:cubicBezTo>
                    <a:pt x="69" y="111"/>
                    <a:pt x="103" y="77"/>
                    <a:pt x="145" y="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8769373" y="4620495"/>
              <a:ext cx="11018" cy="16800"/>
            </a:xfrm>
            <a:custGeom>
              <a:avLst/>
              <a:gdLst/>
              <a:ahLst/>
              <a:cxnLst/>
              <a:rect l="l" t="t" r="r" b="b"/>
              <a:pathLst>
                <a:path w="324" h="494" extrusionOk="0">
                  <a:moveTo>
                    <a:pt x="213" y="34"/>
                  </a:moveTo>
                  <a:cubicBezTo>
                    <a:pt x="247" y="0"/>
                    <a:pt x="323" y="34"/>
                    <a:pt x="281" y="68"/>
                  </a:cubicBezTo>
                  <a:cubicBezTo>
                    <a:pt x="213" y="213"/>
                    <a:pt x="179" y="357"/>
                    <a:pt x="111" y="459"/>
                  </a:cubicBezTo>
                  <a:cubicBezTo>
                    <a:pt x="68" y="459"/>
                    <a:pt x="68" y="493"/>
                    <a:pt x="68" y="493"/>
                  </a:cubicBezTo>
                  <a:cubicBezTo>
                    <a:pt x="68" y="493"/>
                    <a:pt x="0" y="459"/>
                    <a:pt x="34" y="459"/>
                  </a:cubicBezTo>
                  <a:cubicBezTo>
                    <a:pt x="34" y="281"/>
                    <a:pt x="145" y="179"/>
                    <a:pt x="213"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782670" y="4622808"/>
              <a:ext cx="7244" cy="13331"/>
            </a:xfrm>
            <a:custGeom>
              <a:avLst/>
              <a:gdLst/>
              <a:ahLst/>
              <a:cxnLst/>
              <a:rect l="l" t="t" r="r" b="b"/>
              <a:pathLst>
                <a:path w="213" h="392" extrusionOk="0">
                  <a:moveTo>
                    <a:pt x="179" y="34"/>
                  </a:moveTo>
                  <a:cubicBezTo>
                    <a:pt x="179" y="0"/>
                    <a:pt x="213" y="34"/>
                    <a:pt x="213" y="77"/>
                  </a:cubicBezTo>
                  <a:cubicBezTo>
                    <a:pt x="179" y="111"/>
                    <a:pt x="179" y="179"/>
                    <a:pt x="145" y="213"/>
                  </a:cubicBezTo>
                  <a:cubicBezTo>
                    <a:pt x="145" y="247"/>
                    <a:pt x="102" y="323"/>
                    <a:pt x="68" y="357"/>
                  </a:cubicBezTo>
                  <a:lnTo>
                    <a:pt x="68" y="357"/>
                  </a:lnTo>
                  <a:cubicBezTo>
                    <a:pt x="68" y="391"/>
                    <a:pt x="0" y="357"/>
                    <a:pt x="0" y="323"/>
                  </a:cubicBezTo>
                  <a:cubicBezTo>
                    <a:pt x="0" y="289"/>
                    <a:pt x="34" y="213"/>
                    <a:pt x="68" y="179"/>
                  </a:cubicBezTo>
                  <a:cubicBezTo>
                    <a:pt x="102" y="145"/>
                    <a:pt x="145" y="77"/>
                    <a:pt x="179"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8793349" y="4633792"/>
              <a:ext cx="7244" cy="13297"/>
            </a:xfrm>
            <a:custGeom>
              <a:avLst/>
              <a:gdLst/>
              <a:ahLst/>
              <a:cxnLst/>
              <a:rect l="l" t="t" r="r" b="b"/>
              <a:pathLst>
                <a:path w="213" h="391" extrusionOk="0">
                  <a:moveTo>
                    <a:pt x="145" y="34"/>
                  </a:moveTo>
                  <a:cubicBezTo>
                    <a:pt x="179" y="0"/>
                    <a:pt x="213" y="34"/>
                    <a:pt x="213" y="68"/>
                  </a:cubicBezTo>
                  <a:cubicBezTo>
                    <a:pt x="179" y="102"/>
                    <a:pt x="145" y="179"/>
                    <a:pt x="145" y="213"/>
                  </a:cubicBezTo>
                  <a:cubicBezTo>
                    <a:pt x="111" y="281"/>
                    <a:pt x="111" y="314"/>
                    <a:pt x="77" y="391"/>
                  </a:cubicBezTo>
                  <a:lnTo>
                    <a:pt x="77" y="391"/>
                  </a:lnTo>
                  <a:cubicBezTo>
                    <a:pt x="43" y="391"/>
                    <a:pt x="43" y="391"/>
                    <a:pt x="43" y="348"/>
                  </a:cubicBezTo>
                  <a:cubicBezTo>
                    <a:pt x="1" y="247"/>
                    <a:pt x="77" y="102"/>
                    <a:pt x="145"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8856024" y="4647055"/>
              <a:ext cx="7278" cy="8434"/>
            </a:xfrm>
            <a:custGeom>
              <a:avLst/>
              <a:gdLst/>
              <a:ahLst/>
              <a:cxnLst/>
              <a:rect l="l" t="t" r="r" b="b"/>
              <a:pathLst>
                <a:path w="214" h="248" extrusionOk="0">
                  <a:moveTo>
                    <a:pt x="111" y="1"/>
                  </a:moveTo>
                  <a:cubicBezTo>
                    <a:pt x="145" y="1"/>
                    <a:pt x="213" y="35"/>
                    <a:pt x="179" y="69"/>
                  </a:cubicBezTo>
                  <a:cubicBezTo>
                    <a:pt x="179" y="137"/>
                    <a:pt x="145" y="213"/>
                    <a:pt x="111" y="247"/>
                  </a:cubicBezTo>
                  <a:lnTo>
                    <a:pt x="69" y="247"/>
                  </a:lnTo>
                  <a:lnTo>
                    <a:pt x="35" y="247"/>
                  </a:lnTo>
                  <a:cubicBezTo>
                    <a:pt x="1" y="171"/>
                    <a:pt x="69" y="103"/>
                    <a:pt x="111"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8847658" y="4645627"/>
              <a:ext cx="7244" cy="11018"/>
            </a:xfrm>
            <a:custGeom>
              <a:avLst/>
              <a:gdLst/>
              <a:ahLst/>
              <a:cxnLst/>
              <a:rect l="l" t="t" r="r" b="b"/>
              <a:pathLst>
                <a:path w="213" h="324" extrusionOk="0">
                  <a:moveTo>
                    <a:pt x="145" y="43"/>
                  </a:moveTo>
                  <a:cubicBezTo>
                    <a:pt x="179" y="0"/>
                    <a:pt x="213" y="43"/>
                    <a:pt x="213" y="77"/>
                  </a:cubicBezTo>
                  <a:cubicBezTo>
                    <a:pt x="179" y="145"/>
                    <a:pt x="179" y="179"/>
                    <a:pt x="145" y="213"/>
                  </a:cubicBezTo>
                  <a:cubicBezTo>
                    <a:pt x="103" y="255"/>
                    <a:pt x="103" y="289"/>
                    <a:pt x="69" y="323"/>
                  </a:cubicBezTo>
                  <a:lnTo>
                    <a:pt x="69" y="323"/>
                  </a:lnTo>
                  <a:cubicBezTo>
                    <a:pt x="35" y="323"/>
                    <a:pt x="1" y="323"/>
                    <a:pt x="1" y="289"/>
                  </a:cubicBezTo>
                  <a:cubicBezTo>
                    <a:pt x="1" y="213"/>
                    <a:pt x="35" y="213"/>
                    <a:pt x="35" y="1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8784983" y="4669908"/>
              <a:ext cx="7244" cy="10712"/>
            </a:xfrm>
            <a:custGeom>
              <a:avLst/>
              <a:gdLst/>
              <a:ahLst/>
              <a:cxnLst/>
              <a:rect l="l" t="t" r="r" b="b"/>
              <a:pathLst>
                <a:path w="213" h="315" extrusionOk="0">
                  <a:moveTo>
                    <a:pt x="145" y="0"/>
                  </a:moveTo>
                  <a:cubicBezTo>
                    <a:pt x="179" y="0"/>
                    <a:pt x="213" y="0"/>
                    <a:pt x="213" y="68"/>
                  </a:cubicBezTo>
                  <a:cubicBezTo>
                    <a:pt x="213" y="102"/>
                    <a:pt x="179" y="136"/>
                    <a:pt x="145" y="212"/>
                  </a:cubicBezTo>
                  <a:cubicBezTo>
                    <a:pt x="145" y="246"/>
                    <a:pt x="111" y="280"/>
                    <a:pt x="111" y="314"/>
                  </a:cubicBezTo>
                  <a:lnTo>
                    <a:pt x="77" y="314"/>
                  </a:lnTo>
                  <a:cubicBezTo>
                    <a:pt x="34" y="314"/>
                    <a:pt x="0" y="314"/>
                    <a:pt x="0" y="280"/>
                  </a:cubicBezTo>
                  <a:cubicBezTo>
                    <a:pt x="0" y="212"/>
                    <a:pt x="34" y="212"/>
                    <a:pt x="77" y="136"/>
                  </a:cubicBezTo>
                  <a:cubicBezTo>
                    <a:pt x="77" y="102"/>
                    <a:pt x="111" y="68"/>
                    <a:pt x="145"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8776583" y="4664977"/>
              <a:ext cx="8434" cy="12175"/>
            </a:xfrm>
            <a:custGeom>
              <a:avLst/>
              <a:gdLst/>
              <a:ahLst/>
              <a:cxnLst/>
              <a:rect l="l" t="t" r="r" b="b"/>
              <a:pathLst>
                <a:path w="248" h="358" extrusionOk="0">
                  <a:moveTo>
                    <a:pt x="179" y="35"/>
                  </a:moveTo>
                  <a:cubicBezTo>
                    <a:pt x="213" y="1"/>
                    <a:pt x="247" y="35"/>
                    <a:pt x="247" y="69"/>
                  </a:cubicBezTo>
                  <a:cubicBezTo>
                    <a:pt x="213" y="145"/>
                    <a:pt x="179" y="179"/>
                    <a:pt x="179" y="213"/>
                  </a:cubicBezTo>
                  <a:cubicBezTo>
                    <a:pt x="145" y="247"/>
                    <a:pt x="145" y="281"/>
                    <a:pt x="145" y="281"/>
                  </a:cubicBezTo>
                  <a:lnTo>
                    <a:pt x="69" y="357"/>
                  </a:lnTo>
                  <a:lnTo>
                    <a:pt x="69" y="357"/>
                  </a:lnTo>
                  <a:cubicBezTo>
                    <a:pt x="69" y="357"/>
                    <a:pt x="35" y="357"/>
                    <a:pt x="35" y="323"/>
                  </a:cubicBezTo>
                  <a:cubicBezTo>
                    <a:pt x="1" y="247"/>
                    <a:pt x="35" y="213"/>
                    <a:pt x="69" y="179"/>
                  </a:cubicBezTo>
                  <a:cubicBezTo>
                    <a:pt x="111" y="111"/>
                    <a:pt x="145" y="69"/>
                    <a:pt x="179"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8765904" y="4657767"/>
              <a:ext cx="7244" cy="9556"/>
            </a:xfrm>
            <a:custGeom>
              <a:avLst/>
              <a:gdLst/>
              <a:ahLst/>
              <a:cxnLst/>
              <a:rect l="l" t="t" r="r" b="b"/>
              <a:pathLst>
                <a:path w="213" h="281" extrusionOk="0">
                  <a:moveTo>
                    <a:pt x="102" y="0"/>
                  </a:moveTo>
                  <a:cubicBezTo>
                    <a:pt x="136" y="0"/>
                    <a:pt x="213" y="34"/>
                    <a:pt x="170" y="68"/>
                  </a:cubicBezTo>
                  <a:cubicBezTo>
                    <a:pt x="170" y="111"/>
                    <a:pt x="136" y="145"/>
                    <a:pt x="136" y="213"/>
                  </a:cubicBezTo>
                  <a:cubicBezTo>
                    <a:pt x="102" y="213"/>
                    <a:pt x="102" y="247"/>
                    <a:pt x="69" y="247"/>
                  </a:cubicBezTo>
                  <a:lnTo>
                    <a:pt x="69" y="281"/>
                  </a:lnTo>
                  <a:cubicBezTo>
                    <a:pt x="35" y="281"/>
                    <a:pt x="35" y="281"/>
                    <a:pt x="35" y="247"/>
                  </a:cubicBezTo>
                  <a:cubicBezTo>
                    <a:pt x="1" y="213"/>
                    <a:pt x="1" y="179"/>
                    <a:pt x="35" y="145"/>
                  </a:cubicBezTo>
                  <a:cubicBezTo>
                    <a:pt x="69" y="111"/>
                    <a:pt x="69" y="68"/>
                    <a:pt x="102"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8830893" y="4691571"/>
              <a:ext cx="8434" cy="10712"/>
            </a:xfrm>
            <a:custGeom>
              <a:avLst/>
              <a:gdLst/>
              <a:ahLst/>
              <a:cxnLst/>
              <a:rect l="l" t="t" r="r" b="b"/>
              <a:pathLst>
                <a:path w="248" h="315" extrusionOk="0">
                  <a:moveTo>
                    <a:pt x="171" y="0"/>
                  </a:moveTo>
                  <a:cubicBezTo>
                    <a:pt x="213" y="0"/>
                    <a:pt x="247" y="34"/>
                    <a:pt x="213" y="68"/>
                  </a:cubicBezTo>
                  <a:cubicBezTo>
                    <a:pt x="171" y="102"/>
                    <a:pt x="171" y="136"/>
                    <a:pt x="137" y="179"/>
                  </a:cubicBezTo>
                  <a:cubicBezTo>
                    <a:pt x="103" y="213"/>
                    <a:pt x="103" y="247"/>
                    <a:pt x="69" y="280"/>
                  </a:cubicBezTo>
                  <a:lnTo>
                    <a:pt x="69" y="280"/>
                  </a:lnTo>
                  <a:cubicBezTo>
                    <a:pt x="35" y="314"/>
                    <a:pt x="1" y="280"/>
                    <a:pt x="1" y="280"/>
                  </a:cubicBezTo>
                  <a:cubicBezTo>
                    <a:pt x="1" y="179"/>
                    <a:pt x="69" y="68"/>
                    <a:pt x="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8818786" y="4688952"/>
              <a:ext cx="9556" cy="13331"/>
            </a:xfrm>
            <a:custGeom>
              <a:avLst/>
              <a:gdLst/>
              <a:ahLst/>
              <a:cxnLst/>
              <a:rect l="l" t="t" r="r" b="b"/>
              <a:pathLst>
                <a:path w="281" h="392" extrusionOk="0">
                  <a:moveTo>
                    <a:pt x="179" y="1"/>
                  </a:moveTo>
                  <a:cubicBezTo>
                    <a:pt x="212" y="1"/>
                    <a:pt x="280" y="43"/>
                    <a:pt x="246" y="77"/>
                  </a:cubicBezTo>
                  <a:cubicBezTo>
                    <a:pt x="212" y="145"/>
                    <a:pt x="212" y="179"/>
                    <a:pt x="179" y="256"/>
                  </a:cubicBezTo>
                  <a:cubicBezTo>
                    <a:pt x="145" y="290"/>
                    <a:pt x="145" y="324"/>
                    <a:pt x="102" y="357"/>
                  </a:cubicBezTo>
                  <a:lnTo>
                    <a:pt x="68" y="357"/>
                  </a:lnTo>
                  <a:cubicBezTo>
                    <a:pt x="34" y="391"/>
                    <a:pt x="0" y="357"/>
                    <a:pt x="0" y="324"/>
                  </a:cubicBezTo>
                  <a:cubicBezTo>
                    <a:pt x="0" y="256"/>
                    <a:pt x="34" y="213"/>
                    <a:pt x="68" y="179"/>
                  </a:cubicBezTo>
                  <a:cubicBezTo>
                    <a:pt x="102" y="111"/>
                    <a:pt x="145" y="77"/>
                    <a:pt x="179" y="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764476" y="4737209"/>
              <a:ext cx="7244" cy="11018"/>
            </a:xfrm>
            <a:custGeom>
              <a:avLst/>
              <a:gdLst/>
              <a:ahLst/>
              <a:cxnLst/>
              <a:rect l="l" t="t" r="r" b="b"/>
              <a:pathLst>
                <a:path w="213" h="324" extrusionOk="0">
                  <a:moveTo>
                    <a:pt x="144" y="0"/>
                  </a:moveTo>
                  <a:cubicBezTo>
                    <a:pt x="178" y="0"/>
                    <a:pt x="212" y="34"/>
                    <a:pt x="212" y="68"/>
                  </a:cubicBezTo>
                  <a:lnTo>
                    <a:pt x="144" y="179"/>
                  </a:lnTo>
                  <a:cubicBezTo>
                    <a:pt x="144" y="247"/>
                    <a:pt x="111" y="281"/>
                    <a:pt x="111" y="323"/>
                  </a:cubicBezTo>
                  <a:lnTo>
                    <a:pt x="77" y="323"/>
                  </a:lnTo>
                  <a:cubicBezTo>
                    <a:pt x="43" y="323"/>
                    <a:pt x="0" y="323"/>
                    <a:pt x="0" y="281"/>
                  </a:cubicBezTo>
                  <a:cubicBezTo>
                    <a:pt x="0" y="213"/>
                    <a:pt x="43" y="179"/>
                    <a:pt x="43" y="145"/>
                  </a:cubicBezTo>
                  <a:cubicBezTo>
                    <a:pt x="77" y="111"/>
                    <a:pt x="111" y="68"/>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8754920" y="4728809"/>
              <a:ext cx="9590" cy="13331"/>
            </a:xfrm>
            <a:custGeom>
              <a:avLst/>
              <a:gdLst/>
              <a:ahLst/>
              <a:cxnLst/>
              <a:rect l="l" t="t" r="r" b="b"/>
              <a:pathLst>
                <a:path w="282" h="392" extrusionOk="0">
                  <a:moveTo>
                    <a:pt x="213" y="1"/>
                  </a:moveTo>
                  <a:cubicBezTo>
                    <a:pt x="247" y="1"/>
                    <a:pt x="281" y="35"/>
                    <a:pt x="247" y="69"/>
                  </a:cubicBezTo>
                  <a:cubicBezTo>
                    <a:pt x="247" y="179"/>
                    <a:pt x="213" y="281"/>
                    <a:pt x="111" y="358"/>
                  </a:cubicBezTo>
                  <a:lnTo>
                    <a:pt x="111" y="392"/>
                  </a:lnTo>
                  <a:cubicBezTo>
                    <a:pt x="69" y="392"/>
                    <a:pt x="35" y="358"/>
                    <a:pt x="35" y="358"/>
                  </a:cubicBezTo>
                  <a:cubicBezTo>
                    <a:pt x="1" y="213"/>
                    <a:pt x="111" y="103"/>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8977669" y="4738365"/>
              <a:ext cx="97397" cy="337150"/>
            </a:xfrm>
            <a:custGeom>
              <a:avLst/>
              <a:gdLst/>
              <a:ahLst/>
              <a:cxnLst/>
              <a:rect l="l" t="t" r="r" b="b"/>
              <a:pathLst>
                <a:path w="2864" h="9914" extrusionOk="0">
                  <a:moveTo>
                    <a:pt x="1241" y="357"/>
                  </a:moveTo>
                  <a:cubicBezTo>
                    <a:pt x="1487" y="179"/>
                    <a:pt x="1767" y="34"/>
                    <a:pt x="2056" y="0"/>
                  </a:cubicBezTo>
                  <a:lnTo>
                    <a:pt x="2192" y="0"/>
                  </a:lnTo>
                  <a:cubicBezTo>
                    <a:pt x="2268" y="0"/>
                    <a:pt x="2336" y="0"/>
                    <a:pt x="2404" y="34"/>
                  </a:cubicBezTo>
                  <a:cubicBezTo>
                    <a:pt x="2481" y="77"/>
                    <a:pt x="2515" y="77"/>
                    <a:pt x="2549" y="111"/>
                  </a:cubicBezTo>
                  <a:cubicBezTo>
                    <a:pt x="2693" y="213"/>
                    <a:pt x="2761" y="425"/>
                    <a:pt x="2761" y="637"/>
                  </a:cubicBezTo>
                  <a:cubicBezTo>
                    <a:pt x="2863" y="1309"/>
                    <a:pt x="2795" y="2056"/>
                    <a:pt x="2693" y="2761"/>
                  </a:cubicBezTo>
                  <a:lnTo>
                    <a:pt x="2693" y="2906"/>
                  </a:lnTo>
                  <a:cubicBezTo>
                    <a:pt x="2549" y="3611"/>
                    <a:pt x="2404" y="4324"/>
                    <a:pt x="2336" y="4995"/>
                  </a:cubicBezTo>
                  <a:cubicBezTo>
                    <a:pt x="2158" y="6448"/>
                    <a:pt x="1980" y="8147"/>
                    <a:pt x="2583" y="9489"/>
                  </a:cubicBezTo>
                  <a:cubicBezTo>
                    <a:pt x="2617" y="9557"/>
                    <a:pt x="2651" y="9667"/>
                    <a:pt x="2693" y="9735"/>
                  </a:cubicBezTo>
                  <a:cubicBezTo>
                    <a:pt x="2727" y="9803"/>
                    <a:pt x="2761" y="9880"/>
                    <a:pt x="2829" y="9914"/>
                  </a:cubicBezTo>
                  <a:cubicBezTo>
                    <a:pt x="2795" y="9880"/>
                    <a:pt x="2727" y="9846"/>
                    <a:pt x="2617" y="9769"/>
                  </a:cubicBezTo>
                  <a:lnTo>
                    <a:pt x="2192" y="9345"/>
                  </a:lnTo>
                  <a:cubicBezTo>
                    <a:pt x="2056" y="9209"/>
                    <a:pt x="1912" y="9030"/>
                    <a:pt x="1767" y="8852"/>
                  </a:cubicBezTo>
                  <a:cubicBezTo>
                    <a:pt x="1207" y="8147"/>
                    <a:pt x="569" y="7085"/>
                    <a:pt x="247" y="5734"/>
                  </a:cubicBezTo>
                  <a:cubicBezTo>
                    <a:pt x="179" y="5344"/>
                    <a:pt x="102" y="4995"/>
                    <a:pt x="68" y="4605"/>
                  </a:cubicBezTo>
                  <a:cubicBezTo>
                    <a:pt x="68" y="4494"/>
                    <a:pt x="68" y="4392"/>
                    <a:pt x="34" y="4324"/>
                  </a:cubicBezTo>
                  <a:cubicBezTo>
                    <a:pt x="0" y="3577"/>
                    <a:pt x="34" y="2872"/>
                    <a:pt x="179" y="2200"/>
                  </a:cubicBezTo>
                  <a:cubicBezTo>
                    <a:pt x="213" y="1946"/>
                    <a:pt x="281" y="1699"/>
                    <a:pt x="391" y="1453"/>
                  </a:cubicBezTo>
                  <a:cubicBezTo>
                    <a:pt x="425" y="1385"/>
                    <a:pt x="459" y="1309"/>
                    <a:pt x="493" y="1241"/>
                  </a:cubicBezTo>
                  <a:cubicBezTo>
                    <a:pt x="603" y="1028"/>
                    <a:pt x="739" y="816"/>
                    <a:pt x="884" y="637"/>
                  </a:cubicBezTo>
                  <a:cubicBezTo>
                    <a:pt x="994" y="569"/>
                    <a:pt x="1096" y="459"/>
                    <a:pt x="1241" y="3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8962060" y="4739521"/>
              <a:ext cx="116748" cy="331097"/>
            </a:xfrm>
            <a:custGeom>
              <a:avLst/>
              <a:gdLst/>
              <a:ahLst/>
              <a:cxnLst/>
              <a:rect l="l" t="t" r="r" b="b"/>
              <a:pathLst>
                <a:path w="3433" h="9736" extrusionOk="0">
                  <a:moveTo>
                    <a:pt x="2863" y="0"/>
                  </a:moveTo>
                  <a:cubicBezTo>
                    <a:pt x="2940" y="43"/>
                    <a:pt x="2974" y="43"/>
                    <a:pt x="3008" y="77"/>
                  </a:cubicBezTo>
                  <a:cubicBezTo>
                    <a:pt x="3152" y="179"/>
                    <a:pt x="3220" y="391"/>
                    <a:pt x="3220" y="603"/>
                  </a:cubicBezTo>
                  <a:cubicBezTo>
                    <a:pt x="3432" y="2022"/>
                    <a:pt x="2974" y="3543"/>
                    <a:pt x="2795" y="4961"/>
                  </a:cubicBezTo>
                  <a:cubicBezTo>
                    <a:pt x="2617" y="6414"/>
                    <a:pt x="2439" y="8113"/>
                    <a:pt x="3042" y="9455"/>
                  </a:cubicBezTo>
                  <a:cubicBezTo>
                    <a:pt x="3076" y="9523"/>
                    <a:pt x="3110" y="9633"/>
                    <a:pt x="3152" y="9701"/>
                  </a:cubicBezTo>
                  <a:lnTo>
                    <a:pt x="3076" y="9735"/>
                  </a:lnTo>
                  <a:cubicBezTo>
                    <a:pt x="3042" y="9455"/>
                    <a:pt x="1" y="4715"/>
                    <a:pt x="2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9058267" y="4762612"/>
              <a:ext cx="4931" cy="11903"/>
            </a:xfrm>
            <a:custGeom>
              <a:avLst/>
              <a:gdLst/>
              <a:ahLst/>
              <a:cxnLst/>
              <a:rect l="l" t="t" r="r" b="b"/>
              <a:pathLst>
                <a:path w="145" h="350" extrusionOk="0">
                  <a:moveTo>
                    <a:pt x="111" y="1"/>
                  </a:moveTo>
                  <a:cubicBezTo>
                    <a:pt x="111" y="1"/>
                    <a:pt x="145" y="1"/>
                    <a:pt x="145" y="35"/>
                  </a:cubicBezTo>
                  <a:lnTo>
                    <a:pt x="145" y="103"/>
                  </a:lnTo>
                  <a:lnTo>
                    <a:pt x="145" y="171"/>
                  </a:lnTo>
                  <a:cubicBezTo>
                    <a:pt x="145" y="213"/>
                    <a:pt x="145" y="247"/>
                    <a:pt x="111" y="247"/>
                  </a:cubicBezTo>
                  <a:cubicBezTo>
                    <a:pt x="111" y="281"/>
                    <a:pt x="111" y="315"/>
                    <a:pt x="68" y="315"/>
                  </a:cubicBezTo>
                  <a:lnTo>
                    <a:pt x="68" y="349"/>
                  </a:lnTo>
                  <a:cubicBezTo>
                    <a:pt x="34" y="349"/>
                    <a:pt x="0" y="349"/>
                    <a:pt x="0" y="315"/>
                  </a:cubicBezTo>
                  <a:lnTo>
                    <a:pt x="0" y="247"/>
                  </a:lnTo>
                  <a:lnTo>
                    <a:pt x="0" y="171"/>
                  </a:lnTo>
                  <a:cubicBezTo>
                    <a:pt x="34" y="137"/>
                    <a:pt x="34" y="103"/>
                    <a:pt x="34" y="103"/>
                  </a:cubicBezTo>
                  <a:cubicBezTo>
                    <a:pt x="34" y="69"/>
                    <a:pt x="68" y="35"/>
                    <a:pt x="68" y="35"/>
                  </a:cubicBezTo>
                  <a:cubicBezTo>
                    <a:pt x="68" y="35"/>
                    <a:pt x="111" y="35"/>
                    <a:pt x="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9048745" y="4761184"/>
              <a:ext cx="6087" cy="13331"/>
            </a:xfrm>
            <a:custGeom>
              <a:avLst/>
              <a:gdLst/>
              <a:ahLst/>
              <a:cxnLst/>
              <a:rect l="l" t="t" r="r" b="b"/>
              <a:pathLst>
                <a:path w="179" h="392" extrusionOk="0">
                  <a:moveTo>
                    <a:pt x="102" y="0"/>
                  </a:moveTo>
                  <a:cubicBezTo>
                    <a:pt x="136" y="0"/>
                    <a:pt x="178" y="0"/>
                    <a:pt x="178" y="77"/>
                  </a:cubicBezTo>
                  <a:lnTo>
                    <a:pt x="178" y="213"/>
                  </a:lnTo>
                  <a:cubicBezTo>
                    <a:pt x="136" y="289"/>
                    <a:pt x="136" y="323"/>
                    <a:pt x="102" y="357"/>
                  </a:cubicBezTo>
                  <a:lnTo>
                    <a:pt x="102" y="357"/>
                  </a:lnTo>
                  <a:cubicBezTo>
                    <a:pt x="68" y="391"/>
                    <a:pt x="34" y="357"/>
                    <a:pt x="34" y="323"/>
                  </a:cubicBezTo>
                  <a:cubicBezTo>
                    <a:pt x="0" y="289"/>
                    <a:pt x="34" y="255"/>
                    <a:pt x="34" y="179"/>
                  </a:cubicBezTo>
                  <a:cubicBezTo>
                    <a:pt x="68" y="145"/>
                    <a:pt x="68" y="77"/>
                    <a:pt x="102" y="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9059423" y="4790056"/>
              <a:ext cx="4931" cy="12175"/>
            </a:xfrm>
            <a:custGeom>
              <a:avLst/>
              <a:gdLst/>
              <a:ahLst/>
              <a:cxnLst/>
              <a:rect l="l" t="t" r="r" b="b"/>
              <a:pathLst>
                <a:path w="145" h="358" extrusionOk="0">
                  <a:moveTo>
                    <a:pt x="77" y="1"/>
                  </a:moveTo>
                  <a:cubicBezTo>
                    <a:pt x="77" y="1"/>
                    <a:pt x="145" y="1"/>
                    <a:pt x="111" y="43"/>
                  </a:cubicBezTo>
                  <a:cubicBezTo>
                    <a:pt x="111" y="145"/>
                    <a:pt x="111" y="213"/>
                    <a:pt x="77" y="324"/>
                  </a:cubicBezTo>
                  <a:lnTo>
                    <a:pt x="77" y="324"/>
                  </a:lnTo>
                  <a:cubicBezTo>
                    <a:pt x="34" y="358"/>
                    <a:pt x="0" y="358"/>
                    <a:pt x="0" y="324"/>
                  </a:cubicBezTo>
                  <a:cubicBezTo>
                    <a:pt x="0" y="213"/>
                    <a:pt x="34" y="111"/>
                    <a:pt x="77" y="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9047589" y="4796144"/>
              <a:ext cx="4625" cy="9862"/>
            </a:xfrm>
            <a:custGeom>
              <a:avLst/>
              <a:gdLst/>
              <a:ahLst/>
              <a:cxnLst/>
              <a:rect l="l" t="t" r="r" b="b"/>
              <a:pathLst>
                <a:path w="136" h="290" extrusionOk="0">
                  <a:moveTo>
                    <a:pt x="68" y="0"/>
                  </a:moveTo>
                  <a:cubicBezTo>
                    <a:pt x="68" y="0"/>
                    <a:pt x="136" y="0"/>
                    <a:pt x="136" y="34"/>
                  </a:cubicBezTo>
                  <a:cubicBezTo>
                    <a:pt x="136" y="111"/>
                    <a:pt x="136" y="213"/>
                    <a:pt x="102" y="247"/>
                  </a:cubicBezTo>
                  <a:lnTo>
                    <a:pt x="102" y="289"/>
                  </a:lnTo>
                  <a:cubicBezTo>
                    <a:pt x="68" y="289"/>
                    <a:pt x="34" y="289"/>
                    <a:pt x="0" y="247"/>
                  </a:cubicBezTo>
                  <a:cubicBezTo>
                    <a:pt x="0" y="179"/>
                    <a:pt x="34" y="77"/>
                    <a:pt x="34" y="34"/>
                  </a:cubicBezTo>
                  <a:cubicBezTo>
                    <a:pt x="34" y="0"/>
                    <a:pt x="68"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9025892" y="4760028"/>
              <a:ext cx="5815" cy="11018"/>
            </a:xfrm>
            <a:custGeom>
              <a:avLst/>
              <a:gdLst/>
              <a:ahLst/>
              <a:cxnLst/>
              <a:rect l="l" t="t" r="r" b="b"/>
              <a:pathLst>
                <a:path w="171" h="324" extrusionOk="0">
                  <a:moveTo>
                    <a:pt x="103" y="34"/>
                  </a:moveTo>
                  <a:cubicBezTo>
                    <a:pt x="137" y="0"/>
                    <a:pt x="171" y="34"/>
                    <a:pt x="171" y="77"/>
                  </a:cubicBezTo>
                  <a:cubicBezTo>
                    <a:pt x="137" y="111"/>
                    <a:pt x="137" y="145"/>
                    <a:pt x="137" y="213"/>
                  </a:cubicBezTo>
                  <a:cubicBezTo>
                    <a:pt x="137" y="247"/>
                    <a:pt x="171" y="289"/>
                    <a:pt x="137" y="323"/>
                  </a:cubicBezTo>
                  <a:lnTo>
                    <a:pt x="103" y="323"/>
                  </a:lnTo>
                  <a:lnTo>
                    <a:pt x="69" y="323"/>
                  </a:lnTo>
                  <a:cubicBezTo>
                    <a:pt x="1" y="289"/>
                    <a:pt x="35" y="213"/>
                    <a:pt x="35" y="179"/>
                  </a:cubicBezTo>
                  <a:cubicBezTo>
                    <a:pt x="35" y="111"/>
                    <a:pt x="69" y="77"/>
                    <a:pt x="103"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016098" y="4766081"/>
              <a:ext cx="7244" cy="12175"/>
            </a:xfrm>
            <a:custGeom>
              <a:avLst/>
              <a:gdLst/>
              <a:ahLst/>
              <a:cxnLst/>
              <a:rect l="l" t="t" r="r" b="b"/>
              <a:pathLst>
                <a:path w="213" h="358" extrusionOk="0">
                  <a:moveTo>
                    <a:pt x="145" y="1"/>
                  </a:moveTo>
                  <a:cubicBezTo>
                    <a:pt x="145" y="1"/>
                    <a:pt x="212" y="1"/>
                    <a:pt x="178" y="35"/>
                  </a:cubicBezTo>
                  <a:lnTo>
                    <a:pt x="178" y="111"/>
                  </a:lnTo>
                  <a:lnTo>
                    <a:pt x="178" y="213"/>
                  </a:lnTo>
                  <a:cubicBezTo>
                    <a:pt x="178" y="247"/>
                    <a:pt x="178" y="324"/>
                    <a:pt x="145" y="358"/>
                  </a:cubicBezTo>
                  <a:lnTo>
                    <a:pt x="145" y="358"/>
                  </a:lnTo>
                  <a:lnTo>
                    <a:pt x="77" y="358"/>
                  </a:lnTo>
                  <a:cubicBezTo>
                    <a:pt x="0" y="324"/>
                    <a:pt x="34" y="247"/>
                    <a:pt x="34" y="179"/>
                  </a:cubicBezTo>
                  <a:cubicBezTo>
                    <a:pt x="77" y="145"/>
                    <a:pt x="77" y="145"/>
                    <a:pt x="77" y="111"/>
                  </a:cubicBezTo>
                  <a:cubicBezTo>
                    <a:pt x="77" y="69"/>
                    <a:pt x="111" y="35"/>
                    <a:pt x="111" y="35"/>
                  </a:cubicBezTo>
                  <a:cubicBezTo>
                    <a:pt x="111" y="1"/>
                    <a:pt x="111" y="1"/>
                    <a:pt x="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993279" y="4827635"/>
              <a:ext cx="4931" cy="15609"/>
            </a:xfrm>
            <a:custGeom>
              <a:avLst/>
              <a:gdLst/>
              <a:ahLst/>
              <a:cxnLst/>
              <a:rect l="l" t="t" r="r" b="b"/>
              <a:pathLst>
                <a:path w="145" h="459" extrusionOk="0">
                  <a:moveTo>
                    <a:pt x="68" y="0"/>
                  </a:moveTo>
                  <a:cubicBezTo>
                    <a:pt x="110" y="0"/>
                    <a:pt x="144" y="0"/>
                    <a:pt x="144" y="34"/>
                  </a:cubicBezTo>
                  <a:lnTo>
                    <a:pt x="144" y="247"/>
                  </a:lnTo>
                  <a:cubicBezTo>
                    <a:pt x="144" y="315"/>
                    <a:pt x="110" y="349"/>
                    <a:pt x="68" y="425"/>
                  </a:cubicBezTo>
                  <a:lnTo>
                    <a:pt x="68" y="459"/>
                  </a:lnTo>
                  <a:cubicBezTo>
                    <a:pt x="34" y="459"/>
                    <a:pt x="34" y="459"/>
                    <a:pt x="0" y="425"/>
                  </a:cubicBezTo>
                  <a:cubicBezTo>
                    <a:pt x="0" y="349"/>
                    <a:pt x="0" y="281"/>
                    <a:pt x="34" y="247"/>
                  </a:cubicBezTo>
                  <a:cubicBezTo>
                    <a:pt x="34" y="170"/>
                    <a:pt x="68" y="102"/>
                    <a:pt x="68"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9025892" y="4827635"/>
              <a:ext cx="5815" cy="10712"/>
            </a:xfrm>
            <a:custGeom>
              <a:avLst/>
              <a:gdLst/>
              <a:ahLst/>
              <a:cxnLst/>
              <a:rect l="l" t="t" r="r" b="b"/>
              <a:pathLst>
                <a:path w="171" h="315" extrusionOk="0">
                  <a:moveTo>
                    <a:pt x="103" y="0"/>
                  </a:moveTo>
                  <a:cubicBezTo>
                    <a:pt x="103" y="0"/>
                    <a:pt x="171" y="0"/>
                    <a:pt x="171" y="68"/>
                  </a:cubicBezTo>
                  <a:cubicBezTo>
                    <a:pt x="137" y="102"/>
                    <a:pt x="137" y="136"/>
                    <a:pt x="137" y="170"/>
                  </a:cubicBezTo>
                  <a:cubicBezTo>
                    <a:pt x="137" y="247"/>
                    <a:pt x="137" y="281"/>
                    <a:pt x="69" y="315"/>
                  </a:cubicBezTo>
                  <a:lnTo>
                    <a:pt x="69" y="315"/>
                  </a:lnTo>
                  <a:cubicBezTo>
                    <a:pt x="69" y="315"/>
                    <a:pt x="35" y="315"/>
                    <a:pt x="1" y="281"/>
                  </a:cubicBezTo>
                  <a:cubicBezTo>
                    <a:pt x="1" y="247"/>
                    <a:pt x="1" y="213"/>
                    <a:pt x="35" y="170"/>
                  </a:cubicBezTo>
                  <a:cubicBezTo>
                    <a:pt x="35" y="102"/>
                    <a:pt x="69" y="68"/>
                    <a:pt x="69" y="34"/>
                  </a:cubicBezTo>
                  <a:cubicBezTo>
                    <a:pt x="69" y="34"/>
                    <a:pt x="69" y="0"/>
                    <a:pt x="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9040345" y="4870960"/>
              <a:ext cx="7278" cy="14487"/>
            </a:xfrm>
            <a:custGeom>
              <a:avLst/>
              <a:gdLst/>
              <a:ahLst/>
              <a:cxnLst/>
              <a:rect l="l" t="t" r="r" b="b"/>
              <a:pathLst>
                <a:path w="214" h="426" extrusionOk="0">
                  <a:moveTo>
                    <a:pt x="103" y="34"/>
                  </a:moveTo>
                  <a:cubicBezTo>
                    <a:pt x="137" y="0"/>
                    <a:pt x="171" y="34"/>
                    <a:pt x="171" y="34"/>
                  </a:cubicBezTo>
                  <a:cubicBezTo>
                    <a:pt x="171" y="170"/>
                    <a:pt x="213" y="315"/>
                    <a:pt x="103" y="425"/>
                  </a:cubicBezTo>
                  <a:lnTo>
                    <a:pt x="103" y="425"/>
                  </a:lnTo>
                  <a:lnTo>
                    <a:pt x="69" y="425"/>
                  </a:lnTo>
                  <a:cubicBezTo>
                    <a:pt x="1" y="281"/>
                    <a:pt x="69" y="136"/>
                    <a:pt x="103"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9033135" y="4873273"/>
              <a:ext cx="5815" cy="14487"/>
            </a:xfrm>
            <a:custGeom>
              <a:avLst/>
              <a:gdLst/>
              <a:ahLst/>
              <a:cxnLst/>
              <a:rect l="l" t="t" r="r" b="b"/>
              <a:pathLst>
                <a:path w="171" h="426" extrusionOk="0">
                  <a:moveTo>
                    <a:pt x="102" y="34"/>
                  </a:moveTo>
                  <a:cubicBezTo>
                    <a:pt x="136" y="0"/>
                    <a:pt x="170" y="0"/>
                    <a:pt x="170" y="34"/>
                  </a:cubicBezTo>
                  <a:lnTo>
                    <a:pt x="170" y="213"/>
                  </a:lnTo>
                  <a:cubicBezTo>
                    <a:pt x="170" y="281"/>
                    <a:pt x="170" y="357"/>
                    <a:pt x="136" y="391"/>
                  </a:cubicBezTo>
                  <a:lnTo>
                    <a:pt x="102" y="391"/>
                  </a:lnTo>
                  <a:cubicBezTo>
                    <a:pt x="68" y="425"/>
                    <a:pt x="34" y="425"/>
                    <a:pt x="0" y="357"/>
                  </a:cubicBezTo>
                  <a:cubicBezTo>
                    <a:pt x="0" y="315"/>
                    <a:pt x="0" y="247"/>
                    <a:pt x="34" y="179"/>
                  </a:cubicBezTo>
                  <a:cubicBezTo>
                    <a:pt x="34" y="145"/>
                    <a:pt x="68" y="68"/>
                    <a:pt x="102"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9040345" y="4899833"/>
              <a:ext cx="5815" cy="10746"/>
            </a:xfrm>
            <a:custGeom>
              <a:avLst/>
              <a:gdLst/>
              <a:ahLst/>
              <a:cxnLst/>
              <a:rect l="l" t="t" r="r" b="b"/>
              <a:pathLst>
                <a:path w="171" h="316" extrusionOk="0">
                  <a:moveTo>
                    <a:pt x="69" y="1"/>
                  </a:moveTo>
                  <a:cubicBezTo>
                    <a:pt x="103" y="1"/>
                    <a:pt x="171" y="1"/>
                    <a:pt x="171" y="69"/>
                  </a:cubicBezTo>
                  <a:cubicBezTo>
                    <a:pt x="171" y="137"/>
                    <a:pt x="171" y="213"/>
                    <a:pt x="137" y="281"/>
                  </a:cubicBezTo>
                  <a:lnTo>
                    <a:pt x="137" y="281"/>
                  </a:lnTo>
                  <a:cubicBezTo>
                    <a:pt x="103" y="315"/>
                    <a:pt x="35" y="281"/>
                    <a:pt x="35" y="247"/>
                  </a:cubicBezTo>
                  <a:cubicBezTo>
                    <a:pt x="1" y="213"/>
                    <a:pt x="35" y="103"/>
                    <a:pt x="35" y="35"/>
                  </a:cubicBezTo>
                  <a:cubicBezTo>
                    <a:pt x="69" y="35"/>
                    <a:pt x="69" y="35"/>
                    <a:pt x="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9001644" y="4866063"/>
              <a:ext cx="3775" cy="12141"/>
            </a:xfrm>
            <a:custGeom>
              <a:avLst/>
              <a:gdLst/>
              <a:ahLst/>
              <a:cxnLst/>
              <a:rect l="l" t="t" r="r" b="b"/>
              <a:pathLst>
                <a:path w="111" h="357" extrusionOk="0">
                  <a:moveTo>
                    <a:pt x="77" y="34"/>
                  </a:moveTo>
                  <a:cubicBezTo>
                    <a:pt x="77" y="0"/>
                    <a:pt x="111" y="34"/>
                    <a:pt x="111" y="34"/>
                  </a:cubicBezTo>
                  <a:lnTo>
                    <a:pt x="111" y="212"/>
                  </a:lnTo>
                  <a:lnTo>
                    <a:pt x="111" y="314"/>
                  </a:lnTo>
                  <a:lnTo>
                    <a:pt x="77" y="314"/>
                  </a:lnTo>
                  <a:cubicBezTo>
                    <a:pt x="77" y="357"/>
                    <a:pt x="34" y="357"/>
                    <a:pt x="0" y="314"/>
                  </a:cubicBezTo>
                  <a:cubicBezTo>
                    <a:pt x="0" y="280"/>
                    <a:pt x="0" y="212"/>
                    <a:pt x="34" y="178"/>
                  </a:cubicBezTo>
                  <a:lnTo>
                    <a:pt x="34" y="3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992122" y="4867219"/>
              <a:ext cx="3469" cy="12141"/>
            </a:xfrm>
            <a:custGeom>
              <a:avLst/>
              <a:gdLst/>
              <a:ahLst/>
              <a:cxnLst/>
              <a:rect l="l" t="t" r="r" b="b"/>
              <a:pathLst>
                <a:path w="102" h="357" extrusionOk="0">
                  <a:moveTo>
                    <a:pt x="68" y="0"/>
                  </a:moveTo>
                  <a:lnTo>
                    <a:pt x="102" y="0"/>
                  </a:lnTo>
                  <a:lnTo>
                    <a:pt x="102" y="144"/>
                  </a:lnTo>
                  <a:lnTo>
                    <a:pt x="102" y="323"/>
                  </a:lnTo>
                  <a:lnTo>
                    <a:pt x="102" y="323"/>
                  </a:lnTo>
                  <a:cubicBezTo>
                    <a:pt x="68" y="357"/>
                    <a:pt x="0" y="357"/>
                    <a:pt x="0" y="280"/>
                  </a:cubicBezTo>
                  <a:lnTo>
                    <a:pt x="0" y="144"/>
                  </a:lnTo>
                  <a:cubicBezTo>
                    <a:pt x="34" y="110"/>
                    <a:pt x="34" y="34"/>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9001644" y="4924964"/>
              <a:ext cx="4931" cy="15643"/>
            </a:xfrm>
            <a:custGeom>
              <a:avLst/>
              <a:gdLst/>
              <a:ahLst/>
              <a:cxnLst/>
              <a:rect l="l" t="t" r="r" b="b"/>
              <a:pathLst>
                <a:path w="145" h="460" extrusionOk="0">
                  <a:moveTo>
                    <a:pt x="34" y="35"/>
                  </a:moveTo>
                  <a:cubicBezTo>
                    <a:pt x="77" y="1"/>
                    <a:pt x="111" y="35"/>
                    <a:pt x="111" y="69"/>
                  </a:cubicBezTo>
                  <a:cubicBezTo>
                    <a:pt x="145" y="145"/>
                    <a:pt x="145" y="179"/>
                    <a:pt x="145" y="247"/>
                  </a:cubicBezTo>
                  <a:cubicBezTo>
                    <a:pt x="145" y="324"/>
                    <a:pt x="145" y="392"/>
                    <a:pt x="111" y="426"/>
                  </a:cubicBezTo>
                  <a:lnTo>
                    <a:pt x="111" y="426"/>
                  </a:lnTo>
                  <a:cubicBezTo>
                    <a:pt x="77" y="460"/>
                    <a:pt x="34" y="460"/>
                    <a:pt x="0" y="426"/>
                  </a:cubicBezTo>
                  <a:cubicBezTo>
                    <a:pt x="0" y="358"/>
                    <a:pt x="0" y="324"/>
                    <a:pt x="34" y="247"/>
                  </a:cubicBezTo>
                  <a:lnTo>
                    <a:pt x="34" y="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8990966" y="4921529"/>
              <a:ext cx="4625" cy="11869"/>
            </a:xfrm>
            <a:custGeom>
              <a:avLst/>
              <a:gdLst/>
              <a:ahLst/>
              <a:cxnLst/>
              <a:rect l="l" t="t" r="r" b="b"/>
              <a:pathLst>
                <a:path w="136" h="349" extrusionOk="0">
                  <a:moveTo>
                    <a:pt x="68" y="0"/>
                  </a:moveTo>
                  <a:cubicBezTo>
                    <a:pt x="102" y="0"/>
                    <a:pt x="136" y="0"/>
                    <a:pt x="136" y="34"/>
                  </a:cubicBezTo>
                  <a:cubicBezTo>
                    <a:pt x="136" y="136"/>
                    <a:pt x="136" y="246"/>
                    <a:pt x="102" y="348"/>
                  </a:cubicBezTo>
                  <a:lnTo>
                    <a:pt x="102" y="348"/>
                  </a:lnTo>
                  <a:lnTo>
                    <a:pt x="34" y="348"/>
                  </a:lnTo>
                  <a:cubicBezTo>
                    <a:pt x="0" y="246"/>
                    <a:pt x="34" y="136"/>
                    <a:pt x="68"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8474426" y="4964855"/>
              <a:ext cx="440567" cy="117904"/>
            </a:xfrm>
            <a:custGeom>
              <a:avLst/>
              <a:gdLst/>
              <a:ahLst/>
              <a:cxnLst/>
              <a:rect l="l" t="t" r="r" b="b"/>
              <a:pathLst>
                <a:path w="12955" h="3467" extrusionOk="0">
                  <a:moveTo>
                    <a:pt x="1062" y="1275"/>
                  </a:moveTo>
                  <a:cubicBezTo>
                    <a:pt x="1240" y="1164"/>
                    <a:pt x="1419" y="1062"/>
                    <a:pt x="1563" y="986"/>
                  </a:cubicBezTo>
                  <a:cubicBezTo>
                    <a:pt x="2090" y="705"/>
                    <a:pt x="2659" y="527"/>
                    <a:pt x="3220" y="383"/>
                  </a:cubicBezTo>
                  <a:cubicBezTo>
                    <a:pt x="3296" y="349"/>
                    <a:pt x="3398" y="349"/>
                    <a:pt x="3475" y="315"/>
                  </a:cubicBezTo>
                  <a:cubicBezTo>
                    <a:pt x="3645" y="281"/>
                    <a:pt x="3789" y="281"/>
                    <a:pt x="3933" y="247"/>
                  </a:cubicBezTo>
                  <a:cubicBezTo>
                    <a:pt x="5276" y="34"/>
                    <a:pt x="6618" y="0"/>
                    <a:pt x="8002" y="34"/>
                  </a:cubicBezTo>
                  <a:cubicBezTo>
                    <a:pt x="9379" y="102"/>
                    <a:pt x="10763" y="213"/>
                    <a:pt x="12139" y="425"/>
                  </a:cubicBezTo>
                  <a:cubicBezTo>
                    <a:pt x="12216" y="425"/>
                    <a:pt x="12250" y="459"/>
                    <a:pt x="12318" y="459"/>
                  </a:cubicBezTo>
                  <a:cubicBezTo>
                    <a:pt x="12496" y="493"/>
                    <a:pt x="12709" y="527"/>
                    <a:pt x="12887" y="561"/>
                  </a:cubicBezTo>
                  <a:lnTo>
                    <a:pt x="12955" y="561"/>
                  </a:lnTo>
                  <a:lnTo>
                    <a:pt x="12887" y="561"/>
                  </a:lnTo>
                  <a:cubicBezTo>
                    <a:pt x="12743" y="527"/>
                    <a:pt x="12607" y="561"/>
                    <a:pt x="12428" y="595"/>
                  </a:cubicBezTo>
                  <a:cubicBezTo>
                    <a:pt x="12250" y="637"/>
                    <a:pt x="12071" y="671"/>
                    <a:pt x="11927" y="705"/>
                  </a:cubicBezTo>
                  <a:cubicBezTo>
                    <a:pt x="11468" y="773"/>
                    <a:pt x="11044" y="884"/>
                    <a:pt x="10619" y="986"/>
                  </a:cubicBezTo>
                  <a:cubicBezTo>
                    <a:pt x="9591" y="1232"/>
                    <a:pt x="8606" y="1555"/>
                    <a:pt x="7612" y="1835"/>
                  </a:cubicBezTo>
                  <a:cubicBezTo>
                    <a:pt x="6618" y="2124"/>
                    <a:pt x="5666" y="2404"/>
                    <a:pt x="4672" y="2651"/>
                  </a:cubicBezTo>
                  <a:cubicBezTo>
                    <a:pt x="4604" y="2685"/>
                    <a:pt x="4537" y="2685"/>
                    <a:pt x="4460" y="2719"/>
                  </a:cubicBezTo>
                  <a:cubicBezTo>
                    <a:pt x="4426" y="2719"/>
                    <a:pt x="4358" y="2761"/>
                    <a:pt x="4282" y="2761"/>
                  </a:cubicBezTo>
                  <a:cubicBezTo>
                    <a:pt x="3330" y="3007"/>
                    <a:pt x="2413" y="3356"/>
                    <a:pt x="1419" y="3466"/>
                  </a:cubicBezTo>
                  <a:lnTo>
                    <a:pt x="1096" y="3466"/>
                  </a:lnTo>
                  <a:cubicBezTo>
                    <a:pt x="994" y="3466"/>
                    <a:pt x="884" y="3432"/>
                    <a:pt x="782" y="3432"/>
                  </a:cubicBezTo>
                  <a:cubicBezTo>
                    <a:pt x="391" y="3322"/>
                    <a:pt x="77" y="3143"/>
                    <a:pt x="0" y="2795"/>
                  </a:cubicBezTo>
                  <a:cubicBezTo>
                    <a:pt x="0" y="2719"/>
                    <a:pt x="0" y="2617"/>
                    <a:pt x="34" y="2472"/>
                  </a:cubicBezTo>
                  <a:cubicBezTo>
                    <a:pt x="77" y="2438"/>
                    <a:pt x="77" y="2404"/>
                    <a:pt x="77" y="2404"/>
                  </a:cubicBezTo>
                  <a:cubicBezTo>
                    <a:pt x="111" y="2336"/>
                    <a:pt x="145" y="2294"/>
                    <a:pt x="145" y="2260"/>
                  </a:cubicBezTo>
                  <a:cubicBezTo>
                    <a:pt x="357" y="1869"/>
                    <a:pt x="714" y="1555"/>
                    <a:pt x="1062" y="1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8464870" y="4980430"/>
              <a:ext cx="450123" cy="104641"/>
            </a:xfrm>
            <a:custGeom>
              <a:avLst/>
              <a:gdLst/>
              <a:ahLst/>
              <a:cxnLst/>
              <a:rect l="l" t="t" r="r" b="b"/>
              <a:pathLst>
                <a:path w="13236" h="3077" extrusionOk="0">
                  <a:moveTo>
                    <a:pt x="358" y="1946"/>
                  </a:moveTo>
                  <a:cubicBezTo>
                    <a:pt x="4393" y="426"/>
                    <a:pt x="10407" y="69"/>
                    <a:pt x="12599" y="1"/>
                  </a:cubicBezTo>
                  <a:cubicBezTo>
                    <a:pt x="12811" y="35"/>
                    <a:pt x="13024" y="69"/>
                    <a:pt x="13236" y="103"/>
                  </a:cubicBezTo>
                  <a:lnTo>
                    <a:pt x="13236" y="103"/>
                  </a:lnTo>
                  <a:cubicBezTo>
                    <a:pt x="12956" y="35"/>
                    <a:pt x="12497" y="179"/>
                    <a:pt x="12208" y="247"/>
                  </a:cubicBezTo>
                  <a:cubicBezTo>
                    <a:pt x="11749" y="315"/>
                    <a:pt x="11325" y="426"/>
                    <a:pt x="10900" y="528"/>
                  </a:cubicBezTo>
                  <a:cubicBezTo>
                    <a:pt x="9872" y="774"/>
                    <a:pt x="8887" y="1097"/>
                    <a:pt x="7893" y="1377"/>
                  </a:cubicBezTo>
                  <a:cubicBezTo>
                    <a:pt x="6831" y="1666"/>
                    <a:pt x="5803" y="2014"/>
                    <a:pt x="4741" y="2261"/>
                  </a:cubicBezTo>
                  <a:cubicBezTo>
                    <a:pt x="3756" y="2515"/>
                    <a:pt x="2762" y="2898"/>
                    <a:pt x="1700" y="3008"/>
                  </a:cubicBezTo>
                  <a:cubicBezTo>
                    <a:pt x="952" y="3076"/>
                    <a:pt x="1" y="2762"/>
                    <a:pt x="358" y="1946"/>
                  </a:cubicBezTo>
                  <a:close/>
                  <a:moveTo>
                    <a:pt x="13236" y="103"/>
                  </a:moveTo>
                  <a:lnTo>
                    <a:pt x="13236" y="1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8746554" y="5005596"/>
              <a:ext cx="14487" cy="3775"/>
            </a:xfrm>
            <a:custGeom>
              <a:avLst/>
              <a:gdLst/>
              <a:ahLst/>
              <a:cxnLst/>
              <a:rect l="l" t="t" r="r" b="b"/>
              <a:pathLst>
                <a:path w="426" h="111" extrusionOk="0">
                  <a:moveTo>
                    <a:pt x="34" y="34"/>
                  </a:moveTo>
                  <a:cubicBezTo>
                    <a:pt x="102" y="0"/>
                    <a:pt x="145" y="34"/>
                    <a:pt x="213" y="0"/>
                  </a:cubicBezTo>
                  <a:lnTo>
                    <a:pt x="357" y="0"/>
                  </a:lnTo>
                  <a:cubicBezTo>
                    <a:pt x="391" y="0"/>
                    <a:pt x="425" y="77"/>
                    <a:pt x="391" y="77"/>
                  </a:cubicBezTo>
                  <a:lnTo>
                    <a:pt x="391" y="77"/>
                  </a:lnTo>
                  <a:cubicBezTo>
                    <a:pt x="315" y="77"/>
                    <a:pt x="247" y="77"/>
                    <a:pt x="213" y="110"/>
                  </a:cubicBezTo>
                  <a:lnTo>
                    <a:pt x="34" y="110"/>
                  </a:lnTo>
                  <a:cubicBezTo>
                    <a:pt x="34" y="110"/>
                    <a:pt x="0" y="34"/>
                    <a:pt x="34"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8741623" y="5010493"/>
              <a:ext cx="14487" cy="4931"/>
            </a:xfrm>
            <a:custGeom>
              <a:avLst/>
              <a:gdLst/>
              <a:ahLst/>
              <a:cxnLst/>
              <a:rect l="l" t="t" r="r" b="b"/>
              <a:pathLst>
                <a:path w="426" h="145" extrusionOk="0">
                  <a:moveTo>
                    <a:pt x="35" y="34"/>
                  </a:moveTo>
                  <a:cubicBezTo>
                    <a:pt x="77" y="0"/>
                    <a:pt x="145" y="0"/>
                    <a:pt x="179" y="0"/>
                  </a:cubicBezTo>
                  <a:cubicBezTo>
                    <a:pt x="247" y="34"/>
                    <a:pt x="324" y="34"/>
                    <a:pt x="358" y="34"/>
                  </a:cubicBezTo>
                  <a:cubicBezTo>
                    <a:pt x="426" y="34"/>
                    <a:pt x="426" y="68"/>
                    <a:pt x="392" y="102"/>
                  </a:cubicBezTo>
                  <a:lnTo>
                    <a:pt x="358" y="102"/>
                  </a:lnTo>
                  <a:cubicBezTo>
                    <a:pt x="324" y="145"/>
                    <a:pt x="247" y="145"/>
                    <a:pt x="179" y="145"/>
                  </a:cubicBezTo>
                  <a:cubicBezTo>
                    <a:pt x="145" y="145"/>
                    <a:pt x="77" y="145"/>
                    <a:pt x="35" y="102"/>
                  </a:cubicBezTo>
                  <a:cubicBezTo>
                    <a:pt x="1" y="102"/>
                    <a:pt x="1" y="34"/>
                    <a:pt x="35"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8718804" y="4973221"/>
              <a:ext cx="8434" cy="2347"/>
            </a:xfrm>
            <a:custGeom>
              <a:avLst/>
              <a:gdLst/>
              <a:ahLst/>
              <a:cxnLst/>
              <a:rect l="l" t="t" r="r" b="b"/>
              <a:pathLst>
                <a:path w="248" h="69" extrusionOk="0">
                  <a:moveTo>
                    <a:pt x="1" y="35"/>
                  </a:moveTo>
                  <a:cubicBezTo>
                    <a:pt x="35" y="35"/>
                    <a:pt x="35" y="35"/>
                    <a:pt x="35" y="1"/>
                  </a:cubicBezTo>
                  <a:cubicBezTo>
                    <a:pt x="69" y="35"/>
                    <a:pt x="145" y="35"/>
                    <a:pt x="179" y="35"/>
                  </a:cubicBezTo>
                  <a:cubicBezTo>
                    <a:pt x="213" y="35"/>
                    <a:pt x="247" y="69"/>
                    <a:pt x="213" y="69"/>
                  </a:cubicBezTo>
                  <a:lnTo>
                    <a:pt x="213" y="69"/>
                  </a:lnTo>
                  <a:lnTo>
                    <a:pt x="35" y="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8719960" y="4979308"/>
              <a:ext cx="12175" cy="5781"/>
            </a:xfrm>
            <a:custGeom>
              <a:avLst/>
              <a:gdLst/>
              <a:ahLst/>
              <a:cxnLst/>
              <a:rect l="l" t="t" r="r" b="b"/>
              <a:pathLst>
                <a:path w="358" h="170" extrusionOk="0">
                  <a:moveTo>
                    <a:pt x="35" y="34"/>
                  </a:moveTo>
                  <a:cubicBezTo>
                    <a:pt x="111" y="0"/>
                    <a:pt x="247" y="34"/>
                    <a:pt x="324" y="34"/>
                  </a:cubicBezTo>
                  <a:cubicBezTo>
                    <a:pt x="358" y="34"/>
                    <a:pt x="358" y="102"/>
                    <a:pt x="324" y="136"/>
                  </a:cubicBezTo>
                  <a:lnTo>
                    <a:pt x="324" y="136"/>
                  </a:lnTo>
                  <a:lnTo>
                    <a:pt x="179" y="136"/>
                  </a:lnTo>
                  <a:cubicBezTo>
                    <a:pt x="111" y="136"/>
                    <a:pt x="77" y="170"/>
                    <a:pt x="35" y="136"/>
                  </a:cubicBezTo>
                  <a:cubicBezTo>
                    <a:pt x="1" y="102"/>
                    <a:pt x="1" y="68"/>
                    <a:pt x="35"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8750023" y="4973221"/>
              <a:ext cx="13331" cy="4659"/>
            </a:xfrm>
            <a:custGeom>
              <a:avLst/>
              <a:gdLst/>
              <a:ahLst/>
              <a:cxnLst/>
              <a:rect l="l" t="t" r="r" b="b"/>
              <a:pathLst>
                <a:path w="392" h="137" extrusionOk="0">
                  <a:moveTo>
                    <a:pt x="77" y="35"/>
                  </a:moveTo>
                  <a:cubicBezTo>
                    <a:pt x="145" y="1"/>
                    <a:pt x="255" y="1"/>
                    <a:pt x="323" y="1"/>
                  </a:cubicBezTo>
                  <a:cubicBezTo>
                    <a:pt x="391" y="1"/>
                    <a:pt x="391" y="69"/>
                    <a:pt x="357" y="103"/>
                  </a:cubicBezTo>
                  <a:lnTo>
                    <a:pt x="323" y="103"/>
                  </a:lnTo>
                  <a:cubicBezTo>
                    <a:pt x="255" y="137"/>
                    <a:pt x="145" y="137"/>
                    <a:pt x="77" y="103"/>
                  </a:cubicBezTo>
                  <a:cubicBezTo>
                    <a:pt x="0" y="103"/>
                    <a:pt x="0" y="35"/>
                    <a:pt x="43"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8672010" y="4973221"/>
              <a:ext cx="13025" cy="4659"/>
            </a:xfrm>
            <a:custGeom>
              <a:avLst/>
              <a:gdLst/>
              <a:ahLst/>
              <a:cxnLst/>
              <a:rect l="l" t="t" r="r" b="b"/>
              <a:pathLst>
                <a:path w="383" h="137" extrusionOk="0">
                  <a:moveTo>
                    <a:pt x="35" y="35"/>
                  </a:moveTo>
                  <a:cubicBezTo>
                    <a:pt x="137" y="1"/>
                    <a:pt x="247" y="35"/>
                    <a:pt x="315" y="35"/>
                  </a:cubicBezTo>
                  <a:cubicBezTo>
                    <a:pt x="383" y="35"/>
                    <a:pt x="383" y="69"/>
                    <a:pt x="349" y="103"/>
                  </a:cubicBezTo>
                  <a:lnTo>
                    <a:pt x="315" y="103"/>
                  </a:lnTo>
                  <a:cubicBezTo>
                    <a:pt x="247" y="103"/>
                    <a:pt x="137" y="137"/>
                    <a:pt x="35" y="103"/>
                  </a:cubicBezTo>
                  <a:cubicBezTo>
                    <a:pt x="1" y="103"/>
                    <a:pt x="1" y="69"/>
                    <a:pt x="35"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8675479" y="4981587"/>
              <a:ext cx="16800" cy="4965"/>
            </a:xfrm>
            <a:custGeom>
              <a:avLst/>
              <a:gdLst/>
              <a:ahLst/>
              <a:cxnLst/>
              <a:rect l="l" t="t" r="r" b="b"/>
              <a:pathLst>
                <a:path w="494" h="146" extrusionOk="0">
                  <a:moveTo>
                    <a:pt x="35" y="35"/>
                  </a:moveTo>
                  <a:cubicBezTo>
                    <a:pt x="111" y="1"/>
                    <a:pt x="179" y="1"/>
                    <a:pt x="247" y="1"/>
                  </a:cubicBezTo>
                  <a:lnTo>
                    <a:pt x="459" y="1"/>
                  </a:lnTo>
                  <a:cubicBezTo>
                    <a:pt x="493" y="1"/>
                    <a:pt x="493" y="35"/>
                    <a:pt x="459" y="69"/>
                  </a:cubicBezTo>
                  <a:lnTo>
                    <a:pt x="459" y="69"/>
                  </a:lnTo>
                  <a:cubicBezTo>
                    <a:pt x="391" y="69"/>
                    <a:pt x="323" y="103"/>
                    <a:pt x="247" y="103"/>
                  </a:cubicBezTo>
                  <a:cubicBezTo>
                    <a:pt x="179" y="145"/>
                    <a:pt x="111" y="145"/>
                    <a:pt x="35" y="145"/>
                  </a:cubicBezTo>
                  <a:cubicBezTo>
                    <a:pt x="1" y="103"/>
                    <a:pt x="1" y="69"/>
                    <a:pt x="35"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641675" y="4972065"/>
              <a:ext cx="11018" cy="4659"/>
            </a:xfrm>
            <a:custGeom>
              <a:avLst/>
              <a:gdLst/>
              <a:ahLst/>
              <a:cxnLst/>
              <a:rect l="l" t="t" r="r" b="b"/>
              <a:pathLst>
                <a:path w="324" h="137" extrusionOk="0">
                  <a:moveTo>
                    <a:pt x="43" y="35"/>
                  </a:moveTo>
                  <a:cubicBezTo>
                    <a:pt x="77" y="1"/>
                    <a:pt x="213" y="1"/>
                    <a:pt x="290" y="35"/>
                  </a:cubicBezTo>
                  <a:cubicBezTo>
                    <a:pt x="324" y="35"/>
                    <a:pt x="324" y="103"/>
                    <a:pt x="290" y="103"/>
                  </a:cubicBezTo>
                  <a:lnTo>
                    <a:pt x="290" y="103"/>
                  </a:lnTo>
                  <a:cubicBezTo>
                    <a:pt x="256" y="137"/>
                    <a:pt x="179" y="137"/>
                    <a:pt x="145" y="137"/>
                  </a:cubicBezTo>
                  <a:cubicBezTo>
                    <a:pt x="111" y="137"/>
                    <a:pt x="43" y="137"/>
                    <a:pt x="1" y="103"/>
                  </a:cubicBezTo>
                  <a:lnTo>
                    <a:pt x="1" y="3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8646606" y="4985055"/>
              <a:ext cx="15609" cy="4965"/>
            </a:xfrm>
            <a:custGeom>
              <a:avLst/>
              <a:gdLst/>
              <a:ahLst/>
              <a:cxnLst/>
              <a:rect l="l" t="t" r="r" b="b"/>
              <a:pathLst>
                <a:path w="459" h="146" extrusionOk="0">
                  <a:moveTo>
                    <a:pt x="34" y="77"/>
                  </a:moveTo>
                  <a:cubicBezTo>
                    <a:pt x="68" y="43"/>
                    <a:pt x="145" y="1"/>
                    <a:pt x="179" y="1"/>
                  </a:cubicBezTo>
                  <a:lnTo>
                    <a:pt x="391" y="1"/>
                  </a:lnTo>
                  <a:cubicBezTo>
                    <a:pt x="425" y="43"/>
                    <a:pt x="459" y="77"/>
                    <a:pt x="425" y="111"/>
                  </a:cubicBezTo>
                  <a:lnTo>
                    <a:pt x="391" y="111"/>
                  </a:lnTo>
                  <a:cubicBezTo>
                    <a:pt x="323" y="111"/>
                    <a:pt x="247" y="111"/>
                    <a:pt x="213" y="145"/>
                  </a:cubicBezTo>
                  <a:cubicBezTo>
                    <a:pt x="145" y="145"/>
                    <a:pt x="68" y="145"/>
                    <a:pt x="34" y="111"/>
                  </a:cubicBezTo>
                  <a:cubicBezTo>
                    <a:pt x="0" y="111"/>
                    <a:pt x="0" y="77"/>
                    <a:pt x="0" y="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677791" y="5022634"/>
              <a:ext cx="14487" cy="5815"/>
            </a:xfrm>
            <a:custGeom>
              <a:avLst/>
              <a:gdLst/>
              <a:ahLst/>
              <a:cxnLst/>
              <a:rect l="l" t="t" r="r" b="b"/>
              <a:pathLst>
                <a:path w="426" h="171" extrusionOk="0">
                  <a:moveTo>
                    <a:pt x="77" y="68"/>
                  </a:moveTo>
                  <a:cubicBezTo>
                    <a:pt x="111" y="68"/>
                    <a:pt x="145" y="34"/>
                    <a:pt x="179" y="34"/>
                  </a:cubicBezTo>
                  <a:cubicBezTo>
                    <a:pt x="255" y="0"/>
                    <a:pt x="289" y="0"/>
                    <a:pt x="357" y="0"/>
                  </a:cubicBezTo>
                  <a:cubicBezTo>
                    <a:pt x="425" y="0"/>
                    <a:pt x="425" y="68"/>
                    <a:pt x="391" y="102"/>
                  </a:cubicBezTo>
                  <a:cubicBezTo>
                    <a:pt x="391" y="102"/>
                    <a:pt x="391" y="136"/>
                    <a:pt x="357" y="136"/>
                  </a:cubicBezTo>
                  <a:lnTo>
                    <a:pt x="213" y="136"/>
                  </a:lnTo>
                  <a:lnTo>
                    <a:pt x="77" y="136"/>
                  </a:lnTo>
                  <a:cubicBezTo>
                    <a:pt x="43" y="170"/>
                    <a:pt x="1" y="102"/>
                    <a:pt x="43" y="102"/>
                  </a:cubicBezTo>
                  <a:cubicBezTo>
                    <a:pt x="43" y="102"/>
                    <a:pt x="43" y="68"/>
                    <a:pt x="77" y="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617700" y="5026103"/>
              <a:ext cx="15643" cy="7244"/>
            </a:xfrm>
            <a:custGeom>
              <a:avLst/>
              <a:gdLst/>
              <a:ahLst/>
              <a:cxnLst/>
              <a:rect l="l" t="t" r="r" b="b"/>
              <a:pathLst>
                <a:path w="460" h="213" extrusionOk="0">
                  <a:moveTo>
                    <a:pt x="35" y="34"/>
                  </a:moveTo>
                  <a:lnTo>
                    <a:pt x="179" y="34"/>
                  </a:lnTo>
                  <a:cubicBezTo>
                    <a:pt x="247" y="34"/>
                    <a:pt x="324" y="0"/>
                    <a:pt x="357" y="34"/>
                  </a:cubicBezTo>
                  <a:cubicBezTo>
                    <a:pt x="425" y="0"/>
                    <a:pt x="459" y="111"/>
                    <a:pt x="425" y="145"/>
                  </a:cubicBezTo>
                  <a:lnTo>
                    <a:pt x="391" y="145"/>
                  </a:lnTo>
                  <a:cubicBezTo>
                    <a:pt x="324" y="145"/>
                    <a:pt x="281" y="179"/>
                    <a:pt x="213" y="179"/>
                  </a:cubicBezTo>
                  <a:cubicBezTo>
                    <a:pt x="145" y="179"/>
                    <a:pt x="111" y="213"/>
                    <a:pt x="35" y="179"/>
                  </a:cubicBezTo>
                  <a:cubicBezTo>
                    <a:pt x="1" y="145"/>
                    <a:pt x="1" y="111"/>
                    <a:pt x="35" y="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8618856" y="5034468"/>
              <a:ext cx="11018" cy="4931"/>
            </a:xfrm>
            <a:custGeom>
              <a:avLst/>
              <a:gdLst/>
              <a:ahLst/>
              <a:cxnLst/>
              <a:rect l="l" t="t" r="r" b="b"/>
              <a:pathLst>
                <a:path w="324" h="145" extrusionOk="0">
                  <a:moveTo>
                    <a:pt x="35" y="35"/>
                  </a:moveTo>
                  <a:lnTo>
                    <a:pt x="145" y="35"/>
                  </a:lnTo>
                  <a:cubicBezTo>
                    <a:pt x="179" y="35"/>
                    <a:pt x="213" y="1"/>
                    <a:pt x="247" y="1"/>
                  </a:cubicBezTo>
                  <a:cubicBezTo>
                    <a:pt x="290" y="1"/>
                    <a:pt x="323" y="35"/>
                    <a:pt x="290" y="77"/>
                  </a:cubicBezTo>
                  <a:lnTo>
                    <a:pt x="290" y="77"/>
                  </a:lnTo>
                  <a:cubicBezTo>
                    <a:pt x="247" y="77"/>
                    <a:pt x="213" y="111"/>
                    <a:pt x="145" y="111"/>
                  </a:cubicBezTo>
                  <a:cubicBezTo>
                    <a:pt x="111" y="111"/>
                    <a:pt x="77" y="145"/>
                    <a:pt x="35" y="111"/>
                  </a:cubicBezTo>
                  <a:cubicBezTo>
                    <a:pt x="1" y="111"/>
                    <a:pt x="1" y="77"/>
                    <a:pt x="35"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8611646" y="5044297"/>
              <a:ext cx="11018" cy="4659"/>
            </a:xfrm>
            <a:custGeom>
              <a:avLst/>
              <a:gdLst/>
              <a:ahLst/>
              <a:cxnLst/>
              <a:rect l="l" t="t" r="r" b="b"/>
              <a:pathLst>
                <a:path w="324" h="137" extrusionOk="0">
                  <a:moveTo>
                    <a:pt x="34" y="34"/>
                  </a:moveTo>
                  <a:cubicBezTo>
                    <a:pt x="77" y="0"/>
                    <a:pt x="77" y="0"/>
                    <a:pt x="145" y="0"/>
                  </a:cubicBezTo>
                  <a:lnTo>
                    <a:pt x="247" y="0"/>
                  </a:lnTo>
                  <a:cubicBezTo>
                    <a:pt x="289" y="0"/>
                    <a:pt x="323" y="68"/>
                    <a:pt x="289" y="102"/>
                  </a:cubicBezTo>
                  <a:lnTo>
                    <a:pt x="247" y="102"/>
                  </a:lnTo>
                  <a:cubicBezTo>
                    <a:pt x="213" y="102"/>
                    <a:pt x="179" y="102"/>
                    <a:pt x="145" y="136"/>
                  </a:cubicBezTo>
                  <a:lnTo>
                    <a:pt x="34" y="136"/>
                  </a:lnTo>
                  <a:cubicBezTo>
                    <a:pt x="0" y="102"/>
                    <a:pt x="0" y="68"/>
                    <a:pt x="34"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8564852" y="4989987"/>
              <a:ext cx="19078" cy="7244"/>
            </a:xfrm>
            <a:custGeom>
              <a:avLst/>
              <a:gdLst/>
              <a:ahLst/>
              <a:cxnLst/>
              <a:rect l="l" t="t" r="r" b="b"/>
              <a:pathLst>
                <a:path w="561" h="213" extrusionOk="0">
                  <a:moveTo>
                    <a:pt x="34" y="111"/>
                  </a:moveTo>
                  <a:cubicBezTo>
                    <a:pt x="179" y="0"/>
                    <a:pt x="348" y="34"/>
                    <a:pt x="493" y="0"/>
                  </a:cubicBezTo>
                  <a:cubicBezTo>
                    <a:pt x="527" y="0"/>
                    <a:pt x="561" y="111"/>
                    <a:pt x="527" y="145"/>
                  </a:cubicBezTo>
                  <a:lnTo>
                    <a:pt x="493" y="145"/>
                  </a:lnTo>
                  <a:cubicBezTo>
                    <a:pt x="348" y="145"/>
                    <a:pt x="213" y="213"/>
                    <a:pt x="68" y="179"/>
                  </a:cubicBezTo>
                  <a:cubicBezTo>
                    <a:pt x="34" y="179"/>
                    <a:pt x="0" y="111"/>
                    <a:pt x="34"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482792" y="4460456"/>
              <a:ext cx="868143" cy="710111"/>
            </a:xfrm>
            <a:custGeom>
              <a:avLst/>
              <a:gdLst/>
              <a:ahLst/>
              <a:cxnLst/>
              <a:rect l="l" t="t" r="r" b="b"/>
              <a:pathLst>
                <a:path w="25528" h="20881" extrusionOk="0">
                  <a:moveTo>
                    <a:pt x="213" y="136"/>
                  </a:moveTo>
                  <a:cubicBezTo>
                    <a:pt x="213" y="102"/>
                    <a:pt x="255" y="102"/>
                    <a:pt x="289" y="102"/>
                  </a:cubicBezTo>
                  <a:cubicBezTo>
                    <a:pt x="468" y="0"/>
                    <a:pt x="714" y="68"/>
                    <a:pt x="782" y="281"/>
                  </a:cubicBezTo>
                  <a:cubicBezTo>
                    <a:pt x="9387" y="18477"/>
                    <a:pt x="25026" y="20065"/>
                    <a:pt x="25171" y="20099"/>
                  </a:cubicBezTo>
                  <a:cubicBezTo>
                    <a:pt x="25383" y="20099"/>
                    <a:pt x="25528" y="20311"/>
                    <a:pt x="25528" y="20524"/>
                  </a:cubicBezTo>
                  <a:cubicBezTo>
                    <a:pt x="25528" y="20634"/>
                    <a:pt x="25451" y="20736"/>
                    <a:pt x="25349" y="20813"/>
                  </a:cubicBezTo>
                  <a:cubicBezTo>
                    <a:pt x="25273" y="20847"/>
                    <a:pt x="25205" y="20881"/>
                    <a:pt x="25103" y="20881"/>
                  </a:cubicBezTo>
                  <a:cubicBezTo>
                    <a:pt x="24925" y="20847"/>
                    <a:pt x="8886" y="19216"/>
                    <a:pt x="77" y="603"/>
                  </a:cubicBezTo>
                  <a:cubicBezTo>
                    <a:pt x="1" y="459"/>
                    <a:pt x="77" y="247"/>
                    <a:pt x="213" y="1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8469801" y="4016148"/>
              <a:ext cx="223905" cy="467161"/>
            </a:xfrm>
            <a:custGeom>
              <a:avLst/>
              <a:gdLst/>
              <a:ahLst/>
              <a:cxnLst/>
              <a:rect l="l" t="t" r="r" b="b"/>
              <a:pathLst>
                <a:path w="6584" h="13737" extrusionOk="0">
                  <a:moveTo>
                    <a:pt x="2549" y="323"/>
                  </a:moveTo>
                  <a:cubicBezTo>
                    <a:pt x="2719" y="179"/>
                    <a:pt x="2974" y="111"/>
                    <a:pt x="3220" y="77"/>
                  </a:cubicBezTo>
                  <a:cubicBezTo>
                    <a:pt x="6584" y="0"/>
                    <a:pt x="884" y="13736"/>
                    <a:pt x="884" y="13736"/>
                  </a:cubicBezTo>
                  <a:cubicBezTo>
                    <a:pt x="884" y="13736"/>
                    <a:pt x="0" y="2124"/>
                    <a:pt x="2549" y="3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8575530" y="4127080"/>
              <a:ext cx="12175" cy="25166"/>
            </a:xfrm>
            <a:custGeom>
              <a:avLst/>
              <a:gdLst/>
              <a:ahLst/>
              <a:cxnLst/>
              <a:rect l="l" t="t" r="r" b="b"/>
              <a:pathLst>
                <a:path w="358" h="740" extrusionOk="0">
                  <a:moveTo>
                    <a:pt x="247" y="0"/>
                  </a:moveTo>
                  <a:cubicBezTo>
                    <a:pt x="289" y="0"/>
                    <a:pt x="357" y="0"/>
                    <a:pt x="357" y="68"/>
                  </a:cubicBezTo>
                  <a:cubicBezTo>
                    <a:pt x="323" y="170"/>
                    <a:pt x="289" y="281"/>
                    <a:pt x="247" y="383"/>
                  </a:cubicBezTo>
                  <a:cubicBezTo>
                    <a:pt x="213" y="527"/>
                    <a:pt x="179" y="637"/>
                    <a:pt x="111" y="705"/>
                  </a:cubicBezTo>
                  <a:lnTo>
                    <a:pt x="111" y="739"/>
                  </a:lnTo>
                  <a:cubicBezTo>
                    <a:pt x="77" y="739"/>
                    <a:pt x="0" y="739"/>
                    <a:pt x="0" y="705"/>
                  </a:cubicBezTo>
                  <a:cubicBezTo>
                    <a:pt x="0" y="561"/>
                    <a:pt x="34" y="493"/>
                    <a:pt x="77" y="383"/>
                  </a:cubicBezTo>
                  <a:cubicBezTo>
                    <a:pt x="111" y="247"/>
                    <a:pt x="179" y="136"/>
                    <a:pt x="213" y="34"/>
                  </a:cubicBezTo>
                  <a:cubicBezTo>
                    <a:pt x="247" y="34"/>
                    <a:pt x="247"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8558765" y="4125618"/>
              <a:ext cx="9590" cy="21697"/>
            </a:xfrm>
            <a:custGeom>
              <a:avLst/>
              <a:gdLst/>
              <a:ahLst/>
              <a:cxnLst/>
              <a:rect l="l" t="t" r="r" b="b"/>
              <a:pathLst>
                <a:path w="282" h="638" extrusionOk="0">
                  <a:moveTo>
                    <a:pt x="179" y="43"/>
                  </a:moveTo>
                  <a:cubicBezTo>
                    <a:pt x="213" y="1"/>
                    <a:pt x="281" y="43"/>
                    <a:pt x="281" y="111"/>
                  </a:cubicBezTo>
                  <a:cubicBezTo>
                    <a:pt x="281" y="213"/>
                    <a:pt x="247" y="290"/>
                    <a:pt x="247" y="358"/>
                  </a:cubicBezTo>
                  <a:cubicBezTo>
                    <a:pt x="213" y="426"/>
                    <a:pt x="213" y="536"/>
                    <a:pt x="145" y="604"/>
                  </a:cubicBezTo>
                  <a:lnTo>
                    <a:pt x="145" y="604"/>
                  </a:lnTo>
                  <a:cubicBezTo>
                    <a:pt x="103" y="638"/>
                    <a:pt x="35" y="604"/>
                    <a:pt x="1" y="570"/>
                  </a:cubicBezTo>
                  <a:cubicBezTo>
                    <a:pt x="1" y="468"/>
                    <a:pt x="35" y="392"/>
                    <a:pt x="69" y="324"/>
                  </a:cubicBezTo>
                  <a:cubicBezTo>
                    <a:pt x="69" y="256"/>
                    <a:pt x="103" y="179"/>
                    <a:pt x="145" y="77"/>
                  </a:cubicBezTo>
                  <a:cubicBezTo>
                    <a:pt x="145" y="77"/>
                    <a:pt x="145" y="43"/>
                    <a:pt x="179" y="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8531049" y="4120993"/>
              <a:ext cx="12141" cy="28940"/>
            </a:xfrm>
            <a:custGeom>
              <a:avLst/>
              <a:gdLst/>
              <a:ahLst/>
              <a:cxnLst/>
              <a:rect l="l" t="t" r="r" b="b"/>
              <a:pathLst>
                <a:path w="357" h="851" extrusionOk="0">
                  <a:moveTo>
                    <a:pt x="247" y="35"/>
                  </a:moveTo>
                  <a:cubicBezTo>
                    <a:pt x="281" y="1"/>
                    <a:pt x="357" y="35"/>
                    <a:pt x="357" y="103"/>
                  </a:cubicBezTo>
                  <a:cubicBezTo>
                    <a:pt x="323" y="349"/>
                    <a:pt x="281" y="672"/>
                    <a:pt x="68" y="816"/>
                  </a:cubicBezTo>
                  <a:lnTo>
                    <a:pt x="68" y="816"/>
                  </a:lnTo>
                  <a:cubicBezTo>
                    <a:pt x="34" y="850"/>
                    <a:pt x="0" y="816"/>
                    <a:pt x="0" y="774"/>
                  </a:cubicBezTo>
                  <a:cubicBezTo>
                    <a:pt x="0" y="528"/>
                    <a:pt x="145" y="281"/>
                    <a:pt x="213"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8567165" y="4165509"/>
              <a:ext cx="12141" cy="26594"/>
            </a:xfrm>
            <a:custGeom>
              <a:avLst/>
              <a:gdLst/>
              <a:ahLst/>
              <a:cxnLst/>
              <a:rect l="l" t="t" r="r" b="b"/>
              <a:pathLst>
                <a:path w="357" h="782" extrusionOk="0">
                  <a:moveTo>
                    <a:pt x="323" y="0"/>
                  </a:moveTo>
                  <a:cubicBezTo>
                    <a:pt x="323" y="0"/>
                    <a:pt x="357" y="0"/>
                    <a:pt x="357" y="34"/>
                  </a:cubicBezTo>
                  <a:cubicBezTo>
                    <a:pt x="357" y="144"/>
                    <a:pt x="323" y="280"/>
                    <a:pt x="280" y="391"/>
                  </a:cubicBezTo>
                  <a:cubicBezTo>
                    <a:pt x="246" y="527"/>
                    <a:pt x="178" y="637"/>
                    <a:pt x="111" y="739"/>
                  </a:cubicBezTo>
                  <a:lnTo>
                    <a:pt x="111" y="782"/>
                  </a:lnTo>
                  <a:cubicBezTo>
                    <a:pt x="68" y="782"/>
                    <a:pt x="0" y="782"/>
                    <a:pt x="0" y="705"/>
                  </a:cubicBezTo>
                  <a:cubicBezTo>
                    <a:pt x="34" y="569"/>
                    <a:pt x="68" y="459"/>
                    <a:pt x="145" y="357"/>
                  </a:cubicBezTo>
                  <a:cubicBezTo>
                    <a:pt x="178" y="246"/>
                    <a:pt x="212" y="102"/>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8552711" y="4170406"/>
              <a:ext cx="11018" cy="17956"/>
            </a:xfrm>
            <a:custGeom>
              <a:avLst/>
              <a:gdLst/>
              <a:ahLst/>
              <a:cxnLst/>
              <a:rect l="l" t="t" r="r" b="b"/>
              <a:pathLst>
                <a:path w="324" h="528" extrusionOk="0">
                  <a:moveTo>
                    <a:pt x="213" y="34"/>
                  </a:moveTo>
                  <a:cubicBezTo>
                    <a:pt x="247" y="0"/>
                    <a:pt x="323" y="34"/>
                    <a:pt x="323" y="68"/>
                  </a:cubicBezTo>
                  <a:cubicBezTo>
                    <a:pt x="281" y="170"/>
                    <a:pt x="281" y="247"/>
                    <a:pt x="247" y="349"/>
                  </a:cubicBezTo>
                  <a:cubicBezTo>
                    <a:pt x="213" y="383"/>
                    <a:pt x="179" y="459"/>
                    <a:pt x="145" y="493"/>
                  </a:cubicBezTo>
                  <a:cubicBezTo>
                    <a:pt x="111" y="493"/>
                    <a:pt x="111" y="527"/>
                    <a:pt x="68" y="527"/>
                  </a:cubicBezTo>
                  <a:cubicBezTo>
                    <a:pt x="34" y="527"/>
                    <a:pt x="0" y="493"/>
                    <a:pt x="0" y="459"/>
                  </a:cubicBezTo>
                  <a:cubicBezTo>
                    <a:pt x="0" y="383"/>
                    <a:pt x="68" y="315"/>
                    <a:pt x="111" y="281"/>
                  </a:cubicBezTo>
                  <a:cubicBezTo>
                    <a:pt x="145" y="213"/>
                    <a:pt x="179" y="136"/>
                    <a:pt x="179" y="68"/>
                  </a:cubicBezTo>
                  <a:cubicBezTo>
                    <a:pt x="179" y="34"/>
                    <a:pt x="213" y="34"/>
                    <a:pt x="213"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8524961" y="4178772"/>
              <a:ext cx="12175" cy="24009"/>
            </a:xfrm>
            <a:custGeom>
              <a:avLst/>
              <a:gdLst/>
              <a:ahLst/>
              <a:cxnLst/>
              <a:rect l="l" t="t" r="r" b="b"/>
              <a:pathLst>
                <a:path w="358" h="706" extrusionOk="0">
                  <a:moveTo>
                    <a:pt x="213" y="35"/>
                  </a:moveTo>
                  <a:cubicBezTo>
                    <a:pt x="290" y="1"/>
                    <a:pt x="358" y="35"/>
                    <a:pt x="324" y="103"/>
                  </a:cubicBezTo>
                  <a:cubicBezTo>
                    <a:pt x="247" y="281"/>
                    <a:pt x="213" y="460"/>
                    <a:pt x="145" y="638"/>
                  </a:cubicBezTo>
                  <a:cubicBezTo>
                    <a:pt x="145" y="672"/>
                    <a:pt x="145" y="672"/>
                    <a:pt x="111" y="672"/>
                  </a:cubicBezTo>
                  <a:cubicBezTo>
                    <a:pt x="77" y="706"/>
                    <a:pt x="1" y="672"/>
                    <a:pt x="1" y="604"/>
                  </a:cubicBezTo>
                  <a:cubicBezTo>
                    <a:pt x="35" y="392"/>
                    <a:pt x="111" y="213"/>
                    <a:pt x="213"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8569477" y="4222131"/>
              <a:ext cx="13297" cy="20541"/>
            </a:xfrm>
            <a:custGeom>
              <a:avLst/>
              <a:gdLst/>
              <a:ahLst/>
              <a:cxnLst/>
              <a:rect l="l" t="t" r="r" b="b"/>
              <a:pathLst>
                <a:path w="391" h="604" extrusionOk="0">
                  <a:moveTo>
                    <a:pt x="289" y="34"/>
                  </a:moveTo>
                  <a:cubicBezTo>
                    <a:pt x="323" y="0"/>
                    <a:pt x="391" y="34"/>
                    <a:pt x="391" y="68"/>
                  </a:cubicBezTo>
                  <a:cubicBezTo>
                    <a:pt x="323" y="280"/>
                    <a:pt x="255" y="459"/>
                    <a:pt x="110" y="603"/>
                  </a:cubicBezTo>
                  <a:lnTo>
                    <a:pt x="110" y="603"/>
                  </a:lnTo>
                  <a:cubicBezTo>
                    <a:pt x="77" y="603"/>
                    <a:pt x="0" y="561"/>
                    <a:pt x="43" y="527"/>
                  </a:cubicBezTo>
                  <a:cubicBezTo>
                    <a:pt x="110" y="391"/>
                    <a:pt x="212" y="246"/>
                    <a:pt x="255" y="68"/>
                  </a:cubicBezTo>
                  <a:cubicBezTo>
                    <a:pt x="255" y="34"/>
                    <a:pt x="255" y="34"/>
                    <a:pt x="289"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8551555" y="4225566"/>
              <a:ext cx="9556" cy="17106"/>
            </a:xfrm>
            <a:custGeom>
              <a:avLst/>
              <a:gdLst/>
              <a:ahLst/>
              <a:cxnLst/>
              <a:rect l="l" t="t" r="r" b="b"/>
              <a:pathLst>
                <a:path w="281" h="503" extrusionOk="0">
                  <a:moveTo>
                    <a:pt x="179" y="35"/>
                  </a:moveTo>
                  <a:cubicBezTo>
                    <a:pt x="213" y="1"/>
                    <a:pt x="281" y="35"/>
                    <a:pt x="281" y="77"/>
                  </a:cubicBezTo>
                  <a:cubicBezTo>
                    <a:pt x="247" y="145"/>
                    <a:pt x="247" y="213"/>
                    <a:pt x="213" y="290"/>
                  </a:cubicBezTo>
                  <a:cubicBezTo>
                    <a:pt x="213" y="358"/>
                    <a:pt x="145" y="426"/>
                    <a:pt x="102" y="460"/>
                  </a:cubicBezTo>
                  <a:lnTo>
                    <a:pt x="102" y="460"/>
                  </a:lnTo>
                  <a:cubicBezTo>
                    <a:pt x="68" y="502"/>
                    <a:pt x="0" y="460"/>
                    <a:pt x="34" y="426"/>
                  </a:cubicBezTo>
                  <a:cubicBezTo>
                    <a:pt x="34" y="358"/>
                    <a:pt x="68" y="324"/>
                    <a:pt x="102" y="247"/>
                  </a:cubicBezTo>
                  <a:cubicBezTo>
                    <a:pt x="102" y="179"/>
                    <a:pt x="145" y="145"/>
                    <a:pt x="145" y="77"/>
                  </a:cubicBezTo>
                  <a:cubicBezTo>
                    <a:pt x="145" y="35"/>
                    <a:pt x="179" y="35"/>
                    <a:pt x="179"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8529892" y="4222131"/>
              <a:ext cx="10712" cy="20541"/>
            </a:xfrm>
            <a:custGeom>
              <a:avLst/>
              <a:gdLst/>
              <a:ahLst/>
              <a:cxnLst/>
              <a:rect l="l" t="t" r="r" b="b"/>
              <a:pathLst>
                <a:path w="315" h="604" extrusionOk="0">
                  <a:moveTo>
                    <a:pt x="247" y="34"/>
                  </a:moveTo>
                  <a:cubicBezTo>
                    <a:pt x="281" y="0"/>
                    <a:pt x="315" y="34"/>
                    <a:pt x="315" y="68"/>
                  </a:cubicBezTo>
                  <a:cubicBezTo>
                    <a:pt x="281" y="178"/>
                    <a:pt x="247" y="246"/>
                    <a:pt x="213" y="348"/>
                  </a:cubicBezTo>
                  <a:cubicBezTo>
                    <a:pt x="213" y="425"/>
                    <a:pt x="179" y="493"/>
                    <a:pt x="145" y="561"/>
                  </a:cubicBezTo>
                  <a:lnTo>
                    <a:pt x="102" y="561"/>
                  </a:lnTo>
                  <a:cubicBezTo>
                    <a:pt x="68" y="603"/>
                    <a:pt x="0" y="561"/>
                    <a:pt x="0" y="527"/>
                  </a:cubicBezTo>
                  <a:cubicBezTo>
                    <a:pt x="34" y="425"/>
                    <a:pt x="68" y="348"/>
                    <a:pt x="102" y="280"/>
                  </a:cubicBezTo>
                  <a:cubicBezTo>
                    <a:pt x="145" y="212"/>
                    <a:pt x="179" y="102"/>
                    <a:pt x="213"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8547780" y="4258213"/>
              <a:ext cx="11018" cy="16800"/>
            </a:xfrm>
            <a:custGeom>
              <a:avLst/>
              <a:gdLst/>
              <a:ahLst/>
              <a:cxnLst/>
              <a:rect l="l" t="t" r="r" b="b"/>
              <a:pathLst>
                <a:path w="324" h="494" extrusionOk="0">
                  <a:moveTo>
                    <a:pt x="213" y="35"/>
                  </a:moveTo>
                  <a:cubicBezTo>
                    <a:pt x="256" y="1"/>
                    <a:pt x="324" y="69"/>
                    <a:pt x="324" y="137"/>
                  </a:cubicBezTo>
                  <a:cubicBezTo>
                    <a:pt x="290" y="213"/>
                    <a:pt x="256" y="281"/>
                    <a:pt x="213" y="315"/>
                  </a:cubicBezTo>
                  <a:cubicBezTo>
                    <a:pt x="213" y="392"/>
                    <a:pt x="179" y="426"/>
                    <a:pt x="145" y="460"/>
                  </a:cubicBezTo>
                  <a:lnTo>
                    <a:pt x="111" y="460"/>
                  </a:lnTo>
                  <a:cubicBezTo>
                    <a:pt x="77" y="494"/>
                    <a:pt x="43" y="460"/>
                    <a:pt x="43" y="426"/>
                  </a:cubicBezTo>
                  <a:cubicBezTo>
                    <a:pt x="1" y="349"/>
                    <a:pt x="43" y="281"/>
                    <a:pt x="77" y="247"/>
                  </a:cubicBezTo>
                  <a:cubicBezTo>
                    <a:pt x="111" y="179"/>
                    <a:pt x="145" y="103"/>
                    <a:pt x="179" y="69"/>
                  </a:cubicBezTo>
                  <a:cubicBezTo>
                    <a:pt x="213" y="69"/>
                    <a:pt x="213" y="69"/>
                    <a:pt x="213"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8549243" y="4205059"/>
              <a:ext cx="11869" cy="17106"/>
            </a:xfrm>
            <a:custGeom>
              <a:avLst/>
              <a:gdLst/>
              <a:ahLst/>
              <a:cxnLst/>
              <a:rect l="l" t="t" r="r" b="b"/>
              <a:pathLst>
                <a:path w="349" h="503" extrusionOk="0">
                  <a:moveTo>
                    <a:pt x="281" y="43"/>
                  </a:moveTo>
                  <a:cubicBezTo>
                    <a:pt x="315" y="1"/>
                    <a:pt x="349" y="43"/>
                    <a:pt x="349" y="77"/>
                  </a:cubicBezTo>
                  <a:cubicBezTo>
                    <a:pt x="349" y="145"/>
                    <a:pt x="315" y="213"/>
                    <a:pt x="281" y="290"/>
                  </a:cubicBezTo>
                  <a:cubicBezTo>
                    <a:pt x="247" y="358"/>
                    <a:pt x="213" y="392"/>
                    <a:pt x="136" y="468"/>
                  </a:cubicBezTo>
                  <a:lnTo>
                    <a:pt x="136" y="468"/>
                  </a:lnTo>
                  <a:cubicBezTo>
                    <a:pt x="68" y="502"/>
                    <a:pt x="0" y="468"/>
                    <a:pt x="68" y="392"/>
                  </a:cubicBezTo>
                  <a:cubicBezTo>
                    <a:pt x="102" y="324"/>
                    <a:pt x="136" y="256"/>
                    <a:pt x="170" y="179"/>
                  </a:cubicBezTo>
                  <a:cubicBezTo>
                    <a:pt x="213" y="145"/>
                    <a:pt x="247" y="77"/>
                    <a:pt x="281" y="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8520336" y="4265457"/>
              <a:ext cx="9590" cy="16766"/>
            </a:xfrm>
            <a:custGeom>
              <a:avLst/>
              <a:gdLst/>
              <a:ahLst/>
              <a:cxnLst/>
              <a:rect l="l" t="t" r="r" b="b"/>
              <a:pathLst>
                <a:path w="282" h="493" extrusionOk="0">
                  <a:moveTo>
                    <a:pt x="171" y="34"/>
                  </a:moveTo>
                  <a:cubicBezTo>
                    <a:pt x="213" y="0"/>
                    <a:pt x="281" y="68"/>
                    <a:pt x="247" y="102"/>
                  </a:cubicBezTo>
                  <a:cubicBezTo>
                    <a:pt x="247" y="179"/>
                    <a:pt x="213" y="247"/>
                    <a:pt x="213" y="281"/>
                  </a:cubicBezTo>
                  <a:cubicBezTo>
                    <a:pt x="171" y="349"/>
                    <a:pt x="137" y="425"/>
                    <a:pt x="103" y="459"/>
                  </a:cubicBezTo>
                  <a:lnTo>
                    <a:pt x="103" y="459"/>
                  </a:lnTo>
                  <a:cubicBezTo>
                    <a:pt x="69" y="493"/>
                    <a:pt x="35" y="459"/>
                    <a:pt x="1" y="425"/>
                  </a:cubicBezTo>
                  <a:cubicBezTo>
                    <a:pt x="1" y="349"/>
                    <a:pt x="35" y="281"/>
                    <a:pt x="69" y="247"/>
                  </a:cubicBezTo>
                  <a:cubicBezTo>
                    <a:pt x="103" y="179"/>
                    <a:pt x="103" y="102"/>
                    <a:pt x="137"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8508230" y="4243794"/>
              <a:ext cx="7244" cy="16766"/>
            </a:xfrm>
            <a:custGeom>
              <a:avLst/>
              <a:gdLst/>
              <a:ahLst/>
              <a:cxnLst/>
              <a:rect l="l" t="t" r="r" b="b"/>
              <a:pathLst>
                <a:path w="213" h="493" extrusionOk="0">
                  <a:moveTo>
                    <a:pt x="102" y="34"/>
                  </a:moveTo>
                  <a:cubicBezTo>
                    <a:pt x="179" y="0"/>
                    <a:pt x="213" y="34"/>
                    <a:pt x="213" y="102"/>
                  </a:cubicBezTo>
                  <a:cubicBezTo>
                    <a:pt x="213" y="179"/>
                    <a:pt x="213" y="246"/>
                    <a:pt x="179" y="280"/>
                  </a:cubicBezTo>
                  <a:cubicBezTo>
                    <a:pt x="179" y="314"/>
                    <a:pt x="145" y="348"/>
                    <a:pt x="145" y="391"/>
                  </a:cubicBezTo>
                  <a:cubicBezTo>
                    <a:pt x="145" y="425"/>
                    <a:pt x="102" y="459"/>
                    <a:pt x="102" y="459"/>
                  </a:cubicBezTo>
                  <a:lnTo>
                    <a:pt x="102" y="493"/>
                  </a:lnTo>
                  <a:cubicBezTo>
                    <a:pt x="68" y="493"/>
                    <a:pt x="34" y="493"/>
                    <a:pt x="0" y="459"/>
                  </a:cubicBezTo>
                  <a:cubicBezTo>
                    <a:pt x="0" y="391"/>
                    <a:pt x="0" y="314"/>
                    <a:pt x="34" y="246"/>
                  </a:cubicBezTo>
                  <a:cubicBezTo>
                    <a:pt x="34" y="179"/>
                    <a:pt x="68" y="102"/>
                    <a:pt x="102"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8545468" y="4289432"/>
              <a:ext cx="9590" cy="22853"/>
            </a:xfrm>
            <a:custGeom>
              <a:avLst/>
              <a:gdLst/>
              <a:ahLst/>
              <a:cxnLst/>
              <a:rect l="l" t="t" r="r" b="b"/>
              <a:pathLst>
                <a:path w="282" h="672" extrusionOk="0">
                  <a:moveTo>
                    <a:pt x="213" y="34"/>
                  </a:moveTo>
                  <a:cubicBezTo>
                    <a:pt x="247" y="0"/>
                    <a:pt x="281" y="34"/>
                    <a:pt x="281" y="68"/>
                  </a:cubicBezTo>
                  <a:cubicBezTo>
                    <a:pt x="247" y="179"/>
                    <a:pt x="213" y="247"/>
                    <a:pt x="213" y="357"/>
                  </a:cubicBezTo>
                  <a:cubicBezTo>
                    <a:pt x="179" y="459"/>
                    <a:pt x="179" y="536"/>
                    <a:pt x="111" y="603"/>
                  </a:cubicBezTo>
                  <a:lnTo>
                    <a:pt x="111" y="637"/>
                  </a:lnTo>
                  <a:cubicBezTo>
                    <a:pt x="69" y="671"/>
                    <a:pt x="1" y="637"/>
                    <a:pt x="1" y="603"/>
                  </a:cubicBezTo>
                  <a:cubicBezTo>
                    <a:pt x="1" y="493"/>
                    <a:pt x="35" y="425"/>
                    <a:pt x="69" y="323"/>
                  </a:cubicBezTo>
                  <a:cubicBezTo>
                    <a:pt x="111" y="247"/>
                    <a:pt x="145" y="145"/>
                    <a:pt x="179"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8524961" y="4298954"/>
              <a:ext cx="11018" cy="20541"/>
            </a:xfrm>
            <a:custGeom>
              <a:avLst/>
              <a:gdLst/>
              <a:ahLst/>
              <a:cxnLst/>
              <a:rect l="l" t="t" r="r" b="b"/>
              <a:pathLst>
                <a:path w="324" h="604" extrusionOk="0">
                  <a:moveTo>
                    <a:pt x="213" y="43"/>
                  </a:moveTo>
                  <a:cubicBezTo>
                    <a:pt x="247" y="1"/>
                    <a:pt x="324" y="43"/>
                    <a:pt x="324" y="77"/>
                  </a:cubicBezTo>
                  <a:cubicBezTo>
                    <a:pt x="290" y="179"/>
                    <a:pt x="247" y="256"/>
                    <a:pt x="247" y="323"/>
                  </a:cubicBezTo>
                  <a:cubicBezTo>
                    <a:pt x="213" y="425"/>
                    <a:pt x="179" y="502"/>
                    <a:pt x="111" y="570"/>
                  </a:cubicBezTo>
                  <a:lnTo>
                    <a:pt x="111" y="604"/>
                  </a:lnTo>
                  <a:cubicBezTo>
                    <a:pt x="77" y="604"/>
                    <a:pt x="1" y="604"/>
                    <a:pt x="35" y="536"/>
                  </a:cubicBezTo>
                  <a:cubicBezTo>
                    <a:pt x="35" y="468"/>
                    <a:pt x="77" y="391"/>
                    <a:pt x="111" y="289"/>
                  </a:cubicBezTo>
                  <a:cubicBezTo>
                    <a:pt x="145" y="213"/>
                    <a:pt x="179" y="145"/>
                    <a:pt x="213" y="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8524961" y="4332758"/>
              <a:ext cx="9862" cy="16800"/>
            </a:xfrm>
            <a:custGeom>
              <a:avLst/>
              <a:gdLst/>
              <a:ahLst/>
              <a:cxnLst/>
              <a:rect l="l" t="t" r="r" b="b"/>
              <a:pathLst>
                <a:path w="290" h="494" extrusionOk="0">
                  <a:moveTo>
                    <a:pt x="179" y="35"/>
                  </a:moveTo>
                  <a:cubicBezTo>
                    <a:pt x="213" y="1"/>
                    <a:pt x="290" y="35"/>
                    <a:pt x="290" y="111"/>
                  </a:cubicBezTo>
                  <a:cubicBezTo>
                    <a:pt x="290" y="145"/>
                    <a:pt x="247" y="213"/>
                    <a:pt x="213" y="281"/>
                  </a:cubicBezTo>
                  <a:cubicBezTo>
                    <a:pt x="213" y="357"/>
                    <a:pt x="179" y="391"/>
                    <a:pt x="145" y="459"/>
                  </a:cubicBezTo>
                  <a:lnTo>
                    <a:pt x="111" y="459"/>
                  </a:lnTo>
                  <a:cubicBezTo>
                    <a:pt x="77" y="493"/>
                    <a:pt x="1" y="425"/>
                    <a:pt x="1" y="391"/>
                  </a:cubicBezTo>
                  <a:cubicBezTo>
                    <a:pt x="1" y="323"/>
                    <a:pt x="35" y="281"/>
                    <a:pt x="77" y="213"/>
                  </a:cubicBezTo>
                  <a:cubicBezTo>
                    <a:pt x="111" y="145"/>
                    <a:pt x="145" y="111"/>
                    <a:pt x="179"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8507073" y="4325548"/>
              <a:ext cx="8400" cy="18228"/>
            </a:xfrm>
            <a:custGeom>
              <a:avLst/>
              <a:gdLst/>
              <a:ahLst/>
              <a:cxnLst/>
              <a:rect l="l" t="t" r="r" b="b"/>
              <a:pathLst>
                <a:path w="247" h="536" extrusionOk="0">
                  <a:moveTo>
                    <a:pt x="179" y="0"/>
                  </a:moveTo>
                  <a:cubicBezTo>
                    <a:pt x="213" y="0"/>
                    <a:pt x="247" y="34"/>
                    <a:pt x="247" y="68"/>
                  </a:cubicBezTo>
                  <a:cubicBezTo>
                    <a:pt x="247" y="145"/>
                    <a:pt x="247" y="213"/>
                    <a:pt x="213" y="323"/>
                  </a:cubicBezTo>
                  <a:cubicBezTo>
                    <a:pt x="213" y="391"/>
                    <a:pt x="179" y="459"/>
                    <a:pt x="102" y="535"/>
                  </a:cubicBezTo>
                  <a:lnTo>
                    <a:pt x="102" y="535"/>
                  </a:lnTo>
                  <a:cubicBezTo>
                    <a:pt x="68" y="535"/>
                    <a:pt x="34" y="535"/>
                    <a:pt x="34" y="493"/>
                  </a:cubicBezTo>
                  <a:cubicBezTo>
                    <a:pt x="0" y="425"/>
                    <a:pt x="34" y="323"/>
                    <a:pt x="34" y="247"/>
                  </a:cubicBezTo>
                  <a:cubicBezTo>
                    <a:pt x="68" y="179"/>
                    <a:pt x="102" y="111"/>
                    <a:pt x="136" y="34"/>
                  </a:cubicBezTo>
                  <a:cubicBezTo>
                    <a:pt x="179" y="34"/>
                    <a:pt x="179" y="34"/>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8510542" y="4365405"/>
              <a:ext cx="8400" cy="16800"/>
            </a:xfrm>
            <a:custGeom>
              <a:avLst/>
              <a:gdLst/>
              <a:ahLst/>
              <a:cxnLst/>
              <a:rect l="l" t="t" r="r" b="b"/>
              <a:pathLst>
                <a:path w="247" h="494" extrusionOk="0">
                  <a:moveTo>
                    <a:pt x="145" y="0"/>
                  </a:moveTo>
                  <a:cubicBezTo>
                    <a:pt x="178" y="0"/>
                    <a:pt x="246" y="0"/>
                    <a:pt x="246" y="68"/>
                  </a:cubicBezTo>
                  <a:cubicBezTo>
                    <a:pt x="212" y="170"/>
                    <a:pt x="212" y="349"/>
                    <a:pt x="145" y="425"/>
                  </a:cubicBezTo>
                  <a:lnTo>
                    <a:pt x="145" y="459"/>
                  </a:lnTo>
                  <a:cubicBezTo>
                    <a:pt x="77" y="493"/>
                    <a:pt x="0" y="459"/>
                    <a:pt x="0" y="383"/>
                  </a:cubicBezTo>
                  <a:cubicBezTo>
                    <a:pt x="0" y="315"/>
                    <a:pt x="34" y="281"/>
                    <a:pt x="77" y="213"/>
                  </a:cubicBezTo>
                  <a:cubicBezTo>
                    <a:pt x="77" y="170"/>
                    <a:pt x="111" y="102"/>
                    <a:pt x="111" y="68"/>
                  </a:cubicBezTo>
                  <a:cubicBezTo>
                    <a:pt x="111" y="34"/>
                    <a:pt x="145" y="34"/>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8162713" y="4075083"/>
              <a:ext cx="337150" cy="408226"/>
            </a:xfrm>
            <a:custGeom>
              <a:avLst/>
              <a:gdLst/>
              <a:ahLst/>
              <a:cxnLst/>
              <a:rect l="l" t="t" r="r" b="b"/>
              <a:pathLst>
                <a:path w="9914" h="12004" extrusionOk="0">
                  <a:moveTo>
                    <a:pt x="1767" y="1274"/>
                  </a:moveTo>
                  <a:cubicBezTo>
                    <a:pt x="3543" y="0"/>
                    <a:pt x="9914" y="12003"/>
                    <a:pt x="9914" y="12003"/>
                  </a:cubicBezTo>
                  <a:cubicBezTo>
                    <a:pt x="9914" y="12003"/>
                    <a:pt x="0" y="2871"/>
                    <a:pt x="1699" y="1317"/>
                  </a:cubicBezTo>
                  <a:cubicBezTo>
                    <a:pt x="1733" y="1317"/>
                    <a:pt x="1733" y="1317"/>
                    <a:pt x="1767" y="12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8262589" y="4146786"/>
              <a:ext cx="9828" cy="11869"/>
            </a:xfrm>
            <a:custGeom>
              <a:avLst/>
              <a:gdLst/>
              <a:ahLst/>
              <a:cxnLst/>
              <a:rect l="l" t="t" r="r" b="b"/>
              <a:pathLst>
                <a:path w="289" h="349" extrusionOk="0">
                  <a:moveTo>
                    <a:pt x="34" y="0"/>
                  </a:moveTo>
                  <a:lnTo>
                    <a:pt x="111" y="0"/>
                  </a:lnTo>
                  <a:cubicBezTo>
                    <a:pt x="178" y="102"/>
                    <a:pt x="246" y="170"/>
                    <a:pt x="289" y="281"/>
                  </a:cubicBezTo>
                  <a:lnTo>
                    <a:pt x="289" y="349"/>
                  </a:lnTo>
                  <a:lnTo>
                    <a:pt x="212" y="349"/>
                  </a:lnTo>
                  <a:cubicBezTo>
                    <a:pt x="111" y="281"/>
                    <a:pt x="77" y="136"/>
                    <a:pt x="0" y="68"/>
                  </a:cubicBezTo>
                  <a:cubicBezTo>
                    <a:pt x="0" y="34"/>
                    <a:pt x="0"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8239770" y="4140698"/>
              <a:ext cx="13297" cy="15643"/>
            </a:xfrm>
            <a:custGeom>
              <a:avLst/>
              <a:gdLst/>
              <a:ahLst/>
              <a:cxnLst/>
              <a:rect l="l" t="t" r="r" b="b"/>
              <a:pathLst>
                <a:path w="391" h="460" extrusionOk="0">
                  <a:moveTo>
                    <a:pt x="34" y="35"/>
                  </a:moveTo>
                  <a:cubicBezTo>
                    <a:pt x="68" y="1"/>
                    <a:pt x="110" y="1"/>
                    <a:pt x="144" y="1"/>
                  </a:cubicBezTo>
                  <a:cubicBezTo>
                    <a:pt x="178" y="69"/>
                    <a:pt x="246" y="103"/>
                    <a:pt x="323" y="179"/>
                  </a:cubicBezTo>
                  <a:cubicBezTo>
                    <a:pt x="357" y="213"/>
                    <a:pt x="391" y="315"/>
                    <a:pt x="391" y="392"/>
                  </a:cubicBezTo>
                  <a:lnTo>
                    <a:pt x="391" y="426"/>
                  </a:lnTo>
                  <a:cubicBezTo>
                    <a:pt x="357" y="460"/>
                    <a:pt x="357" y="460"/>
                    <a:pt x="323" y="426"/>
                  </a:cubicBezTo>
                  <a:cubicBezTo>
                    <a:pt x="280" y="392"/>
                    <a:pt x="212" y="349"/>
                    <a:pt x="178" y="281"/>
                  </a:cubicBezTo>
                  <a:cubicBezTo>
                    <a:pt x="144" y="213"/>
                    <a:pt x="68" y="179"/>
                    <a:pt x="34" y="103"/>
                  </a:cubicBezTo>
                  <a:cubicBezTo>
                    <a:pt x="0" y="69"/>
                    <a:pt x="34" y="35"/>
                    <a:pt x="34"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8248136" y="4171917"/>
              <a:ext cx="9862" cy="12175"/>
            </a:xfrm>
            <a:custGeom>
              <a:avLst/>
              <a:gdLst/>
              <a:ahLst/>
              <a:cxnLst/>
              <a:rect l="l" t="t" r="r" b="b"/>
              <a:pathLst>
                <a:path w="290" h="358" extrusionOk="0">
                  <a:moveTo>
                    <a:pt x="34" y="0"/>
                  </a:moveTo>
                  <a:lnTo>
                    <a:pt x="77" y="0"/>
                  </a:lnTo>
                  <a:cubicBezTo>
                    <a:pt x="145" y="34"/>
                    <a:pt x="179" y="68"/>
                    <a:pt x="213" y="145"/>
                  </a:cubicBezTo>
                  <a:cubicBezTo>
                    <a:pt x="247" y="179"/>
                    <a:pt x="289" y="213"/>
                    <a:pt x="289" y="281"/>
                  </a:cubicBezTo>
                  <a:lnTo>
                    <a:pt x="289" y="357"/>
                  </a:lnTo>
                  <a:lnTo>
                    <a:pt x="213" y="357"/>
                  </a:lnTo>
                  <a:cubicBezTo>
                    <a:pt x="145" y="357"/>
                    <a:pt x="111" y="281"/>
                    <a:pt x="77" y="213"/>
                  </a:cubicBezTo>
                  <a:cubicBezTo>
                    <a:pt x="34" y="179"/>
                    <a:pt x="34" y="111"/>
                    <a:pt x="0" y="68"/>
                  </a:cubicBezTo>
                  <a:cubicBezTo>
                    <a:pt x="0" y="34"/>
                    <a:pt x="0"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8273540" y="4181439"/>
              <a:ext cx="11903" cy="15916"/>
            </a:xfrm>
            <a:custGeom>
              <a:avLst/>
              <a:gdLst/>
              <a:ahLst/>
              <a:cxnLst/>
              <a:rect l="l" t="t" r="r" b="b"/>
              <a:pathLst>
                <a:path w="350" h="468" extrusionOk="0">
                  <a:moveTo>
                    <a:pt x="1" y="43"/>
                  </a:moveTo>
                  <a:cubicBezTo>
                    <a:pt x="35" y="1"/>
                    <a:pt x="69" y="1"/>
                    <a:pt x="69" y="43"/>
                  </a:cubicBezTo>
                  <a:cubicBezTo>
                    <a:pt x="179" y="145"/>
                    <a:pt x="281" y="256"/>
                    <a:pt x="315" y="425"/>
                  </a:cubicBezTo>
                  <a:cubicBezTo>
                    <a:pt x="349" y="425"/>
                    <a:pt x="315" y="425"/>
                    <a:pt x="315" y="468"/>
                  </a:cubicBezTo>
                  <a:lnTo>
                    <a:pt x="281" y="468"/>
                  </a:lnTo>
                  <a:cubicBezTo>
                    <a:pt x="137" y="358"/>
                    <a:pt x="69" y="213"/>
                    <a:pt x="1"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8295237" y="4186370"/>
              <a:ext cx="15609" cy="16766"/>
            </a:xfrm>
            <a:custGeom>
              <a:avLst/>
              <a:gdLst/>
              <a:ahLst/>
              <a:cxnLst/>
              <a:rect l="l" t="t" r="r" b="b"/>
              <a:pathLst>
                <a:path w="459" h="493" extrusionOk="0">
                  <a:moveTo>
                    <a:pt x="34" y="0"/>
                  </a:moveTo>
                  <a:cubicBezTo>
                    <a:pt x="34" y="0"/>
                    <a:pt x="68" y="0"/>
                    <a:pt x="102" y="34"/>
                  </a:cubicBezTo>
                  <a:lnTo>
                    <a:pt x="314" y="246"/>
                  </a:lnTo>
                  <a:cubicBezTo>
                    <a:pt x="348" y="323"/>
                    <a:pt x="425" y="357"/>
                    <a:pt x="459" y="425"/>
                  </a:cubicBezTo>
                  <a:cubicBezTo>
                    <a:pt x="459" y="459"/>
                    <a:pt x="459" y="493"/>
                    <a:pt x="425" y="493"/>
                  </a:cubicBezTo>
                  <a:lnTo>
                    <a:pt x="391" y="493"/>
                  </a:lnTo>
                  <a:cubicBezTo>
                    <a:pt x="178" y="493"/>
                    <a:pt x="68" y="246"/>
                    <a:pt x="0" y="68"/>
                  </a:cubicBezTo>
                  <a:cubicBezTo>
                    <a:pt x="0" y="34"/>
                    <a:pt x="0" y="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8296465" y="4214888"/>
              <a:ext cx="10712" cy="14487"/>
            </a:xfrm>
            <a:custGeom>
              <a:avLst/>
              <a:gdLst/>
              <a:ahLst/>
              <a:cxnLst/>
              <a:rect l="l" t="t" r="r" b="b"/>
              <a:pathLst>
                <a:path w="315" h="426" extrusionOk="0">
                  <a:moveTo>
                    <a:pt x="0" y="35"/>
                  </a:moveTo>
                  <a:cubicBezTo>
                    <a:pt x="34" y="1"/>
                    <a:pt x="68" y="1"/>
                    <a:pt x="68" y="35"/>
                  </a:cubicBezTo>
                  <a:lnTo>
                    <a:pt x="213" y="179"/>
                  </a:lnTo>
                  <a:cubicBezTo>
                    <a:pt x="247" y="247"/>
                    <a:pt x="315" y="281"/>
                    <a:pt x="315" y="349"/>
                  </a:cubicBezTo>
                  <a:cubicBezTo>
                    <a:pt x="315" y="391"/>
                    <a:pt x="315" y="391"/>
                    <a:pt x="281" y="425"/>
                  </a:cubicBezTo>
                  <a:lnTo>
                    <a:pt x="213" y="425"/>
                  </a:lnTo>
                  <a:cubicBezTo>
                    <a:pt x="136" y="391"/>
                    <a:pt x="136" y="349"/>
                    <a:pt x="102" y="281"/>
                  </a:cubicBezTo>
                  <a:cubicBezTo>
                    <a:pt x="68" y="213"/>
                    <a:pt x="34" y="137"/>
                    <a:pt x="0" y="1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8272384" y="4211774"/>
              <a:ext cx="9590" cy="14487"/>
            </a:xfrm>
            <a:custGeom>
              <a:avLst/>
              <a:gdLst/>
              <a:ahLst/>
              <a:cxnLst/>
              <a:rect l="l" t="t" r="r" b="b"/>
              <a:pathLst>
                <a:path w="282" h="426" extrusionOk="0">
                  <a:moveTo>
                    <a:pt x="35" y="35"/>
                  </a:moveTo>
                  <a:cubicBezTo>
                    <a:pt x="35" y="1"/>
                    <a:pt x="69" y="1"/>
                    <a:pt x="69" y="35"/>
                  </a:cubicBezTo>
                  <a:cubicBezTo>
                    <a:pt x="137" y="69"/>
                    <a:pt x="171" y="137"/>
                    <a:pt x="213" y="171"/>
                  </a:cubicBezTo>
                  <a:cubicBezTo>
                    <a:pt x="247" y="247"/>
                    <a:pt x="281" y="281"/>
                    <a:pt x="281" y="349"/>
                  </a:cubicBezTo>
                  <a:cubicBezTo>
                    <a:pt x="281" y="349"/>
                    <a:pt x="281" y="383"/>
                    <a:pt x="247" y="383"/>
                  </a:cubicBezTo>
                  <a:cubicBezTo>
                    <a:pt x="247" y="425"/>
                    <a:pt x="213" y="425"/>
                    <a:pt x="213" y="383"/>
                  </a:cubicBezTo>
                  <a:cubicBezTo>
                    <a:pt x="69" y="349"/>
                    <a:pt x="35" y="171"/>
                    <a:pt x="1" y="69"/>
                  </a:cubicBezTo>
                  <a:cubicBezTo>
                    <a:pt x="1" y="69"/>
                    <a:pt x="1" y="35"/>
                    <a:pt x="35"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8334893" y="4230497"/>
              <a:ext cx="9556" cy="13331"/>
            </a:xfrm>
            <a:custGeom>
              <a:avLst/>
              <a:gdLst/>
              <a:ahLst/>
              <a:cxnLst/>
              <a:rect l="l" t="t" r="r" b="b"/>
              <a:pathLst>
                <a:path w="281" h="392" extrusionOk="0">
                  <a:moveTo>
                    <a:pt x="0" y="0"/>
                  </a:moveTo>
                  <a:lnTo>
                    <a:pt x="68" y="0"/>
                  </a:lnTo>
                  <a:cubicBezTo>
                    <a:pt x="145" y="102"/>
                    <a:pt x="213" y="213"/>
                    <a:pt x="281" y="357"/>
                  </a:cubicBezTo>
                  <a:cubicBezTo>
                    <a:pt x="281" y="357"/>
                    <a:pt x="281" y="391"/>
                    <a:pt x="247" y="391"/>
                  </a:cubicBezTo>
                  <a:lnTo>
                    <a:pt x="213" y="391"/>
                  </a:lnTo>
                  <a:cubicBezTo>
                    <a:pt x="102" y="315"/>
                    <a:pt x="34" y="179"/>
                    <a:pt x="0"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8322753" y="4248419"/>
              <a:ext cx="12175" cy="14453"/>
            </a:xfrm>
            <a:custGeom>
              <a:avLst/>
              <a:gdLst/>
              <a:ahLst/>
              <a:cxnLst/>
              <a:rect l="l" t="t" r="r" b="b"/>
              <a:pathLst>
                <a:path w="358" h="425" extrusionOk="0">
                  <a:moveTo>
                    <a:pt x="34" y="0"/>
                  </a:moveTo>
                  <a:lnTo>
                    <a:pt x="111" y="0"/>
                  </a:lnTo>
                  <a:cubicBezTo>
                    <a:pt x="213" y="110"/>
                    <a:pt x="357" y="212"/>
                    <a:pt x="357" y="357"/>
                  </a:cubicBezTo>
                  <a:lnTo>
                    <a:pt x="357" y="425"/>
                  </a:lnTo>
                  <a:lnTo>
                    <a:pt x="289" y="425"/>
                  </a:lnTo>
                  <a:cubicBezTo>
                    <a:pt x="145" y="357"/>
                    <a:pt x="77" y="178"/>
                    <a:pt x="34" y="77"/>
                  </a:cubicBezTo>
                  <a:cubicBezTo>
                    <a:pt x="0" y="43"/>
                    <a:pt x="34" y="43"/>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297515" y="4239218"/>
              <a:ext cx="12175" cy="14487"/>
            </a:xfrm>
            <a:custGeom>
              <a:avLst/>
              <a:gdLst/>
              <a:ahLst/>
              <a:cxnLst/>
              <a:rect l="l" t="t" r="r" b="b"/>
              <a:pathLst>
                <a:path w="358" h="426" extrusionOk="0">
                  <a:moveTo>
                    <a:pt x="35" y="1"/>
                  </a:moveTo>
                  <a:lnTo>
                    <a:pt x="69" y="1"/>
                  </a:lnTo>
                  <a:cubicBezTo>
                    <a:pt x="145" y="77"/>
                    <a:pt x="179" y="111"/>
                    <a:pt x="213" y="179"/>
                  </a:cubicBezTo>
                  <a:cubicBezTo>
                    <a:pt x="281" y="213"/>
                    <a:pt x="324" y="290"/>
                    <a:pt x="324" y="357"/>
                  </a:cubicBezTo>
                  <a:cubicBezTo>
                    <a:pt x="358" y="357"/>
                    <a:pt x="324" y="391"/>
                    <a:pt x="324" y="391"/>
                  </a:cubicBezTo>
                  <a:cubicBezTo>
                    <a:pt x="281" y="425"/>
                    <a:pt x="247" y="425"/>
                    <a:pt x="247" y="425"/>
                  </a:cubicBezTo>
                  <a:cubicBezTo>
                    <a:pt x="179" y="391"/>
                    <a:pt x="145" y="323"/>
                    <a:pt x="111" y="256"/>
                  </a:cubicBezTo>
                  <a:cubicBezTo>
                    <a:pt x="69" y="213"/>
                    <a:pt x="35" y="145"/>
                    <a:pt x="1" y="77"/>
                  </a:cubicBezTo>
                  <a:cubicBezTo>
                    <a:pt x="1" y="43"/>
                    <a:pt x="1" y="43"/>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323909" y="4287120"/>
              <a:ext cx="14487" cy="15643"/>
            </a:xfrm>
            <a:custGeom>
              <a:avLst/>
              <a:gdLst/>
              <a:ahLst/>
              <a:cxnLst/>
              <a:rect l="l" t="t" r="r" b="b"/>
              <a:pathLst>
                <a:path w="426" h="460" extrusionOk="0">
                  <a:moveTo>
                    <a:pt x="43" y="34"/>
                  </a:moveTo>
                  <a:cubicBezTo>
                    <a:pt x="77" y="0"/>
                    <a:pt x="111" y="0"/>
                    <a:pt x="145" y="34"/>
                  </a:cubicBezTo>
                  <a:cubicBezTo>
                    <a:pt x="179" y="102"/>
                    <a:pt x="255" y="179"/>
                    <a:pt x="289" y="247"/>
                  </a:cubicBezTo>
                  <a:cubicBezTo>
                    <a:pt x="357" y="281"/>
                    <a:pt x="391" y="315"/>
                    <a:pt x="425" y="391"/>
                  </a:cubicBezTo>
                  <a:lnTo>
                    <a:pt x="425" y="459"/>
                  </a:lnTo>
                  <a:lnTo>
                    <a:pt x="357" y="459"/>
                  </a:lnTo>
                  <a:cubicBezTo>
                    <a:pt x="179" y="459"/>
                    <a:pt x="77" y="247"/>
                    <a:pt x="43" y="102"/>
                  </a:cubicBezTo>
                  <a:cubicBezTo>
                    <a:pt x="0" y="68"/>
                    <a:pt x="43" y="34"/>
                    <a:pt x="43"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45572" y="4282188"/>
              <a:ext cx="13331" cy="14487"/>
            </a:xfrm>
            <a:custGeom>
              <a:avLst/>
              <a:gdLst/>
              <a:ahLst/>
              <a:cxnLst/>
              <a:rect l="l" t="t" r="r" b="b"/>
              <a:pathLst>
                <a:path w="392" h="426" extrusionOk="0">
                  <a:moveTo>
                    <a:pt x="43" y="1"/>
                  </a:moveTo>
                  <a:cubicBezTo>
                    <a:pt x="43" y="1"/>
                    <a:pt x="77" y="1"/>
                    <a:pt x="111" y="35"/>
                  </a:cubicBezTo>
                  <a:cubicBezTo>
                    <a:pt x="145" y="69"/>
                    <a:pt x="179" y="145"/>
                    <a:pt x="255" y="179"/>
                  </a:cubicBezTo>
                  <a:cubicBezTo>
                    <a:pt x="289" y="247"/>
                    <a:pt x="357" y="281"/>
                    <a:pt x="391" y="324"/>
                  </a:cubicBezTo>
                  <a:cubicBezTo>
                    <a:pt x="391" y="358"/>
                    <a:pt x="391" y="392"/>
                    <a:pt x="357" y="426"/>
                  </a:cubicBezTo>
                  <a:lnTo>
                    <a:pt x="323" y="426"/>
                  </a:lnTo>
                  <a:cubicBezTo>
                    <a:pt x="179" y="392"/>
                    <a:pt x="77" y="179"/>
                    <a:pt x="1" y="69"/>
                  </a:cubicBezTo>
                  <a:cubicBezTo>
                    <a:pt x="1" y="35"/>
                    <a:pt x="1" y="35"/>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54244" y="4267769"/>
              <a:ext cx="10712" cy="15609"/>
            </a:xfrm>
            <a:custGeom>
              <a:avLst/>
              <a:gdLst/>
              <a:ahLst/>
              <a:cxnLst/>
              <a:rect l="l" t="t" r="r" b="b"/>
              <a:pathLst>
                <a:path w="315" h="459" extrusionOk="0">
                  <a:moveTo>
                    <a:pt x="34" y="0"/>
                  </a:moveTo>
                  <a:cubicBezTo>
                    <a:pt x="34" y="0"/>
                    <a:pt x="68" y="0"/>
                    <a:pt x="102" y="34"/>
                  </a:cubicBezTo>
                  <a:cubicBezTo>
                    <a:pt x="136" y="68"/>
                    <a:pt x="170" y="145"/>
                    <a:pt x="247" y="213"/>
                  </a:cubicBezTo>
                  <a:cubicBezTo>
                    <a:pt x="281" y="247"/>
                    <a:pt x="315" y="323"/>
                    <a:pt x="315" y="391"/>
                  </a:cubicBezTo>
                  <a:cubicBezTo>
                    <a:pt x="315" y="391"/>
                    <a:pt x="315" y="425"/>
                    <a:pt x="281" y="425"/>
                  </a:cubicBezTo>
                  <a:cubicBezTo>
                    <a:pt x="281" y="459"/>
                    <a:pt x="247" y="459"/>
                    <a:pt x="213" y="425"/>
                  </a:cubicBezTo>
                  <a:cubicBezTo>
                    <a:pt x="170" y="391"/>
                    <a:pt x="136" y="323"/>
                    <a:pt x="102" y="247"/>
                  </a:cubicBezTo>
                  <a:cubicBezTo>
                    <a:pt x="68" y="213"/>
                    <a:pt x="34" y="145"/>
                    <a:pt x="0" y="68"/>
                  </a:cubicBezTo>
                  <a:cubicBezTo>
                    <a:pt x="0" y="34"/>
                    <a:pt x="0" y="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8380531" y="4305042"/>
              <a:ext cx="11018" cy="12141"/>
            </a:xfrm>
            <a:custGeom>
              <a:avLst/>
              <a:gdLst/>
              <a:ahLst/>
              <a:cxnLst/>
              <a:rect l="l" t="t" r="r" b="b"/>
              <a:pathLst>
                <a:path w="324" h="357" extrusionOk="0">
                  <a:moveTo>
                    <a:pt x="34" y="0"/>
                  </a:moveTo>
                  <a:lnTo>
                    <a:pt x="111" y="0"/>
                  </a:lnTo>
                  <a:cubicBezTo>
                    <a:pt x="145" y="34"/>
                    <a:pt x="179" y="110"/>
                    <a:pt x="213" y="144"/>
                  </a:cubicBezTo>
                  <a:cubicBezTo>
                    <a:pt x="247" y="178"/>
                    <a:pt x="323" y="212"/>
                    <a:pt x="323" y="289"/>
                  </a:cubicBezTo>
                  <a:cubicBezTo>
                    <a:pt x="323" y="323"/>
                    <a:pt x="289" y="323"/>
                    <a:pt x="289" y="357"/>
                  </a:cubicBezTo>
                  <a:lnTo>
                    <a:pt x="213" y="357"/>
                  </a:lnTo>
                  <a:cubicBezTo>
                    <a:pt x="145" y="357"/>
                    <a:pt x="145" y="289"/>
                    <a:pt x="111" y="212"/>
                  </a:cubicBezTo>
                  <a:cubicBezTo>
                    <a:pt x="77" y="178"/>
                    <a:pt x="34" y="144"/>
                    <a:pt x="0" y="77"/>
                  </a:cubicBezTo>
                  <a:cubicBezTo>
                    <a:pt x="0" y="34"/>
                    <a:pt x="0" y="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364922" y="4314836"/>
              <a:ext cx="15643" cy="17956"/>
            </a:xfrm>
            <a:custGeom>
              <a:avLst/>
              <a:gdLst/>
              <a:ahLst/>
              <a:cxnLst/>
              <a:rect l="l" t="t" r="r" b="b"/>
              <a:pathLst>
                <a:path w="460" h="528" extrusionOk="0">
                  <a:moveTo>
                    <a:pt x="35" y="1"/>
                  </a:moveTo>
                  <a:cubicBezTo>
                    <a:pt x="35" y="1"/>
                    <a:pt x="69" y="1"/>
                    <a:pt x="69" y="35"/>
                  </a:cubicBezTo>
                  <a:cubicBezTo>
                    <a:pt x="145" y="69"/>
                    <a:pt x="213" y="137"/>
                    <a:pt x="281" y="213"/>
                  </a:cubicBezTo>
                  <a:cubicBezTo>
                    <a:pt x="357" y="281"/>
                    <a:pt x="425" y="315"/>
                    <a:pt x="459" y="426"/>
                  </a:cubicBezTo>
                  <a:cubicBezTo>
                    <a:pt x="459" y="460"/>
                    <a:pt x="425" y="494"/>
                    <a:pt x="425" y="494"/>
                  </a:cubicBezTo>
                  <a:cubicBezTo>
                    <a:pt x="391" y="494"/>
                    <a:pt x="391" y="528"/>
                    <a:pt x="357" y="494"/>
                  </a:cubicBezTo>
                  <a:cubicBezTo>
                    <a:pt x="281" y="460"/>
                    <a:pt x="213" y="383"/>
                    <a:pt x="179" y="315"/>
                  </a:cubicBezTo>
                  <a:cubicBezTo>
                    <a:pt x="111" y="247"/>
                    <a:pt x="69" y="171"/>
                    <a:pt x="1" y="103"/>
                  </a:cubicBezTo>
                  <a:cubicBezTo>
                    <a:pt x="1" y="69"/>
                    <a:pt x="1" y="35"/>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8348156" y="4318304"/>
              <a:ext cx="14487" cy="12175"/>
            </a:xfrm>
            <a:custGeom>
              <a:avLst/>
              <a:gdLst/>
              <a:ahLst/>
              <a:cxnLst/>
              <a:rect l="l" t="t" r="r" b="b"/>
              <a:pathLst>
                <a:path w="426" h="358" extrusionOk="0">
                  <a:moveTo>
                    <a:pt x="35" y="1"/>
                  </a:moveTo>
                  <a:lnTo>
                    <a:pt x="103" y="1"/>
                  </a:lnTo>
                  <a:cubicBezTo>
                    <a:pt x="213" y="69"/>
                    <a:pt x="349" y="179"/>
                    <a:pt x="426" y="281"/>
                  </a:cubicBezTo>
                  <a:lnTo>
                    <a:pt x="426" y="358"/>
                  </a:lnTo>
                  <a:lnTo>
                    <a:pt x="392" y="358"/>
                  </a:lnTo>
                  <a:cubicBezTo>
                    <a:pt x="247" y="281"/>
                    <a:pt x="137" y="179"/>
                    <a:pt x="35" y="69"/>
                  </a:cubicBezTo>
                  <a:cubicBezTo>
                    <a:pt x="1" y="35"/>
                    <a:pt x="1"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381688" y="4352108"/>
              <a:ext cx="15916" cy="16800"/>
            </a:xfrm>
            <a:custGeom>
              <a:avLst/>
              <a:gdLst/>
              <a:ahLst/>
              <a:cxnLst/>
              <a:rect l="l" t="t" r="r" b="b"/>
              <a:pathLst>
                <a:path w="468" h="494" extrusionOk="0">
                  <a:moveTo>
                    <a:pt x="43" y="1"/>
                  </a:moveTo>
                  <a:cubicBezTo>
                    <a:pt x="43" y="1"/>
                    <a:pt x="77" y="1"/>
                    <a:pt x="111" y="35"/>
                  </a:cubicBezTo>
                  <a:cubicBezTo>
                    <a:pt x="145" y="103"/>
                    <a:pt x="213" y="179"/>
                    <a:pt x="289" y="213"/>
                  </a:cubicBezTo>
                  <a:cubicBezTo>
                    <a:pt x="323" y="281"/>
                    <a:pt x="391" y="315"/>
                    <a:pt x="425" y="391"/>
                  </a:cubicBezTo>
                  <a:cubicBezTo>
                    <a:pt x="468" y="425"/>
                    <a:pt x="425" y="459"/>
                    <a:pt x="391" y="459"/>
                  </a:cubicBezTo>
                  <a:cubicBezTo>
                    <a:pt x="391" y="459"/>
                    <a:pt x="357" y="493"/>
                    <a:pt x="357" y="459"/>
                  </a:cubicBezTo>
                  <a:cubicBezTo>
                    <a:pt x="179" y="425"/>
                    <a:pt x="77" y="213"/>
                    <a:pt x="0" y="69"/>
                  </a:cubicBezTo>
                  <a:cubicBezTo>
                    <a:pt x="0" y="69"/>
                    <a:pt x="0" y="35"/>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8391516" y="4342280"/>
              <a:ext cx="14453" cy="15950"/>
            </a:xfrm>
            <a:custGeom>
              <a:avLst/>
              <a:gdLst/>
              <a:ahLst/>
              <a:cxnLst/>
              <a:rect l="l" t="t" r="r" b="b"/>
              <a:pathLst>
                <a:path w="425" h="469" extrusionOk="0">
                  <a:moveTo>
                    <a:pt x="34" y="43"/>
                  </a:moveTo>
                  <a:cubicBezTo>
                    <a:pt x="68" y="1"/>
                    <a:pt x="102" y="1"/>
                    <a:pt x="136" y="43"/>
                  </a:cubicBezTo>
                  <a:cubicBezTo>
                    <a:pt x="179" y="111"/>
                    <a:pt x="213" y="145"/>
                    <a:pt x="281" y="213"/>
                  </a:cubicBezTo>
                  <a:cubicBezTo>
                    <a:pt x="315" y="256"/>
                    <a:pt x="391" y="290"/>
                    <a:pt x="425" y="358"/>
                  </a:cubicBezTo>
                  <a:cubicBezTo>
                    <a:pt x="425" y="392"/>
                    <a:pt x="425" y="426"/>
                    <a:pt x="391" y="426"/>
                  </a:cubicBezTo>
                  <a:cubicBezTo>
                    <a:pt x="391" y="426"/>
                    <a:pt x="349" y="468"/>
                    <a:pt x="349" y="426"/>
                  </a:cubicBezTo>
                  <a:cubicBezTo>
                    <a:pt x="179" y="426"/>
                    <a:pt x="68" y="213"/>
                    <a:pt x="34" y="111"/>
                  </a:cubicBezTo>
                  <a:cubicBezTo>
                    <a:pt x="0" y="77"/>
                    <a:pt x="0" y="43"/>
                    <a:pt x="34" y="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8423857" y="4374927"/>
              <a:ext cx="14487" cy="15643"/>
            </a:xfrm>
            <a:custGeom>
              <a:avLst/>
              <a:gdLst/>
              <a:ahLst/>
              <a:cxnLst/>
              <a:rect l="l" t="t" r="r" b="b"/>
              <a:pathLst>
                <a:path w="426" h="460" extrusionOk="0">
                  <a:moveTo>
                    <a:pt x="35" y="35"/>
                  </a:moveTo>
                  <a:cubicBezTo>
                    <a:pt x="77" y="1"/>
                    <a:pt x="111" y="1"/>
                    <a:pt x="111" y="35"/>
                  </a:cubicBezTo>
                  <a:cubicBezTo>
                    <a:pt x="179" y="103"/>
                    <a:pt x="213" y="179"/>
                    <a:pt x="289" y="213"/>
                  </a:cubicBezTo>
                  <a:cubicBezTo>
                    <a:pt x="357" y="247"/>
                    <a:pt x="391" y="281"/>
                    <a:pt x="425" y="358"/>
                  </a:cubicBezTo>
                  <a:cubicBezTo>
                    <a:pt x="425" y="392"/>
                    <a:pt x="425" y="426"/>
                    <a:pt x="391" y="426"/>
                  </a:cubicBezTo>
                  <a:lnTo>
                    <a:pt x="391" y="426"/>
                  </a:lnTo>
                  <a:cubicBezTo>
                    <a:pt x="213" y="460"/>
                    <a:pt x="77" y="213"/>
                    <a:pt x="1" y="103"/>
                  </a:cubicBezTo>
                  <a:cubicBezTo>
                    <a:pt x="1" y="69"/>
                    <a:pt x="1" y="35"/>
                    <a:pt x="35"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8407091" y="4372614"/>
              <a:ext cx="10746" cy="11903"/>
            </a:xfrm>
            <a:custGeom>
              <a:avLst/>
              <a:gdLst/>
              <a:ahLst/>
              <a:cxnLst/>
              <a:rect l="l" t="t" r="r" b="b"/>
              <a:pathLst>
                <a:path w="316" h="350" extrusionOk="0">
                  <a:moveTo>
                    <a:pt x="35" y="35"/>
                  </a:moveTo>
                  <a:cubicBezTo>
                    <a:pt x="69" y="1"/>
                    <a:pt x="103" y="1"/>
                    <a:pt x="103" y="35"/>
                  </a:cubicBezTo>
                  <a:cubicBezTo>
                    <a:pt x="145" y="69"/>
                    <a:pt x="179" y="103"/>
                    <a:pt x="213" y="137"/>
                  </a:cubicBezTo>
                  <a:cubicBezTo>
                    <a:pt x="247" y="171"/>
                    <a:pt x="281" y="213"/>
                    <a:pt x="315" y="247"/>
                  </a:cubicBezTo>
                  <a:cubicBezTo>
                    <a:pt x="315" y="281"/>
                    <a:pt x="315" y="315"/>
                    <a:pt x="281" y="315"/>
                  </a:cubicBezTo>
                  <a:cubicBezTo>
                    <a:pt x="281" y="349"/>
                    <a:pt x="247" y="349"/>
                    <a:pt x="247" y="349"/>
                  </a:cubicBezTo>
                  <a:cubicBezTo>
                    <a:pt x="179" y="315"/>
                    <a:pt x="145" y="281"/>
                    <a:pt x="103" y="247"/>
                  </a:cubicBezTo>
                  <a:cubicBezTo>
                    <a:pt x="69" y="171"/>
                    <a:pt x="35" y="137"/>
                    <a:pt x="35" y="69"/>
                  </a:cubicBezTo>
                  <a:cubicBezTo>
                    <a:pt x="1" y="69"/>
                    <a:pt x="35" y="35"/>
                    <a:pt x="35"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8052053" y="4356733"/>
              <a:ext cx="465733" cy="158917"/>
            </a:xfrm>
            <a:custGeom>
              <a:avLst/>
              <a:gdLst/>
              <a:ahLst/>
              <a:cxnLst/>
              <a:rect l="l" t="t" r="r" b="b"/>
              <a:pathLst>
                <a:path w="13695" h="4673" extrusionOk="0">
                  <a:moveTo>
                    <a:pt x="179" y="1029"/>
                  </a:moveTo>
                  <a:cubicBezTo>
                    <a:pt x="1623" y="1"/>
                    <a:pt x="13202" y="3968"/>
                    <a:pt x="13202" y="3968"/>
                  </a:cubicBezTo>
                  <a:lnTo>
                    <a:pt x="13694" y="4673"/>
                  </a:lnTo>
                  <a:cubicBezTo>
                    <a:pt x="13694" y="4673"/>
                    <a:pt x="740" y="3687"/>
                    <a:pt x="35" y="1453"/>
                  </a:cubicBezTo>
                  <a:cubicBezTo>
                    <a:pt x="1" y="1275"/>
                    <a:pt x="35" y="1139"/>
                    <a:pt x="179" y="10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8357712" y="4452056"/>
              <a:ext cx="14487" cy="9590"/>
            </a:xfrm>
            <a:custGeom>
              <a:avLst/>
              <a:gdLst/>
              <a:ahLst/>
              <a:cxnLst/>
              <a:rect l="l" t="t" r="r" b="b"/>
              <a:pathLst>
                <a:path w="426" h="282" extrusionOk="0">
                  <a:moveTo>
                    <a:pt x="34" y="35"/>
                  </a:moveTo>
                  <a:cubicBezTo>
                    <a:pt x="68" y="1"/>
                    <a:pt x="68" y="1"/>
                    <a:pt x="111" y="1"/>
                  </a:cubicBezTo>
                  <a:cubicBezTo>
                    <a:pt x="145" y="35"/>
                    <a:pt x="213" y="35"/>
                    <a:pt x="247" y="69"/>
                  </a:cubicBezTo>
                  <a:cubicBezTo>
                    <a:pt x="323" y="103"/>
                    <a:pt x="391" y="103"/>
                    <a:pt x="425" y="137"/>
                  </a:cubicBezTo>
                  <a:cubicBezTo>
                    <a:pt x="425" y="171"/>
                    <a:pt x="425" y="247"/>
                    <a:pt x="391" y="247"/>
                  </a:cubicBezTo>
                  <a:lnTo>
                    <a:pt x="391" y="247"/>
                  </a:lnTo>
                  <a:cubicBezTo>
                    <a:pt x="323" y="281"/>
                    <a:pt x="247" y="247"/>
                    <a:pt x="179" y="213"/>
                  </a:cubicBezTo>
                  <a:cubicBezTo>
                    <a:pt x="111" y="213"/>
                    <a:pt x="68" y="137"/>
                    <a:pt x="34" y="69"/>
                  </a:cubicBezTo>
                  <a:cubicBezTo>
                    <a:pt x="0" y="69"/>
                    <a:pt x="34" y="35"/>
                    <a:pt x="34"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8354244" y="4468822"/>
              <a:ext cx="20234" cy="9556"/>
            </a:xfrm>
            <a:custGeom>
              <a:avLst/>
              <a:gdLst/>
              <a:ahLst/>
              <a:cxnLst/>
              <a:rect l="l" t="t" r="r" b="b"/>
              <a:pathLst>
                <a:path w="595" h="281" extrusionOk="0">
                  <a:moveTo>
                    <a:pt x="34" y="1"/>
                  </a:moveTo>
                  <a:lnTo>
                    <a:pt x="68" y="1"/>
                  </a:lnTo>
                  <a:cubicBezTo>
                    <a:pt x="247" y="35"/>
                    <a:pt x="425" y="69"/>
                    <a:pt x="561" y="145"/>
                  </a:cubicBezTo>
                  <a:cubicBezTo>
                    <a:pt x="595" y="179"/>
                    <a:pt x="595" y="247"/>
                    <a:pt x="561" y="247"/>
                  </a:cubicBezTo>
                  <a:cubicBezTo>
                    <a:pt x="527" y="247"/>
                    <a:pt x="527" y="281"/>
                    <a:pt x="527" y="281"/>
                  </a:cubicBezTo>
                  <a:cubicBezTo>
                    <a:pt x="349" y="247"/>
                    <a:pt x="213" y="145"/>
                    <a:pt x="68" y="103"/>
                  </a:cubicBezTo>
                  <a:cubicBezTo>
                    <a:pt x="0" y="69"/>
                    <a:pt x="34" y="35"/>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316699" y="4466509"/>
              <a:ext cx="23125" cy="9556"/>
            </a:xfrm>
            <a:custGeom>
              <a:avLst/>
              <a:gdLst/>
              <a:ahLst/>
              <a:cxnLst/>
              <a:rect l="l" t="t" r="r" b="b"/>
              <a:pathLst>
                <a:path w="680" h="281" extrusionOk="0">
                  <a:moveTo>
                    <a:pt x="43" y="35"/>
                  </a:moveTo>
                  <a:cubicBezTo>
                    <a:pt x="43" y="35"/>
                    <a:pt x="77" y="1"/>
                    <a:pt x="77" y="35"/>
                  </a:cubicBezTo>
                  <a:cubicBezTo>
                    <a:pt x="178" y="35"/>
                    <a:pt x="255" y="35"/>
                    <a:pt x="357" y="69"/>
                  </a:cubicBezTo>
                  <a:cubicBezTo>
                    <a:pt x="391" y="69"/>
                    <a:pt x="425" y="69"/>
                    <a:pt x="467" y="103"/>
                  </a:cubicBezTo>
                  <a:cubicBezTo>
                    <a:pt x="535" y="103"/>
                    <a:pt x="569" y="137"/>
                    <a:pt x="603" y="137"/>
                  </a:cubicBezTo>
                  <a:cubicBezTo>
                    <a:pt x="637" y="171"/>
                    <a:pt x="680" y="247"/>
                    <a:pt x="637" y="247"/>
                  </a:cubicBezTo>
                  <a:cubicBezTo>
                    <a:pt x="603" y="247"/>
                    <a:pt x="603" y="281"/>
                    <a:pt x="603" y="281"/>
                  </a:cubicBezTo>
                  <a:lnTo>
                    <a:pt x="467" y="281"/>
                  </a:lnTo>
                  <a:cubicBezTo>
                    <a:pt x="425" y="281"/>
                    <a:pt x="357" y="247"/>
                    <a:pt x="323" y="247"/>
                  </a:cubicBezTo>
                  <a:cubicBezTo>
                    <a:pt x="212" y="213"/>
                    <a:pt x="144" y="171"/>
                    <a:pt x="43" y="137"/>
                  </a:cubicBezTo>
                  <a:cubicBezTo>
                    <a:pt x="0" y="103"/>
                    <a:pt x="0" y="69"/>
                    <a:pt x="43"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8323909" y="4448315"/>
              <a:ext cx="18228" cy="9556"/>
            </a:xfrm>
            <a:custGeom>
              <a:avLst/>
              <a:gdLst/>
              <a:ahLst/>
              <a:cxnLst/>
              <a:rect l="l" t="t" r="r" b="b"/>
              <a:pathLst>
                <a:path w="536" h="281" extrusionOk="0">
                  <a:moveTo>
                    <a:pt x="43" y="34"/>
                  </a:moveTo>
                  <a:cubicBezTo>
                    <a:pt x="43" y="0"/>
                    <a:pt x="77" y="0"/>
                    <a:pt x="77" y="34"/>
                  </a:cubicBezTo>
                  <a:cubicBezTo>
                    <a:pt x="145" y="34"/>
                    <a:pt x="213" y="68"/>
                    <a:pt x="289" y="111"/>
                  </a:cubicBezTo>
                  <a:cubicBezTo>
                    <a:pt x="357" y="111"/>
                    <a:pt x="425" y="111"/>
                    <a:pt x="502" y="179"/>
                  </a:cubicBezTo>
                  <a:cubicBezTo>
                    <a:pt x="502" y="179"/>
                    <a:pt x="536" y="247"/>
                    <a:pt x="502" y="247"/>
                  </a:cubicBezTo>
                  <a:lnTo>
                    <a:pt x="468" y="281"/>
                  </a:lnTo>
                  <a:cubicBezTo>
                    <a:pt x="391" y="281"/>
                    <a:pt x="323" y="247"/>
                    <a:pt x="255" y="247"/>
                  </a:cubicBezTo>
                  <a:cubicBezTo>
                    <a:pt x="179" y="213"/>
                    <a:pt x="111" y="145"/>
                    <a:pt x="43" y="111"/>
                  </a:cubicBezTo>
                  <a:cubicBezTo>
                    <a:pt x="0" y="68"/>
                    <a:pt x="0" y="34"/>
                    <a:pt x="43"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8301090" y="4431549"/>
              <a:ext cx="9862" cy="8434"/>
            </a:xfrm>
            <a:custGeom>
              <a:avLst/>
              <a:gdLst/>
              <a:ahLst/>
              <a:cxnLst/>
              <a:rect l="l" t="t" r="r" b="b"/>
              <a:pathLst>
                <a:path w="290" h="248" extrusionOk="0">
                  <a:moveTo>
                    <a:pt x="34" y="35"/>
                  </a:moveTo>
                  <a:cubicBezTo>
                    <a:pt x="34" y="1"/>
                    <a:pt x="77" y="1"/>
                    <a:pt x="111" y="35"/>
                  </a:cubicBezTo>
                  <a:cubicBezTo>
                    <a:pt x="111" y="69"/>
                    <a:pt x="145" y="69"/>
                    <a:pt x="179" y="103"/>
                  </a:cubicBezTo>
                  <a:cubicBezTo>
                    <a:pt x="213" y="137"/>
                    <a:pt x="247" y="137"/>
                    <a:pt x="289" y="179"/>
                  </a:cubicBezTo>
                  <a:cubicBezTo>
                    <a:pt x="289" y="179"/>
                    <a:pt x="289" y="213"/>
                    <a:pt x="247" y="247"/>
                  </a:cubicBezTo>
                  <a:lnTo>
                    <a:pt x="247" y="247"/>
                  </a:lnTo>
                  <a:cubicBezTo>
                    <a:pt x="145" y="247"/>
                    <a:pt x="77" y="137"/>
                    <a:pt x="0" y="69"/>
                  </a:cubicBezTo>
                  <a:cubicBezTo>
                    <a:pt x="0" y="69"/>
                    <a:pt x="0" y="35"/>
                    <a:pt x="34"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8293846" y="4448315"/>
              <a:ext cx="18262" cy="11018"/>
            </a:xfrm>
            <a:custGeom>
              <a:avLst/>
              <a:gdLst/>
              <a:ahLst/>
              <a:cxnLst/>
              <a:rect l="l" t="t" r="r" b="b"/>
              <a:pathLst>
                <a:path w="537" h="324" extrusionOk="0">
                  <a:moveTo>
                    <a:pt x="35" y="0"/>
                  </a:moveTo>
                  <a:lnTo>
                    <a:pt x="77" y="0"/>
                  </a:lnTo>
                  <a:cubicBezTo>
                    <a:pt x="213" y="34"/>
                    <a:pt x="426" y="68"/>
                    <a:pt x="502" y="213"/>
                  </a:cubicBezTo>
                  <a:cubicBezTo>
                    <a:pt x="536" y="247"/>
                    <a:pt x="502" y="281"/>
                    <a:pt x="502" y="281"/>
                  </a:cubicBezTo>
                  <a:cubicBezTo>
                    <a:pt x="460" y="323"/>
                    <a:pt x="460" y="323"/>
                    <a:pt x="426" y="323"/>
                  </a:cubicBezTo>
                  <a:cubicBezTo>
                    <a:pt x="358" y="281"/>
                    <a:pt x="324" y="247"/>
                    <a:pt x="247" y="213"/>
                  </a:cubicBezTo>
                  <a:cubicBezTo>
                    <a:pt x="179" y="179"/>
                    <a:pt x="111" y="145"/>
                    <a:pt x="35" y="111"/>
                  </a:cubicBezTo>
                  <a:cubicBezTo>
                    <a:pt x="1" y="111"/>
                    <a:pt x="1" y="34"/>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8054366" y="4205059"/>
              <a:ext cx="451586" cy="293859"/>
            </a:xfrm>
            <a:custGeom>
              <a:avLst/>
              <a:gdLst/>
              <a:ahLst/>
              <a:cxnLst/>
              <a:rect l="l" t="t" r="r" b="b"/>
              <a:pathLst>
                <a:path w="13279" h="8641" extrusionOk="0">
                  <a:moveTo>
                    <a:pt x="1207" y="1241"/>
                  </a:moveTo>
                  <a:cubicBezTo>
                    <a:pt x="2940" y="1"/>
                    <a:pt x="12955" y="7825"/>
                    <a:pt x="12955" y="7825"/>
                  </a:cubicBezTo>
                  <a:lnTo>
                    <a:pt x="13278" y="8640"/>
                  </a:lnTo>
                  <a:cubicBezTo>
                    <a:pt x="13278" y="8640"/>
                    <a:pt x="1" y="3577"/>
                    <a:pt x="1029" y="1453"/>
                  </a:cubicBezTo>
                  <a:cubicBezTo>
                    <a:pt x="1063" y="1352"/>
                    <a:pt x="1131" y="1275"/>
                    <a:pt x="1207" y="1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298777" y="4394277"/>
              <a:ext cx="22853" cy="13059"/>
            </a:xfrm>
            <a:custGeom>
              <a:avLst/>
              <a:gdLst/>
              <a:ahLst/>
              <a:cxnLst/>
              <a:rect l="l" t="t" r="r" b="b"/>
              <a:pathLst>
                <a:path w="672" h="384" extrusionOk="0">
                  <a:moveTo>
                    <a:pt x="34" y="35"/>
                  </a:moveTo>
                  <a:cubicBezTo>
                    <a:pt x="68" y="35"/>
                    <a:pt x="68" y="1"/>
                    <a:pt x="102" y="35"/>
                  </a:cubicBezTo>
                  <a:cubicBezTo>
                    <a:pt x="179" y="69"/>
                    <a:pt x="281" y="103"/>
                    <a:pt x="391" y="137"/>
                  </a:cubicBezTo>
                  <a:cubicBezTo>
                    <a:pt x="459" y="137"/>
                    <a:pt x="570" y="171"/>
                    <a:pt x="637" y="213"/>
                  </a:cubicBezTo>
                  <a:cubicBezTo>
                    <a:pt x="671" y="247"/>
                    <a:pt x="671" y="281"/>
                    <a:pt x="637" y="315"/>
                  </a:cubicBezTo>
                  <a:lnTo>
                    <a:pt x="604" y="315"/>
                  </a:lnTo>
                  <a:cubicBezTo>
                    <a:pt x="425" y="383"/>
                    <a:pt x="179" y="213"/>
                    <a:pt x="34" y="103"/>
                  </a:cubicBezTo>
                  <a:cubicBezTo>
                    <a:pt x="0" y="69"/>
                    <a:pt x="34" y="35"/>
                    <a:pt x="34"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342103" y="4398902"/>
              <a:ext cx="17956" cy="11018"/>
            </a:xfrm>
            <a:custGeom>
              <a:avLst/>
              <a:gdLst/>
              <a:ahLst/>
              <a:cxnLst/>
              <a:rect l="l" t="t" r="r" b="b"/>
              <a:pathLst>
                <a:path w="528" h="324" extrusionOk="0">
                  <a:moveTo>
                    <a:pt x="35" y="35"/>
                  </a:moveTo>
                  <a:cubicBezTo>
                    <a:pt x="35" y="35"/>
                    <a:pt x="69" y="1"/>
                    <a:pt x="69" y="35"/>
                  </a:cubicBezTo>
                  <a:cubicBezTo>
                    <a:pt x="145" y="77"/>
                    <a:pt x="213" y="77"/>
                    <a:pt x="281" y="111"/>
                  </a:cubicBezTo>
                  <a:cubicBezTo>
                    <a:pt x="357" y="145"/>
                    <a:pt x="425" y="145"/>
                    <a:pt x="493" y="179"/>
                  </a:cubicBezTo>
                  <a:cubicBezTo>
                    <a:pt x="527" y="213"/>
                    <a:pt x="527" y="247"/>
                    <a:pt x="493" y="290"/>
                  </a:cubicBezTo>
                  <a:lnTo>
                    <a:pt x="493" y="290"/>
                  </a:lnTo>
                  <a:cubicBezTo>
                    <a:pt x="315" y="324"/>
                    <a:pt x="145" y="213"/>
                    <a:pt x="35" y="111"/>
                  </a:cubicBezTo>
                  <a:cubicBezTo>
                    <a:pt x="1" y="77"/>
                    <a:pt x="1" y="35"/>
                    <a:pt x="35"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8307143" y="4368874"/>
              <a:ext cx="20541" cy="11018"/>
            </a:xfrm>
            <a:custGeom>
              <a:avLst/>
              <a:gdLst/>
              <a:ahLst/>
              <a:cxnLst/>
              <a:rect l="l" t="t" r="r" b="b"/>
              <a:pathLst>
                <a:path w="604" h="324" extrusionOk="0">
                  <a:moveTo>
                    <a:pt x="35" y="0"/>
                  </a:moveTo>
                  <a:lnTo>
                    <a:pt x="69" y="0"/>
                  </a:lnTo>
                  <a:cubicBezTo>
                    <a:pt x="145" y="34"/>
                    <a:pt x="247" y="68"/>
                    <a:pt x="324" y="68"/>
                  </a:cubicBezTo>
                  <a:cubicBezTo>
                    <a:pt x="391" y="111"/>
                    <a:pt x="459" y="111"/>
                    <a:pt x="536" y="145"/>
                  </a:cubicBezTo>
                  <a:cubicBezTo>
                    <a:pt x="604" y="179"/>
                    <a:pt x="570" y="247"/>
                    <a:pt x="536" y="281"/>
                  </a:cubicBezTo>
                  <a:lnTo>
                    <a:pt x="536" y="281"/>
                  </a:lnTo>
                  <a:cubicBezTo>
                    <a:pt x="425" y="323"/>
                    <a:pt x="358" y="281"/>
                    <a:pt x="247" y="247"/>
                  </a:cubicBezTo>
                  <a:cubicBezTo>
                    <a:pt x="179" y="213"/>
                    <a:pt x="111" y="179"/>
                    <a:pt x="35" y="111"/>
                  </a:cubicBezTo>
                  <a:cubicBezTo>
                    <a:pt x="1" y="68"/>
                    <a:pt x="1" y="34"/>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8295003" y="4347211"/>
              <a:ext cx="23159" cy="11018"/>
            </a:xfrm>
            <a:custGeom>
              <a:avLst/>
              <a:gdLst/>
              <a:ahLst/>
              <a:cxnLst/>
              <a:rect l="l" t="t" r="r" b="b"/>
              <a:pathLst>
                <a:path w="681" h="324" extrusionOk="0">
                  <a:moveTo>
                    <a:pt x="43" y="0"/>
                  </a:moveTo>
                  <a:lnTo>
                    <a:pt x="111" y="0"/>
                  </a:lnTo>
                  <a:cubicBezTo>
                    <a:pt x="213" y="34"/>
                    <a:pt x="324" y="68"/>
                    <a:pt x="392" y="111"/>
                  </a:cubicBezTo>
                  <a:cubicBezTo>
                    <a:pt x="502" y="145"/>
                    <a:pt x="570" y="179"/>
                    <a:pt x="638" y="247"/>
                  </a:cubicBezTo>
                  <a:cubicBezTo>
                    <a:pt x="681" y="281"/>
                    <a:pt x="681" y="323"/>
                    <a:pt x="638" y="323"/>
                  </a:cubicBezTo>
                  <a:lnTo>
                    <a:pt x="604" y="323"/>
                  </a:lnTo>
                  <a:cubicBezTo>
                    <a:pt x="536" y="323"/>
                    <a:pt x="426" y="281"/>
                    <a:pt x="324" y="247"/>
                  </a:cubicBezTo>
                  <a:cubicBezTo>
                    <a:pt x="256" y="213"/>
                    <a:pt x="145" y="145"/>
                    <a:pt x="77" y="111"/>
                  </a:cubicBezTo>
                  <a:cubicBezTo>
                    <a:pt x="1" y="68"/>
                    <a:pt x="1" y="34"/>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8383116" y="4402677"/>
              <a:ext cx="15643" cy="13331"/>
            </a:xfrm>
            <a:custGeom>
              <a:avLst/>
              <a:gdLst/>
              <a:ahLst/>
              <a:cxnLst/>
              <a:rect l="l" t="t" r="r" b="b"/>
              <a:pathLst>
                <a:path w="460" h="392" extrusionOk="0">
                  <a:moveTo>
                    <a:pt x="35" y="34"/>
                  </a:moveTo>
                  <a:cubicBezTo>
                    <a:pt x="69" y="0"/>
                    <a:pt x="69" y="0"/>
                    <a:pt x="103" y="34"/>
                  </a:cubicBezTo>
                  <a:cubicBezTo>
                    <a:pt x="137" y="34"/>
                    <a:pt x="171" y="68"/>
                    <a:pt x="213" y="102"/>
                  </a:cubicBezTo>
                  <a:cubicBezTo>
                    <a:pt x="247" y="136"/>
                    <a:pt x="281" y="136"/>
                    <a:pt x="315" y="136"/>
                  </a:cubicBezTo>
                  <a:cubicBezTo>
                    <a:pt x="383" y="179"/>
                    <a:pt x="460" y="281"/>
                    <a:pt x="383" y="315"/>
                  </a:cubicBezTo>
                  <a:lnTo>
                    <a:pt x="383" y="349"/>
                  </a:lnTo>
                  <a:cubicBezTo>
                    <a:pt x="315" y="391"/>
                    <a:pt x="213" y="349"/>
                    <a:pt x="137" y="315"/>
                  </a:cubicBezTo>
                  <a:cubicBezTo>
                    <a:pt x="69" y="247"/>
                    <a:pt x="1" y="179"/>
                    <a:pt x="1" y="68"/>
                  </a:cubicBezTo>
                  <a:cubicBezTo>
                    <a:pt x="1" y="34"/>
                    <a:pt x="35" y="34"/>
                    <a:pt x="35"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8367235" y="4419443"/>
              <a:ext cx="21697" cy="14453"/>
            </a:xfrm>
            <a:custGeom>
              <a:avLst/>
              <a:gdLst/>
              <a:ahLst/>
              <a:cxnLst/>
              <a:rect l="l" t="t" r="r" b="b"/>
              <a:pathLst>
                <a:path w="638" h="425" extrusionOk="0">
                  <a:moveTo>
                    <a:pt x="43" y="0"/>
                  </a:moveTo>
                  <a:lnTo>
                    <a:pt x="111" y="0"/>
                  </a:lnTo>
                  <a:cubicBezTo>
                    <a:pt x="179" y="68"/>
                    <a:pt x="289" y="110"/>
                    <a:pt x="391" y="178"/>
                  </a:cubicBezTo>
                  <a:cubicBezTo>
                    <a:pt x="468" y="212"/>
                    <a:pt x="570" y="212"/>
                    <a:pt x="604" y="280"/>
                  </a:cubicBezTo>
                  <a:cubicBezTo>
                    <a:pt x="638" y="323"/>
                    <a:pt x="638" y="357"/>
                    <a:pt x="604" y="357"/>
                  </a:cubicBezTo>
                  <a:lnTo>
                    <a:pt x="604" y="357"/>
                  </a:lnTo>
                  <a:cubicBezTo>
                    <a:pt x="502" y="425"/>
                    <a:pt x="357" y="357"/>
                    <a:pt x="289" y="280"/>
                  </a:cubicBezTo>
                  <a:cubicBezTo>
                    <a:pt x="179" y="212"/>
                    <a:pt x="111" y="144"/>
                    <a:pt x="43" y="68"/>
                  </a:cubicBezTo>
                  <a:cubicBezTo>
                    <a:pt x="1" y="34"/>
                    <a:pt x="1" y="34"/>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8296465" y="4004279"/>
              <a:ext cx="203399" cy="474099"/>
            </a:xfrm>
            <a:custGeom>
              <a:avLst/>
              <a:gdLst/>
              <a:ahLst/>
              <a:cxnLst/>
              <a:rect l="l" t="t" r="r" b="b"/>
              <a:pathLst>
                <a:path w="5981" h="13941" extrusionOk="0">
                  <a:moveTo>
                    <a:pt x="1869" y="952"/>
                  </a:moveTo>
                  <a:cubicBezTo>
                    <a:pt x="1912" y="918"/>
                    <a:pt x="1946" y="918"/>
                    <a:pt x="2014" y="884"/>
                  </a:cubicBezTo>
                  <a:cubicBezTo>
                    <a:pt x="4282" y="1"/>
                    <a:pt x="5981" y="10900"/>
                    <a:pt x="5624" y="13941"/>
                  </a:cubicBezTo>
                  <a:cubicBezTo>
                    <a:pt x="5624" y="13941"/>
                    <a:pt x="0" y="2295"/>
                    <a:pt x="1869" y="9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467183" y="4342280"/>
              <a:ext cx="9862" cy="20575"/>
            </a:xfrm>
            <a:custGeom>
              <a:avLst/>
              <a:gdLst/>
              <a:ahLst/>
              <a:cxnLst/>
              <a:rect l="l" t="t" r="r" b="b"/>
              <a:pathLst>
                <a:path w="290" h="605" extrusionOk="0">
                  <a:moveTo>
                    <a:pt x="35" y="43"/>
                  </a:moveTo>
                  <a:cubicBezTo>
                    <a:pt x="35" y="1"/>
                    <a:pt x="77" y="1"/>
                    <a:pt x="77" y="43"/>
                  </a:cubicBezTo>
                  <a:cubicBezTo>
                    <a:pt x="145" y="111"/>
                    <a:pt x="179" y="179"/>
                    <a:pt x="213" y="290"/>
                  </a:cubicBezTo>
                  <a:cubicBezTo>
                    <a:pt x="247" y="358"/>
                    <a:pt x="290" y="468"/>
                    <a:pt x="290" y="536"/>
                  </a:cubicBezTo>
                  <a:cubicBezTo>
                    <a:pt x="290" y="570"/>
                    <a:pt x="247" y="570"/>
                    <a:pt x="247" y="604"/>
                  </a:cubicBezTo>
                  <a:cubicBezTo>
                    <a:pt x="213" y="604"/>
                    <a:pt x="179" y="604"/>
                    <a:pt x="145" y="570"/>
                  </a:cubicBezTo>
                  <a:cubicBezTo>
                    <a:pt x="77" y="502"/>
                    <a:pt x="77" y="392"/>
                    <a:pt x="35" y="324"/>
                  </a:cubicBezTo>
                  <a:cubicBezTo>
                    <a:pt x="35" y="213"/>
                    <a:pt x="1" y="145"/>
                    <a:pt x="35"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449295" y="4343742"/>
              <a:ext cx="9556" cy="17956"/>
            </a:xfrm>
            <a:custGeom>
              <a:avLst/>
              <a:gdLst/>
              <a:ahLst/>
              <a:cxnLst/>
              <a:rect l="l" t="t" r="r" b="b"/>
              <a:pathLst>
                <a:path w="281" h="528" extrusionOk="0">
                  <a:moveTo>
                    <a:pt x="34" y="34"/>
                  </a:moveTo>
                  <a:cubicBezTo>
                    <a:pt x="68" y="0"/>
                    <a:pt x="102" y="0"/>
                    <a:pt x="136" y="68"/>
                  </a:cubicBezTo>
                  <a:cubicBezTo>
                    <a:pt x="136" y="136"/>
                    <a:pt x="179" y="213"/>
                    <a:pt x="213" y="281"/>
                  </a:cubicBezTo>
                  <a:cubicBezTo>
                    <a:pt x="247" y="349"/>
                    <a:pt x="281" y="425"/>
                    <a:pt x="213" y="493"/>
                  </a:cubicBezTo>
                  <a:lnTo>
                    <a:pt x="213" y="493"/>
                  </a:lnTo>
                  <a:cubicBezTo>
                    <a:pt x="179" y="527"/>
                    <a:pt x="179" y="527"/>
                    <a:pt x="136" y="493"/>
                  </a:cubicBezTo>
                  <a:cubicBezTo>
                    <a:pt x="68" y="493"/>
                    <a:pt x="68" y="383"/>
                    <a:pt x="34" y="315"/>
                  </a:cubicBezTo>
                  <a:cubicBezTo>
                    <a:pt x="34" y="247"/>
                    <a:pt x="34" y="170"/>
                    <a:pt x="0" y="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8429944" y="4322079"/>
              <a:ext cx="7244" cy="15609"/>
            </a:xfrm>
            <a:custGeom>
              <a:avLst/>
              <a:gdLst/>
              <a:ahLst/>
              <a:cxnLst/>
              <a:rect l="l" t="t" r="r" b="b"/>
              <a:pathLst>
                <a:path w="213" h="459" extrusionOk="0">
                  <a:moveTo>
                    <a:pt x="34" y="0"/>
                  </a:moveTo>
                  <a:cubicBezTo>
                    <a:pt x="34" y="0"/>
                    <a:pt x="68" y="0"/>
                    <a:pt x="110" y="34"/>
                  </a:cubicBezTo>
                  <a:cubicBezTo>
                    <a:pt x="144" y="102"/>
                    <a:pt x="144" y="170"/>
                    <a:pt x="178" y="213"/>
                  </a:cubicBezTo>
                  <a:cubicBezTo>
                    <a:pt x="178" y="247"/>
                    <a:pt x="178" y="281"/>
                    <a:pt x="212" y="315"/>
                  </a:cubicBezTo>
                  <a:cubicBezTo>
                    <a:pt x="212" y="349"/>
                    <a:pt x="212" y="349"/>
                    <a:pt x="178" y="383"/>
                  </a:cubicBezTo>
                  <a:lnTo>
                    <a:pt x="178" y="425"/>
                  </a:lnTo>
                  <a:cubicBezTo>
                    <a:pt x="144" y="459"/>
                    <a:pt x="110" y="459"/>
                    <a:pt x="110" y="425"/>
                  </a:cubicBezTo>
                  <a:cubicBezTo>
                    <a:pt x="68" y="383"/>
                    <a:pt x="68" y="383"/>
                    <a:pt x="68" y="315"/>
                  </a:cubicBezTo>
                  <a:cubicBezTo>
                    <a:pt x="68" y="315"/>
                    <a:pt x="68" y="281"/>
                    <a:pt x="34" y="247"/>
                  </a:cubicBezTo>
                  <a:cubicBezTo>
                    <a:pt x="34" y="170"/>
                    <a:pt x="34" y="136"/>
                    <a:pt x="0" y="68"/>
                  </a:cubicBezTo>
                  <a:cubicBezTo>
                    <a:pt x="0" y="34"/>
                    <a:pt x="0" y="34"/>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8446676" y="4301573"/>
              <a:ext cx="12175" cy="19078"/>
            </a:xfrm>
            <a:custGeom>
              <a:avLst/>
              <a:gdLst/>
              <a:ahLst/>
              <a:cxnLst/>
              <a:rect l="l" t="t" r="r" b="b"/>
              <a:pathLst>
                <a:path w="358" h="561" extrusionOk="0">
                  <a:moveTo>
                    <a:pt x="43" y="34"/>
                  </a:moveTo>
                  <a:cubicBezTo>
                    <a:pt x="77" y="34"/>
                    <a:pt x="111" y="0"/>
                    <a:pt x="145" y="34"/>
                  </a:cubicBezTo>
                  <a:cubicBezTo>
                    <a:pt x="213" y="179"/>
                    <a:pt x="358" y="348"/>
                    <a:pt x="324" y="527"/>
                  </a:cubicBezTo>
                  <a:lnTo>
                    <a:pt x="324" y="561"/>
                  </a:lnTo>
                  <a:cubicBezTo>
                    <a:pt x="290" y="561"/>
                    <a:pt x="213" y="561"/>
                    <a:pt x="213" y="527"/>
                  </a:cubicBezTo>
                  <a:cubicBezTo>
                    <a:pt x="145" y="493"/>
                    <a:pt x="145" y="391"/>
                    <a:pt x="111" y="314"/>
                  </a:cubicBezTo>
                  <a:cubicBezTo>
                    <a:pt x="111" y="246"/>
                    <a:pt x="77" y="179"/>
                    <a:pt x="43" y="102"/>
                  </a:cubicBezTo>
                  <a:cubicBezTo>
                    <a:pt x="1" y="68"/>
                    <a:pt x="43" y="34"/>
                    <a:pt x="4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8449295" y="4258213"/>
              <a:ext cx="9556" cy="15643"/>
            </a:xfrm>
            <a:custGeom>
              <a:avLst/>
              <a:gdLst/>
              <a:ahLst/>
              <a:cxnLst/>
              <a:rect l="l" t="t" r="r" b="b"/>
              <a:pathLst>
                <a:path w="281" h="460" extrusionOk="0">
                  <a:moveTo>
                    <a:pt x="0" y="1"/>
                  </a:moveTo>
                  <a:lnTo>
                    <a:pt x="68" y="1"/>
                  </a:lnTo>
                  <a:cubicBezTo>
                    <a:pt x="102" y="69"/>
                    <a:pt x="136" y="103"/>
                    <a:pt x="179" y="179"/>
                  </a:cubicBezTo>
                  <a:cubicBezTo>
                    <a:pt x="213" y="247"/>
                    <a:pt x="281" y="315"/>
                    <a:pt x="247" y="392"/>
                  </a:cubicBezTo>
                  <a:lnTo>
                    <a:pt x="213" y="426"/>
                  </a:lnTo>
                  <a:cubicBezTo>
                    <a:pt x="179" y="460"/>
                    <a:pt x="136" y="460"/>
                    <a:pt x="102" y="426"/>
                  </a:cubicBezTo>
                  <a:cubicBezTo>
                    <a:pt x="34" y="392"/>
                    <a:pt x="34" y="315"/>
                    <a:pt x="34" y="247"/>
                  </a:cubicBezTo>
                  <a:cubicBezTo>
                    <a:pt x="0" y="179"/>
                    <a:pt x="0" y="103"/>
                    <a:pt x="0"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8429944" y="4255629"/>
              <a:ext cx="10984" cy="21697"/>
            </a:xfrm>
            <a:custGeom>
              <a:avLst/>
              <a:gdLst/>
              <a:ahLst/>
              <a:cxnLst/>
              <a:rect l="l" t="t" r="r" b="b"/>
              <a:pathLst>
                <a:path w="323" h="638" extrusionOk="0">
                  <a:moveTo>
                    <a:pt x="34" y="43"/>
                  </a:moveTo>
                  <a:cubicBezTo>
                    <a:pt x="68" y="0"/>
                    <a:pt x="144" y="0"/>
                    <a:pt x="144" y="77"/>
                  </a:cubicBezTo>
                  <a:cubicBezTo>
                    <a:pt x="212" y="145"/>
                    <a:pt x="212" y="213"/>
                    <a:pt x="246" y="323"/>
                  </a:cubicBezTo>
                  <a:cubicBezTo>
                    <a:pt x="280" y="391"/>
                    <a:pt x="323" y="502"/>
                    <a:pt x="280" y="570"/>
                  </a:cubicBezTo>
                  <a:lnTo>
                    <a:pt x="246" y="604"/>
                  </a:lnTo>
                  <a:cubicBezTo>
                    <a:pt x="212" y="638"/>
                    <a:pt x="178" y="604"/>
                    <a:pt x="144" y="570"/>
                  </a:cubicBezTo>
                  <a:cubicBezTo>
                    <a:pt x="68" y="536"/>
                    <a:pt x="110" y="425"/>
                    <a:pt x="68" y="357"/>
                  </a:cubicBezTo>
                  <a:cubicBezTo>
                    <a:pt x="68" y="289"/>
                    <a:pt x="34" y="179"/>
                    <a:pt x="0" y="111"/>
                  </a:cubicBezTo>
                  <a:cubicBezTo>
                    <a:pt x="0" y="77"/>
                    <a:pt x="0" y="43"/>
                    <a:pt x="34"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404779" y="4242638"/>
              <a:ext cx="8434" cy="17922"/>
            </a:xfrm>
            <a:custGeom>
              <a:avLst/>
              <a:gdLst/>
              <a:ahLst/>
              <a:cxnLst/>
              <a:rect l="l" t="t" r="r" b="b"/>
              <a:pathLst>
                <a:path w="248" h="527" extrusionOk="0">
                  <a:moveTo>
                    <a:pt x="35" y="34"/>
                  </a:moveTo>
                  <a:cubicBezTo>
                    <a:pt x="69" y="0"/>
                    <a:pt x="137" y="34"/>
                    <a:pt x="137" y="102"/>
                  </a:cubicBezTo>
                  <a:cubicBezTo>
                    <a:pt x="171" y="213"/>
                    <a:pt x="213" y="348"/>
                    <a:pt x="213" y="459"/>
                  </a:cubicBezTo>
                  <a:cubicBezTo>
                    <a:pt x="247" y="493"/>
                    <a:pt x="213" y="493"/>
                    <a:pt x="213" y="493"/>
                  </a:cubicBezTo>
                  <a:cubicBezTo>
                    <a:pt x="171" y="527"/>
                    <a:pt x="137" y="527"/>
                    <a:pt x="137" y="493"/>
                  </a:cubicBezTo>
                  <a:cubicBezTo>
                    <a:pt x="69" y="382"/>
                    <a:pt x="35" y="247"/>
                    <a:pt x="1" y="102"/>
                  </a:cubicBezTo>
                  <a:cubicBezTo>
                    <a:pt x="1" y="68"/>
                    <a:pt x="35" y="68"/>
                    <a:pt x="35"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8398725" y="4196694"/>
              <a:ext cx="8400" cy="20541"/>
            </a:xfrm>
            <a:custGeom>
              <a:avLst/>
              <a:gdLst/>
              <a:ahLst/>
              <a:cxnLst/>
              <a:rect l="l" t="t" r="r" b="b"/>
              <a:pathLst>
                <a:path w="247" h="604" extrusionOk="0">
                  <a:moveTo>
                    <a:pt x="35" y="34"/>
                  </a:moveTo>
                  <a:cubicBezTo>
                    <a:pt x="69" y="0"/>
                    <a:pt x="137" y="0"/>
                    <a:pt x="137" y="77"/>
                  </a:cubicBezTo>
                  <a:cubicBezTo>
                    <a:pt x="179" y="213"/>
                    <a:pt x="247" y="391"/>
                    <a:pt x="247" y="570"/>
                  </a:cubicBezTo>
                  <a:lnTo>
                    <a:pt x="213" y="604"/>
                  </a:lnTo>
                  <a:lnTo>
                    <a:pt x="137" y="604"/>
                  </a:lnTo>
                  <a:cubicBezTo>
                    <a:pt x="69" y="459"/>
                    <a:pt x="35" y="247"/>
                    <a:pt x="1" y="111"/>
                  </a:cubicBezTo>
                  <a:cubicBezTo>
                    <a:pt x="1" y="77"/>
                    <a:pt x="35" y="34"/>
                    <a:pt x="35"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8433685" y="4218356"/>
              <a:ext cx="8400" cy="17072"/>
            </a:xfrm>
            <a:custGeom>
              <a:avLst/>
              <a:gdLst/>
              <a:ahLst/>
              <a:cxnLst/>
              <a:rect l="l" t="t" r="r" b="b"/>
              <a:pathLst>
                <a:path w="247" h="502" extrusionOk="0">
                  <a:moveTo>
                    <a:pt x="34" y="35"/>
                  </a:moveTo>
                  <a:cubicBezTo>
                    <a:pt x="68" y="1"/>
                    <a:pt x="102" y="1"/>
                    <a:pt x="102" y="35"/>
                  </a:cubicBezTo>
                  <a:cubicBezTo>
                    <a:pt x="136" y="111"/>
                    <a:pt x="170" y="179"/>
                    <a:pt x="213" y="247"/>
                  </a:cubicBezTo>
                  <a:cubicBezTo>
                    <a:pt x="213" y="323"/>
                    <a:pt x="247" y="391"/>
                    <a:pt x="213" y="459"/>
                  </a:cubicBezTo>
                  <a:lnTo>
                    <a:pt x="170" y="459"/>
                  </a:lnTo>
                  <a:cubicBezTo>
                    <a:pt x="170" y="502"/>
                    <a:pt x="136" y="502"/>
                    <a:pt x="102" y="459"/>
                  </a:cubicBezTo>
                  <a:cubicBezTo>
                    <a:pt x="34" y="425"/>
                    <a:pt x="68" y="357"/>
                    <a:pt x="34" y="289"/>
                  </a:cubicBezTo>
                  <a:cubicBezTo>
                    <a:pt x="34" y="213"/>
                    <a:pt x="34" y="145"/>
                    <a:pt x="0" y="111"/>
                  </a:cubicBezTo>
                  <a:cubicBezTo>
                    <a:pt x="0" y="77"/>
                    <a:pt x="0" y="35"/>
                    <a:pt x="34"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8439466" y="4196694"/>
              <a:ext cx="11018" cy="14487"/>
            </a:xfrm>
            <a:custGeom>
              <a:avLst/>
              <a:gdLst/>
              <a:ahLst/>
              <a:cxnLst/>
              <a:rect l="l" t="t" r="r" b="b"/>
              <a:pathLst>
                <a:path w="324" h="426" extrusionOk="0">
                  <a:moveTo>
                    <a:pt x="43" y="0"/>
                  </a:moveTo>
                  <a:lnTo>
                    <a:pt x="111" y="0"/>
                  </a:lnTo>
                  <a:cubicBezTo>
                    <a:pt x="179" y="111"/>
                    <a:pt x="323" y="289"/>
                    <a:pt x="213" y="391"/>
                  </a:cubicBezTo>
                  <a:lnTo>
                    <a:pt x="213" y="391"/>
                  </a:lnTo>
                  <a:cubicBezTo>
                    <a:pt x="179" y="425"/>
                    <a:pt x="145" y="425"/>
                    <a:pt x="145" y="391"/>
                  </a:cubicBezTo>
                  <a:cubicBezTo>
                    <a:pt x="77" y="357"/>
                    <a:pt x="111" y="289"/>
                    <a:pt x="77" y="247"/>
                  </a:cubicBezTo>
                  <a:cubicBezTo>
                    <a:pt x="77" y="179"/>
                    <a:pt x="43" y="145"/>
                    <a:pt x="0" y="111"/>
                  </a:cubicBezTo>
                  <a:cubicBezTo>
                    <a:pt x="0" y="77"/>
                    <a:pt x="0" y="34"/>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8425013" y="4171562"/>
              <a:ext cx="7244" cy="20541"/>
            </a:xfrm>
            <a:custGeom>
              <a:avLst/>
              <a:gdLst/>
              <a:ahLst/>
              <a:cxnLst/>
              <a:rect l="l" t="t" r="r" b="b"/>
              <a:pathLst>
                <a:path w="213" h="604" extrusionOk="0">
                  <a:moveTo>
                    <a:pt x="43" y="34"/>
                  </a:moveTo>
                  <a:cubicBezTo>
                    <a:pt x="77" y="0"/>
                    <a:pt x="111" y="0"/>
                    <a:pt x="145" y="34"/>
                  </a:cubicBezTo>
                  <a:cubicBezTo>
                    <a:pt x="179" y="102"/>
                    <a:pt x="213" y="213"/>
                    <a:pt x="213" y="315"/>
                  </a:cubicBezTo>
                  <a:cubicBezTo>
                    <a:pt x="213" y="391"/>
                    <a:pt x="179" y="527"/>
                    <a:pt x="145" y="561"/>
                  </a:cubicBezTo>
                  <a:lnTo>
                    <a:pt x="111" y="561"/>
                  </a:lnTo>
                  <a:cubicBezTo>
                    <a:pt x="111" y="604"/>
                    <a:pt x="77" y="604"/>
                    <a:pt x="77" y="561"/>
                  </a:cubicBezTo>
                  <a:lnTo>
                    <a:pt x="77" y="459"/>
                  </a:lnTo>
                  <a:lnTo>
                    <a:pt x="77" y="315"/>
                  </a:lnTo>
                  <a:cubicBezTo>
                    <a:pt x="77" y="247"/>
                    <a:pt x="43" y="179"/>
                    <a:pt x="1" y="102"/>
                  </a:cubicBezTo>
                  <a:cubicBezTo>
                    <a:pt x="1" y="68"/>
                    <a:pt x="1" y="34"/>
                    <a:pt x="4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8403350" y="4160578"/>
              <a:ext cx="8706" cy="18228"/>
            </a:xfrm>
            <a:custGeom>
              <a:avLst/>
              <a:gdLst/>
              <a:ahLst/>
              <a:cxnLst/>
              <a:rect l="l" t="t" r="r" b="b"/>
              <a:pathLst>
                <a:path w="256" h="536" extrusionOk="0">
                  <a:moveTo>
                    <a:pt x="43" y="35"/>
                  </a:moveTo>
                  <a:cubicBezTo>
                    <a:pt x="77" y="1"/>
                    <a:pt x="111" y="1"/>
                    <a:pt x="111" y="77"/>
                  </a:cubicBezTo>
                  <a:cubicBezTo>
                    <a:pt x="145" y="145"/>
                    <a:pt x="145" y="213"/>
                    <a:pt x="179" y="289"/>
                  </a:cubicBezTo>
                  <a:cubicBezTo>
                    <a:pt x="213" y="357"/>
                    <a:pt x="255" y="391"/>
                    <a:pt x="255" y="459"/>
                  </a:cubicBezTo>
                  <a:cubicBezTo>
                    <a:pt x="255" y="502"/>
                    <a:pt x="213" y="502"/>
                    <a:pt x="213" y="536"/>
                  </a:cubicBezTo>
                  <a:lnTo>
                    <a:pt x="145" y="536"/>
                  </a:lnTo>
                  <a:cubicBezTo>
                    <a:pt x="43" y="425"/>
                    <a:pt x="43" y="213"/>
                    <a:pt x="1" y="77"/>
                  </a:cubicBezTo>
                  <a:cubicBezTo>
                    <a:pt x="1" y="35"/>
                    <a:pt x="43" y="35"/>
                    <a:pt x="43"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8378219" y="4146124"/>
              <a:ext cx="8400" cy="20575"/>
            </a:xfrm>
            <a:custGeom>
              <a:avLst/>
              <a:gdLst/>
              <a:ahLst/>
              <a:cxnLst/>
              <a:rect l="l" t="t" r="r" b="b"/>
              <a:pathLst>
                <a:path w="247" h="605" extrusionOk="0">
                  <a:moveTo>
                    <a:pt x="0" y="35"/>
                  </a:moveTo>
                  <a:cubicBezTo>
                    <a:pt x="34" y="1"/>
                    <a:pt x="68" y="1"/>
                    <a:pt x="102" y="35"/>
                  </a:cubicBezTo>
                  <a:cubicBezTo>
                    <a:pt x="179" y="213"/>
                    <a:pt x="247" y="392"/>
                    <a:pt x="179" y="570"/>
                  </a:cubicBezTo>
                  <a:lnTo>
                    <a:pt x="179" y="570"/>
                  </a:lnTo>
                  <a:cubicBezTo>
                    <a:pt x="179" y="604"/>
                    <a:pt x="145" y="604"/>
                    <a:pt x="102" y="570"/>
                  </a:cubicBezTo>
                  <a:cubicBezTo>
                    <a:pt x="0" y="426"/>
                    <a:pt x="0" y="247"/>
                    <a:pt x="0" y="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8415491" y="4118408"/>
              <a:ext cx="11018" cy="15916"/>
            </a:xfrm>
            <a:custGeom>
              <a:avLst/>
              <a:gdLst/>
              <a:ahLst/>
              <a:cxnLst/>
              <a:rect l="l" t="t" r="r" b="b"/>
              <a:pathLst>
                <a:path w="324" h="468" extrusionOk="0">
                  <a:moveTo>
                    <a:pt x="34" y="43"/>
                  </a:moveTo>
                  <a:cubicBezTo>
                    <a:pt x="68" y="0"/>
                    <a:pt x="111" y="0"/>
                    <a:pt x="145" y="43"/>
                  </a:cubicBezTo>
                  <a:cubicBezTo>
                    <a:pt x="179" y="111"/>
                    <a:pt x="213" y="179"/>
                    <a:pt x="247" y="213"/>
                  </a:cubicBezTo>
                  <a:cubicBezTo>
                    <a:pt x="281" y="289"/>
                    <a:pt x="323" y="357"/>
                    <a:pt x="281" y="425"/>
                  </a:cubicBezTo>
                  <a:lnTo>
                    <a:pt x="247" y="425"/>
                  </a:lnTo>
                  <a:cubicBezTo>
                    <a:pt x="247" y="468"/>
                    <a:pt x="213" y="468"/>
                    <a:pt x="213" y="468"/>
                  </a:cubicBezTo>
                  <a:cubicBezTo>
                    <a:pt x="145" y="425"/>
                    <a:pt x="111" y="357"/>
                    <a:pt x="68" y="323"/>
                  </a:cubicBezTo>
                  <a:cubicBezTo>
                    <a:pt x="68" y="255"/>
                    <a:pt x="34" y="179"/>
                    <a:pt x="0" y="111"/>
                  </a:cubicBezTo>
                  <a:cubicBezTo>
                    <a:pt x="0" y="77"/>
                    <a:pt x="0" y="43"/>
                    <a:pt x="34"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8393828" y="4117252"/>
              <a:ext cx="10984" cy="17072"/>
            </a:xfrm>
            <a:custGeom>
              <a:avLst/>
              <a:gdLst/>
              <a:ahLst/>
              <a:cxnLst/>
              <a:rect l="l" t="t" r="r" b="b"/>
              <a:pathLst>
                <a:path w="323" h="502" extrusionOk="0">
                  <a:moveTo>
                    <a:pt x="0" y="0"/>
                  </a:moveTo>
                  <a:cubicBezTo>
                    <a:pt x="34" y="0"/>
                    <a:pt x="68" y="0"/>
                    <a:pt x="111" y="34"/>
                  </a:cubicBezTo>
                  <a:cubicBezTo>
                    <a:pt x="179" y="145"/>
                    <a:pt x="323" y="323"/>
                    <a:pt x="213" y="459"/>
                  </a:cubicBezTo>
                  <a:lnTo>
                    <a:pt x="213" y="502"/>
                  </a:lnTo>
                  <a:cubicBezTo>
                    <a:pt x="179" y="502"/>
                    <a:pt x="179" y="502"/>
                    <a:pt x="145" y="459"/>
                  </a:cubicBezTo>
                  <a:cubicBezTo>
                    <a:pt x="111" y="425"/>
                    <a:pt x="68" y="357"/>
                    <a:pt x="68" y="289"/>
                  </a:cubicBezTo>
                  <a:cubicBezTo>
                    <a:pt x="34" y="213"/>
                    <a:pt x="34" y="145"/>
                    <a:pt x="0" y="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8500986" y="4072770"/>
              <a:ext cx="339497" cy="418904"/>
            </a:xfrm>
            <a:custGeom>
              <a:avLst/>
              <a:gdLst/>
              <a:ahLst/>
              <a:cxnLst/>
              <a:rect l="l" t="t" r="r" b="b"/>
              <a:pathLst>
                <a:path w="9983" h="12318" extrusionOk="0">
                  <a:moveTo>
                    <a:pt x="6899" y="323"/>
                  </a:moveTo>
                  <a:cubicBezTo>
                    <a:pt x="7221" y="68"/>
                    <a:pt x="7536" y="0"/>
                    <a:pt x="7791" y="68"/>
                  </a:cubicBezTo>
                  <a:cubicBezTo>
                    <a:pt x="9982" y="884"/>
                    <a:pt x="1" y="12318"/>
                    <a:pt x="1" y="12318"/>
                  </a:cubicBezTo>
                  <a:cubicBezTo>
                    <a:pt x="1" y="12318"/>
                    <a:pt x="4350" y="2124"/>
                    <a:pt x="6899" y="3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8750023" y="4116096"/>
              <a:ext cx="11018" cy="22853"/>
            </a:xfrm>
            <a:custGeom>
              <a:avLst/>
              <a:gdLst/>
              <a:ahLst/>
              <a:cxnLst/>
              <a:rect l="l" t="t" r="r" b="b"/>
              <a:pathLst>
                <a:path w="324" h="672" extrusionOk="0">
                  <a:moveTo>
                    <a:pt x="255" y="34"/>
                  </a:moveTo>
                  <a:cubicBezTo>
                    <a:pt x="289" y="0"/>
                    <a:pt x="323" y="34"/>
                    <a:pt x="323" y="111"/>
                  </a:cubicBezTo>
                  <a:cubicBezTo>
                    <a:pt x="289" y="179"/>
                    <a:pt x="289" y="281"/>
                    <a:pt x="255" y="391"/>
                  </a:cubicBezTo>
                  <a:cubicBezTo>
                    <a:pt x="213" y="459"/>
                    <a:pt x="179" y="570"/>
                    <a:pt x="111" y="638"/>
                  </a:cubicBezTo>
                  <a:lnTo>
                    <a:pt x="111" y="638"/>
                  </a:lnTo>
                  <a:cubicBezTo>
                    <a:pt x="77" y="672"/>
                    <a:pt x="0" y="638"/>
                    <a:pt x="0" y="604"/>
                  </a:cubicBezTo>
                  <a:cubicBezTo>
                    <a:pt x="0" y="493"/>
                    <a:pt x="43" y="425"/>
                    <a:pt x="77" y="323"/>
                  </a:cubicBezTo>
                  <a:cubicBezTo>
                    <a:pt x="145" y="247"/>
                    <a:pt x="179" y="145"/>
                    <a:pt x="213" y="68"/>
                  </a:cubicBezTo>
                  <a:cubicBezTo>
                    <a:pt x="213" y="68"/>
                    <a:pt x="213" y="34"/>
                    <a:pt x="255"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8737032" y="4110043"/>
              <a:ext cx="10712" cy="18228"/>
            </a:xfrm>
            <a:custGeom>
              <a:avLst/>
              <a:gdLst/>
              <a:ahLst/>
              <a:cxnLst/>
              <a:rect l="l" t="t" r="r" b="b"/>
              <a:pathLst>
                <a:path w="315" h="536" extrusionOk="0">
                  <a:moveTo>
                    <a:pt x="246" y="0"/>
                  </a:moveTo>
                  <a:cubicBezTo>
                    <a:pt x="280" y="0"/>
                    <a:pt x="314" y="34"/>
                    <a:pt x="314" y="76"/>
                  </a:cubicBezTo>
                  <a:cubicBezTo>
                    <a:pt x="314" y="144"/>
                    <a:pt x="280" y="246"/>
                    <a:pt x="246" y="323"/>
                  </a:cubicBezTo>
                  <a:cubicBezTo>
                    <a:pt x="246" y="391"/>
                    <a:pt x="212" y="459"/>
                    <a:pt x="170" y="501"/>
                  </a:cubicBezTo>
                  <a:cubicBezTo>
                    <a:pt x="136" y="501"/>
                    <a:pt x="136" y="535"/>
                    <a:pt x="136" y="535"/>
                  </a:cubicBezTo>
                  <a:cubicBezTo>
                    <a:pt x="102" y="535"/>
                    <a:pt x="34" y="535"/>
                    <a:pt x="34" y="501"/>
                  </a:cubicBezTo>
                  <a:cubicBezTo>
                    <a:pt x="0" y="391"/>
                    <a:pt x="34" y="323"/>
                    <a:pt x="68" y="246"/>
                  </a:cubicBezTo>
                  <a:cubicBezTo>
                    <a:pt x="102" y="178"/>
                    <a:pt x="170" y="110"/>
                    <a:pt x="212"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8717648" y="4101643"/>
              <a:ext cx="16800" cy="24009"/>
            </a:xfrm>
            <a:custGeom>
              <a:avLst/>
              <a:gdLst/>
              <a:ahLst/>
              <a:cxnLst/>
              <a:rect l="l" t="t" r="r" b="b"/>
              <a:pathLst>
                <a:path w="494" h="706" extrusionOk="0">
                  <a:moveTo>
                    <a:pt x="358" y="35"/>
                  </a:moveTo>
                  <a:cubicBezTo>
                    <a:pt x="426" y="1"/>
                    <a:pt x="494" y="69"/>
                    <a:pt x="460" y="111"/>
                  </a:cubicBezTo>
                  <a:cubicBezTo>
                    <a:pt x="315" y="281"/>
                    <a:pt x="247" y="493"/>
                    <a:pt x="69" y="672"/>
                  </a:cubicBezTo>
                  <a:lnTo>
                    <a:pt x="69" y="672"/>
                  </a:lnTo>
                  <a:cubicBezTo>
                    <a:pt x="35" y="706"/>
                    <a:pt x="1" y="672"/>
                    <a:pt x="1" y="638"/>
                  </a:cubicBezTo>
                  <a:cubicBezTo>
                    <a:pt x="35" y="391"/>
                    <a:pt x="179" y="213"/>
                    <a:pt x="358"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8721117" y="4171562"/>
              <a:ext cx="13331" cy="19112"/>
            </a:xfrm>
            <a:custGeom>
              <a:avLst/>
              <a:gdLst/>
              <a:ahLst/>
              <a:cxnLst/>
              <a:rect l="l" t="t" r="r" b="b"/>
              <a:pathLst>
                <a:path w="392" h="562" extrusionOk="0">
                  <a:moveTo>
                    <a:pt x="290" y="34"/>
                  </a:moveTo>
                  <a:cubicBezTo>
                    <a:pt x="324" y="0"/>
                    <a:pt x="392" y="102"/>
                    <a:pt x="392" y="136"/>
                  </a:cubicBezTo>
                  <a:cubicBezTo>
                    <a:pt x="358" y="213"/>
                    <a:pt x="324" y="281"/>
                    <a:pt x="290" y="349"/>
                  </a:cubicBezTo>
                  <a:cubicBezTo>
                    <a:pt x="213" y="425"/>
                    <a:pt x="179" y="493"/>
                    <a:pt x="145" y="527"/>
                  </a:cubicBezTo>
                  <a:cubicBezTo>
                    <a:pt x="77" y="561"/>
                    <a:pt x="1" y="527"/>
                    <a:pt x="1" y="459"/>
                  </a:cubicBezTo>
                  <a:cubicBezTo>
                    <a:pt x="43" y="391"/>
                    <a:pt x="77" y="315"/>
                    <a:pt x="111" y="247"/>
                  </a:cubicBezTo>
                  <a:cubicBezTo>
                    <a:pt x="179" y="179"/>
                    <a:pt x="213" y="102"/>
                    <a:pt x="290" y="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8699454" y="4166665"/>
              <a:ext cx="15916" cy="22853"/>
            </a:xfrm>
            <a:custGeom>
              <a:avLst/>
              <a:gdLst/>
              <a:ahLst/>
              <a:cxnLst/>
              <a:rect l="l" t="t" r="r" b="b"/>
              <a:pathLst>
                <a:path w="468" h="672" extrusionOk="0">
                  <a:moveTo>
                    <a:pt x="324" y="34"/>
                  </a:moveTo>
                  <a:cubicBezTo>
                    <a:pt x="358" y="0"/>
                    <a:pt x="468" y="68"/>
                    <a:pt x="392" y="144"/>
                  </a:cubicBezTo>
                  <a:cubicBezTo>
                    <a:pt x="324" y="280"/>
                    <a:pt x="213" y="425"/>
                    <a:pt x="145" y="603"/>
                  </a:cubicBezTo>
                  <a:cubicBezTo>
                    <a:pt x="145" y="603"/>
                    <a:pt x="145" y="637"/>
                    <a:pt x="111" y="637"/>
                  </a:cubicBezTo>
                  <a:cubicBezTo>
                    <a:pt x="77" y="671"/>
                    <a:pt x="1" y="603"/>
                    <a:pt x="1" y="535"/>
                  </a:cubicBezTo>
                  <a:cubicBezTo>
                    <a:pt x="77" y="357"/>
                    <a:pt x="179" y="178"/>
                    <a:pt x="290"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8727204" y="4143812"/>
              <a:ext cx="11018" cy="13331"/>
            </a:xfrm>
            <a:custGeom>
              <a:avLst/>
              <a:gdLst/>
              <a:ahLst/>
              <a:cxnLst/>
              <a:rect l="l" t="t" r="r" b="b"/>
              <a:pathLst>
                <a:path w="324" h="392" extrusionOk="0">
                  <a:moveTo>
                    <a:pt x="179" y="35"/>
                  </a:moveTo>
                  <a:cubicBezTo>
                    <a:pt x="247" y="1"/>
                    <a:pt x="323" y="69"/>
                    <a:pt x="289" y="103"/>
                  </a:cubicBezTo>
                  <a:cubicBezTo>
                    <a:pt x="247" y="213"/>
                    <a:pt x="179" y="315"/>
                    <a:pt x="111" y="392"/>
                  </a:cubicBezTo>
                  <a:cubicBezTo>
                    <a:pt x="77" y="392"/>
                    <a:pt x="0" y="358"/>
                    <a:pt x="0" y="315"/>
                  </a:cubicBezTo>
                  <a:cubicBezTo>
                    <a:pt x="34" y="213"/>
                    <a:pt x="111" y="145"/>
                    <a:pt x="179"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8682722" y="4218356"/>
              <a:ext cx="12141" cy="17072"/>
            </a:xfrm>
            <a:custGeom>
              <a:avLst/>
              <a:gdLst/>
              <a:ahLst/>
              <a:cxnLst/>
              <a:rect l="l" t="t" r="r" b="b"/>
              <a:pathLst>
                <a:path w="357" h="502" extrusionOk="0">
                  <a:moveTo>
                    <a:pt x="280" y="1"/>
                  </a:moveTo>
                  <a:cubicBezTo>
                    <a:pt x="323" y="1"/>
                    <a:pt x="357" y="35"/>
                    <a:pt x="357" y="77"/>
                  </a:cubicBezTo>
                  <a:cubicBezTo>
                    <a:pt x="357" y="145"/>
                    <a:pt x="323" y="247"/>
                    <a:pt x="280" y="323"/>
                  </a:cubicBezTo>
                  <a:cubicBezTo>
                    <a:pt x="246" y="357"/>
                    <a:pt x="212" y="425"/>
                    <a:pt x="178" y="459"/>
                  </a:cubicBezTo>
                  <a:cubicBezTo>
                    <a:pt x="144" y="459"/>
                    <a:pt x="144" y="459"/>
                    <a:pt x="110" y="502"/>
                  </a:cubicBezTo>
                  <a:cubicBezTo>
                    <a:pt x="68" y="502"/>
                    <a:pt x="0" y="459"/>
                    <a:pt x="34" y="391"/>
                  </a:cubicBezTo>
                  <a:cubicBezTo>
                    <a:pt x="34" y="323"/>
                    <a:pt x="110" y="289"/>
                    <a:pt x="144" y="213"/>
                  </a:cubicBezTo>
                  <a:cubicBezTo>
                    <a:pt x="212" y="145"/>
                    <a:pt x="212" y="77"/>
                    <a:pt x="280"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8662182" y="4211147"/>
              <a:ext cx="15643" cy="17072"/>
            </a:xfrm>
            <a:custGeom>
              <a:avLst/>
              <a:gdLst/>
              <a:ahLst/>
              <a:cxnLst/>
              <a:rect l="l" t="t" r="r" b="b"/>
              <a:pathLst>
                <a:path w="460" h="502" extrusionOk="0">
                  <a:moveTo>
                    <a:pt x="290" y="34"/>
                  </a:moveTo>
                  <a:cubicBezTo>
                    <a:pt x="358" y="0"/>
                    <a:pt x="460" y="77"/>
                    <a:pt x="392" y="145"/>
                  </a:cubicBezTo>
                  <a:cubicBezTo>
                    <a:pt x="358" y="213"/>
                    <a:pt x="290" y="289"/>
                    <a:pt x="247" y="323"/>
                  </a:cubicBezTo>
                  <a:cubicBezTo>
                    <a:pt x="213" y="391"/>
                    <a:pt x="179" y="425"/>
                    <a:pt x="145" y="459"/>
                  </a:cubicBezTo>
                  <a:lnTo>
                    <a:pt x="111" y="459"/>
                  </a:lnTo>
                  <a:cubicBezTo>
                    <a:pt x="35" y="501"/>
                    <a:pt x="1" y="459"/>
                    <a:pt x="1" y="391"/>
                  </a:cubicBezTo>
                  <a:cubicBezTo>
                    <a:pt x="1" y="323"/>
                    <a:pt x="77" y="289"/>
                    <a:pt x="111" y="213"/>
                  </a:cubicBezTo>
                  <a:cubicBezTo>
                    <a:pt x="179" y="179"/>
                    <a:pt x="213" y="111"/>
                    <a:pt x="247"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8673166" y="4176187"/>
              <a:ext cx="10712" cy="13331"/>
            </a:xfrm>
            <a:custGeom>
              <a:avLst/>
              <a:gdLst/>
              <a:ahLst/>
              <a:cxnLst/>
              <a:rect l="l" t="t" r="r" b="b"/>
              <a:pathLst>
                <a:path w="315" h="392" extrusionOk="0">
                  <a:moveTo>
                    <a:pt x="213" y="43"/>
                  </a:moveTo>
                  <a:cubicBezTo>
                    <a:pt x="247" y="0"/>
                    <a:pt x="315" y="77"/>
                    <a:pt x="281" y="111"/>
                  </a:cubicBezTo>
                  <a:cubicBezTo>
                    <a:pt x="247" y="145"/>
                    <a:pt x="213" y="213"/>
                    <a:pt x="179" y="255"/>
                  </a:cubicBezTo>
                  <a:cubicBezTo>
                    <a:pt x="179" y="289"/>
                    <a:pt x="137" y="323"/>
                    <a:pt x="103" y="357"/>
                  </a:cubicBezTo>
                  <a:lnTo>
                    <a:pt x="103" y="357"/>
                  </a:lnTo>
                  <a:cubicBezTo>
                    <a:pt x="69" y="391"/>
                    <a:pt x="35" y="391"/>
                    <a:pt x="1" y="323"/>
                  </a:cubicBezTo>
                  <a:cubicBezTo>
                    <a:pt x="1" y="289"/>
                    <a:pt x="35" y="213"/>
                    <a:pt x="69" y="179"/>
                  </a:cubicBezTo>
                  <a:cubicBezTo>
                    <a:pt x="103" y="111"/>
                    <a:pt x="179" y="77"/>
                    <a:pt x="213"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8653816" y="4247263"/>
              <a:ext cx="13331" cy="19384"/>
            </a:xfrm>
            <a:custGeom>
              <a:avLst/>
              <a:gdLst/>
              <a:ahLst/>
              <a:cxnLst/>
              <a:rect l="l" t="t" r="r" b="b"/>
              <a:pathLst>
                <a:path w="392" h="570" extrusionOk="0">
                  <a:moveTo>
                    <a:pt x="323" y="0"/>
                  </a:moveTo>
                  <a:cubicBezTo>
                    <a:pt x="323" y="0"/>
                    <a:pt x="391" y="0"/>
                    <a:pt x="391" y="34"/>
                  </a:cubicBezTo>
                  <a:cubicBezTo>
                    <a:pt x="357" y="144"/>
                    <a:pt x="323" y="212"/>
                    <a:pt x="281" y="323"/>
                  </a:cubicBezTo>
                  <a:cubicBezTo>
                    <a:pt x="247" y="391"/>
                    <a:pt x="179" y="459"/>
                    <a:pt x="145" y="501"/>
                  </a:cubicBezTo>
                  <a:lnTo>
                    <a:pt x="111" y="535"/>
                  </a:lnTo>
                  <a:cubicBezTo>
                    <a:pt x="69" y="569"/>
                    <a:pt x="1" y="535"/>
                    <a:pt x="1" y="459"/>
                  </a:cubicBezTo>
                  <a:cubicBezTo>
                    <a:pt x="1" y="357"/>
                    <a:pt x="69" y="289"/>
                    <a:pt x="111" y="212"/>
                  </a:cubicBezTo>
                  <a:cubicBezTo>
                    <a:pt x="179" y="144"/>
                    <a:pt x="247" y="77"/>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8627256" y="4252160"/>
              <a:ext cx="15916" cy="19384"/>
            </a:xfrm>
            <a:custGeom>
              <a:avLst/>
              <a:gdLst/>
              <a:ahLst/>
              <a:cxnLst/>
              <a:rect l="l" t="t" r="r" b="b"/>
              <a:pathLst>
                <a:path w="468" h="570" extrusionOk="0">
                  <a:moveTo>
                    <a:pt x="323" y="34"/>
                  </a:moveTo>
                  <a:cubicBezTo>
                    <a:pt x="357" y="0"/>
                    <a:pt x="467" y="34"/>
                    <a:pt x="425" y="102"/>
                  </a:cubicBezTo>
                  <a:cubicBezTo>
                    <a:pt x="357" y="179"/>
                    <a:pt x="323" y="247"/>
                    <a:pt x="255" y="315"/>
                  </a:cubicBezTo>
                  <a:cubicBezTo>
                    <a:pt x="212" y="391"/>
                    <a:pt x="178" y="493"/>
                    <a:pt x="110" y="527"/>
                  </a:cubicBezTo>
                  <a:lnTo>
                    <a:pt x="110" y="570"/>
                  </a:lnTo>
                  <a:cubicBezTo>
                    <a:pt x="76" y="570"/>
                    <a:pt x="0" y="570"/>
                    <a:pt x="0" y="493"/>
                  </a:cubicBezTo>
                  <a:cubicBezTo>
                    <a:pt x="0" y="391"/>
                    <a:pt x="43" y="315"/>
                    <a:pt x="110" y="247"/>
                  </a:cubicBezTo>
                  <a:cubicBezTo>
                    <a:pt x="178" y="179"/>
                    <a:pt x="255" y="68"/>
                    <a:pt x="32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8650347" y="4274979"/>
              <a:ext cx="10712" cy="18228"/>
            </a:xfrm>
            <a:custGeom>
              <a:avLst/>
              <a:gdLst/>
              <a:ahLst/>
              <a:cxnLst/>
              <a:rect l="l" t="t" r="r" b="b"/>
              <a:pathLst>
                <a:path w="315" h="536" extrusionOk="0">
                  <a:moveTo>
                    <a:pt x="213" y="35"/>
                  </a:moveTo>
                  <a:cubicBezTo>
                    <a:pt x="247" y="1"/>
                    <a:pt x="315" y="35"/>
                    <a:pt x="315" y="111"/>
                  </a:cubicBezTo>
                  <a:cubicBezTo>
                    <a:pt x="281" y="179"/>
                    <a:pt x="247" y="247"/>
                    <a:pt x="247" y="323"/>
                  </a:cubicBezTo>
                  <a:cubicBezTo>
                    <a:pt x="213" y="391"/>
                    <a:pt x="213" y="459"/>
                    <a:pt x="137" y="493"/>
                  </a:cubicBezTo>
                  <a:lnTo>
                    <a:pt x="137" y="493"/>
                  </a:lnTo>
                  <a:cubicBezTo>
                    <a:pt x="69" y="536"/>
                    <a:pt x="1" y="493"/>
                    <a:pt x="1" y="425"/>
                  </a:cubicBezTo>
                  <a:cubicBezTo>
                    <a:pt x="1" y="357"/>
                    <a:pt x="35" y="281"/>
                    <a:pt x="69" y="213"/>
                  </a:cubicBezTo>
                  <a:cubicBezTo>
                    <a:pt x="103" y="179"/>
                    <a:pt x="171" y="111"/>
                    <a:pt x="213"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8617700" y="4294329"/>
              <a:ext cx="18228" cy="19112"/>
            </a:xfrm>
            <a:custGeom>
              <a:avLst/>
              <a:gdLst/>
              <a:ahLst/>
              <a:cxnLst/>
              <a:rect l="l" t="t" r="r" b="b"/>
              <a:pathLst>
                <a:path w="536" h="562" extrusionOk="0">
                  <a:moveTo>
                    <a:pt x="357" y="69"/>
                  </a:moveTo>
                  <a:cubicBezTo>
                    <a:pt x="357" y="69"/>
                    <a:pt x="391" y="69"/>
                    <a:pt x="425" y="35"/>
                  </a:cubicBezTo>
                  <a:cubicBezTo>
                    <a:pt x="459" y="1"/>
                    <a:pt x="536" y="69"/>
                    <a:pt x="493" y="103"/>
                  </a:cubicBezTo>
                  <a:cubicBezTo>
                    <a:pt x="425" y="213"/>
                    <a:pt x="357" y="281"/>
                    <a:pt x="281" y="392"/>
                  </a:cubicBezTo>
                  <a:cubicBezTo>
                    <a:pt x="247" y="425"/>
                    <a:pt x="213" y="493"/>
                    <a:pt x="145" y="527"/>
                  </a:cubicBezTo>
                  <a:cubicBezTo>
                    <a:pt x="145" y="527"/>
                    <a:pt x="111" y="561"/>
                    <a:pt x="69" y="561"/>
                  </a:cubicBezTo>
                  <a:cubicBezTo>
                    <a:pt x="35" y="561"/>
                    <a:pt x="1" y="527"/>
                    <a:pt x="1" y="493"/>
                  </a:cubicBezTo>
                  <a:cubicBezTo>
                    <a:pt x="1" y="392"/>
                    <a:pt x="69" y="315"/>
                    <a:pt x="145" y="247"/>
                  </a:cubicBezTo>
                  <a:cubicBezTo>
                    <a:pt x="213" y="213"/>
                    <a:pt x="281" y="137"/>
                    <a:pt x="357" y="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8599812" y="4323236"/>
              <a:ext cx="21697" cy="20541"/>
            </a:xfrm>
            <a:custGeom>
              <a:avLst/>
              <a:gdLst/>
              <a:ahLst/>
              <a:cxnLst/>
              <a:rect l="l" t="t" r="r" b="b"/>
              <a:pathLst>
                <a:path w="638" h="604" extrusionOk="0">
                  <a:moveTo>
                    <a:pt x="425" y="102"/>
                  </a:moveTo>
                  <a:lnTo>
                    <a:pt x="425" y="68"/>
                  </a:lnTo>
                  <a:cubicBezTo>
                    <a:pt x="527" y="0"/>
                    <a:pt x="637" y="136"/>
                    <a:pt x="561" y="213"/>
                  </a:cubicBezTo>
                  <a:cubicBezTo>
                    <a:pt x="493" y="315"/>
                    <a:pt x="382" y="425"/>
                    <a:pt x="314" y="527"/>
                  </a:cubicBezTo>
                  <a:lnTo>
                    <a:pt x="280" y="527"/>
                  </a:lnTo>
                  <a:cubicBezTo>
                    <a:pt x="170" y="603"/>
                    <a:pt x="0" y="459"/>
                    <a:pt x="102" y="349"/>
                  </a:cubicBezTo>
                  <a:cubicBezTo>
                    <a:pt x="212" y="281"/>
                    <a:pt x="314" y="179"/>
                    <a:pt x="425" y="1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8588827" y="4324392"/>
              <a:ext cx="14453" cy="14453"/>
            </a:xfrm>
            <a:custGeom>
              <a:avLst/>
              <a:gdLst/>
              <a:ahLst/>
              <a:cxnLst/>
              <a:rect l="l" t="t" r="r" b="b"/>
              <a:pathLst>
                <a:path w="425" h="425" extrusionOk="0">
                  <a:moveTo>
                    <a:pt x="179" y="68"/>
                  </a:moveTo>
                  <a:cubicBezTo>
                    <a:pt x="247" y="34"/>
                    <a:pt x="281" y="0"/>
                    <a:pt x="357" y="34"/>
                  </a:cubicBezTo>
                  <a:cubicBezTo>
                    <a:pt x="391" y="34"/>
                    <a:pt x="425" y="68"/>
                    <a:pt x="391" y="145"/>
                  </a:cubicBezTo>
                  <a:cubicBezTo>
                    <a:pt x="391" y="179"/>
                    <a:pt x="323" y="213"/>
                    <a:pt x="281" y="281"/>
                  </a:cubicBezTo>
                  <a:lnTo>
                    <a:pt x="213" y="357"/>
                  </a:lnTo>
                  <a:cubicBezTo>
                    <a:pt x="213" y="357"/>
                    <a:pt x="213" y="391"/>
                    <a:pt x="179" y="391"/>
                  </a:cubicBezTo>
                  <a:lnTo>
                    <a:pt x="145" y="425"/>
                  </a:lnTo>
                  <a:cubicBezTo>
                    <a:pt x="111" y="425"/>
                    <a:pt x="34" y="425"/>
                    <a:pt x="34" y="391"/>
                  </a:cubicBezTo>
                  <a:cubicBezTo>
                    <a:pt x="0" y="281"/>
                    <a:pt x="34" y="213"/>
                    <a:pt x="111" y="1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8570905" y="4359351"/>
              <a:ext cx="20268" cy="17922"/>
            </a:xfrm>
            <a:custGeom>
              <a:avLst/>
              <a:gdLst/>
              <a:ahLst/>
              <a:cxnLst/>
              <a:rect l="l" t="t" r="r" b="b"/>
              <a:pathLst>
                <a:path w="596" h="527" extrusionOk="0">
                  <a:moveTo>
                    <a:pt x="213" y="212"/>
                  </a:moveTo>
                  <a:cubicBezTo>
                    <a:pt x="281" y="136"/>
                    <a:pt x="383" y="102"/>
                    <a:pt x="459" y="34"/>
                  </a:cubicBezTo>
                  <a:cubicBezTo>
                    <a:pt x="527" y="0"/>
                    <a:pt x="595" y="102"/>
                    <a:pt x="527" y="136"/>
                  </a:cubicBezTo>
                  <a:cubicBezTo>
                    <a:pt x="459" y="212"/>
                    <a:pt x="383" y="280"/>
                    <a:pt x="315" y="348"/>
                  </a:cubicBezTo>
                  <a:cubicBezTo>
                    <a:pt x="281" y="391"/>
                    <a:pt x="247" y="425"/>
                    <a:pt x="213" y="459"/>
                  </a:cubicBezTo>
                  <a:cubicBezTo>
                    <a:pt x="170" y="459"/>
                    <a:pt x="136" y="493"/>
                    <a:pt x="102" y="493"/>
                  </a:cubicBezTo>
                  <a:cubicBezTo>
                    <a:pt x="35" y="527"/>
                    <a:pt x="1" y="459"/>
                    <a:pt x="35" y="391"/>
                  </a:cubicBezTo>
                  <a:cubicBezTo>
                    <a:pt x="35" y="314"/>
                    <a:pt x="102" y="246"/>
                    <a:pt x="213" y="2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8366078" y="4362820"/>
              <a:ext cx="209486" cy="203399"/>
            </a:xfrm>
            <a:custGeom>
              <a:avLst/>
              <a:gdLst/>
              <a:ahLst/>
              <a:cxnLst/>
              <a:rect l="l" t="t" r="r" b="b"/>
              <a:pathLst>
                <a:path w="6160" h="5981" extrusionOk="0">
                  <a:moveTo>
                    <a:pt x="1385" y="1351"/>
                  </a:moveTo>
                  <a:cubicBezTo>
                    <a:pt x="1844" y="1028"/>
                    <a:pt x="3687" y="3118"/>
                    <a:pt x="3687" y="3118"/>
                  </a:cubicBezTo>
                  <a:cubicBezTo>
                    <a:pt x="3687" y="3118"/>
                    <a:pt x="2762" y="1028"/>
                    <a:pt x="3152" y="714"/>
                  </a:cubicBezTo>
                  <a:lnTo>
                    <a:pt x="3152" y="714"/>
                  </a:lnTo>
                  <a:cubicBezTo>
                    <a:pt x="3543" y="425"/>
                    <a:pt x="4248" y="2871"/>
                    <a:pt x="4248" y="2871"/>
                  </a:cubicBezTo>
                  <a:cubicBezTo>
                    <a:pt x="4248" y="2871"/>
                    <a:pt x="4393" y="535"/>
                    <a:pt x="4996" y="110"/>
                  </a:cubicBezTo>
                  <a:cubicBezTo>
                    <a:pt x="5030" y="76"/>
                    <a:pt x="5098" y="34"/>
                    <a:pt x="5132" y="34"/>
                  </a:cubicBezTo>
                  <a:cubicBezTo>
                    <a:pt x="5879" y="0"/>
                    <a:pt x="5132" y="2234"/>
                    <a:pt x="5132" y="2234"/>
                  </a:cubicBezTo>
                  <a:cubicBezTo>
                    <a:pt x="5132" y="2234"/>
                    <a:pt x="6159" y="4426"/>
                    <a:pt x="5064" y="5207"/>
                  </a:cubicBezTo>
                  <a:cubicBezTo>
                    <a:pt x="5030" y="5207"/>
                    <a:pt x="4996" y="5241"/>
                    <a:pt x="4962" y="5241"/>
                  </a:cubicBezTo>
                  <a:cubicBezTo>
                    <a:pt x="3721" y="5980"/>
                    <a:pt x="2583" y="4392"/>
                    <a:pt x="2583" y="4392"/>
                  </a:cubicBezTo>
                  <a:cubicBezTo>
                    <a:pt x="2583" y="4392"/>
                    <a:pt x="391" y="4392"/>
                    <a:pt x="35" y="3967"/>
                  </a:cubicBezTo>
                  <a:cubicBezTo>
                    <a:pt x="1" y="3933"/>
                    <a:pt x="1" y="3899"/>
                    <a:pt x="35" y="3857"/>
                  </a:cubicBezTo>
                  <a:cubicBezTo>
                    <a:pt x="290" y="3721"/>
                    <a:pt x="1598" y="3789"/>
                    <a:pt x="2447" y="3857"/>
                  </a:cubicBezTo>
                  <a:cubicBezTo>
                    <a:pt x="1487" y="3432"/>
                    <a:pt x="247" y="2795"/>
                    <a:pt x="570" y="2548"/>
                  </a:cubicBezTo>
                  <a:lnTo>
                    <a:pt x="570" y="2548"/>
                  </a:lnTo>
                  <a:cubicBezTo>
                    <a:pt x="850" y="2336"/>
                    <a:pt x="1776" y="2795"/>
                    <a:pt x="2515" y="3262"/>
                  </a:cubicBezTo>
                  <a:cubicBezTo>
                    <a:pt x="1912" y="2582"/>
                    <a:pt x="1097" y="1631"/>
                    <a:pt x="1351" y="13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rot="509322">
              <a:off x="8113839" y="4427273"/>
              <a:ext cx="31491" cy="8400"/>
            </a:xfrm>
            <a:custGeom>
              <a:avLst/>
              <a:gdLst/>
              <a:ahLst/>
              <a:cxnLst/>
              <a:rect l="l" t="t" r="r" b="b"/>
              <a:pathLst>
                <a:path w="926" h="247" extrusionOk="0">
                  <a:moveTo>
                    <a:pt x="76" y="34"/>
                  </a:moveTo>
                  <a:cubicBezTo>
                    <a:pt x="76" y="0"/>
                    <a:pt x="76" y="0"/>
                    <a:pt x="110" y="0"/>
                  </a:cubicBezTo>
                  <a:cubicBezTo>
                    <a:pt x="357" y="34"/>
                    <a:pt x="637" y="34"/>
                    <a:pt x="892" y="111"/>
                  </a:cubicBezTo>
                  <a:cubicBezTo>
                    <a:pt x="926" y="145"/>
                    <a:pt x="926" y="179"/>
                    <a:pt x="892" y="179"/>
                  </a:cubicBezTo>
                  <a:lnTo>
                    <a:pt x="892" y="212"/>
                  </a:lnTo>
                  <a:cubicBezTo>
                    <a:pt x="603" y="246"/>
                    <a:pt x="323" y="212"/>
                    <a:pt x="76" y="145"/>
                  </a:cubicBezTo>
                  <a:cubicBezTo>
                    <a:pt x="0" y="111"/>
                    <a:pt x="42" y="34"/>
                    <a:pt x="76"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rot="509322">
              <a:off x="8121623" y="4400530"/>
              <a:ext cx="17956" cy="7244"/>
            </a:xfrm>
            <a:custGeom>
              <a:avLst/>
              <a:gdLst/>
              <a:ahLst/>
              <a:cxnLst/>
              <a:rect l="l" t="t" r="r" b="b"/>
              <a:pathLst>
                <a:path w="528" h="213" extrusionOk="0">
                  <a:moveTo>
                    <a:pt x="34" y="1"/>
                  </a:moveTo>
                  <a:lnTo>
                    <a:pt x="68" y="1"/>
                  </a:lnTo>
                  <a:lnTo>
                    <a:pt x="281" y="1"/>
                  </a:lnTo>
                  <a:cubicBezTo>
                    <a:pt x="357" y="1"/>
                    <a:pt x="425" y="1"/>
                    <a:pt x="493" y="43"/>
                  </a:cubicBezTo>
                  <a:cubicBezTo>
                    <a:pt x="527" y="43"/>
                    <a:pt x="527" y="77"/>
                    <a:pt x="493" y="111"/>
                  </a:cubicBezTo>
                  <a:lnTo>
                    <a:pt x="493" y="111"/>
                  </a:lnTo>
                  <a:cubicBezTo>
                    <a:pt x="357" y="213"/>
                    <a:pt x="179" y="179"/>
                    <a:pt x="34" y="111"/>
                  </a:cubicBezTo>
                  <a:cubicBezTo>
                    <a:pt x="0" y="77"/>
                    <a:pt x="34" y="43"/>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rot="509322">
              <a:off x="8132441" y="4418027"/>
              <a:ext cx="15609" cy="7278"/>
            </a:xfrm>
            <a:custGeom>
              <a:avLst/>
              <a:gdLst/>
              <a:ahLst/>
              <a:cxnLst/>
              <a:rect l="l" t="t" r="r" b="b"/>
              <a:pathLst>
                <a:path w="459" h="214" extrusionOk="0">
                  <a:moveTo>
                    <a:pt x="34" y="1"/>
                  </a:moveTo>
                  <a:lnTo>
                    <a:pt x="68" y="1"/>
                  </a:lnTo>
                  <a:cubicBezTo>
                    <a:pt x="102" y="1"/>
                    <a:pt x="179" y="35"/>
                    <a:pt x="213" y="35"/>
                  </a:cubicBezTo>
                  <a:lnTo>
                    <a:pt x="349" y="35"/>
                  </a:lnTo>
                  <a:cubicBezTo>
                    <a:pt x="425" y="35"/>
                    <a:pt x="459" y="137"/>
                    <a:pt x="391" y="171"/>
                  </a:cubicBezTo>
                  <a:lnTo>
                    <a:pt x="391" y="171"/>
                  </a:lnTo>
                  <a:cubicBezTo>
                    <a:pt x="349" y="213"/>
                    <a:pt x="247" y="213"/>
                    <a:pt x="179" y="213"/>
                  </a:cubicBezTo>
                  <a:cubicBezTo>
                    <a:pt x="102" y="171"/>
                    <a:pt x="68" y="137"/>
                    <a:pt x="0" y="103"/>
                  </a:cubicBezTo>
                  <a:cubicBezTo>
                    <a:pt x="0" y="69"/>
                    <a:pt x="0" y="35"/>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rot="509322">
              <a:off x="8260036" y="4466841"/>
              <a:ext cx="22853" cy="8400"/>
            </a:xfrm>
            <a:custGeom>
              <a:avLst/>
              <a:gdLst/>
              <a:ahLst/>
              <a:cxnLst/>
              <a:rect l="l" t="t" r="r" b="b"/>
              <a:pathLst>
                <a:path w="672" h="247" extrusionOk="0">
                  <a:moveTo>
                    <a:pt x="35" y="34"/>
                  </a:moveTo>
                  <a:cubicBezTo>
                    <a:pt x="35" y="0"/>
                    <a:pt x="77" y="0"/>
                    <a:pt x="77" y="0"/>
                  </a:cubicBezTo>
                  <a:cubicBezTo>
                    <a:pt x="179" y="34"/>
                    <a:pt x="290" y="34"/>
                    <a:pt x="358" y="68"/>
                  </a:cubicBezTo>
                  <a:cubicBezTo>
                    <a:pt x="460" y="68"/>
                    <a:pt x="536" y="68"/>
                    <a:pt x="604" y="136"/>
                  </a:cubicBezTo>
                  <a:cubicBezTo>
                    <a:pt x="672" y="136"/>
                    <a:pt x="638" y="213"/>
                    <a:pt x="604" y="247"/>
                  </a:cubicBezTo>
                  <a:lnTo>
                    <a:pt x="604" y="247"/>
                  </a:lnTo>
                  <a:cubicBezTo>
                    <a:pt x="502" y="247"/>
                    <a:pt x="426" y="247"/>
                    <a:pt x="324" y="213"/>
                  </a:cubicBezTo>
                  <a:cubicBezTo>
                    <a:pt x="247" y="170"/>
                    <a:pt x="145" y="136"/>
                    <a:pt x="35" y="102"/>
                  </a:cubicBezTo>
                  <a:cubicBezTo>
                    <a:pt x="1" y="102"/>
                    <a:pt x="1" y="34"/>
                    <a:pt x="35"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rot="509322">
              <a:off x="8163134" y="4407944"/>
              <a:ext cx="14487" cy="7244"/>
            </a:xfrm>
            <a:custGeom>
              <a:avLst/>
              <a:gdLst/>
              <a:ahLst/>
              <a:cxnLst/>
              <a:rect l="l" t="t" r="r" b="b"/>
              <a:pathLst>
                <a:path w="426" h="213" extrusionOk="0">
                  <a:moveTo>
                    <a:pt x="35" y="0"/>
                  </a:moveTo>
                  <a:lnTo>
                    <a:pt x="69" y="0"/>
                  </a:lnTo>
                  <a:cubicBezTo>
                    <a:pt x="103" y="0"/>
                    <a:pt x="179" y="0"/>
                    <a:pt x="247" y="34"/>
                  </a:cubicBezTo>
                  <a:cubicBezTo>
                    <a:pt x="281" y="34"/>
                    <a:pt x="349" y="68"/>
                    <a:pt x="391" y="102"/>
                  </a:cubicBezTo>
                  <a:cubicBezTo>
                    <a:pt x="425" y="136"/>
                    <a:pt x="425" y="170"/>
                    <a:pt x="391" y="170"/>
                  </a:cubicBezTo>
                  <a:lnTo>
                    <a:pt x="349" y="212"/>
                  </a:lnTo>
                  <a:cubicBezTo>
                    <a:pt x="315" y="212"/>
                    <a:pt x="247" y="170"/>
                    <a:pt x="179" y="170"/>
                  </a:cubicBezTo>
                  <a:cubicBezTo>
                    <a:pt x="137" y="136"/>
                    <a:pt x="69" y="102"/>
                    <a:pt x="35" y="102"/>
                  </a:cubicBezTo>
                  <a:cubicBezTo>
                    <a:pt x="1" y="68"/>
                    <a:pt x="1" y="34"/>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rot="509322">
              <a:off x="8174655" y="4427224"/>
              <a:ext cx="22853" cy="10746"/>
            </a:xfrm>
            <a:custGeom>
              <a:avLst/>
              <a:gdLst/>
              <a:ahLst/>
              <a:cxnLst/>
              <a:rect l="l" t="t" r="r" b="b"/>
              <a:pathLst>
                <a:path w="672" h="316" extrusionOk="0">
                  <a:moveTo>
                    <a:pt x="34" y="1"/>
                  </a:moveTo>
                  <a:lnTo>
                    <a:pt x="34" y="1"/>
                  </a:lnTo>
                  <a:cubicBezTo>
                    <a:pt x="136" y="35"/>
                    <a:pt x="247" y="35"/>
                    <a:pt x="349" y="69"/>
                  </a:cubicBezTo>
                  <a:cubicBezTo>
                    <a:pt x="425" y="103"/>
                    <a:pt x="561" y="103"/>
                    <a:pt x="638" y="179"/>
                  </a:cubicBezTo>
                  <a:cubicBezTo>
                    <a:pt x="672" y="179"/>
                    <a:pt x="672" y="247"/>
                    <a:pt x="638" y="247"/>
                  </a:cubicBezTo>
                  <a:lnTo>
                    <a:pt x="638" y="247"/>
                  </a:lnTo>
                  <a:cubicBezTo>
                    <a:pt x="425" y="315"/>
                    <a:pt x="179" y="179"/>
                    <a:pt x="0" y="69"/>
                  </a:cubicBezTo>
                  <a:cubicBezTo>
                    <a:pt x="0" y="69"/>
                    <a:pt x="0"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rot="509322">
              <a:off x="8166425" y="4442137"/>
              <a:ext cx="27750" cy="9556"/>
            </a:xfrm>
            <a:custGeom>
              <a:avLst/>
              <a:gdLst/>
              <a:ahLst/>
              <a:cxnLst/>
              <a:rect l="l" t="t" r="r" b="b"/>
              <a:pathLst>
                <a:path w="816" h="281" extrusionOk="0">
                  <a:moveTo>
                    <a:pt x="34" y="0"/>
                  </a:moveTo>
                  <a:lnTo>
                    <a:pt x="68" y="0"/>
                  </a:lnTo>
                  <a:cubicBezTo>
                    <a:pt x="280" y="0"/>
                    <a:pt x="603" y="34"/>
                    <a:pt x="782" y="179"/>
                  </a:cubicBezTo>
                  <a:cubicBezTo>
                    <a:pt x="816" y="179"/>
                    <a:pt x="816" y="247"/>
                    <a:pt x="782" y="247"/>
                  </a:cubicBezTo>
                  <a:lnTo>
                    <a:pt x="782" y="281"/>
                  </a:lnTo>
                  <a:cubicBezTo>
                    <a:pt x="637" y="281"/>
                    <a:pt x="527" y="247"/>
                    <a:pt x="425" y="213"/>
                  </a:cubicBezTo>
                  <a:cubicBezTo>
                    <a:pt x="280" y="179"/>
                    <a:pt x="178" y="145"/>
                    <a:pt x="34" y="111"/>
                  </a:cubicBezTo>
                  <a:cubicBezTo>
                    <a:pt x="0" y="68"/>
                    <a:pt x="0" y="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rot="509322">
              <a:off x="8212433" y="4460993"/>
              <a:ext cx="24009" cy="8400"/>
            </a:xfrm>
            <a:custGeom>
              <a:avLst/>
              <a:gdLst/>
              <a:ahLst/>
              <a:cxnLst/>
              <a:rect l="l" t="t" r="r" b="b"/>
              <a:pathLst>
                <a:path w="706" h="247" extrusionOk="0">
                  <a:moveTo>
                    <a:pt x="35" y="0"/>
                  </a:moveTo>
                  <a:lnTo>
                    <a:pt x="103" y="0"/>
                  </a:lnTo>
                  <a:cubicBezTo>
                    <a:pt x="171" y="34"/>
                    <a:pt x="281" y="34"/>
                    <a:pt x="383" y="34"/>
                  </a:cubicBezTo>
                  <a:cubicBezTo>
                    <a:pt x="425" y="34"/>
                    <a:pt x="459" y="68"/>
                    <a:pt x="493" y="68"/>
                  </a:cubicBezTo>
                  <a:lnTo>
                    <a:pt x="672" y="68"/>
                  </a:lnTo>
                  <a:cubicBezTo>
                    <a:pt x="706" y="68"/>
                    <a:pt x="706" y="136"/>
                    <a:pt x="672" y="179"/>
                  </a:cubicBezTo>
                  <a:lnTo>
                    <a:pt x="672" y="179"/>
                  </a:lnTo>
                  <a:cubicBezTo>
                    <a:pt x="493" y="247"/>
                    <a:pt x="247" y="213"/>
                    <a:pt x="69" y="136"/>
                  </a:cubicBezTo>
                  <a:cubicBezTo>
                    <a:pt x="1" y="136"/>
                    <a:pt x="1" y="34"/>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rot="509322">
              <a:off x="8224598" y="4436823"/>
              <a:ext cx="20541" cy="7278"/>
            </a:xfrm>
            <a:custGeom>
              <a:avLst/>
              <a:gdLst/>
              <a:ahLst/>
              <a:cxnLst/>
              <a:rect l="l" t="t" r="r" b="b"/>
              <a:pathLst>
                <a:path w="604" h="214" extrusionOk="0">
                  <a:moveTo>
                    <a:pt x="34" y="1"/>
                  </a:moveTo>
                  <a:lnTo>
                    <a:pt x="68" y="1"/>
                  </a:lnTo>
                  <a:cubicBezTo>
                    <a:pt x="136" y="1"/>
                    <a:pt x="246" y="35"/>
                    <a:pt x="314" y="35"/>
                  </a:cubicBezTo>
                  <a:cubicBezTo>
                    <a:pt x="391" y="35"/>
                    <a:pt x="493" y="1"/>
                    <a:pt x="561" y="35"/>
                  </a:cubicBezTo>
                  <a:cubicBezTo>
                    <a:pt x="603" y="77"/>
                    <a:pt x="603" y="111"/>
                    <a:pt x="561" y="145"/>
                  </a:cubicBezTo>
                  <a:lnTo>
                    <a:pt x="561" y="145"/>
                  </a:lnTo>
                  <a:cubicBezTo>
                    <a:pt x="493" y="213"/>
                    <a:pt x="391" y="179"/>
                    <a:pt x="314" y="179"/>
                  </a:cubicBezTo>
                  <a:cubicBezTo>
                    <a:pt x="212" y="179"/>
                    <a:pt x="136" y="145"/>
                    <a:pt x="34" y="111"/>
                  </a:cubicBezTo>
                  <a:cubicBezTo>
                    <a:pt x="0" y="77"/>
                    <a:pt x="0" y="35"/>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rot="509322">
              <a:off x="8201767" y="4417303"/>
              <a:ext cx="15643" cy="7244"/>
            </a:xfrm>
            <a:custGeom>
              <a:avLst/>
              <a:gdLst/>
              <a:ahLst/>
              <a:cxnLst/>
              <a:rect l="l" t="t" r="r" b="b"/>
              <a:pathLst>
                <a:path w="460" h="213" extrusionOk="0">
                  <a:moveTo>
                    <a:pt x="34" y="0"/>
                  </a:moveTo>
                  <a:lnTo>
                    <a:pt x="77" y="0"/>
                  </a:lnTo>
                  <a:cubicBezTo>
                    <a:pt x="145" y="0"/>
                    <a:pt x="179" y="34"/>
                    <a:pt x="247" y="34"/>
                  </a:cubicBezTo>
                  <a:cubicBezTo>
                    <a:pt x="289" y="34"/>
                    <a:pt x="323" y="34"/>
                    <a:pt x="323" y="68"/>
                  </a:cubicBezTo>
                  <a:cubicBezTo>
                    <a:pt x="357" y="68"/>
                    <a:pt x="391" y="68"/>
                    <a:pt x="425" y="110"/>
                  </a:cubicBezTo>
                  <a:cubicBezTo>
                    <a:pt x="459" y="110"/>
                    <a:pt x="459" y="178"/>
                    <a:pt x="425" y="212"/>
                  </a:cubicBezTo>
                  <a:lnTo>
                    <a:pt x="425" y="212"/>
                  </a:lnTo>
                  <a:lnTo>
                    <a:pt x="323" y="212"/>
                  </a:lnTo>
                  <a:lnTo>
                    <a:pt x="213" y="212"/>
                  </a:lnTo>
                  <a:cubicBezTo>
                    <a:pt x="145" y="178"/>
                    <a:pt x="77" y="144"/>
                    <a:pt x="34" y="110"/>
                  </a:cubicBezTo>
                  <a:cubicBezTo>
                    <a:pt x="0" y="68"/>
                    <a:pt x="0" y="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rot="509322">
              <a:off x="8264589" y="4442726"/>
              <a:ext cx="19384" cy="11018"/>
            </a:xfrm>
            <a:custGeom>
              <a:avLst/>
              <a:gdLst/>
              <a:ahLst/>
              <a:cxnLst/>
              <a:rect l="l" t="t" r="r" b="b"/>
              <a:pathLst>
                <a:path w="570" h="324" extrusionOk="0">
                  <a:moveTo>
                    <a:pt x="77" y="35"/>
                  </a:moveTo>
                  <a:cubicBezTo>
                    <a:pt x="77" y="1"/>
                    <a:pt x="111" y="1"/>
                    <a:pt x="111" y="35"/>
                  </a:cubicBezTo>
                  <a:cubicBezTo>
                    <a:pt x="179" y="77"/>
                    <a:pt x="290" y="111"/>
                    <a:pt x="358" y="111"/>
                  </a:cubicBezTo>
                  <a:cubicBezTo>
                    <a:pt x="426" y="111"/>
                    <a:pt x="502" y="111"/>
                    <a:pt x="570" y="179"/>
                  </a:cubicBezTo>
                  <a:cubicBezTo>
                    <a:pt x="570" y="213"/>
                    <a:pt x="570" y="247"/>
                    <a:pt x="536" y="247"/>
                  </a:cubicBezTo>
                  <a:lnTo>
                    <a:pt x="536" y="290"/>
                  </a:lnTo>
                  <a:cubicBezTo>
                    <a:pt x="468" y="324"/>
                    <a:pt x="358" y="290"/>
                    <a:pt x="290" y="290"/>
                  </a:cubicBezTo>
                  <a:cubicBezTo>
                    <a:pt x="213" y="247"/>
                    <a:pt x="145" y="213"/>
                    <a:pt x="43" y="145"/>
                  </a:cubicBezTo>
                  <a:cubicBezTo>
                    <a:pt x="1" y="111"/>
                    <a:pt x="43" y="77"/>
                    <a:pt x="77"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rot="509322">
              <a:off x="8079767" y="4402060"/>
              <a:ext cx="24281" cy="9862"/>
            </a:xfrm>
            <a:custGeom>
              <a:avLst/>
              <a:gdLst/>
              <a:ahLst/>
              <a:cxnLst/>
              <a:rect l="l" t="t" r="r" b="b"/>
              <a:pathLst>
                <a:path w="714" h="290" extrusionOk="0">
                  <a:moveTo>
                    <a:pt x="34" y="43"/>
                  </a:moveTo>
                  <a:lnTo>
                    <a:pt x="77" y="43"/>
                  </a:lnTo>
                  <a:cubicBezTo>
                    <a:pt x="179" y="1"/>
                    <a:pt x="289" y="43"/>
                    <a:pt x="357" y="43"/>
                  </a:cubicBezTo>
                  <a:cubicBezTo>
                    <a:pt x="459" y="77"/>
                    <a:pt x="569" y="77"/>
                    <a:pt x="671" y="111"/>
                  </a:cubicBezTo>
                  <a:cubicBezTo>
                    <a:pt x="714" y="145"/>
                    <a:pt x="714" y="213"/>
                    <a:pt x="671" y="256"/>
                  </a:cubicBezTo>
                  <a:lnTo>
                    <a:pt x="637" y="256"/>
                  </a:lnTo>
                  <a:cubicBezTo>
                    <a:pt x="535" y="290"/>
                    <a:pt x="425" y="213"/>
                    <a:pt x="323" y="213"/>
                  </a:cubicBezTo>
                  <a:cubicBezTo>
                    <a:pt x="247" y="179"/>
                    <a:pt x="145" y="179"/>
                    <a:pt x="34" y="145"/>
                  </a:cubicBezTo>
                  <a:cubicBezTo>
                    <a:pt x="0" y="111"/>
                    <a:pt x="0" y="43"/>
                    <a:pt x="34" y="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8123306" y="4256437"/>
              <a:ext cx="19078" cy="9590"/>
            </a:xfrm>
            <a:custGeom>
              <a:avLst/>
              <a:gdLst/>
              <a:ahLst/>
              <a:cxnLst/>
              <a:rect l="l" t="t" r="r" b="b"/>
              <a:pathLst>
                <a:path w="561" h="282" extrusionOk="0">
                  <a:moveTo>
                    <a:pt x="34" y="1"/>
                  </a:moveTo>
                  <a:lnTo>
                    <a:pt x="102" y="1"/>
                  </a:lnTo>
                  <a:cubicBezTo>
                    <a:pt x="136" y="1"/>
                    <a:pt x="170" y="1"/>
                    <a:pt x="213" y="35"/>
                  </a:cubicBezTo>
                  <a:lnTo>
                    <a:pt x="213" y="1"/>
                  </a:lnTo>
                  <a:lnTo>
                    <a:pt x="247" y="1"/>
                  </a:lnTo>
                  <a:cubicBezTo>
                    <a:pt x="281" y="35"/>
                    <a:pt x="315" y="35"/>
                    <a:pt x="349" y="69"/>
                  </a:cubicBezTo>
                  <a:cubicBezTo>
                    <a:pt x="425" y="69"/>
                    <a:pt x="493" y="111"/>
                    <a:pt x="561" y="145"/>
                  </a:cubicBezTo>
                  <a:cubicBezTo>
                    <a:pt x="561" y="179"/>
                    <a:pt x="561" y="247"/>
                    <a:pt x="527" y="247"/>
                  </a:cubicBezTo>
                  <a:cubicBezTo>
                    <a:pt x="527" y="281"/>
                    <a:pt x="493" y="281"/>
                    <a:pt x="493" y="281"/>
                  </a:cubicBezTo>
                  <a:cubicBezTo>
                    <a:pt x="425" y="281"/>
                    <a:pt x="349" y="247"/>
                    <a:pt x="281" y="213"/>
                  </a:cubicBezTo>
                  <a:cubicBezTo>
                    <a:pt x="213" y="179"/>
                    <a:pt x="136" y="145"/>
                    <a:pt x="68" y="111"/>
                  </a:cubicBezTo>
                  <a:cubicBezTo>
                    <a:pt x="0" y="111"/>
                    <a:pt x="0" y="35"/>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8100181" y="4251540"/>
              <a:ext cx="18228" cy="9862"/>
            </a:xfrm>
            <a:custGeom>
              <a:avLst/>
              <a:gdLst/>
              <a:ahLst/>
              <a:cxnLst/>
              <a:rect l="l" t="t" r="r" b="b"/>
              <a:pathLst>
                <a:path w="536" h="290" extrusionOk="0">
                  <a:moveTo>
                    <a:pt x="1" y="43"/>
                  </a:moveTo>
                  <a:lnTo>
                    <a:pt x="43" y="0"/>
                  </a:lnTo>
                  <a:cubicBezTo>
                    <a:pt x="213" y="43"/>
                    <a:pt x="357" y="111"/>
                    <a:pt x="502" y="179"/>
                  </a:cubicBezTo>
                  <a:cubicBezTo>
                    <a:pt x="536" y="179"/>
                    <a:pt x="536" y="213"/>
                    <a:pt x="502" y="255"/>
                  </a:cubicBezTo>
                  <a:lnTo>
                    <a:pt x="502" y="255"/>
                  </a:lnTo>
                  <a:cubicBezTo>
                    <a:pt x="323" y="289"/>
                    <a:pt x="145" y="213"/>
                    <a:pt x="1" y="1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8127931" y="4275821"/>
              <a:ext cx="20541" cy="10712"/>
            </a:xfrm>
            <a:custGeom>
              <a:avLst/>
              <a:gdLst/>
              <a:ahLst/>
              <a:cxnLst/>
              <a:rect l="l" t="t" r="r" b="b"/>
              <a:pathLst>
                <a:path w="604" h="315" extrusionOk="0">
                  <a:moveTo>
                    <a:pt x="34" y="0"/>
                  </a:moveTo>
                  <a:lnTo>
                    <a:pt x="77" y="0"/>
                  </a:lnTo>
                  <a:cubicBezTo>
                    <a:pt x="145" y="34"/>
                    <a:pt x="247" y="68"/>
                    <a:pt x="357" y="68"/>
                  </a:cubicBezTo>
                  <a:cubicBezTo>
                    <a:pt x="425" y="102"/>
                    <a:pt x="535" y="102"/>
                    <a:pt x="569" y="178"/>
                  </a:cubicBezTo>
                  <a:cubicBezTo>
                    <a:pt x="603" y="178"/>
                    <a:pt x="603" y="246"/>
                    <a:pt x="569" y="280"/>
                  </a:cubicBezTo>
                  <a:lnTo>
                    <a:pt x="569" y="280"/>
                  </a:lnTo>
                  <a:cubicBezTo>
                    <a:pt x="459" y="314"/>
                    <a:pt x="391" y="280"/>
                    <a:pt x="289" y="246"/>
                  </a:cubicBezTo>
                  <a:cubicBezTo>
                    <a:pt x="213" y="212"/>
                    <a:pt x="111" y="136"/>
                    <a:pt x="34" y="102"/>
                  </a:cubicBezTo>
                  <a:cubicBezTo>
                    <a:pt x="0" y="68"/>
                    <a:pt x="0" y="34"/>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8132828" y="4298640"/>
              <a:ext cx="17956" cy="9556"/>
            </a:xfrm>
            <a:custGeom>
              <a:avLst/>
              <a:gdLst/>
              <a:ahLst/>
              <a:cxnLst/>
              <a:rect l="l" t="t" r="r" b="b"/>
              <a:pathLst>
                <a:path w="528" h="281" extrusionOk="0">
                  <a:moveTo>
                    <a:pt x="1" y="0"/>
                  </a:moveTo>
                  <a:lnTo>
                    <a:pt x="1" y="0"/>
                  </a:lnTo>
                  <a:cubicBezTo>
                    <a:pt x="103" y="0"/>
                    <a:pt x="179" y="34"/>
                    <a:pt x="247" y="68"/>
                  </a:cubicBezTo>
                  <a:cubicBezTo>
                    <a:pt x="315" y="102"/>
                    <a:pt x="425" y="102"/>
                    <a:pt x="493" y="145"/>
                  </a:cubicBezTo>
                  <a:cubicBezTo>
                    <a:pt x="527" y="178"/>
                    <a:pt x="527" y="246"/>
                    <a:pt x="493" y="246"/>
                  </a:cubicBezTo>
                  <a:cubicBezTo>
                    <a:pt x="493" y="280"/>
                    <a:pt x="459" y="280"/>
                    <a:pt x="459" y="280"/>
                  </a:cubicBezTo>
                  <a:cubicBezTo>
                    <a:pt x="391" y="280"/>
                    <a:pt x="281" y="246"/>
                    <a:pt x="179" y="178"/>
                  </a:cubicBezTo>
                  <a:cubicBezTo>
                    <a:pt x="103" y="145"/>
                    <a:pt x="35" y="102"/>
                    <a:pt x="1"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8159422" y="4276943"/>
              <a:ext cx="21697" cy="13331"/>
            </a:xfrm>
            <a:custGeom>
              <a:avLst/>
              <a:gdLst/>
              <a:ahLst/>
              <a:cxnLst/>
              <a:rect l="l" t="t" r="r" b="b"/>
              <a:pathLst>
                <a:path w="638" h="392" extrusionOk="0">
                  <a:moveTo>
                    <a:pt x="34" y="1"/>
                  </a:moveTo>
                  <a:lnTo>
                    <a:pt x="68" y="1"/>
                  </a:lnTo>
                  <a:cubicBezTo>
                    <a:pt x="170" y="35"/>
                    <a:pt x="280" y="69"/>
                    <a:pt x="348" y="145"/>
                  </a:cubicBezTo>
                  <a:cubicBezTo>
                    <a:pt x="459" y="179"/>
                    <a:pt x="527" y="179"/>
                    <a:pt x="595" y="247"/>
                  </a:cubicBezTo>
                  <a:cubicBezTo>
                    <a:pt x="637" y="281"/>
                    <a:pt x="637" y="358"/>
                    <a:pt x="595" y="358"/>
                  </a:cubicBezTo>
                  <a:cubicBezTo>
                    <a:pt x="561" y="392"/>
                    <a:pt x="561" y="392"/>
                    <a:pt x="527" y="392"/>
                  </a:cubicBezTo>
                  <a:cubicBezTo>
                    <a:pt x="459" y="392"/>
                    <a:pt x="348" y="315"/>
                    <a:pt x="280" y="247"/>
                  </a:cubicBezTo>
                  <a:cubicBezTo>
                    <a:pt x="170" y="213"/>
                    <a:pt x="102" y="145"/>
                    <a:pt x="34" y="103"/>
                  </a:cubicBezTo>
                  <a:cubicBezTo>
                    <a:pt x="0" y="69"/>
                    <a:pt x="0" y="35"/>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8166632" y="4300953"/>
              <a:ext cx="22853" cy="14453"/>
            </a:xfrm>
            <a:custGeom>
              <a:avLst/>
              <a:gdLst/>
              <a:ahLst/>
              <a:cxnLst/>
              <a:rect l="l" t="t" r="r" b="b"/>
              <a:pathLst>
                <a:path w="672" h="425" extrusionOk="0">
                  <a:moveTo>
                    <a:pt x="34" y="34"/>
                  </a:moveTo>
                  <a:cubicBezTo>
                    <a:pt x="34" y="0"/>
                    <a:pt x="68" y="0"/>
                    <a:pt x="68" y="0"/>
                  </a:cubicBezTo>
                  <a:cubicBezTo>
                    <a:pt x="170" y="34"/>
                    <a:pt x="281" y="110"/>
                    <a:pt x="383" y="144"/>
                  </a:cubicBezTo>
                  <a:cubicBezTo>
                    <a:pt x="459" y="178"/>
                    <a:pt x="561" y="246"/>
                    <a:pt x="638" y="289"/>
                  </a:cubicBezTo>
                  <a:cubicBezTo>
                    <a:pt x="672" y="323"/>
                    <a:pt x="672" y="357"/>
                    <a:pt x="638" y="391"/>
                  </a:cubicBezTo>
                  <a:lnTo>
                    <a:pt x="595" y="391"/>
                  </a:lnTo>
                  <a:cubicBezTo>
                    <a:pt x="383" y="425"/>
                    <a:pt x="136" y="246"/>
                    <a:pt x="34" y="110"/>
                  </a:cubicBezTo>
                  <a:cubicBezTo>
                    <a:pt x="0" y="77"/>
                    <a:pt x="0" y="34"/>
                    <a:pt x="34"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8183397" y="4328669"/>
              <a:ext cx="15609" cy="9556"/>
            </a:xfrm>
            <a:custGeom>
              <a:avLst/>
              <a:gdLst/>
              <a:ahLst/>
              <a:cxnLst/>
              <a:rect l="l" t="t" r="r" b="b"/>
              <a:pathLst>
                <a:path w="459" h="281" extrusionOk="0">
                  <a:moveTo>
                    <a:pt x="34" y="35"/>
                  </a:moveTo>
                  <a:cubicBezTo>
                    <a:pt x="68" y="1"/>
                    <a:pt x="68" y="1"/>
                    <a:pt x="102" y="1"/>
                  </a:cubicBezTo>
                  <a:cubicBezTo>
                    <a:pt x="145" y="35"/>
                    <a:pt x="213" y="35"/>
                    <a:pt x="247" y="69"/>
                  </a:cubicBezTo>
                  <a:cubicBezTo>
                    <a:pt x="314" y="69"/>
                    <a:pt x="391" y="69"/>
                    <a:pt x="459" y="145"/>
                  </a:cubicBezTo>
                  <a:cubicBezTo>
                    <a:pt x="459" y="179"/>
                    <a:pt x="459" y="213"/>
                    <a:pt x="425" y="247"/>
                  </a:cubicBezTo>
                  <a:lnTo>
                    <a:pt x="425" y="247"/>
                  </a:lnTo>
                  <a:cubicBezTo>
                    <a:pt x="357" y="281"/>
                    <a:pt x="280" y="247"/>
                    <a:pt x="213" y="247"/>
                  </a:cubicBezTo>
                  <a:cubicBezTo>
                    <a:pt x="145" y="213"/>
                    <a:pt x="68" y="179"/>
                    <a:pt x="34" y="145"/>
                  </a:cubicBezTo>
                  <a:cubicBezTo>
                    <a:pt x="0" y="111"/>
                    <a:pt x="0" y="35"/>
                    <a:pt x="34"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8197816" y="4308162"/>
              <a:ext cx="19418" cy="13331"/>
            </a:xfrm>
            <a:custGeom>
              <a:avLst/>
              <a:gdLst/>
              <a:ahLst/>
              <a:cxnLst/>
              <a:rect l="l" t="t" r="r" b="b"/>
              <a:pathLst>
                <a:path w="571" h="392" extrusionOk="0">
                  <a:moveTo>
                    <a:pt x="35" y="0"/>
                  </a:moveTo>
                  <a:lnTo>
                    <a:pt x="69" y="0"/>
                  </a:lnTo>
                  <a:cubicBezTo>
                    <a:pt x="145" y="34"/>
                    <a:pt x="213" y="111"/>
                    <a:pt x="281" y="111"/>
                  </a:cubicBezTo>
                  <a:cubicBezTo>
                    <a:pt x="358" y="145"/>
                    <a:pt x="426" y="179"/>
                    <a:pt x="494" y="213"/>
                  </a:cubicBezTo>
                  <a:cubicBezTo>
                    <a:pt x="570" y="213"/>
                    <a:pt x="570" y="289"/>
                    <a:pt x="528" y="323"/>
                  </a:cubicBezTo>
                  <a:lnTo>
                    <a:pt x="494" y="323"/>
                  </a:lnTo>
                  <a:cubicBezTo>
                    <a:pt x="315" y="391"/>
                    <a:pt x="103" y="247"/>
                    <a:pt x="1" y="77"/>
                  </a:cubicBezTo>
                  <a:cubicBezTo>
                    <a:pt x="1" y="34"/>
                    <a:pt x="1"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8195504" y="4287656"/>
              <a:ext cx="17956" cy="11018"/>
            </a:xfrm>
            <a:custGeom>
              <a:avLst/>
              <a:gdLst/>
              <a:ahLst/>
              <a:cxnLst/>
              <a:rect l="l" t="t" r="r" b="b"/>
              <a:pathLst>
                <a:path w="528" h="324" extrusionOk="0">
                  <a:moveTo>
                    <a:pt x="35" y="43"/>
                  </a:moveTo>
                  <a:cubicBezTo>
                    <a:pt x="69" y="0"/>
                    <a:pt x="69" y="0"/>
                    <a:pt x="103" y="0"/>
                  </a:cubicBezTo>
                  <a:cubicBezTo>
                    <a:pt x="137" y="77"/>
                    <a:pt x="213" y="77"/>
                    <a:pt x="281" y="111"/>
                  </a:cubicBezTo>
                  <a:cubicBezTo>
                    <a:pt x="349" y="145"/>
                    <a:pt x="426" y="145"/>
                    <a:pt x="494" y="179"/>
                  </a:cubicBezTo>
                  <a:cubicBezTo>
                    <a:pt x="528" y="213"/>
                    <a:pt x="528" y="289"/>
                    <a:pt x="494" y="289"/>
                  </a:cubicBezTo>
                  <a:cubicBezTo>
                    <a:pt x="460" y="289"/>
                    <a:pt x="460" y="323"/>
                    <a:pt x="460" y="323"/>
                  </a:cubicBezTo>
                  <a:cubicBezTo>
                    <a:pt x="383" y="323"/>
                    <a:pt x="281" y="289"/>
                    <a:pt x="247" y="255"/>
                  </a:cubicBezTo>
                  <a:cubicBezTo>
                    <a:pt x="171" y="213"/>
                    <a:pt x="103" y="179"/>
                    <a:pt x="35" y="111"/>
                  </a:cubicBezTo>
                  <a:cubicBezTo>
                    <a:pt x="1" y="111"/>
                    <a:pt x="1" y="43"/>
                    <a:pt x="35"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8238863" y="4328669"/>
              <a:ext cx="20234" cy="11018"/>
            </a:xfrm>
            <a:custGeom>
              <a:avLst/>
              <a:gdLst/>
              <a:ahLst/>
              <a:cxnLst/>
              <a:rect l="l" t="t" r="r" b="b"/>
              <a:pathLst>
                <a:path w="595" h="324" extrusionOk="0">
                  <a:moveTo>
                    <a:pt x="34" y="1"/>
                  </a:moveTo>
                  <a:lnTo>
                    <a:pt x="68" y="1"/>
                  </a:lnTo>
                  <a:cubicBezTo>
                    <a:pt x="170" y="35"/>
                    <a:pt x="247" y="35"/>
                    <a:pt x="314" y="69"/>
                  </a:cubicBezTo>
                  <a:cubicBezTo>
                    <a:pt x="382" y="111"/>
                    <a:pt x="459" y="111"/>
                    <a:pt x="561" y="145"/>
                  </a:cubicBezTo>
                  <a:cubicBezTo>
                    <a:pt x="595" y="179"/>
                    <a:pt x="595" y="247"/>
                    <a:pt x="561" y="281"/>
                  </a:cubicBezTo>
                  <a:lnTo>
                    <a:pt x="527" y="281"/>
                  </a:lnTo>
                  <a:cubicBezTo>
                    <a:pt x="348" y="323"/>
                    <a:pt x="136" y="213"/>
                    <a:pt x="0" y="69"/>
                  </a:cubicBezTo>
                  <a:cubicBezTo>
                    <a:pt x="0" y="35"/>
                    <a:pt x="0" y="35"/>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8221792" y="4339653"/>
              <a:ext cx="21731" cy="13025"/>
            </a:xfrm>
            <a:custGeom>
              <a:avLst/>
              <a:gdLst/>
              <a:ahLst/>
              <a:cxnLst/>
              <a:rect l="l" t="t" r="r" b="b"/>
              <a:pathLst>
                <a:path w="639" h="383" extrusionOk="0">
                  <a:moveTo>
                    <a:pt x="35" y="34"/>
                  </a:moveTo>
                  <a:cubicBezTo>
                    <a:pt x="35" y="0"/>
                    <a:pt x="77" y="0"/>
                    <a:pt x="77" y="0"/>
                  </a:cubicBezTo>
                  <a:cubicBezTo>
                    <a:pt x="179" y="34"/>
                    <a:pt x="290" y="68"/>
                    <a:pt x="358" y="136"/>
                  </a:cubicBezTo>
                  <a:cubicBezTo>
                    <a:pt x="460" y="170"/>
                    <a:pt x="536" y="213"/>
                    <a:pt x="604" y="281"/>
                  </a:cubicBezTo>
                  <a:cubicBezTo>
                    <a:pt x="638" y="315"/>
                    <a:pt x="638" y="349"/>
                    <a:pt x="604" y="383"/>
                  </a:cubicBezTo>
                  <a:lnTo>
                    <a:pt x="570" y="383"/>
                  </a:lnTo>
                  <a:cubicBezTo>
                    <a:pt x="460" y="383"/>
                    <a:pt x="392" y="349"/>
                    <a:pt x="290" y="315"/>
                  </a:cubicBezTo>
                  <a:cubicBezTo>
                    <a:pt x="179" y="247"/>
                    <a:pt x="77" y="213"/>
                    <a:pt x="35" y="102"/>
                  </a:cubicBezTo>
                  <a:cubicBezTo>
                    <a:pt x="1" y="68"/>
                    <a:pt x="1" y="34"/>
                    <a:pt x="35"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8266308" y="4358731"/>
              <a:ext cx="19384" cy="10984"/>
            </a:xfrm>
            <a:custGeom>
              <a:avLst/>
              <a:gdLst/>
              <a:ahLst/>
              <a:cxnLst/>
              <a:rect l="l" t="t" r="r" b="b"/>
              <a:pathLst>
                <a:path w="570" h="323" extrusionOk="0">
                  <a:moveTo>
                    <a:pt x="43" y="0"/>
                  </a:moveTo>
                  <a:lnTo>
                    <a:pt x="111" y="0"/>
                  </a:lnTo>
                  <a:cubicBezTo>
                    <a:pt x="179" y="34"/>
                    <a:pt x="255" y="76"/>
                    <a:pt x="323" y="110"/>
                  </a:cubicBezTo>
                  <a:cubicBezTo>
                    <a:pt x="391" y="144"/>
                    <a:pt x="467" y="144"/>
                    <a:pt x="535" y="212"/>
                  </a:cubicBezTo>
                  <a:cubicBezTo>
                    <a:pt x="569" y="212"/>
                    <a:pt x="569" y="289"/>
                    <a:pt x="535" y="323"/>
                  </a:cubicBezTo>
                  <a:lnTo>
                    <a:pt x="501" y="323"/>
                  </a:lnTo>
                  <a:cubicBezTo>
                    <a:pt x="323" y="323"/>
                    <a:pt x="145" y="212"/>
                    <a:pt x="43" y="110"/>
                  </a:cubicBezTo>
                  <a:cubicBezTo>
                    <a:pt x="0" y="76"/>
                    <a:pt x="0" y="34"/>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8225567" y="4357575"/>
              <a:ext cx="20541" cy="12141"/>
            </a:xfrm>
            <a:custGeom>
              <a:avLst/>
              <a:gdLst/>
              <a:ahLst/>
              <a:cxnLst/>
              <a:rect l="l" t="t" r="r" b="b"/>
              <a:pathLst>
                <a:path w="604" h="357" extrusionOk="0">
                  <a:moveTo>
                    <a:pt x="34" y="0"/>
                  </a:moveTo>
                  <a:lnTo>
                    <a:pt x="68" y="0"/>
                  </a:lnTo>
                  <a:cubicBezTo>
                    <a:pt x="136" y="34"/>
                    <a:pt x="213" y="68"/>
                    <a:pt x="315" y="110"/>
                  </a:cubicBezTo>
                  <a:cubicBezTo>
                    <a:pt x="391" y="144"/>
                    <a:pt x="493" y="144"/>
                    <a:pt x="527" y="212"/>
                  </a:cubicBezTo>
                  <a:cubicBezTo>
                    <a:pt x="561" y="246"/>
                    <a:pt x="604" y="323"/>
                    <a:pt x="527" y="323"/>
                  </a:cubicBezTo>
                  <a:lnTo>
                    <a:pt x="527" y="357"/>
                  </a:lnTo>
                  <a:cubicBezTo>
                    <a:pt x="425" y="357"/>
                    <a:pt x="315" y="323"/>
                    <a:pt x="247" y="280"/>
                  </a:cubicBezTo>
                  <a:cubicBezTo>
                    <a:pt x="179" y="212"/>
                    <a:pt x="102" y="178"/>
                    <a:pt x="0" y="110"/>
                  </a:cubicBezTo>
                  <a:cubicBezTo>
                    <a:pt x="0" y="68"/>
                    <a:pt x="0" y="34"/>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rot="509322">
              <a:off x="8290787" y="4379816"/>
              <a:ext cx="14487" cy="7244"/>
            </a:xfrm>
            <a:custGeom>
              <a:avLst/>
              <a:gdLst/>
              <a:ahLst/>
              <a:cxnLst/>
              <a:rect l="l" t="t" r="r" b="b"/>
              <a:pathLst>
                <a:path w="426" h="213" extrusionOk="0">
                  <a:moveTo>
                    <a:pt x="43" y="34"/>
                  </a:moveTo>
                  <a:cubicBezTo>
                    <a:pt x="43" y="0"/>
                    <a:pt x="43" y="0"/>
                    <a:pt x="77" y="0"/>
                  </a:cubicBezTo>
                  <a:cubicBezTo>
                    <a:pt x="111" y="34"/>
                    <a:pt x="179" y="34"/>
                    <a:pt x="256" y="34"/>
                  </a:cubicBezTo>
                  <a:cubicBezTo>
                    <a:pt x="290" y="68"/>
                    <a:pt x="358" y="68"/>
                    <a:pt x="392" y="111"/>
                  </a:cubicBezTo>
                  <a:cubicBezTo>
                    <a:pt x="426" y="145"/>
                    <a:pt x="392" y="179"/>
                    <a:pt x="392" y="179"/>
                  </a:cubicBezTo>
                  <a:lnTo>
                    <a:pt x="358" y="213"/>
                  </a:lnTo>
                  <a:cubicBezTo>
                    <a:pt x="324" y="213"/>
                    <a:pt x="256" y="179"/>
                    <a:pt x="213" y="179"/>
                  </a:cubicBezTo>
                  <a:cubicBezTo>
                    <a:pt x="145" y="145"/>
                    <a:pt x="111" y="111"/>
                    <a:pt x="43" y="111"/>
                  </a:cubicBezTo>
                  <a:cubicBezTo>
                    <a:pt x="1" y="68"/>
                    <a:pt x="1" y="34"/>
                    <a:pt x="4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2"/>
          <p:cNvGrpSpPr/>
          <p:nvPr/>
        </p:nvGrpSpPr>
        <p:grpSpPr>
          <a:xfrm>
            <a:off x="199108" y="22273"/>
            <a:ext cx="8061172" cy="5001551"/>
            <a:chOff x="199108" y="22273"/>
            <a:chExt cx="8061172" cy="5001551"/>
          </a:xfrm>
        </p:grpSpPr>
        <p:sp>
          <p:nvSpPr>
            <p:cNvPr id="546" name="Google Shape;546;p32"/>
            <p:cNvSpPr/>
            <p:nvPr/>
          </p:nvSpPr>
          <p:spPr>
            <a:xfrm>
              <a:off x="2879715" y="283417"/>
              <a:ext cx="2133188" cy="609278"/>
            </a:xfrm>
            <a:custGeom>
              <a:avLst/>
              <a:gdLst/>
              <a:ahLst/>
              <a:cxnLst/>
              <a:rect l="l" t="t" r="r" b="b"/>
              <a:pathLst>
                <a:path w="62727" h="17916" extrusionOk="0">
                  <a:moveTo>
                    <a:pt x="41234" y="0"/>
                  </a:moveTo>
                  <a:lnTo>
                    <a:pt x="40988" y="0"/>
                  </a:lnTo>
                  <a:cubicBezTo>
                    <a:pt x="29766" y="77"/>
                    <a:pt x="13592" y="3050"/>
                    <a:pt x="179" y="17100"/>
                  </a:cubicBezTo>
                  <a:cubicBezTo>
                    <a:pt x="145" y="17134"/>
                    <a:pt x="111" y="17168"/>
                    <a:pt x="77" y="17245"/>
                  </a:cubicBezTo>
                  <a:cubicBezTo>
                    <a:pt x="0" y="17415"/>
                    <a:pt x="34" y="17627"/>
                    <a:pt x="213" y="17772"/>
                  </a:cubicBezTo>
                  <a:cubicBezTo>
                    <a:pt x="289" y="17882"/>
                    <a:pt x="425" y="17916"/>
                    <a:pt x="535" y="17916"/>
                  </a:cubicBezTo>
                  <a:cubicBezTo>
                    <a:pt x="671" y="17916"/>
                    <a:pt x="782" y="17840"/>
                    <a:pt x="884" y="17772"/>
                  </a:cubicBezTo>
                  <a:cubicBezTo>
                    <a:pt x="14051" y="3967"/>
                    <a:pt x="29945" y="1028"/>
                    <a:pt x="40988" y="994"/>
                  </a:cubicBezTo>
                  <a:lnTo>
                    <a:pt x="41234" y="994"/>
                  </a:lnTo>
                  <a:cubicBezTo>
                    <a:pt x="53093" y="994"/>
                    <a:pt x="61911" y="4214"/>
                    <a:pt x="62013" y="4248"/>
                  </a:cubicBezTo>
                  <a:cubicBezTo>
                    <a:pt x="62089" y="4248"/>
                    <a:pt x="62123" y="4290"/>
                    <a:pt x="62191" y="4290"/>
                  </a:cubicBezTo>
                  <a:cubicBezTo>
                    <a:pt x="62403" y="4290"/>
                    <a:pt x="62582" y="4146"/>
                    <a:pt x="62650" y="3967"/>
                  </a:cubicBezTo>
                  <a:cubicBezTo>
                    <a:pt x="62726" y="3721"/>
                    <a:pt x="62616" y="3441"/>
                    <a:pt x="62370" y="3330"/>
                  </a:cubicBezTo>
                  <a:cubicBezTo>
                    <a:pt x="62259" y="3296"/>
                    <a:pt x="53272" y="0"/>
                    <a:pt x="4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2713588" y="385983"/>
              <a:ext cx="961766" cy="1146903"/>
            </a:xfrm>
            <a:custGeom>
              <a:avLst/>
              <a:gdLst/>
              <a:ahLst/>
              <a:cxnLst/>
              <a:rect l="l" t="t" r="r" b="b"/>
              <a:pathLst>
                <a:path w="28281" h="33725" extrusionOk="0">
                  <a:moveTo>
                    <a:pt x="27184" y="0"/>
                  </a:moveTo>
                  <a:lnTo>
                    <a:pt x="27116" y="0"/>
                  </a:lnTo>
                  <a:cubicBezTo>
                    <a:pt x="26870" y="0"/>
                    <a:pt x="26658" y="246"/>
                    <a:pt x="26692" y="527"/>
                  </a:cubicBezTo>
                  <a:cubicBezTo>
                    <a:pt x="26692" y="595"/>
                    <a:pt x="27261" y="7603"/>
                    <a:pt x="15861" y="18366"/>
                  </a:cubicBezTo>
                  <a:cubicBezTo>
                    <a:pt x="4282" y="29307"/>
                    <a:pt x="247" y="32841"/>
                    <a:pt x="213" y="32875"/>
                  </a:cubicBezTo>
                  <a:cubicBezTo>
                    <a:pt x="145" y="32918"/>
                    <a:pt x="111" y="32985"/>
                    <a:pt x="77" y="33053"/>
                  </a:cubicBezTo>
                  <a:cubicBezTo>
                    <a:pt x="1" y="33232"/>
                    <a:pt x="35" y="33410"/>
                    <a:pt x="145" y="33555"/>
                  </a:cubicBezTo>
                  <a:cubicBezTo>
                    <a:pt x="247" y="33657"/>
                    <a:pt x="391" y="33725"/>
                    <a:pt x="536" y="33725"/>
                  </a:cubicBezTo>
                  <a:cubicBezTo>
                    <a:pt x="638" y="33725"/>
                    <a:pt x="748" y="33691"/>
                    <a:pt x="850" y="33623"/>
                  </a:cubicBezTo>
                  <a:cubicBezTo>
                    <a:pt x="884" y="33589"/>
                    <a:pt x="4962" y="30046"/>
                    <a:pt x="16532" y="19071"/>
                  </a:cubicBezTo>
                  <a:cubicBezTo>
                    <a:pt x="28280" y="7960"/>
                    <a:pt x="27685" y="739"/>
                    <a:pt x="27685" y="425"/>
                  </a:cubicBezTo>
                  <a:cubicBezTo>
                    <a:pt x="27643" y="170"/>
                    <a:pt x="27431" y="0"/>
                    <a:pt x="27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2475264" y="953908"/>
              <a:ext cx="352760" cy="226524"/>
            </a:xfrm>
            <a:custGeom>
              <a:avLst/>
              <a:gdLst/>
              <a:ahLst/>
              <a:cxnLst/>
              <a:rect l="l" t="t" r="r" b="b"/>
              <a:pathLst>
                <a:path w="10373" h="6661" extrusionOk="0">
                  <a:moveTo>
                    <a:pt x="34" y="6550"/>
                  </a:moveTo>
                  <a:cubicBezTo>
                    <a:pt x="0" y="6584"/>
                    <a:pt x="77" y="6661"/>
                    <a:pt x="111" y="6618"/>
                  </a:cubicBezTo>
                  <a:cubicBezTo>
                    <a:pt x="3296" y="4112"/>
                    <a:pt x="6694" y="1989"/>
                    <a:pt x="10305" y="145"/>
                  </a:cubicBezTo>
                  <a:lnTo>
                    <a:pt x="10339" y="111"/>
                  </a:lnTo>
                  <a:cubicBezTo>
                    <a:pt x="10373" y="77"/>
                    <a:pt x="10339" y="1"/>
                    <a:pt x="10271" y="1"/>
                  </a:cubicBezTo>
                  <a:cubicBezTo>
                    <a:pt x="6516" y="1564"/>
                    <a:pt x="3050" y="3824"/>
                    <a:pt x="34" y="65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2422382" y="787816"/>
              <a:ext cx="388876" cy="99982"/>
            </a:xfrm>
            <a:custGeom>
              <a:avLst/>
              <a:gdLst/>
              <a:ahLst/>
              <a:cxnLst/>
              <a:rect l="l" t="t" r="r" b="b"/>
              <a:pathLst>
                <a:path w="11435" h="2940" extrusionOk="0">
                  <a:moveTo>
                    <a:pt x="35" y="0"/>
                  </a:moveTo>
                  <a:cubicBezTo>
                    <a:pt x="1" y="34"/>
                    <a:pt x="1" y="34"/>
                    <a:pt x="35" y="77"/>
                  </a:cubicBezTo>
                  <a:cubicBezTo>
                    <a:pt x="3433" y="2022"/>
                    <a:pt x="7400" y="2940"/>
                    <a:pt x="11325" y="2795"/>
                  </a:cubicBezTo>
                  <a:cubicBezTo>
                    <a:pt x="11359" y="2795"/>
                    <a:pt x="11359" y="2761"/>
                    <a:pt x="11401" y="2761"/>
                  </a:cubicBezTo>
                  <a:cubicBezTo>
                    <a:pt x="11435" y="2693"/>
                    <a:pt x="11435" y="2625"/>
                    <a:pt x="11325" y="2583"/>
                  </a:cubicBezTo>
                  <a:cubicBezTo>
                    <a:pt x="7468" y="2302"/>
                    <a:pt x="3543" y="1988"/>
                    <a:pt x="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2834077" y="1002165"/>
              <a:ext cx="51725" cy="399554"/>
            </a:xfrm>
            <a:custGeom>
              <a:avLst/>
              <a:gdLst/>
              <a:ahLst/>
              <a:cxnLst/>
              <a:rect l="l" t="t" r="r" b="b"/>
              <a:pathLst>
                <a:path w="1521" h="11749" extrusionOk="0">
                  <a:moveTo>
                    <a:pt x="1342" y="68"/>
                  </a:moveTo>
                  <a:cubicBezTo>
                    <a:pt x="1308" y="68"/>
                    <a:pt x="1308" y="68"/>
                    <a:pt x="1308" y="102"/>
                  </a:cubicBezTo>
                  <a:cubicBezTo>
                    <a:pt x="34" y="3755"/>
                    <a:pt x="0" y="7960"/>
                    <a:pt x="952" y="11715"/>
                  </a:cubicBezTo>
                  <a:cubicBezTo>
                    <a:pt x="952" y="11749"/>
                    <a:pt x="994" y="11749"/>
                    <a:pt x="994" y="11715"/>
                  </a:cubicBezTo>
                  <a:cubicBezTo>
                    <a:pt x="994" y="11715"/>
                    <a:pt x="1028" y="11715"/>
                    <a:pt x="994" y="11715"/>
                  </a:cubicBezTo>
                  <a:cubicBezTo>
                    <a:pt x="280" y="7790"/>
                    <a:pt x="527" y="4002"/>
                    <a:pt x="1487" y="145"/>
                  </a:cubicBezTo>
                  <a:cubicBezTo>
                    <a:pt x="1521" y="34"/>
                    <a:pt x="1376" y="1"/>
                    <a:pt x="1342" y="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2400719" y="764997"/>
              <a:ext cx="43394" cy="48257"/>
            </a:xfrm>
            <a:custGeom>
              <a:avLst/>
              <a:gdLst/>
              <a:ahLst/>
              <a:cxnLst/>
              <a:rect l="l" t="t" r="r" b="b"/>
              <a:pathLst>
                <a:path w="1276" h="1419" extrusionOk="0">
                  <a:moveTo>
                    <a:pt x="179" y="357"/>
                  </a:moveTo>
                  <a:cubicBezTo>
                    <a:pt x="69" y="493"/>
                    <a:pt x="1" y="671"/>
                    <a:pt x="69" y="918"/>
                  </a:cubicBezTo>
                  <a:cubicBezTo>
                    <a:pt x="247" y="1419"/>
                    <a:pt x="850" y="1342"/>
                    <a:pt x="1097" y="1062"/>
                  </a:cubicBezTo>
                  <a:cubicBezTo>
                    <a:pt x="1207" y="918"/>
                    <a:pt x="1275" y="748"/>
                    <a:pt x="1207" y="493"/>
                  </a:cubicBezTo>
                  <a:cubicBezTo>
                    <a:pt x="1029" y="0"/>
                    <a:pt x="426" y="68"/>
                    <a:pt x="179" y="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2345253" y="636142"/>
              <a:ext cx="753742" cy="849949"/>
            </a:xfrm>
            <a:custGeom>
              <a:avLst/>
              <a:gdLst/>
              <a:ahLst/>
              <a:cxnLst/>
              <a:rect l="l" t="t" r="r" b="b"/>
              <a:pathLst>
                <a:path w="22164" h="24993" extrusionOk="0">
                  <a:moveTo>
                    <a:pt x="4885" y="1139"/>
                  </a:moveTo>
                  <a:cubicBezTo>
                    <a:pt x="4707" y="1351"/>
                    <a:pt x="4707" y="1733"/>
                    <a:pt x="4851" y="2303"/>
                  </a:cubicBezTo>
                  <a:cubicBezTo>
                    <a:pt x="5981" y="6125"/>
                    <a:pt x="13627" y="7119"/>
                    <a:pt x="13627" y="7119"/>
                  </a:cubicBezTo>
                  <a:cubicBezTo>
                    <a:pt x="13627" y="7119"/>
                    <a:pt x="2481" y="8529"/>
                    <a:pt x="426" y="10976"/>
                  </a:cubicBezTo>
                  <a:cubicBezTo>
                    <a:pt x="111" y="11333"/>
                    <a:pt x="1" y="11757"/>
                    <a:pt x="179" y="12182"/>
                  </a:cubicBezTo>
                  <a:cubicBezTo>
                    <a:pt x="1521" y="15325"/>
                    <a:pt x="14162" y="9345"/>
                    <a:pt x="14162" y="9345"/>
                  </a:cubicBezTo>
                  <a:cubicBezTo>
                    <a:pt x="12709" y="10373"/>
                    <a:pt x="9345" y="13490"/>
                    <a:pt x="6873" y="16387"/>
                  </a:cubicBezTo>
                  <a:cubicBezTo>
                    <a:pt x="4461" y="19258"/>
                    <a:pt x="2940" y="21909"/>
                    <a:pt x="4885" y="22300"/>
                  </a:cubicBezTo>
                  <a:cubicBezTo>
                    <a:pt x="6516" y="22588"/>
                    <a:pt x="8606" y="20779"/>
                    <a:pt x="10517" y="18553"/>
                  </a:cubicBezTo>
                  <a:cubicBezTo>
                    <a:pt x="13346" y="15189"/>
                    <a:pt x="15793" y="10831"/>
                    <a:pt x="15793" y="10831"/>
                  </a:cubicBezTo>
                  <a:lnTo>
                    <a:pt x="15793" y="10831"/>
                  </a:lnTo>
                  <a:cubicBezTo>
                    <a:pt x="14340" y="19437"/>
                    <a:pt x="19148" y="24992"/>
                    <a:pt x="20711" y="23395"/>
                  </a:cubicBezTo>
                  <a:cubicBezTo>
                    <a:pt x="20711" y="23361"/>
                    <a:pt x="20745" y="23361"/>
                    <a:pt x="20745" y="23327"/>
                  </a:cubicBezTo>
                  <a:cubicBezTo>
                    <a:pt x="22164" y="21662"/>
                    <a:pt x="19148" y="16498"/>
                    <a:pt x="18231" y="12004"/>
                  </a:cubicBezTo>
                  <a:cubicBezTo>
                    <a:pt x="17279" y="7434"/>
                    <a:pt x="19259" y="4282"/>
                    <a:pt x="19259" y="4282"/>
                  </a:cubicBezTo>
                  <a:cubicBezTo>
                    <a:pt x="19259" y="4282"/>
                    <a:pt x="17203" y="5208"/>
                    <a:pt x="13703" y="4358"/>
                  </a:cubicBezTo>
                  <a:cubicBezTo>
                    <a:pt x="11469" y="3789"/>
                    <a:pt x="5879" y="1"/>
                    <a:pt x="4885" y="11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412860" y="1009375"/>
              <a:ext cx="30097" cy="32409"/>
            </a:xfrm>
            <a:custGeom>
              <a:avLst/>
              <a:gdLst/>
              <a:ahLst/>
              <a:cxnLst/>
              <a:rect l="l" t="t" r="r" b="b"/>
              <a:pathLst>
                <a:path w="885" h="953" extrusionOk="0">
                  <a:moveTo>
                    <a:pt x="136" y="247"/>
                  </a:moveTo>
                  <a:cubicBezTo>
                    <a:pt x="35" y="358"/>
                    <a:pt x="1" y="460"/>
                    <a:pt x="69" y="638"/>
                  </a:cubicBezTo>
                  <a:cubicBezTo>
                    <a:pt x="170" y="952"/>
                    <a:pt x="595" y="952"/>
                    <a:pt x="774" y="740"/>
                  </a:cubicBezTo>
                  <a:cubicBezTo>
                    <a:pt x="850" y="638"/>
                    <a:pt x="884" y="494"/>
                    <a:pt x="850" y="358"/>
                  </a:cubicBezTo>
                  <a:cubicBezTo>
                    <a:pt x="706" y="1"/>
                    <a:pt x="315" y="35"/>
                    <a:pt x="136" y="2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2965210" y="1334384"/>
              <a:ext cx="30097" cy="32375"/>
            </a:xfrm>
            <a:custGeom>
              <a:avLst/>
              <a:gdLst/>
              <a:ahLst/>
              <a:cxnLst/>
              <a:rect l="l" t="t" r="r" b="b"/>
              <a:pathLst>
                <a:path w="885" h="952" extrusionOk="0">
                  <a:moveTo>
                    <a:pt x="111" y="247"/>
                  </a:moveTo>
                  <a:cubicBezTo>
                    <a:pt x="35" y="357"/>
                    <a:pt x="1" y="459"/>
                    <a:pt x="35" y="638"/>
                  </a:cubicBezTo>
                  <a:cubicBezTo>
                    <a:pt x="179" y="952"/>
                    <a:pt x="570" y="952"/>
                    <a:pt x="782" y="740"/>
                  </a:cubicBezTo>
                  <a:cubicBezTo>
                    <a:pt x="850" y="638"/>
                    <a:pt x="884" y="493"/>
                    <a:pt x="816" y="357"/>
                  </a:cubicBezTo>
                  <a:cubicBezTo>
                    <a:pt x="706" y="1"/>
                    <a:pt x="281" y="35"/>
                    <a:pt x="111" y="2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2766742" y="1048959"/>
              <a:ext cx="30097" cy="32681"/>
            </a:xfrm>
            <a:custGeom>
              <a:avLst/>
              <a:gdLst/>
              <a:ahLst/>
              <a:cxnLst/>
              <a:rect l="l" t="t" r="r" b="b"/>
              <a:pathLst>
                <a:path w="885" h="961" extrusionOk="0">
                  <a:moveTo>
                    <a:pt x="103" y="256"/>
                  </a:moveTo>
                  <a:cubicBezTo>
                    <a:pt x="35" y="357"/>
                    <a:pt x="1" y="502"/>
                    <a:pt x="35" y="638"/>
                  </a:cubicBezTo>
                  <a:cubicBezTo>
                    <a:pt x="171" y="961"/>
                    <a:pt x="561" y="961"/>
                    <a:pt x="740" y="748"/>
                  </a:cubicBezTo>
                  <a:cubicBezTo>
                    <a:pt x="850" y="638"/>
                    <a:pt x="884" y="502"/>
                    <a:pt x="808" y="357"/>
                  </a:cubicBezTo>
                  <a:cubicBezTo>
                    <a:pt x="672" y="1"/>
                    <a:pt x="281" y="43"/>
                    <a:pt x="103"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468054" y="1007062"/>
              <a:ext cx="19384" cy="21731"/>
            </a:xfrm>
            <a:custGeom>
              <a:avLst/>
              <a:gdLst/>
              <a:ahLst/>
              <a:cxnLst/>
              <a:rect l="l" t="t" r="r" b="b"/>
              <a:pathLst>
                <a:path w="570" h="639" extrusionOk="0">
                  <a:moveTo>
                    <a:pt x="77" y="137"/>
                  </a:moveTo>
                  <a:cubicBezTo>
                    <a:pt x="34" y="213"/>
                    <a:pt x="0" y="315"/>
                    <a:pt x="34" y="383"/>
                  </a:cubicBezTo>
                  <a:cubicBezTo>
                    <a:pt x="111" y="638"/>
                    <a:pt x="391" y="596"/>
                    <a:pt x="501" y="460"/>
                  </a:cubicBezTo>
                  <a:cubicBezTo>
                    <a:pt x="535" y="426"/>
                    <a:pt x="569" y="315"/>
                    <a:pt x="535" y="213"/>
                  </a:cubicBezTo>
                  <a:cubicBezTo>
                    <a:pt x="459" y="1"/>
                    <a:pt x="178" y="35"/>
                    <a:pt x="77" y="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989185" y="1267084"/>
              <a:ext cx="19384" cy="21697"/>
            </a:xfrm>
            <a:custGeom>
              <a:avLst/>
              <a:gdLst/>
              <a:ahLst/>
              <a:cxnLst/>
              <a:rect l="l" t="t" r="r" b="b"/>
              <a:pathLst>
                <a:path w="570" h="638" extrusionOk="0">
                  <a:moveTo>
                    <a:pt x="77" y="170"/>
                  </a:moveTo>
                  <a:cubicBezTo>
                    <a:pt x="1" y="213"/>
                    <a:pt x="1" y="315"/>
                    <a:pt x="43" y="425"/>
                  </a:cubicBezTo>
                  <a:cubicBezTo>
                    <a:pt x="111" y="637"/>
                    <a:pt x="358" y="595"/>
                    <a:pt x="502" y="459"/>
                  </a:cubicBezTo>
                  <a:cubicBezTo>
                    <a:pt x="536" y="425"/>
                    <a:pt x="570" y="315"/>
                    <a:pt x="536" y="213"/>
                  </a:cubicBezTo>
                  <a:cubicBezTo>
                    <a:pt x="468" y="0"/>
                    <a:pt x="179" y="34"/>
                    <a:pt x="77" y="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666794" y="754284"/>
              <a:ext cx="19112" cy="20268"/>
            </a:xfrm>
            <a:custGeom>
              <a:avLst/>
              <a:gdLst/>
              <a:ahLst/>
              <a:cxnLst/>
              <a:rect l="l" t="t" r="r" b="b"/>
              <a:pathLst>
                <a:path w="562" h="596" extrusionOk="0">
                  <a:moveTo>
                    <a:pt x="69" y="137"/>
                  </a:moveTo>
                  <a:cubicBezTo>
                    <a:pt x="35" y="213"/>
                    <a:pt x="1" y="281"/>
                    <a:pt x="35" y="383"/>
                  </a:cubicBezTo>
                  <a:cubicBezTo>
                    <a:pt x="102" y="596"/>
                    <a:pt x="391" y="596"/>
                    <a:pt x="493" y="460"/>
                  </a:cubicBezTo>
                  <a:cubicBezTo>
                    <a:pt x="561" y="383"/>
                    <a:pt x="561" y="315"/>
                    <a:pt x="527" y="213"/>
                  </a:cubicBezTo>
                  <a:cubicBezTo>
                    <a:pt x="459" y="1"/>
                    <a:pt x="213" y="1"/>
                    <a:pt x="69" y="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2441766" y="980502"/>
              <a:ext cx="11869" cy="14487"/>
            </a:xfrm>
            <a:custGeom>
              <a:avLst/>
              <a:gdLst/>
              <a:ahLst/>
              <a:cxnLst/>
              <a:rect l="l" t="t" r="r" b="b"/>
              <a:pathLst>
                <a:path w="349" h="426" extrusionOk="0">
                  <a:moveTo>
                    <a:pt x="34" y="102"/>
                  </a:moveTo>
                  <a:cubicBezTo>
                    <a:pt x="0" y="145"/>
                    <a:pt x="0" y="213"/>
                    <a:pt x="34" y="281"/>
                  </a:cubicBezTo>
                  <a:cubicBezTo>
                    <a:pt x="68" y="425"/>
                    <a:pt x="246" y="391"/>
                    <a:pt x="314" y="315"/>
                  </a:cubicBezTo>
                  <a:cubicBezTo>
                    <a:pt x="348" y="281"/>
                    <a:pt x="348" y="213"/>
                    <a:pt x="348" y="145"/>
                  </a:cubicBezTo>
                  <a:cubicBezTo>
                    <a:pt x="280" y="0"/>
                    <a:pt x="102" y="34"/>
                    <a:pt x="34"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2777454" y="808322"/>
              <a:ext cx="12141" cy="13331"/>
            </a:xfrm>
            <a:custGeom>
              <a:avLst/>
              <a:gdLst/>
              <a:ahLst/>
              <a:cxnLst/>
              <a:rect l="l" t="t" r="r" b="b"/>
              <a:pathLst>
                <a:path w="357" h="392" extrusionOk="0">
                  <a:moveTo>
                    <a:pt x="34" y="111"/>
                  </a:moveTo>
                  <a:cubicBezTo>
                    <a:pt x="0" y="145"/>
                    <a:pt x="0" y="179"/>
                    <a:pt x="34" y="247"/>
                  </a:cubicBezTo>
                  <a:cubicBezTo>
                    <a:pt x="68" y="391"/>
                    <a:pt x="246" y="391"/>
                    <a:pt x="323" y="281"/>
                  </a:cubicBezTo>
                  <a:cubicBezTo>
                    <a:pt x="357" y="247"/>
                    <a:pt x="357" y="213"/>
                    <a:pt x="357" y="145"/>
                  </a:cubicBezTo>
                  <a:cubicBezTo>
                    <a:pt x="280" y="0"/>
                    <a:pt x="111" y="0"/>
                    <a:pt x="34" y="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2687300" y="1129863"/>
              <a:ext cx="13025" cy="14453"/>
            </a:xfrm>
            <a:custGeom>
              <a:avLst/>
              <a:gdLst/>
              <a:ahLst/>
              <a:cxnLst/>
              <a:rect l="l" t="t" r="r" b="b"/>
              <a:pathLst>
                <a:path w="383" h="425" extrusionOk="0">
                  <a:moveTo>
                    <a:pt x="69" y="102"/>
                  </a:moveTo>
                  <a:cubicBezTo>
                    <a:pt x="35" y="170"/>
                    <a:pt x="1" y="213"/>
                    <a:pt x="35" y="281"/>
                  </a:cubicBezTo>
                  <a:cubicBezTo>
                    <a:pt x="103" y="425"/>
                    <a:pt x="247" y="425"/>
                    <a:pt x="349" y="315"/>
                  </a:cubicBezTo>
                  <a:cubicBezTo>
                    <a:pt x="383" y="281"/>
                    <a:pt x="383" y="213"/>
                    <a:pt x="349" y="136"/>
                  </a:cubicBezTo>
                  <a:cubicBezTo>
                    <a:pt x="315" y="0"/>
                    <a:pt x="137" y="34"/>
                    <a:pt x="69"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4115853" y="35536"/>
              <a:ext cx="209486" cy="266109"/>
            </a:xfrm>
            <a:custGeom>
              <a:avLst/>
              <a:gdLst/>
              <a:ahLst/>
              <a:cxnLst/>
              <a:rect l="l" t="t" r="r" b="b"/>
              <a:pathLst>
                <a:path w="6160" h="7825" extrusionOk="0">
                  <a:moveTo>
                    <a:pt x="256" y="1"/>
                  </a:moveTo>
                  <a:lnTo>
                    <a:pt x="256" y="1"/>
                  </a:lnTo>
                  <a:cubicBezTo>
                    <a:pt x="256" y="1"/>
                    <a:pt x="1" y="2762"/>
                    <a:pt x="1139" y="4707"/>
                  </a:cubicBezTo>
                  <a:cubicBezTo>
                    <a:pt x="2235" y="6618"/>
                    <a:pt x="6160" y="7825"/>
                    <a:pt x="6160" y="7825"/>
                  </a:cubicBezTo>
                  <a:cubicBezTo>
                    <a:pt x="6160" y="7825"/>
                    <a:pt x="5735" y="4817"/>
                    <a:pt x="3509" y="2617"/>
                  </a:cubicBezTo>
                  <a:cubicBezTo>
                    <a:pt x="1241" y="459"/>
                    <a:pt x="256"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4091878" y="300454"/>
              <a:ext cx="198808" cy="260021"/>
            </a:xfrm>
            <a:custGeom>
              <a:avLst/>
              <a:gdLst/>
              <a:ahLst/>
              <a:cxnLst/>
              <a:rect l="l" t="t" r="r" b="b"/>
              <a:pathLst>
                <a:path w="5846" h="7646" extrusionOk="0">
                  <a:moveTo>
                    <a:pt x="5845" y="1"/>
                  </a:moveTo>
                  <a:lnTo>
                    <a:pt x="5845" y="1"/>
                  </a:lnTo>
                  <a:cubicBezTo>
                    <a:pt x="5845" y="1"/>
                    <a:pt x="2660" y="1164"/>
                    <a:pt x="1343" y="3823"/>
                  </a:cubicBezTo>
                  <a:cubicBezTo>
                    <a:pt x="1" y="6474"/>
                    <a:pt x="179" y="7646"/>
                    <a:pt x="179" y="7646"/>
                  </a:cubicBezTo>
                  <a:cubicBezTo>
                    <a:pt x="179" y="7646"/>
                    <a:pt x="2158" y="6550"/>
                    <a:pt x="3543" y="4775"/>
                  </a:cubicBezTo>
                  <a:cubicBezTo>
                    <a:pt x="4919" y="3008"/>
                    <a:pt x="5845" y="1"/>
                    <a:pt x="5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727318" y="47677"/>
              <a:ext cx="322425" cy="264646"/>
            </a:xfrm>
            <a:custGeom>
              <a:avLst/>
              <a:gdLst/>
              <a:ahLst/>
              <a:cxnLst/>
              <a:rect l="l" t="t" r="r" b="b"/>
              <a:pathLst>
                <a:path w="9481" h="7782" extrusionOk="0">
                  <a:moveTo>
                    <a:pt x="382" y="1"/>
                  </a:moveTo>
                  <a:lnTo>
                    <a:pt x="382" y="1"/>
                  </a:lnTo>
                  <a:cubicBezTo>
                    <a:pt x="382" y="1"/>
                    <a:pt x="0" y="2439"/>
                    <a:pt x="2226" y="4885"/>
                  </a:cubicBezTo>
                  <a:cubicBezTo>
                    <a:pt x="4494" y="7357"/>
                    <a:pt x="9480" y="7782"/>
                    <a:pt x="9480" y="7782"/>
                  </a:cubicBezTo>
                  <a:cubicBezTo>
                    <a:pt x="9480" y="7782"/>
                    <a:pt x="7144" y="4036"/>
                    <a:pt x="4350" y="2192"/>
                  </a:cubicBezTo>
                  <a:cubicBezTo>
                    <a:pt x="1555" y="315"/>
                    <a:pt x="382" y="1"/>
                    <a:pt x="3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771799" y="89846"/>
              <a:ext cx="281684" cy="227408"/>
            </a:xfrm>
            <a:custGeom>
              <a:avLst/>
              <a:gdLst/>
              <a:ahLst/>
              <a:cxnLst/>
              <a:rect l="l" t="t" r="r" b="b"/>
              <a:pathLst>
                <a:path w="8283" h="6687" extrusionOk="0">
                  <a:moveTo>
                    <a:pt x="102" y="1"/>
                  </a:moveTo>
                  <a:cubicBezTo>
                    <a:pt x="102" y="1"/>
                    <a:pt x="34" y="1"/>
                    <a:pt x="34" y="35"/>
                  </a:cubicBezTo>
                  <a:lnTo>
                    <a:pt x="0" y="69"/>
                  </a:lnTo>
                  <a:cubicBezTo>
                    <a:pt x="0" y="137"/>
                    <a:pt x="0" y="171"/>
                    <a:pt x="34" y="213"/>
                  </a:cubicBezTo>
                  <a:cubicBezTo>
                    <a:pt x="102" y="281"/>
                    <a:pt x="5488" y="4987"/>
                    <a:pt x="8104" y="6652"/>
                  </a:cubicBezTo>
                  <a:cubicBezTo>
                    <a:pt x="8104" y="6686"/>
                    <a:pt x="8138" y="6686"/>
                    <a:pt x="8172" y="6686"/>
                  </a:cubicBezTo>
                  <a:cubicBezTo>
                    <a:pt x="8206" y="6686"/>
                    <a:pt x="8249" y="6652"/>
                    <a:pt x="8283" y="6618"/>
                  </a:cubicBezTo>
                  <a:cubicBezTo>
                    <a:pt x="8283" y="6584"/>
                    <a:pt x="8283" y="6508"/>
                    <a:pt x="8206" y="6474"/>
                  </a:cubicBezTo>
                  <a:cubicBezTo>
                    <a:pt x="5624" y="4775"/>
                    <a:pt x="247" y="69"/>
                    <a:pt x="213" y="35"/>
                  </a:cubicBezTo>
                  <a:cubicBezTo>
                    <a:pt x="179" y="1"/>
                    <a:pt x="136" y="1"/>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821212" y="316064"/>
              <a:ext cx="202243" cy="296137"/>
            </a:xfrm>
            <a:custGeom>
              <a:avLst/>
              <a:gdLst/>
              <a:ahLst/>
              <a:cxnLst/>
              <a:rect l="l" t="t" r="r" b="b"/>
              <a:pathLst>
                <a:path w="5947" h="8708" extrusionOk="0">
                  <a:moveTo>
                    <a:pt x="5946" y="0"/>
                  </a:moveTo>
                  <a:lnTo>
                    <a:pt x="5946" y="0"/>
                  </a:lnTo>
                  <a:cubicBezTo>
                    <a:pt x="5946" y="0"/>
                    <a:pt x="2650" y="1096"/>
                    <a:pt x="1342" y="3500"/>
                  </a:cubicBezTo>
                  <a:cubicBezTo>
                    <a:pt x="0" y="5947"/>
                    <a:pt x="917" y="8707"/>
                    <a:pt x="917" y="8707"/>
                  </a:cubicBezTo>
                  <a:cubicBezTo>
                    <a:pt x="917" y="8707"/>
                    <a:pt x="1521" y="8283"/>
                    <a:pt x="3186" y="5981"/>
                  </a:cubicBezTo>
                  <a:cubicBezTo>
                    <a:pt x="4885" y="3645"/>
                    <a:pt x="5946" y="0"/>
                    <a:pt x="5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869163" y="311133"/>
              <a:ext cx="158917" cy="248187"/>
            </a:xfrm>
            <a:custGeom>
              <a:avLst/>
              <a:gdLst/>
              <a:ahLst/>
              <a:cxnLst/>
              <a:rect l="l" t="t" r="r" b="b"/>
              <a:pathLst>
                <a:path w="4673" h="7298" extrusionOk="0">
                  <a:moveTo>
                    <a:pt x="4536" y="1"/>
                  </a:moveTo>
                  <a:cubicBezTo>
                    <a:pt x="4494" y="1"/>
                    <a:pt x="4494" y="35"/>
                    <a:pt x="4460" y="35"/>
                  </a:cubicBezTo>
                  <a:cubicBezTo>
                    <a:pt x="2124" y="2337"/>
                    <a:pt x="816" y="5098"/>
                    <a:pt x="289" y="6372"/>
                  </a:cubicBezTo>
                  <a:cubicBezTo>
                    <a:pt x="111" y="6831"/>
                    <a:pt x="34" y="7120"/>
                    <a:pt x="34" y="7154"/>
                  </a:cubicBezTo>
                  <a:cubicBezTo>
                    <a:pt x="0" y="7187"/>
                    <a:pt x="34" y="7255"/>
                    <a:pt x="111" y="7298"/>
                  </a:cubicBezTo>
                  <a:lnTo>
                    <a:pt x="145" y="7298"/>
                  </a:lnTo>
                  <a:cubicBezTo>
                    <a:pt x="213" y="7298"/>
                    <a:pt x="247" y="7255"/>
                    <a:pt x="247" y="7221"/>
                  </a:cubicBezTo>
                  <a:cubicBezTo>
                    <a:pt x="289" y="7187"/>
                    <a:pt x="1487" y="3297"/>
                    <a:pt x="4638" y="213"/>
                  </a:cubicBezTo>
                  <a:cubicBezTo>
                    <a:pt x="4672" y="179"/>
                    <a:pt x="4672" y="111"/>
                    <a:pt x="4638" y="35"/>
                  </a:cubicBezTo>
                  <a:cubicBezTo>
                    <a:pt x="4604" y="35"/>
                    <a:pt x="4570" y="1"/>
                    <a:pt x="4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169007" y="104299"/>
              <a:ext cx="160073" cy="199658"/>
            </a:xfrm>
            <a:custGeom>
              <a:avLst/>
              <a:gdLst/>
              <a:ahLst/>
              <a:cxnLst/>
              <a:rect l="l" t="t" r="r" b="b"/>
              <a:pathLst>
                <a:path w="4707" h="5871" extrusionOk="0">
                  <a:moveTo>
                    <a:pt x="69" y="1"/>
                  </a:moveTo>
                  <a:lnTo>
                    <a:pt x="35" y="1"/>
                  </a:lnTo>
                  <a:cubicBezTo>
                    <a:pt x="35" y="35"/>
                    <a:pt x="1" y="35"/>
                    <a:pt x="1" y="35"/>
                  </a:cubicBezTo>
                  <a:cubicBezTo>
                    <a:pt x="1" y="68"/>
                    <a:pt x="1" y="102"/>
                    <a:pt x="35" y="136"/>
                  </a:cubicBezTo>
                  <a:cubicBezTo>
                    <a:pt x="35" y="170"/>
                    <a:pt x="2728" y="4036"/>
                    <a:pt x="4563" y="5836"/>
                  </a:cubicBezTo>
                  <a:cubicBezTo>
                    <a:pt x="4563" y="5870"/>
                    <a:pt x="4597" y="5870"/>
                    <a:pt x="4597" y="5870"/>
                  </a:cubicBezTo>
                  <a:cubicBezTo>
                    <a:pt x="4639" y="5870"/>
                    <a:pt x="4639" y="5870"/>
                    <a:pt x="4673" y="5836"/>
                  </a:cubicBezTo>
                  <a:cubicBezTo>
                    <a:pt x="4707" y="5803"/>
                    <a:pt x="4707" y="5769"/>
                    <a:pt x="4673" y="5735"/>
                  </a:cubicBezTo>
                  <a:cubicBezTo>
                    <a:pt x="2864" y="3925"/>
                    <a:pt x="179" y="68"/>
                    <a:pt x="137" y="35"/>
                  </a:cubicBezTo>
                  <a:cubicBezTo>
                    <a:pt x="137" y="1"/>
                    <a:pt x="103" y="1"/>
                    <a:pt x="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4118472" y="297870"/>
              <a:ext cx="174526" cy="223905"/>
            </a:xfrm>
            <a:custGeom>
              <a:avLst/>
              <a:gdLst/>
              <a:ahLst/>
              <a:cxnLst/>
              <a:rect l="l" t="t" r="r" b="b"/>
              <a:pathLst>
                <a:path w="5132" h="6584" extrusionOk="0">
                  <a:moveTo>
                    <a:pt x="5063" y="0"/>
                  </a:moveTo>
                  <a:cubicBezTo>
                    <a:pt x="5021" y="0"/>
                    <a:pt x="5021" y="0"/>
                    <a:pt x="4987" y="43"/>
                  </a:cubicBezTo>
                  <a:cubicBezTo>
                    <a:pt x="4001" y="1172"/>
                    <a:pt x="68" y="6414"/>
                    <a:pt x="34" y="6448"/>
                  </a:cubicBezTo>
                  <a:lnTo>
                    <a:pt x="34" y="6482"/>
                  </a:lnTo>
                  <a:cubicBezTo>
                    <a:pt x="0" y="6516"/>
                    <a:pt x="34" y="6550"/>
                    <a:pt x="68" y="6550"/>
                  </a:cubicBezTo>
                  <a:cubicBezTo>
                    <a:pt x="68" y="6584"/>
                    <a:pt x="68" y="6584"/>
                    <a:pt x="102" y="6584"/>
                  </a:cubicBezTo>
                  <a:cubicBezTo>
                    <a:pt x="136" y="6584"/>
                    <a:pt x="136" y="6584"/>
                    <a:pt x="179" y="6550"/>
                  </a:cubicBezTo>
                  <a:cubicBezTo>
                    <a:pt x="213" y="6516"/>
                    <a:pt x="4137" y="1240"/>
                    <a:pt x="5131" y="144"/>
                  </a:cubicBezTo>
                  <a:lnTo>
                    <a:pt x="51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4430185" y="22273"/>
              <a:ext cx="220165" cy="301034"/>
            </a:xfrm>
            <a:custGeom>
              <a:avLst/>
              <a:gdLst/>
              <a:ahLst/>
              <a:cxnLst/>
              <a:rect l="l" t="t" r="r" b="b"/>
              <a:pathLst>
                <a:path w="6474" h="8852" extrusionOk="0">
                  <a:moveTo>
                    <a:pt x="459" y="0"/>
                  </a:moveTo>
                  <a:cubicBezTo>
                    <a:pt x="391" y="0"/>
                    <a:pt x="357" y="34"/>
                    <a:pt x="357" y="34"/>
                  </a:cubicBezTo>
                  <a:cubicBezTo>
                    <a:pt x="357" y="34"/>
                    <a:pt x="0" y="6159"/>
                    <a:pt x="5097" y="8852"/>
                  </a:cubicBezTo>
                  <a:cubicBezTo>
                    <a:pt x="5097" y="8852"/>
                    <a:pt x="6473" y="4247"/>
                    <a:pt x="3543" y="1911"/>
                  </a:cubicBezTo>
                  <a:cubicBezTo>
                    <a:pt x="1419" y="246"/>
                    <a:pt x="705" y="0"/>
                    <a:pt x="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498642" y="104299"/>
              <a:ext cx="107226" cy="221321"/>
            </a:xfrm>
            <a:custGeom>
              <a:avLst/>
              <a:gdLst/>
              <a:ahLst/>
              <a:cxnLst/>
              <a:rect l="l" t="t" r="r" b="b"/>
              <a:pathLst>
                <a:path w="3153" h="6508" extrusionOk="0">
                  <a:moveTo>
                    <a:pt x="111" y="1"/>
                  </a:moveTo>
                  <a:lnTo>
                    <a:pt x="43" y="1"/>
                  </a:lnTo>
                  <a:lnTo>
                    <a:pt x="43" y="35"/>
                  </a:lnTo>
                  <a:cubicBezTo>
                    <a:pt x="0" y="68"/>
                    <a:pt x="0" y="102"/>
                    <a:pt x="43" y="136"/>
                  </a:cubicBezTo>
                  <a:cubicBezTo>
                    <a:pt x="77" y="170"/>
                    <a:pt x="2481" y="3713"/>
                    <a:pt x="3016" y="6440"/>
                  </a:cubicBezTo>
                  <a:cubicBezTo>
                    <a:pt x="3016" y="6474"/>
                    <a:pt x="3050" y="6508"/>
                    <a:pt x="3084" y="6508"/>
                  </a:cubicBezTo>
                  <a:lnTo>
                    <a:pt x="3084" y="6508"/>
                  </a:lnTo>
                  <a:cubicBezTo>
                    <a:pt x="3152" y="6508"/>
                    <a:pt x="3152" y="6440"/>
                    <a:pt x="3152" y="6406"/>
                  </a:cubicBezTo>
                  <a:cubicBezTo>
                    <a:pt x="2625" y="3645"/>
                    <a:pt x="179" y="68"/>
                    <a:pt x="179" y="35"/>
                  </a:cubicBezTo>
                  <a:cubicBezTo>
                    <a:pt x="145" y="1"/>
                    <a:pt x="111" y="1"/>
                    <a:pt x="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395225" y="320961"/>
              <a:ext cx="225062" cy="269577"/>
            </a:xfrm>
            <a:custGeom>
              <a:avLst/>
              <a:gdLst/>
              <a:ahLst/>
              <a:cxnLst/>
              <a:rect l="l" t="t" r="r" b="b"/>
              <a:pathLst>
                <a:path w="6618" h="7927" extrusionOk="0">
                  <a:moveTo>
                    <a:pt x="5632" y="1"/>
                  </a:moveTo>
                  <a:cubicBezTo>
                    <a:pt x="5632" y="1"/>
                    <a:pt x="3543" y="103"/>
                    <a:pt x="2336" y="2158"/>
                  </a:cubicBezTo>
                  <a:cubicBezTo>
                    <a:pt x="1096" y="4206"/>
                    <a:pt x="0" y="7926"/>
                    <a:pt x="0" y="7926"/>
                  </a:cubicBezTo>
                  <a:cubicBezTo>
                    <a:pt x="0" y="7926"/>
                    <a:pt x="1385" y="7892"/>
                    <a:pt x="4001" y="5310"/>
                  </a:cubicBezTo>
                  <a:cubicBezTo>
                    <a:pt x="6618" y="2719"/>
                    <a:pt x="5632" y="1"/>
                    <a:pt x="5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446916" y="318376"/>
              <a:ext cx="143342" cy="217852"/>
            </a:xfrm>
            <a:custGeom>
              <a:avLst/>
              <a:gdLst/>
              <a:ahLst/>
              <a:cxnLst/>
              <a:rect l="l" t="t" r="r" b="b"/>
              <a:pathLst>
                <a:path w="4215" h="6406" extrusionOk="0">
                  <a:moveTo>
                    <a:pt x="4112" y="0"/>
                  </a:moveTo>
                  <a:cubicBezTo>
                    <a:pt x="4070" y="0"/>
                    <a:pt x="4036" y="0"/>
                    <a:pt x="4036" y="34"/>
                  </a:cubicBezTo>
                  <a:cubicBezTo>
                    <a:pt x="2303" y="3645"/>
                    <a:pt x="35" y="6235"/>
                    <a:pt x="1" y="6269"/>
                  </a:cubicBezTo>
                  <a:lnTo>
                    <a:pt x="1" y="6269"/>
                  </a:lnTo>
                  <a:cubicBezTo>
                    <a:pt x="1" y="6303"/>
                    <a:pt x="1" y="6337"/>
                    <a:pt x="35" y="6371"/>
                  </a:cubicBezTo>
                  <a:lnTo>
                    <a:pt x="77" y="6405"/>
                  </a:lnTo>
                  <a:cubicBezTo>
                    <a:pt x="111" y="6405"/>
                    <a:pt x="111" y="6371"/>
                    <a:pt x="145" y="6371"/>
                  </a:cubicBezTo>
                  <a:cubicBezTo>
                    <a:pt x="179" y="6337"/>
                    <a:pt x="2447" y="3721"/>
                    <a:pt x="4180" y="111"/>
                  </a:cubicBezTo>
                  <a:cubicBezTo>
                    <a:pt x="4214" y="77"/>
                    <a:pt x="4180" y="0"/>
                    <a:pt x="4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6625743" y="4124462"/>
              <a:ext cx="253968" cy="301068"/>
            </a:xfrm>
            <a:custGeom>
              <a:avLst/>
              <a:gdLst/>
              <a:ahLst/>
              <a:cxnLst/>
              <a:rect l="l" t="t" r="r" b="b"/>
              <a:pathLst>
                <a:path w="7468" h="8853" extrusionOk="0">
                  <a:moveTo>
                    <a:pt x="68" y="1"/>
                  </a:moveTo>
                  <a:cubicBezTo>
                    <a:pt x="68" y="1"/>
                    <a:pt x="0" y="8852"/>
                    <a:pt x="3576" y="8215"/>
                  </a:cubicBezTo>
                  <a:cubicBezTo>
                    <a:pt x="3610" y="8215"/>
                    <a:pt x="3678" y="8215"/>
                    <a:pt x="3712" y="8181"/>
                  </a:cubicBezTo>
                  <a:cubicBezTo>
                    <a:pt x="7467" y="7221"/>
                    <a:pt x="68"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6624587" y="4120993"/>
              <a:ext cx="104607" cy="223939"/>
            </a:xfrm>
            <a:custGeom>
              <a:avLst/>
              <a:gdLst/>
              <a:ahLst/>
              <a:cxnLst/>
              <a:rect l="l" t="t" r="r" b="b"/>
              <a:pathLst>
                <a:path w="3076" h="6585" extrusionOk="0">
                  <a:moveTo>
                    <a:pt x="102" y="1"/>
                  </a:moveTo>
                  <a:cubicBezTo>
                    <a:pt x="68" y="1"/>
                    <a:pt x="68" y="1"/>
                    <a:pt x="68" y="35"/>
                  </a:cubicBezTo>
                  <a:cubicBezTo>
                    <a:pt x="34" y="35"/>
                    <a:pt x="0" y="103"/>
                    <a:pt x="34" y="137"/>
                  </a:cubicBezTo>
                  <a:lnTo>
                    <a:pt x="2863" y="6508"/>
                  </a:lnTo>
                  <a:cubicBezTo>
                    <a:pt x="2863" y="6550"/>
                    <a:pt x="2939" y="6584"/>
                    <a:pt x="2973" y="6584"/>
                  </a:cubicBezTo>
                  <a:cubicBezTo>
                    <a:pt x="2973" y="6584"/>
                    <a:pt x="2973" y="6550"/>
                    <a:pt x="3007" y="6550"/>
                  </a:cubicBezTo>
                  <a:cubicBezTo>
                    <a:pt x="3041" y="6550"/>
                    <a:pt x="3075" y="6474"/>
                    <a:pt x="3041" y="6440"/>
                  </a:cubicBezTo>
                  <a:lnTo>
                    <a:pt x="212" y="69"/>
                  </a:lnTo>
                  <a:cubicBezTo>
                    <a:pt x="178" y="35"/>
                    <a:pt x="136" y="1"/>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6358512" y="3911575"/>
              <a:ext cx="202243" cy="249037"/>
            </a:xfrm>
            <a:custGeom>
              <a:avLst/>
              <a:gdLst/>
              <a:ahLst/>
              <a:cxnLst/>
              <a:rect l="l" t="t" r="r" b="b"/>
              <a:pathLst>
                <a:path w="5947" h="7323" extrusionOk="0">
                  <a:moveTo>
                    <a:pt x="3611" y="391"/>
                  </a:moveTo>
                  <a:cubicBezTo>
                    <a:pt x="3432" y="425"/>
                    <a:pt x="3220" y="527"/>
                    <a:pt x="2974" y="705"/>
                  </a:cubicBezTo>
                  <a:cubicBezTo>
                    <a:pt x="0" y="2727"/>
                    <a:pt x="5947" y="7323"/>
                    <a:pt x="5947" y="7323"/>
                  </a:cubicBezTo>
                  <a:cubicBezTo>
                    <a:pt x="5947" y="7323"/>
                    <a:pt x="5947" y="0"/>
                    <a:pt x="3611" y="3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6472913" y="3969353"/>
              <a:ext cx="91310" cy="195033"/>
            </a:xfrm>
            <a:custGeom>
              <a:avLst/>
              <a:gdLst/>
              <a:ahLst/>
              <a:cxnLst/>
              <a:rect l="l" t="t" r="r" b="b"/>
              <a:pathLst>
                <a:path w="2685" h="5735" extrusionOk="0">
                  <a:moveTo>
                    <a:pt x="102" y="0"/>
                  </a:moveTo>
                  <a:cubicBezTo>
                    <a:pt x="68" y="0"/>
                    <a:pt x="68" y="0"/>
                    <a:pt x="68" y="34"/>
                  </a:cubicBezTo>
                  <a:cubicBezTo>
                    <a:pt x="0" y="34"/>
                    <a:pt x="0" y="102"/>
                    <a:pt x="34" y="136"/>
                  </a:cubicBezTo>
                  <a:cubicBezTo>
                    <a:pt x="34" y="178"/>
                    <a:pt x="1912" y="4069"/>
                    <a:pt x="2472" y="5658"/>
                  </a:cubicBezTo>
                  <a:cubicBezTo>
                    <a:pt x="2515" y="5734"/>
                    <a:pt x="2549" y="5734"/>
                    <a:pt x="2583" y="5734"/>
                  </a:cubicBezTo>
                  <a:lnTo>
                    <a:pt x="2617" y="5734"/>
                  </a:lnTo>
                  <a:lnTo>
                    <a:pt x="2617" y="5734"/>
                  </a:lnTo>
                  <a:cubicBezTo>
                    <a:pt x="2651" y="5700"/>
                    <a:pt x="2685" y="5658"/>
                    <a:pt x="2651" y="5590"/>
                  </a:cubicBezTo>
                  <a:cubicBezTo>
                    <a:pt x="2090" y="4001"/>
                    <a:pt x="213" y="102"/>
                    <a:pt x="179" y="68"/>
                  </a:cubicBezTo>
                  <a:cubicBezTo>
                    <a:pt x="179" y="34"/>
                    <a:pt x="136" y="0"/>
                    <a:pt x="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6670225" y="3699504"/>
              <a:ext cx="257709" cy="272162"/>
            </a:xfrm>
            <a:custGeom>
              <a:avLst/>
              <a:gdLst/>
              <a:ahLst/>
              <a:cxnLst/>
              <a:rect l="l" t="t" r="r" b="b"/>
              <a:pathLst>
                <a:path w="7578" h="8003" extrusionOk="0">
                  <a:moveTo>
                    <a:pt x="4817" y="502"/>
                  </a:moveTo>
                  <a:cubicBezTo>
                    <a:pt x="4494" y="536"/>
                    <a:pt x="4180" y="714"/>
                    <a:pt x="3789" y="995"/>
                  </a:cubicBezTo>
                  <a:cubicBezTo>
                    <a:pt x="0" y="3824"/>
                    <a:pt x="7578" y="8003"/>
                    <a:pt x="7578" y="8003"/>
                  </a:cubicBezTo>
                  <a:cubicBezTo>
                    <a:pt x="7578" y="8003"/>
                    <a:pt x="7578" y="1"/>
                    <a:pt x="4817" y="5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823054" y="3773198"/>
              <a:ext cx="108348" cy="200780"/>
            </a:xfrm>
            <a:custGeom>
              <a:avLst/>
              <a:gdLst/>
              <a:ahLst/>
              <a:cxnLst/>
              <a:rect l="l" t="t" r="r" b="b"/>
              <a:pathLst>
                <a:path w="3186" h="5904" extrusionOk="0">
                  <a:moveTo>
                    <a:pt x="111" y="0"/>
                  </a:moveTo>
                  <a:cubicBezTo>
                    <a:pt x="111" y="34"/>
                    <a:pt x="77" y="34"/>
                    <a:pt x="77" y="34"/>
                  </a:cubicBezTo>
                  <a:cubicBezTo>
                    <a:pt x="34" y="34"/>
                    <a:pt x="0" y="102"/>
                    <a:pt x="34" y="136"/>
                  </a:cubicBezTo>
                  <a:cubicBezTo>
                    <a:pt x="77" y="170"/>
                    <a:pt x="2090" y="3959"/>
                    <a:pt x="3007" y="5870"/>
                  </a:cubicBezTo>
                  <a:cubicBezTo>
                    <a:pt x="3007" y="5904"/>
                    <a:pt x="3050" y="5904"/>
                    <a:pt x="3118" y="5904"/>
                  </a:cubicBezTo>
                  <a:lnTo>
                    <a:pt x="3118" y="5904"/>
                  </a:lnTo>
                  <a:lnTo>
                    <a:pt x="3118" y="5904"/>
                  </a:lnTo>
                  <a:cubicBezTo>
                    <a:pt x="3152" y="5870"/>
                    <a:pt x="3186" y="5836"/>
                    <a:pt x="3152" y="5802"/>
                  </a:cubicBezTo>
                  <a:cubicBezTo>
                    <a:pt x="2234" y="3891"/>
                    <a:pt x="212" y="102"/>
                    <a:pt x="178" y="68"/>
                  </a:cubicBezTo>
                  <a:cubicBezTo>
                    <a:pt x="178" y="34"/>
                    <a:pt x="144"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7019210" y="3904331"/>
              <a:ext cx="301034" cy="292396"/>
            </a:xfrm>
            <a:custGeom>
              <a:avLst/>
              <a:gdLst/>
              <a:ahLst/>
              <a:cxnLst/>
              <a:rect l="l" t="t" r="r" b="b"/>
              <a:pathLst>
                <a:path w="8852" h="8598" extrusionOk="0">
                  <a:moveTo>
                    <a:pt x="0" y="1"/>
                  </a:moveTo>
                  <a:cubicBezTo>
                    <a:pt x="0" y="1"/>
                    <a:pt x="357" y="8597"/>
                    <a:pt x="3186" y="8105"/>
                  </a:cubicBezTo>
                  <a:cubicBezTo>
                    <a:pt x="3296" y="8105"/>
                    <a:pt x="3440" y="8037"/>
                    <a:pt x="3576" y="7994"/>
                  </a:cubicBezTo>
                  <a:cubicBezTo>
                    <a:pt x="8852" y="5658"/>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7015741" y="3900590"/>
              <a:ext cx="116748" cy="209486"/>
            </a:xfrm>
            <a:custGeom>
              <a:avLst/>
              <a:gdLst/>
              <a:ahLst/>
              <a:cxnLst/>
              <a:rect l="l" t="t" r="r" b="b"/>
              <a:pathLst>
                <a:path w="3433" h="6160" extrusionOk="0">
                  <a:moveTo>
                    <a:pt x="68" y="0"/>
                  </a:moveTo>
                  <a:cubicBezTo>
                    <a:pt x="68" y="34"/>
                    <a:pt x="68" y="34"/>
                    <a:pt x="34" y="34"/>
                  </a:cubicBezTo>
                  <a:cubicBezTo>
                    <a:pt x="0" y="77"/>
                    <a:pt x="0" y="111"/>
                    <a:pt x="34" y="179"/>
                  </a:cubicBezTo>
                  <a:cubicBezTo>
                    <a:pt x="994" y="1699"/>
                    <a:pt x="3220" y="6057"/>
                    <a:pt x="3220" y="6091"/>
                  </a:cubicBezTo>
                  <a:cubicBezTo>
                    <a:pt x="3254" y="6125"/>
                    <a:pt x="3288" y="6159"/>
                    <a:pt x="3330" y="6159"/>
                  </a:cubicBezTo>
                  <a:lnTo>
                    <a:pt x="3364" y="6159"/>
                  </a:lnTo>
                  <a:lnTo>
                    <a:pt x="3364" y="6159"/>
                  </a:lnTo>
                  <a:cubicBezTo>
                    <a:pt x="3398" y="6125"/>
                    <a:pt x="3432" y="6057"/>
                    <a:pt x="3398" y="6023"/>
                  </a:cubicBezTo>
                  <a:cubicBezTo>
                    <a:pt x="3398" y="5981"/>
                    <a:pt x="1164" y="1597"/>
                    <a:pt x="179" y="77"/>
                  </a:cubicBezTo>
                  <a:cubicBezTo>
                    <a:pt x="179" y="34"/>
                    <a:pt x="102"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6038433" y="3777789"/>
              <a:ext cx="1115718" cy="622303"/>
            </a:xfrm>
            <a:custGeom>
              <a:avLst/>
              <a:gdLst/>
              <a:ahLst/>
              <a:cxnLst/>
              <a:rect l="l" t="t" r="r" b="b"/>
              <a:pathLst>
                <a:path w="32808" h="18299" extrusionOk="0">
                  <a:moveTo>
                    <a:pt x="32136" y="35"/>
                  </a:moveTo>
                  <a:cubicBezTo>
                    <a:pt x="32068" y="35"/>
                    <a:pt x="31958" y="111"/>
                    <a:pt x="31890" y="179"/>
                  </a:cubicBezTo>
                  <a:cubicBezTo>
                    <a:pt x="24635" y="7969"/>
                    <a:pt x="637" y="17203"/>
                    <a:pt x="382" y="17313"/>
                  </a:cubicBezTo>
                  <a:cubicBezTo>
                    <a:pt x="136" y="17415"/>
                    <a:pt x="0" y="17704"/>
                    <a:pt x="102" y="17951"/>
                  </a:cubicBezTo>
                  <a:cubicBezTo>
                    <a:pt x="212" y="18197"/>
                    <a:pt x="459" y="18299"/>
                    <a:pt x="671" y="18265"/>
                  </a:cubicBezTo>
                  <a:cubicBezTo>
                    <a:pt x="705" y="18265"/>
                    <a:pt x="739" y="18265"/>
                    <a:pt x="773" y="18231"/>
                  </a:cubicBezTo>
                  <a:cubicBezTo>
                    <a:pt x="807" y="18231"/>
                    <a:pt x="4672" y="16744"/>
                    <a:pt x="9693" y="14476"/>
                  </a:cubicBezTo>
                  <a:cubicBezTo>
                    <a:pt x="11043" y="13916"/>
                    <a:pt x="12420" y="13278"/>
                    <a:pt x="13872" y="12607"/>
                  </a:cubicBezTo>
                  <a:cubicBezTo>
                    <a:pt x="23183" y="8182"/>
                    <a:pt x="29520" y="4214"/>
                    <a:pt x="32595" y="884"/>
                  </a:cubicBezTo>
                  <a:cubicBezTo>
                    <a:pt x="32807" y="672"/>
                    <a:pt x="32773" y="358"/>
                    <a:pt x="32595" y="145"/>
                  </a:cubicBezTo>
                  <a:cubicBezTo>
                    <a:pt x="32450" y="35"/>
                    <a:pt x="32314" y="1"/>
                    <a:pt x="32136"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6252477" y="4178772"/>
              <a:ext cx="256587" cy="407954"/>
            </a:xfrm>
            <a:custGeom>
              <a:avLst/>
              <a:gdLst/>
              <a:ahLst/>
              <a:cxnLst/>
              <a:rect l="l" t="t" r="r" b="b"/>
              <a:pathLst>
                <a:path w="7545" h="11996" extrusionOk="0">
                  <a:moveTo>
                    <a:pt x="6907" y="35"/>
                  </a:moveTo>
                  <a:cubicBezTo>
                    <a:pt x="6831" y="35"/>
                    <a:pt x="6763" y="69"/>
                    <a:pt x="6695" y="103"/>
                  </a:cubicBezTo>
                  <a:cubicBezTo>
                    <a:pt x="2515" y="3186"/>
                    <a:pt x="179" y="11010"/>
                    <a:pt x="77" y="11324"/>
                  </a:cubicBezTo>
                  <a:cubicBezTo>
                    <a:pt x="1" y="11605"/>
                    <a:pt x="145" y="11894"/>
                    <a:pt x="425" y="11962"/>
                  </a:cubicBezTo>
                  <a:cubicBezTo>
                    <a:pt x="502" y="11996"/>
                    <a:pt x="570" y="11996"/>
                    <a:pt x="638" y="11962"/>
                  </a:cubicBezTo>
                  <a:cubicBezTo>
                    <a:pt x="672" y="11962"/>
                    <a:pt x="714" y="11962"/>
                    <a:pt x="748" y="11928"/>
                  </a:cubicBezTo>
                  <a:cubicBezTo>
                    <a:pt x="884" y="11894"/>
                    <a:pt x="995" y="11783"/>
                    <a:pt x="1029" y="11605"/>
                  </a:cubicBezTo>
                  <a:cubicBezTo>
                    <a:pt x="1063" y="11537"/>
                    <a:pt x="3399" y="3790"/>
                    <a:pt x="7298" y="918"/>
                  </a:cubicBezTo>
                  <a:cubicBezTo>
                    <a:pt x="7510" y="774"/>
                    <a:pt x="7544" y="460"/>
                    <a:pt x="7400" y="213"/>
                  </a:cubicBezTo>
                  <a:cubicBezTo>
                    <a:pt x="7255" y="69"/>
                    <a:pt x="7085" y="1"/>
                    <a:pt x="6907"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5657957" y="799956"/>
              <a:ext cx="2366616" cy="2279931"/>
            </a:xfrm>
            <a:custGeom>
              <a:avLst/>
              <a:gdLst/>
              <a:ahLst/>
              <a:cxnLst/>
              <a:rect l="l" t="t" r="r" b="b"/>
              <a:pathLst>
                <a:path w="69591" h="67042" extrusionOk="0">
                  <a:moveTo>
                    <a:pt x="637" y="0"/>
                  </a:moveTo>
                  <a:cubicBezTo>
                    <a:pt x="315" y="0"/>
                    <a:pt x="68" y="246"/>
                    <a:pt x="34" y="527"/>
                  </a:cubicBezTo>
                  <a:cubicBezTo>
                    <a:pt x="0" y="850"/>
                    <a:pt x="247" y="1130"/>
                    <a:pt x="569" y="1164"/>
                  </a:cubicBezTo>
                  <a:cubicBezTo>
                    <a:pt x="1028" y="1206"/>
                    <a:pt x="47181" y="5097"/>
                    <a:pt x="57375" y="23327"/>
                  </a:cubicBezTo>
                  <a:cubicBezTo>
                    <a:pt x="69590" y="45235"/>
                    <a:pt x="58827" y="65980"/>
                    <a:pt x="58717" y="66192"/>
                  </a:cubicBezTo>
                  <a:cubicBezTo>
                    <a:pt x="58581" y="66472"/>
                    <a:pt x="58683" y="66829"/>
                    <a:pt x="58972" y="66965"/>
                  </a:cubicBezTo>
                  <a:cubicBezTo>
                    <a:pt x="59040" y="67041"/>
                    <a:pt x="59142" y="67041"/>
                    <a:pt x="59252" y="67041"/>
                  </a:cubicBezTo>
                  <a:cubicBezTo>
                    <a:pt x="59464" y="67041"/>
                    <a:pt x="59643" y="66931"/>
                    <a:pt x="59745" y="66753"/>
                  </a:cubicBezTo>
                  <a:cubicBezTo>
                    <a:pt x="59889" y="66540"/>
                    <a:pt x="62616" y="61307"/>
                    <a:pt x="63856" y="53271"/>
                  </a:cubicBezTo>
                  <a:cubicBezTo>
                    <a:pt x="64952" y="45838"/>
                    <a:pt x="64952" y="34506"/>
                    <a:pt x="58368" y="22758"/>
                  </a:cubicBezTo>
                  <a:cubicBezTo>
                    <a:pt x="53977" y="14866"/>
                    <a:pt x="42899" y="8639"/>
                    <a:pt x="25485" y="4248"/>
                  </a:cubicBezTo>
                  <a:cubicBezTo>
                    <a:pt x="12564" y="994"/>
                    <a:pt x="782" y="0"/>
                    <a:pt x="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5925188" y="921567"/>
              <a:ext cx="523477" cy="197346"/>
            </a:xfrm>
            <a:custGeom>
              <a:avLst/>
              <a:gdLst/>
              <a:ahLst/>
              <a:cxnLst/>
              <a:rect l="l" t="t" r="r" b="b"/>
              <a:pathLst>
                <a:path w="15393" h="5803" extrusionOk="0">
                  <a:moveTo>
                    <a:pt x="11145" y="0"/>
                  </a:moveTo>
                  <a:cubicBezTo>
                    <a:pt x="8104" y="0"/>
                    <a:pt x="5802" y="1241"/>
                    <a:pt x="4137" y="2761"/>
                  </a:cubicBezTo>
                  <a:cubicBezTo>
                    <a:pt x="1801" y="4953"/>
                    <a:pt x="0" y="5344"/>
                    <a:pt x="0" y="5344"/>
                  </a:cubicBezTo>
                  <a:cubicBezTo>
                    <a:pt x="1096" y="5700"/>
                    <a:pt x="2158" y="5802"/>
                    <a:pt x="3186" y="5802"/>
                  </a:cubicBezTo>
                  <a:cubicBezTo>
                    <a:pt x="6652" y="5802"/>
                    <a:pt x="9735" y="4248"/>
                    <a:pt x="11111" y="2829"/>
                  </a:cubicBezTo>
                  <a:cubicBezTo>
                    <a:pt x="12564" y="1343"/>
                    <a:pt x="14407" y="884"/>
                    <a:pt x="15112" y="740"/>
                  </a:cubicBezTo>
                  <a:cubicBezTo>
                    <a:pt x="15291" y="740"/>
                    <a:pt x="15393" y="706"/>
                    <a:pt x="15393" y="706"/>
                  </a:cubicBezTo>
                  <a:cubicBezTo>
                    <a:pt x="15112" y="638"/>
                    <a:pt x="14832" y="561"/>
                    <a:pt x="14586" y="493"/>
                  </a:cubicBezTo>
                  <a:cubicBezTo>
                    <a:pt x="13345" y="179"/>
                    <a:pt x="12207" y="0"/>
                    <a:pt x="11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6028605" y="936021"/>
              <a:ext cx="420061" cy="156298"/>
            </a:xfrm>
            <a:custGeom>
              <a:avLst/>
              <a:gdLst/>
              <a:ahLst/>
              <a:cxnLst/>
              <a:rect l="l" t="t" r="r" b="b"/>
              <a:pathLst>
                <a:path w="12352" h="4596" extrusionOk="0">
                  <a:moveTo>
                    <a:pt x="10406" y="0"/>
                  </a:moveTo>
                  <a:cubicBezTo>
                    <a:pt x="8707" y="0"/>
                    <a:pt x="6618" y="425"/>
                    <a:pt x="5174" y="1733"/>
                  </a:cubicBezTo>
                  <a:cubicBezTo>
                    <a:pt x="3262" y="3432"/>
                    <a:pt x="111" y="4426"/>
                    <a:pt x="77" y="4426"/>
                  </a:cubicBezTo>
                  <a:cubicBezTo>
                    <a:pt x="34" y="4426"/>
                    <a:pt x="0" y="4494"/>
                    <a:pt x="0" y="4528"/>
                  </a:cubicBezTo>
                  <a:cubicBezTo>
                    <a:pt x="34" y="4596"/>
                    <a:pt x="77" y="4596"/>
                    <a:pt x="111" y="4596"/>
                  </a:cubicBezTo>
                  <a:lnTo>
                    <a:pt x="145" y="4596"/>
                  </a:lnTo>
                  <a:cubicBezTo>
                    <a:pt x="179" y="4596"/>
                    <a:pt x="3364" y="3610"/>
                    <a:pt x="5276" y="1878"/>
                  </a:cubicBezTo>
                  <a:cubicBezTo>
                    <a:pt x="6728" y="603"/>
                    <a:pt x="8741" y="179"/>
                    <a:pt x="10440" y="179"/>
                  </a:cubicBezTo>
                  <a:cubicBezTo>
                    <a:pt x="11044" y="179"/>
                    <a:pt x="11613" y="247"/>
                    <a:pt x="12071" y="315"/>
                  </a:cubicBezTo>
                  <a:cubicBezTo>
                    <a:pt x="12250" y="315"/>
                    <a:pt x="12352" y="281"/>
                    <a:pt x="12352" y="281"/>
                  </a:cubicBezTo>
                  <a:cubicBezTo>
                    <a:pt x="12071" y="213"/>
                    <a:pt x="11791" y="136"/>
                    <a:pt x="11545" y="68"/>
                  </a:cubicBezTo>
                  <a:cubicBezTo>
                    <a:pt x="11188" y="34"/>
                    <a:pt x="10831" y="0"/>
                    <a:pt x="10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5986402" y="497766"/>
              <a:ext cx="462264" cy="447811"/>
            </a:xfrm>
            <a:custGeom>
              <a:avLst/>
              <a:gdLst/>
              <a:ahLst/>
              <a:cxnLst/>
              <a:rect l="l" t="t" r="r" b="b"/>
              <a:pathLst>
                <a:path w="13593" h="13168" extrusionOk="0">
                  <a:moveTo>
                    <a:pt x="1" y="1"/>
                  </a:moveTo>
                  <a:cubicBezTo>
                    <a:pt x="1" y="1"/>
                    <a:pt x="1844" y="3152"/>
                    <a:pt x="2974" y="6125"/>
                  </a:cubicBezTo>
                  <a:cubicBezTo>
                    <a:pt x="3688" y="7969"/>
                    <a:pt x="8708" y="11435"/>
                    <a:pt x="13168" y="13023"/>
                  </a:cubicBezTo>
                  <a:cubicBezTo>
                    <a:pt x="13312" y="13100"/>
                    <a:pt x="13457" y="13134"/>
                    <a:pt x="13593" y="13168"/>
                  </a:cubicBezTo>
                  <a:cubicBezTo>
                    <a:pt x="13593" y="13168"/>
                    <a:pt x="13423" y="13023"/>
                    <a:pt x="13168" y="12811"/>
                  </a:cubicBezTo>
                  <a:lnTo>
                    <a:pt x="13168" y="12811"/>
                  </a:lnTo>
                  <a:cubicBezTo>
                    <a:pt x="12251" y="11961"/>
                    <a:pt x="10059" y="9770"/>
                    <a:pt x="9065" y="7501"/>
                  </a:cubicBezTo>
                  <a:cubicBezTo>
                    <a:pt x="7434" y="3645"/>
                    <a:pt x="4146" y="145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6070774" y="569998"/>
              <a:ext cx="377891" cy="375579"/>
            </a:xfrm>
            <a:custGeom>
              <a:avLst/>
              <a:gdLst/>
              <a:ahLst/>
              <a:cxnLst/>
              <a:rect l="l" t="t" r="r" b="b"/>
              <a:pathLst>
                <a:path w="11112" h="11044" extrusionOk="0">
                  <a:moveTo>
                    <a:pt x="111" y="0"/>
                  </a:moveTo>
                  <a:lnTo>
                    <a:pt x="68" y="0"/>
                  </a:lnTo>
                  <a:cubicBezTo>
                    <a:pt x="0" y="34"/>
                    <a:pt x="0" y="111"/>
                    <a:pt x="0" y="145"/>
                  </a:cubicBezTo>
                  <a:cubicBezTo>
                    <a:pt x="34" y="179"/>
                    <a:pt x="1385" y="3254"/>
                    <a:pt x="4248" y="5981"/>
                  </a:cubicBezTo>
                  <a:cubicBezTo>
                    <a:pt x="6584" y="8215"/>
                    <a:pt x="9668" y="10262"/>
                    <a:pt x="10687" y="10899"/>
                  </a:cubicBezTo>
                  <a:cubicBezTo>
                    <a:pt x="10831" y="10976"/>
                    <a:pt x="10976" y="11010"/>
                    <a:pt x="11112" y="11044"/>
                  </a:cubicBezTo>
                  <a:cubicBezTo>
                    <a:pt x="11112" y="11044"/>
                    <a:pt x="10942" y="10899"/>
                    <a:pt x="10687" y="10687"/>
                  </a:cubicBezTo>
                  <a:lnTo>
                    <a:pt x="10687" y="10687"/>
                  </a:lnTo>
                  <a:cubicBezTo>
                    <a:pt x="9591" y="9948"/>
                    <a:pt x="6652" y="8002"/>
                    <a:pt x="4392" y="5845"/>
                  </a:cubicBezTo>
                  <a:cubicBezTo>
                    <a:pt x="1555" y="3152"/>
                    <a:pt x="213" y="111"/>
                    <a:pt x="213" y="68"/>
                  </a:cubicBezTo>
                  <a:cubicBezTo>
                    <a:pt x="179" y="34"/>
                    <a:pt x="145"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6950719" y="1329487"/>
              <a:ext cx="667941" cy="239515"/>
            </a:xfrm>
            <a:custGeom>
              <a:avLst/>
              <a:gdLst/>
              <a:ahLst/>
              <a:cxnLst/>
              <a:rect l="l" t="t" r="r" b="b"/>
              <a:pathLst>
                <a:path w="19641" h="7043" extrusionOk="0">
                  <a:moveTo>
                    <a:pt x="8249" y="0"/>
                  </a:moveTo>
                  <a:cubicBezTo>
                    <a:pt x="7468" y="0"/>
                    <a:pt x="6729" y="77"/>
                    <a:pt x="6049" y="179"/>
                  </a:cubicBezTo>
                  <a:cubicBezTo>
                    <a:pt x="1768" y="926"/>
                    <a:pt x="1" y="1597"/>
                    <a:pt x="1" y="1597"/>
                  </a:cubicBezTo>
                  <a:cubicBezTo>
                    <a:pt x="2549" y="4604"/>
                    <a:pt x="8462" y="4248"/>
                    <a:pt x="12420" y="4536"/>
                  </a:cubicBezTo>
                  <a:cubicBezTo>
                    <a:pt x="15538" y="4706"/>
                    <a:pt x="18197" y="6159"/>
                    <a:pt x="19182" y="6762"/>
                  </a:cubicBezTo>
                  <a:cubicBezTo>
                    <a:pt x="19327" y="6830"/>
                    <a:pt x="19429" y="6906"/>
                    <a:pt x="19505" y="6974"/>
                  </a:cubicBezTo>
                  <a:cubicBezTo>
                    <a:pt x="19607" y="7008"/>
                    <a:pt x="19641" y="7042"/>
                    <a:pt x="19641" y="7042"/>
                  </a:cubicBezTo>
                  <a:cubicBezTo>
                    <a:pt x="17169" y="1776"/>
                    <a:pt x="12284" y="0"/>
                    <a:pt x="8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7022950" y="1393319"/>
              <a:ext cx="592241" cy="173370"/>
            </a:xfrm>
            <a:custGeom>
              <a:avLst/>
              <a:gdLst/>
              <a:ahLst/>
              <a:cxnLst/>
              <a:rect l="l" t="t" r="r" b="b"/>
              <a:pathLst>
                <a:path w="17415" h="5098" extrusionOk="0">
                  <a:moveTo>
                    <a:pt x="102" y="1"/>
                  </a:moveTo>
                  <a:cubicBezTo>
                    <a:pt x="68" y="1"/>
                    <a:pt x="34" y="35"/>
                    <a:pt x="1" y="111"/>
                  </a:cubicBezTo>
                  <a:cubicBezTo>
                    <a:pt x="1" y="145"/>
                    <a:pt x="34" y="213"/>
                    <a:pt x="102" y="213"/>
                  </a:cubicBezTo>
                  <a:cubicBezTo>
                    <a:pt x="102" y="213"/>
                    <a:pt x="2439" y="638"/>
                    <a:pt x="6159" y="638"/>
                  </a:cubicBezTo>
                  <a:cubicBezTo>
                    <a:pt x="6652" y="638"/>
                    <a:pt x="7153" y="604"/>
                    <a:pt x="7714" y="604"/>
                  </a:cubicBezTo>
                  <a:lnTo>
                    <a:pt x="8105" y="604"/>
                  </a:lnTo>
                  <a:cubicBezTo>
                    <a:pt x="11749" y="604"/>
                    <a:pt x="15079" y="2192"/>
                    <a:pt x="17058" y="4885"/>
                  </a:cubicBezTo>
                  <a:cubicBezTo>
                    <a:pt x="17203" y="4953"/>
                    <a:pt x="17305" y="5029"/>
                    <a:pt x="17381" y="5097"/>
                  </a:cubicBezTo>
                  <a:cubicBezTo>
                    <a:pt x="17415" y="5063"/>
                    <a:pt x="17415" y="5029"/>
                    <a:pt x="17381" y="4995"/>
                  </a:cubicBezTo>
                  <a:cubicBezTo>
                    <a:pt x="15359" y="2090"/>
                    <a:pt x="11893" y="391"/>
                    <a:pt x="8105" y="391"/>
                  </a:cubicBezTo>
                  <a:lnTo>
                    <a:pt x="7714" y="391"/>
                  </a:lnTo>
                  <a:cubicBezTo>
                    <a:pt x="7153" y="425"/>
                    <a:pt x="6618" y="425"/>
                    <a:pt x="6091" y="425"/>
                  </a:cubicBezTo>
                  <a:cubicBezTo>
                    <a:pt x="2439" y="425"/>
                    <a:pt x="145" y="35"/>
                    <a:pt x="145"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7373092" y="886608"/>
              <a:ext cx="245568" cy="682394"/>
            </a:xfrm>
            <a:custGeom>
              <a:avLst/>
              <a:gdLst/>
              <a:ahLst/>
              <a:cxnLst/>
              <a:rect l="l" t="t" r="r" b="b"/>
              <a:pathLst>
                <a:path w="7221" h="20066" extrusionOk="0">
                  <a:moveTo>
                    <a:pt x="1878" y="1"/>
                  </a:moveTo>
                  <a:cubicBezTo>
                    <a:pt x="1878" y="1"/>
                    <a:pt x="2872" y="3186"/>
                    <a:pt x="1419" y="6796"/>
                  </a:cubicBezTo>
                  <a:cubicBezTo>
                    <a:pt x="0" y="10262"/>
                    <a:pt x="1597" y="15682"/>
                    <a:pt x="6626" y="19607"/>
                  </a:cubicBezTo>
                  <a:cubicBezTo>
                    <a:pt x="6762" y="19751"/>
                    <a:pt x="6941" y="19853"/>
                    <a:pt x="7085" y="19963"/>
                  </a:cubicBezTo>
                  <a:cubicBezTo>
                    <a:pt x="7119" y="19997"/>
                    <a:pt x="7187" y="20031"/>
                    <a:pt x="7221" y="20065"/>
                  </a:cubicBezTo>
                  <a:cubicBezTo>
                    <a:pt x="7221" y="20065"/>
                    <a:pt x="4537" y="15860"/>
                    <a:pt x="4715" y="9736"/>
                  </a:cubicBezTo>
                  <a:cubicBezTo>
                    <a:pt x="4927" y="3577"/>
                    <a:pt x="1878" y="1"/>
                    <a:pt x="1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7432299" y="1075553"/>
              <a:ext cx="181736" cy="489980"/>
            </a:xfrm>
            <a:custGeom>
              <a:avLst/>
              <a:gdLst/>
              <a:ahLst/>
              <a:cxnLst/>
              <a:rect l="l" t="t" r="r" b="b"/>
              <a:pathLst>
                <a:path w="5344" h="14408" extrusionOk="0">
                  <a:moveTo>
                    <a:pt x="1020" y="0"/>
                  </a:moveTo>
                  <a:cubicBezTo>
                    <a:pt x="986" y="0"/>
                    <a:pt x="952" y="34"/>
                    <a:pt x="952" y="68"/>
                  </a:cubicBezTo>
                  <a:cubicBezTo>
                    <a:pt x="918" y="111"/>
                    <a:pt x="1" y="2871"/>
                    <a:pt x="952" y="6584"/>
                  </a:cubicBezTo>
                  <a:cubicBezTo>
                    <a:pt x="1487" y="8605"/>
                    <a:pt x="3501" y="11893"/>
                    <a:pt x="4885" y="14051"/>
                  </a:cubicBezTo>
                  <a:cubicBezTo>
                    <a:pt x="5021" y="14195"/>
                    <a:pt x="5200" y="14297"/>
                    <a:pt x="5344" y="14407"/>
                  </a:cubicBezTo>
                  <a:cubicBezTo>
                    <a:pt x="3959" y="12318"/>
                    <a:pt x="1734" y="8673"/>
                    <a:pt x="1165" y="6516"/>
                  </a:cubicBezTo>
                  <a:cubicBezTo>
                    <a:pt x="213" y="2871"/>
                    <a:pt x="1097" y="179"/>
                    <a:pt x="1131" y="145"/>
                  </a:cubicBezTo>
                  <a:cubicBezTo>
                    <a:pt x="1131" y="68"/>
                    <a:pt x="1097" y="34"/>
                    <a:pt x="1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6353581" y="1038281"/>
              <a:ext cx="604415" cy="207174"/>
            </a:xfrm>
            <a:custGeom>
              <a:avLst/>
              <a:gdLst/>
              <a:ahLst/>
              <a:cxnLst/>
              <a:rect l="l" t="t" r="r" b="b"/>
              <a:pathLst>
                <a:path w="17773" h="6092" extrusionOk="0">
                  <a:moveTo>
                    <a:pt x="11613" y="0"/>
                  </a:moveTo>
                  <a:cubicBezTo>
                    <a:pt x="8785" y="0"/>
                    <a:pt x="6449" y="1207"/>
                    <a:pt x="4851" y="2515"/>
                  </a:cubicBezTo>
                  <a:cubicBezTo>
                    <a:pt x="2235" y="4639"/>
                    <a:pt x="1" y="4851"/>
                    <a:pt x="1" y="4851"/>
                  </a:cubicBezTo>
                  <a:cubicBezTo>
                    <a:pt x="1989" y="5734"/>
                    <a:pt x="3722" y="6091"/>
                    <a:pt x="5242" y="6091"/>
                  </a:cubicBezTo>
                  <a:cubicBezTo>
                    <a:pt x="8785" y="6091"/>
                    <a:pt x="11223" y="4180"/>
                    <a:pt x="13066" y="2795"/>
                  </a:cubicBezTo>
                  <a:cubicBezTo>
                    <a:pt x="14306" y="1878"/>
                    <a:pt x="15436" y="1631"/>
                    <a:pt x="16286" y="1631"/>
                  </a:cubicBezTo>
                  <a:cubicBezTo>
                    <a:pt x="16676" y="1631"/>
                    <a:pt x="17025" y="1699"/>
                    <a:pt x="17279" y="1733"/>
                  </a:cubicBezTo>
                  <a:cubicBezTo>
                    <a:pt x="17560" y="1801"/>
                    <a:pt x="17738" y="1912"/>
                    <a:pt x="17772" y="1912"/>
                  </a:cubicBezTo>
                  <a:cubicBezTo>
                    <a:pt x="17347" y="1665"/>
                    <a:pt x="16923" y="1419"/>
                    <a:pt x="16498" y="1207"/>
                  </a:cubicBezTo>
                  <a:cubicBezTo>
                    <a:pt x="14765" y="357"/>
                    <a:pt x="13100" y="0"/>
                    <a:pt x="11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6504098" y="1065997"/>
              <a:ext cx="453898" cy="134670"/>
            </a:xfrm>
            <a:custGeom>
              <a:avLst/>
              <a:gdLst/>
              <a:ahLst/>
              <a:cxnLst/>
              <a:rect l="l" t="t" r="r" b="b"/>
              <a:pathLst>
                <a:path w="13347" h="3960" extrusionOk="0">
                  <a:moveTo>
                    <a:pt x="9523" y="1"/>
                  </a:moveTo>
                  <a:cubicBezTo>
                    <a:pt x="7791" y="1"/>
                    <a:pt x="6126" y="494"/>
                    <a:pt x="5064" y="1309"/>
                  </a:cubicBezTo>
                  <a:cubicBezTo>
                    <a:pt x="3186" y="2796"/>
                    <a:pt x="111" y="3747"/>
                    <a:pt x="69" y="3747"/>
                  </a:cubicBezTo>
                  <a:cubicBezTo>
                    <a:pt x="35" y="3790"/>
                    <a:pt x="1" y="3824"/>
                    <a:pt x="1" y="3892"/>
                  </a:cubicBezTo>
                  <a:cubicBezTo>
                    <a:pt x="35" y="3925"/>
                    <a:pt x="69" y="3959"/>
                    <a:pt x="111" y="3959"/>
                  </a:cubicBezTo>
                  <a:lnTo>
                    <a:pt x="145" y="3959"/>
                  </a:lnTo>
                  <a:cubicBezTo>
                    <a:pt x="179" y="3959"/>
                    <a:pt x="3297" y="2974"/>
                    <a:pt x="5208" y="1487"/>
                  </a:cubicBezTo>
                  <a:cubicBezTo>
                    <a:pt x="6227" y="672"/>
                    <a:pt x="7858" y="179"/>
                    <a:pt x="9523" y="179"/>
                  </a:cubicBezTo>
                  <a:cubicBezTo>
                    <a:pt x="10653" y="179"/>
                    <a:pt x="11826" y="426"/>
                    <a:pt x="12853" y="918"/>
                  </a:cubicBezTo>
                  <a:cubicBezTo>
                    <a:pt x="13134" y="986"/>
                    <a:pt x="13312" y="1097"/>
                    <a:pt x="13346" y="1097"/>
                  </a:cubicBezTo>
                  <a:cubicBezTo>
                    <a:pt x="12921" y="850"/>
                    <a:pt x="12497" y="604"/>
                    <a:pt x="12072" y="392"/>
                  </a:cubicBezTo>
                  <a:cubicBezTo>
                    <a:pt x="11256" y="103"/>
                    <a:pt x="10407" y="1"/>
                    <a:pt x="95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6655772" y="541091"/>
              <a:ext cx="303381" cy="562212"/>
            </a:xfrm>
            <a:custGeom>
              <a:avLst/>
              <a:gdLst/>
              <a:ahLst/>
              <a:cxnLst/>
              <a:rect l="l" t="t" r="r" b="b"/>
              <a:pathLst>
                <a:path w="8921" h="16532" extrusionOk="0">
                  <a:moveTo>
                    <a:pt x="1" y="1"/>
                  </a:moveTo>
                  <a:cubicBezTo>
                    <a:pt x="1" y="1"/>
                    <a:pt x="1028" y="3399"/>
                    <a:pt x="2371" y="8181"/>
                  </a:cubicBezTo>
                  <a:cubicBezTo>
                    <a:pt x="4180" y="14688"/>
                    <a:pt x="7790" y="16209"/>
                    <a:pt x="8708" y="16498"/>
                  </a:cubicBezTo>
                  <a:cubicBezTo>
                    <a:pt x="8818" y="16532"/>
                    <a:pt x="8920" y="16532"/>
                    <a:pt x="8920" y="16532"/>
                  </a:cubicBezTo>
                  <a:cubicBezTo>
                    <a:pt x="8920" y="16532"/>
                    <a:pt x="8852" y="16464"/>
                    <a:pt x="8818" y="16319"/>
                  </a:cubicBezTo>
                  <a:cubicBezTo>
                    <a:pt x="8495" y="15614"/>
                    <a:pt x="7502" y="13100"/>
                    <a:pt x="7077" y="9625"/>
                  </a:cubicBezTo>
                  <a:cubicBezTo>
                    <a:pt x="6584" y="5454"/>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6740144" y="689296"/>
              <a:ext cx="219008" cy="414007"/>
            </a:xfrm>
            <a:custGeom>
              <a:avLst/>
              <a:gdLst/>
              <a:ahLst/>
              <a:cxnLst/>
              <a:rect l="l" t="t" r="r" b="b"/>
              <a:pathLst>
                <a:path w="6440" h="12174" extrusionOk="0">
                  <a:moveTo>
                    <a:pt x="102" y="1"/>
                  </a:moveTo>
                  <a:cubicBezTo>
                    <a:pt x="102" y="1"/>
                    <a:pt x="68" y="35"/>
                    <a:pt x="34" y="35"/>
                  </a:cubicBezTo>
                  <a:cubicBezTo>
                    <a:pt x="0" y="69"/>
                    <a:pt x="0" y="137"/>
                    <a:pt x="34" y="170"/>
                  </a:cubicBezTo>
                  <a:cubicBezTo>
                    <a:pt x="68" y="213"/>
                    <a:pt x="1453" y="1445"/>
                    <a:pt x="2302" y="4596"/>
                  </a:cubicBezTo>
                  <a:cubicBezTo>
                    <a:pt x="3220" y="7994"/>
                    <a:pt x="4171" y="10330"/>
                    <a:pt x="6227" y="12140"/>
                  </a:cubicBezTo>
                  <a:cubicBezTo>
                    <a:pt x="6337" y="12174"/>
                    <a:pt x="6439" y="12174"/>
                    <a:pt x="6439" y="12174"/>
                  </a:cubicBezTo>
                  <a:cubicBezTo>
                    <a:pt x="6439" y="12174"/>
                    <a:pt x="6371" y="12106"/>
                    <a:pt x="6337" y="11961"/>
                  </a:cubicBezTo>
                  <a:cubicBezTo>
                    <a:pt x="4349" y="10194"/>
                    <a:pt x="3398" y="7892"/>
                    <a:pt x="2515" y="4562"/>
                  </a:cubicBezTo>
                  <a:cubicBezTo>
                    <a:pt x="1623" y="1343"/>
                    <a:pt x="246" y="103"/>
                    <a:pt x="178" y="35"/>
                  </a:cubicBezTo>
                  <a:cubicBezTo>
                    <a:pt x="178" y="35"/>
                    <a:pt x="136" y="1"/>
                    <a:pt x="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7261275" y="1795458"/>
              <a:ext cx="562212" cy="434514"/>
            </a:xfrm>
            <a:custGeom>
              <a:avLst/>
              <a:gdLst/>
              <a:ahLst/>
              <a:cxnLst/>
              <a:rect l="l" t="t" r="r" b="b"/>
              <a:pathLst>
                <a:path w="16532" h="12777" extrusionOk="0">
                  <a:moveTo>
                    <a:pt x="1" y="0"/>
                  </a:moveTo>
                  <a:cubicBezTo>
                    <a:pt x="1309" y="3322"/>
                    <a:pt x="4741" y="6049"/>
                    <a:pt x="10084" y="7323"/>
                  </a:cubicBezTo>
                  <a:cubicBezTo>
                    <a:pt x="13907" y="8283"/>
                    <a:pt x="15572" y="10687"/>
                    <a:pt x="16209" y="11961"/>
                  </a:cubicBezTo>
                  <a:cubicBezTo>
                    <a:pt x="16319" y="12173"/>
                    <a:pt x="16387" y="12352"/>
                    <a:pt x="16421" y="12496"/>
                  </a:cubicBezTo>
                  <a:cubicBezTo>
                    <a:pt x="16498" y="12666"/>
                    <a:pt x="16532" y="12777"/>
                    <a:pt x="16532" y="12777"/>
                  </a:cubicBezTo>
                  <a:cubicBezTo>
                    <a:pt x="16532" y="12666"/>
                    <a:pt x="16498" y="12530"/>
                    <a:pt x="16498" y="12420"/>
                  </a:cubicBezTo>
                  <a:cubicBezTo>
                    <a:pt x="16498" y="12352"/>
                    <a:pt x="16498" y="12318"/>
                    <a:pt x="16455" y="12241"/>
                  </a:cubicBezTo>
                  <a:lnTo>
                    <a:pt x="16455" y="12207"/>
                  </a:lnTo>
                  <a:cubicBezTo>
                    <a:pt x="15258" y="2795"/>
                    <a:pt x="11290" y="1410"/>
                    <a:pt x="7366" y="1164"/>
                  </a:cubicBezTo>
                  <a:cubicBezTo>
                    <a:pt x="3331" y="91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7373092" y="1863915"/>
              <a:ext cx="449239" cy="356535"/>
            </a:xfrm>
            <a:custGeom>
              <a:avLst/>
              <a:gdLst/>
              <a:ahLst/>
              <a:cxnLst/>
              <a:rect l="l" t="t" r="r" b="b"/>
              <a:pathLst>
                <a:path w="13210" h="10484" extrusionOk="0">
                  <a:moveTo>
                    <a:pt x="111" y="1"/>
                  </a:moveTo>
                  <a:cubicBezTo>
                    <a:pt x="111" y="1"/>
                    <a:pt x="77" y="1"/>
                    <a:pt x="43" y="35"/>
                  </a:cubicBezTo>
                  <a:cubicBezTo>
                    <a:pt x="0" y="77"/>
                    <a:pt x="0" y="111"/>
                    <a:pt x="43" y="145"/>
                  </a:cubicBezTo>
                  <a:cubicBezTo>
                    <a:pt x="111" y="213"/>
                    <a:pt x="1699" y="1632"/>
                    <a:pt x="6626" y="2906"/>
                  </a:cubicBezTo>
                  <a:cubicBezTo>
                    <a:pt x="7900" y="3220"/>
                    <a:pt x="11647" y="4214"/>
                    <a:pt x="12921" y="9948"/>
                  </a:cubicBezTo>
                  <a:cubicBezTo>
                    <a:pt x="13031" y="10160"/>
                    <a:pt x="13099" y="10339"/>
                    <a:pt x="13133" y="10483"/>
                  </a:cubicBezTo>
                  <a:cubicBezTo>
                    <a:pt x="13167" y="10441"/>
                    <a:pt x="13210" y="10441"/>
                    <a:pt x="13210" y="10407"/>
                  </a:cubicBezTo>
                  <a:lnTo>
                    <a:pt x="13210" y="10373"/>
                  </a:lnTo>
                  <a:cubicBezTo>
                    <a:pt x="13210" y="10339"/>
                    <a:pt x="13210" y="10271"/>
                    <a:pt x="13167" y="10228"/>
                  </a:cubicBezTo>
                  <a:lnTo>
                    <a:pt x="13167" y="10194"/>
                  </a:lnTo>
                  <a:cubicBezTo>
                    <a:pt x="12853" y="8529"/>
                    <a:pt x="11859" y="4036"/>
                    <a:pt x="6694" y="2727"/>
                  </a:cubicBezTo>
                  <a:cubicBezTo>
                    <a:pt x="1810" y="1453"/>
                    <a:pt x="213" y="35"/>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7795737" y="1343906"/>
              <a:ext cx="296137" cy="884909"/>
            </a:xfrm>
            <a:custGeom>
              <a:avLst/>
              <a:gdLst/>
              <a:ahLst/>
              <a:cxnLst/>
              <a:rect l="l" t="t" r="r" b="b"/>
              <a:pathLst>
                <a:path w="8708" h="26021" extrusionOk="0">
                  <a:moveTo>
                    <a:pt x="6830" y="1"/>
                  </a:moveTo>
                  <a:cubicBezTo>
                    <a:pt x="6830" y="1"/>
                    <a:pt x="5411" y="2201"/>
                    <a:pt x="3500" y="5208"/>
                  </a:cubicBezTo>
                  <a:cubicBezTo>
                    <a:pt x="1665" y="8147"/>
                    <a:pt x="0" y="18299"/>
                    <a:pt x="637" y="25732"/>
                  </a:cubicBezTo>
                  <a:cubicBezTo>
                    <a:pt x="637" y="25842"/>
                    <a:pt x="671" y="25910"/>
                    <a:pt x="671" y="26021"/>
                  </a:cubicBezTo>
                  <a:cubicBezTo>
                    <a:pt x="671" y="26021"/>
                    <a:pt x="739" y="25842"/>
                    <a:pt x="884" y="25519"/>
                  </a:cubicBezTo>
                  <a:cubicBezTo>
                    <a:pt x="1453" y="24177"/>
                    <a:pt x="3118" y="20465"/>
                    <a:pt x="5590" y="15648"/>
                  </a:cubicBezTo>
                  <a:cubicBezTo>
                    <a:pt x="8707" y="9634"/>
                    <a:pt x="6830" y="1"/>
                    <a:pt x="68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7817400" y="1524486"/>
              <a:ext cx="156605" cy="704329"/>
            </a:xfrm>
            <a:custGeom>
              <a:avLst/>
              <a:gdLst/>
              <a:ahLst/>
              <a:cxnLst/>
              <a:rect l="l" t="t" r="r" b="b"/>
              <a:pathLst>
                <a:path w="4605" h="20711" extrusionOk="0">
                  <a:moveTo>
                    <a:pt x="4494" y="0"/>
                  </a:moveTo>
                  <a:cubicBezTo>
                    <a:pt x="4460" y="0"/>
                    <a:pt x="4426" y="34"/>
                    <a:pt x="4392" y="77"/>
                  </a:cubicBezTo>
                  <a:cubicBezTo>
                    <a:pt x="4392" y="179"/>
                    <a:pt x="2268" y="10092"/>
                    <a:pt x="1665" y="12989"/>
                  </a:cubicBezTo>
                  <a:cubicBezTo>
                    <a:pt x="1164" y="15469"/>
                    <a:pt x="281" y="19326"/>
                    <a:pt x="0" y="20422"/>
                  </a:cubicBezTo>
                  <a:cubicBezTo>
                    <a:pt x="0" y="20532"/>
                    <a:pt x="34" y="20600"/>
                    <a:pt x="34" y="20711"/>
                  </a:cubicBezTo>
                  <a:cubicBezTo>
                    <a:pt x="34" y="20711"/>
                    <a:pt x="102" y="20532"/>
                    <a:pt x="247" y="20209"/>
                  </a:cubicBezTo>
                  <a:cubicBezTo>
                    <a:pt x="570" y="18867"/>
                    <a:pt x="1419" y="15325"/>
                    <a:pt x="1878" y="13031"/>
                  </a:cubicBezTo>
                  <a:cubicBezTo>
                    <a:pt x="2438" y="10126"/>
                    <a:pt x="4562" y="213"/>
                    <a:pt x="4605" y="111"/>
                  </a:cubicBezTo>
                  <a:cubicBezTo>
                    <a:pt x="4605" y="77"/>
                    <a:pt x="4562" y="0"/>
                    <a:pt x="4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7320210" y="2198753"/>
              <a:ext cx="476717" cy="547453"/>
            </a:xfrm>
            <a:custGeom>
              <a:avLst/>
              <a:gdLst/>
              <a:ahLst/>
              <a:cxnLst/>
              <a:rect l="l" t="t" r="r" b="b"/>
              <a:pathLst>
                <a:path w="14018" h="16098" extrusionOk="0">
                  <a:moveTo>
                    <a:pt x="1" y="0"/>
                  </a:moveTo>
                  <a:cubicBezTo>
                    <a:pt x="281" y="850"/>
                    <a:pt x="2660" y="7110"/>
                    <a:pt x="7578" y="9693"/>
                  </a:cubicBezTo>
                  <a:cubicBezTo>
                    <a:pt x="11503" y="11782"/>
                    <a:pt x="12921" y="14331"/>
                    <a:pt x="13380" y="15503"/>
                  </a:cubicBezTo>
                  <a:lnTo>
                    <a:pt x="13380" y="15503"/>
                  </a:lnTo>
                  <a:cubicBezTo>
                    <a:pt x="13559" y="15852"/>
                    <a:pt x="13592" y="16098"/>
                    <a:pt x="13592" y="16098"/>
                  </a:cubicBezTo>
                  <a:cubicBezTo>
                    <a:pt x="13592" y="15962"/>
                    <a:pt x="13626" y="15818"/>
                    <a:pt x="13626" y="15673"/>
                  </a:cubicBezTo>
                  <a:cubicBezTo>
                    <a:pt x="14017" y="10687"/>
                    <a:pt x="12463" y="5309"/>
                    <a:pt x="6338" y="3220"/>
                  </a:cubicBezTo>
                  <a:cubicBezTo>
                    <a:pt x="1063" y="1410"/>
                    <a:pt x="145" y="31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7423627" y="2312848"/>
              <a:ext cx="360003" cy="433358"/>
            </a:xfrm>
            <a:custGeom>
              <a:avLst/>
              <a:gdLst/>
              <a:ahLst/>
              <a:cxnLst/>
              <a:rect l="l" t="t" r="r" b="b"/>
              <a:pathLst>
                <a:path w="10586" h="12743" extrusionOk="0">
                  <a:moveTo>
                    <a:pt x="111" y="1"/>
                  </a:moveTo>
                  <a:cubicBezTo>
                    <a:pt x="77" y="1"/>
                    <a:pt x="43" y="1"/>
                    <a:pt x="43" y="43"/>
                  </a:cubicBezTo>
                  <a:cubicBezTo>
                    <a:pt x="1" y="77"/>
                    <a:pt x="1" y="145"/>
                    <a:pt x="1" y="179"/>
                  </a:cubicBezTo>
                  <a:cubicBezTo>
                    <a:pt x="77" y="213"/>
                    <a:pt x="1318" y="1598"/>
                    <a:pt x="5565" y="4503"/>
                  </a:cubicBezTo>
                  <a:cubicBezTo>
                    <a:pt x="8963" y="6839"/>
                    <a:pt x="10059" y="10619"/>
                    <a:pt x="10339" y="12148"/>
                  </a:cubicBezTo>
                  <a:lnTo>
                    <a:pt x="10339" y="12148"/>
                  </a:lnTo>
                  <a:cubicBezTo>
                    <a:pt x="10518" y="12497"/>
                    <a:pt x="10551" y="12743"/>
                    <a:pt x="10551" y="12743"/>
                  </a:cubicBezTo>
                  <a:cubicBezTo>
                    <a:pt x="10551" y="12607"/>
                    <a:pt x="10585" y="12463"/>
                    <a:pt x="10585" y="12318"/>
                  </a:cubicBezTo>
                  <a:cubicBezTo>
                    <a:pt x="10339" y="11010"/>
                    <a:pt x="9345" y="6839"/>
                    <a:pt x="5667" y="4358"/>
                  </a:cubicBezTo>
                  <a:cubicBezTo>
                    <a:pt x="1453" y="1453"/>
                    <a:pt x="179" y="43"/>
                    <a:pt x="179" y="43"/>
                  </a:cubicBezTo>
                  <a:cubicBezTo>
                    <a:pt x="145" y="43"/>
                    <a:pt x="111" y="1"/>
                    <a:pt x="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7794581" y="2194978"/>
              <a:ext cx="465699" cy="493449"/>
            </a:xfrm>
            <a:custGeom>
              <a:avLst/>
              <a:gdLst/>
              <a:ahLst/>
              <a:cxnLst/>
              <a:rect l="l" t="t" r="r" b="b"/>
              <a:pathLst>
                <a:path w="13694" h="14510" extrusionOk="0">
                  <a:moveTo>
                    <a:pt x="13694" y="1"/>
                  </a:moveTo>
                  <a:cubicBezTo>
                    <a:pt x="13694" y="1"/>
                    <a:pt x="6864" y="1946"/>
                    <a:pt x="4350" y="5276"/>
                  </a:cubicBezTo>
                  <a:cubicBezTo>
                    <a:pt x="2090" y="8215"/>
                    <a:pt x="425" y="13202"/>
                    <a:pt x="68" y="14298"/>
                  </a:cubicBezTo>
                  <a:cubicBezTo>
                    <a:pt x="34" y="14442"/>
                    <a:pt x="0" y="14510"/>
                    <a:pt x="0" y="14510"/>
                  </a:cubicBezTo>
                  <a:cubicBezTo>
                    <a:pt x="0" y="14510"/>
                    <a:pt x="68" y="14510"/>
                    <a:pt x="213" y="14442"/>
                  </a:cubicBezTo>
                  <a:cubicBezTo>
                    <a:pt x="1198" y="14017"/>
                    <a:pt x="5276" y="12174"/>
                    <a:pt x="8563" y="8564"/>
                  </a:cubicBezTo>
                  <a:cubicBezTo>
                    <a:pt x="12352" y="4427"/>
                    <a:pt x="13694" y="1"/>
                    <a:pt x="136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7794581" y="2262313"/>
              <a:ext cx="392345" cy="426114"/>
            </a:xfrm>
            <a:custGeom>
              <a:avLst/>
              <a:gdLst/>
              <a:ahLst/>
              <a:cxnLst/>
              <a:rect l="l" t="t" r="r" b="b"/>
              <a:pathLst>
                <a:path w="11537" h="12530" extrusionOk="0">
                  <a:moveTo>
                    <a:pt x="11434" y="0"/>
                  </a:moveTo>
                  <a:cubicBezTo>
                    <a:pt x="11392" y="0"/>
                    <a:pt x="11358" y="0"/>
                    <a:pt x="11358" y="42"/>
                  </a:cubicBezTo>
                  <a:lnTo>
                    <a:pt x="68" y="12318"/>
                  </a:lnTo>
                  <a:cubicBezTo>
                    <a:pt x="34" y="12462"/>
                    <a:pt x="0" y="12530"/>
                    <a:pt x="0" y="12530"/>
                  </a:cubicBezTo>
                  <a:cubicBezTo>
                    <a:pt x="0" y="12530"/>
                    <a:pt x="68" y="12530"/>
                    <a:pt x="213" y="12462"/>
                  </a:cubicBezTo>
                  <a:lnTo>
                    <a:pt x="11502" y="178"/>
                  </a:lnTo>
                  <a:cubicBezTo>
                    <a:pt x="11536" y="144"/>
                    <a:pt x="11502" y="76"/>
                    <a:pt x="11468" y="42"/>
                  </a:cubicBezTo>
                  <a:cubicBezTo>
                    <a:pt x="11468" y="0"/>
                    <a:pt x="11434" y="0"/>
                    <a:pt x="1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5396780" y="173912"/>
              <a:ext cx="542862" cy="665629"/>
            </a:xfrm>
            <a:custGeom>
              <a:avLst/>
              <a:gdLst/>
              <a:ahLst/>
              <a:cxnLst/>
              <a:rect l="l" t="t" r="r" b="b"/>
              <a:pathLst>
                <a:path w="15963" h="19573" extrusionOk="0">
                  <a:moveTo>
                    <a:pt x="6763" y="1"/>
                  </a:moveTo>
                  <a:cubicBezTo>
                    <a:pt x="4987" y="1"/>
                    <a:pt x="2974" y="2057"/>
                    <a:pt x="2337" y="3433"/>
                  </a:cubicBezTo>
                  <a:cubicBezTo>
                    <a:pt x="1131" y="5981"/>
                    <a:pt x="884" y="8954"/>
                    <a:pt x="740" y="11715"/>
                  </a:cubicBezTo>
                  <a:cubicBezTo>
                    <a:pt x="672" y="13491"/>
                    <a:pt x="638" y="15292"/>
                    <a:pt x="774" y="17067"/>
                  </a:cubicBezTo>
                  <a:cubicBezTo>
                    <a:pt x="774" y="17067"/>
                    <a:pt x="1" y="19259"/>
                    <a:pt x="2091" y="19539"/>
                  </a:cubicBezTo>
                  <a:cubicBezTo>
                    <a:pt x="2371" y="19573"/>
                    <a:pt x="2685" y="19573"/>
                    <a:pt x="2974" y="19573"/>
                  </a:cubicBezTo>
                  <a:cubicBezTo>
                    <a:pt x="5701" y="19573"/>
                    <a:pt x="8351" y="18052"/>
                    <a:pt x="10441" y="16430"/>
                  </a:cubicBezTo>
                  <a:cubicBezTo>
                    <a:pt x="12743" y="14654"/>
                    <a:pt x="14655" y="12250"/>
                    <a:pt x="15326" y="9379"/>
                  </a:cubicBezTo>
                  <a:cubicBezTo>
                    <a:pt x="15818" y="7221"/>
                    <a:pt x="15963" y="3968"/>
                    <a:pt x="13448" y="3008"/>
                  </a:cubicBezTo>
                  <a:cubicBezTo>
                    <a:pt x="13270" y="2940"/>
                    <a:pt x="12922" y="2872"/>
                    <a:pt x="12497" y="2872"/>
                  </a:cubicBezTo>
                  <a:cubicBezTo>
                    <a:pt x="11681" y="2872"/>
                    <a:pt x="10475" y="3118"/>
                    <a:pt x="9201" y="4112"/>
                  </a:cubicBezTo>
                  <a:cubicBezTo>
                    <a:pt x="9269" y="3084"/>
                    <a:pt x="9133" y="1844"/>
                    <a:pt x="8530" y="995"/>
                  </a:cubicBezTo>
                  <a:cubicBezTo>
                    <a:pt x="8037" y="290"/>
                    <a:pt x="7400" y="1"/>
                    <a:pt x="6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489518" y="774519"/>
              <a:ext cx="696848" cy="507052"/>
            </a:xfrm>
            <a:custGeom>
              <a:avLst/>
              <a:gdLst/>
              <a:ahLst/>
              <a:cxnLst/>
              <a:rect l="l" t="t" r="r" b="b"/>
              <a:pathLst>
                <a:path w="20491" h="14910" extrusionOk="0">
                  <a:moveTo>
                    <a:pt x="4809" y="1"/>
                  </a:moveTo>
                  <a:lnTo>
                    <a:pt x="4631" y="1"/>
                  </a:lnTo>
                  <a:lnTo>
                    <a:pt x="1" y="1"/>
                  </a:lnTo>
                  <a:cubicBezTo>
                    <a:pt x="1" y="1"/>
                    <a:pt x="3925" y="14195"/>
                    <a:pt x="11817" y="14867"/>
                  </a:cubicBezTo>
                  <a:cubicBezTo>
                    <a:pt x="12106" y="14867"/>
                    <a:pt x="12386" y="14909"/>
                    <a:pt x="12633" y="14909"/>
                  </a:cubicBezTo>
                  <a:cubicBezTo>
                    <a:pt x="18367" y="14909"/>
                    <a:pt x="15003" y="8818"/>
                    <a:pt x="15003" y="8818"/>
                  </a:cubicBezTo>
                  <a:lnTo>
                    <a:pt x="15003" y="8818"/>
                  </a:lnTo>
                  <a:cubicBezTo>
                    <a:pt x="15003" y="8818"/>
                    <a:pt x="15538" y="8920"/>
                    <a:pt x="16243" y="8920"/>
                  </a:cubicBezTo>
                  <a:cubicBezTo>
                    <a:pt x="17585" y="8920"/>
                    <a:pt x="19497" y="8572"/>
                    <a:pt x="19751" y="6584"/>
                  </a:cubicBezTo>
                  <a:cubicBezTo>
                    <a:pt x="20490" y="1419"/>
                    <a:pt x="11469" y="1"/>
                    <a:pt x="4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021235" y="846751"/>
              <a:ext cx="594587" cy="565953"/>
            </a:xfrm>
            <a:custGeom>
              <a:avLst/>
              <a:gdLst/>
              <a:ahLst/>
              <a:cxnLst/>
              <a:rect l="l" t="t" r="r" b="b"/>
              <a:pathLst>
                <a:path w="17484" h="16642" extrusionOk="0">
                  <a:moveTo>
                    <a:pt x="13660" y="0"/>
                  </a:moveTo>
                  <a:cubicBezTo>
                    <a:pt x="13304" y="0"/>
                    <a:pt x="13091" y="111"/>
                    <a:pt x="13091" y="111"/>
                  </a:cubicBezTo>
                  <a:cubicBezTo>
                    <a:pt x="11290" y="748"/>
                    <a:pt x="9523" y="1529"/>
                    <a:pt x="7824" y="2413"/>
                  </a:cubicBezTo>
                  <a:cubicBezTo>
                    <a:pt x="7748" y="2447"/>
                    <a:pt x="7680" y="2481"/>
                    <a:pt x="7612" y="2515"/>
                  </a:cubicBezTo>
                  <a:lnTo>
                    <a:pt x="7612" y="2515"/>
                  </a:lnTo>
                  <a:lnTo>
                    <a:pt x="7570" y="2515"/>
                  </a:lnTo>
                  <a:cubicBezTo>
                    <a:pt x="5064" y="3823"/>
                    <a:pt x="1768" y="5310"/>
                    <a:pt x="774" y="8147"/>
                  </a:cubicBezTo>
                  <a:cubicBezTo>
                    <a:pt x="1" y="10406"/>
                    <a:pt x="952" y="13524"/>
                    <a:pt x="3535" y="14093"/>
                  </a:cubicBezTo>
                  <a:cubicBezTo>
                    <a:pt x="3823" y="14161"/>
                    <a:pt x="4070" y="14161"/>
                    <a:pt x="4350" y="14161"/>
                  </a:cubicBezTo>
                  <a:cubicBezTo>
                    <a:pt x="5199" y="14161"/>
                    <a:pt x="6049" y="13949"/>
                    <a:pt x="6763" y="13558"/>
                  </a:cubicBezTo>
                  <a:cubicBezTo>
                    <a:pt x="6763" y="13558"/>
                    <a:pt x="7221" y="16642"/>
                    <a:pt x="11358" y="16642"/>
                  </a:cubicBezTo>
                  <a:cubicBezTo>
                    <a:pt x="11435" y="16642"/>
                    <a:pt x="11537" y="16642"/>
                    <a:pt x="11605" y="16608"/>
                  </a:cubicBezTo>
                  <a:cubicBezTo>
                    <a:pt x="15113" y="16531"/>
                    <a:pt x="17483" y="11188"/>
                    <a:pt x="17024" y="6023"/>
                  </a:cubicBezTo>
                  <a:cubicBezTo>
                    <a:pt x="16880" y="4715"/>
                    <a:pt x="16566" y="3398"/>
                    <a:pt x="16030" y="2234"/>
                  </a:cubicBezTo>
                  <a:cubicBezTo>
                    <a:pt x="15215" y="357"/>
                    <a:pt x="14264" y="0"/>
                    <a:pt x="13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4830861" y="394349"/>
              <a:ext cx="747689" cy="542862"/>
            </a:xfrm>
            <a:custGeom>
              <a:avLst/>
              <a:gdLst/>
              <a:ahLst/>
              <a:cxnLst/>
              <a:rect l="l" t="t" r="r" b="b"/>
              <a:pathLst>
                <a:path w="21986" h="15963" extrusionOk="0">
                  <a:moveTo>
                    <a:pt x="7510" y="0"/>
                  </a:moveTo>
                  <a:cubicBezTo>
                    <a:pt x="6762" y="0"/>
                    <a:pt x="5989" y="102"/>
                    <a:pt x="5242" y="425"/>
                  </a:cubicBezTo>
                  <a:cubicBezTo>
                    <a:pt x="3475" y="1164"/>
                    <a:pt x="2303" y="3611"/>
                    <a:pt x="3475" y="5344"/>
                  </a:cubicBezTo>
                  <a:cubicBezTo>
                    <a:pt x="3475" y="5344"/>
                    <a:pt x="1" y="5446"/>
                    <a:pt x="255" y="9234"/>
                  </a:cubicBezTo>
                  <a:cubicBezTo>
                    <a:pt x="468" y="12284"/>
                    <a:pt x="8920" y="15962"/>
                    <a:pt x="15614" y="15962"/>
                  </a:cubicBezTo>
                  <a:cubicBezTo>
                    <a:pt x="17169" y="15962"/>
                    <a:pt x="18621" y="15750"/>
                    <a:pt x="19828" y="15325"/>
                  </a:cubicBezTo>
                  <a:cubicBezTo>
                    <a:pt x="21985" y="11749"/>
                    <a:pt x="20388" y="11010"/>
                    <a:pt x="20388" y="11010"/>
                  </a:cubicBezTo>
                  <a:cubicBezTo>
                    <a:pt x="20354" y="11010"/>
                    <a:pt x="20354" y="10967"/>
                    <a:pt x="20320" y="10967"/>
                  </a:cubicBezTo>
                  <a:cubicBezTo>
                    <a:pt x="20176" y="10967"/>
                    <a:pt x="20108" y="11256"/>
                    <a:pt x="20040" y="11256"/>
                  </a:cubicBezTo>
                  <a:cubicBezTo>
                    <a:pt x="20006" y="11256"/>
                    <a:pt x="20006" y="11222"/>
                    <a:pt x="19963" y="11180"/>
                  </a:cubicBezTo>
                  <a:cubicBezTo>
                    <a:pt x="19403" y="10016"/>
                    <a:pt x="18443" y="7289"/>
                    <a:pt x="17738" y="6227"/>
                  </a:cubicBezTo>
                  <a:cubicBezTo>
                    <a:pt x="16141" y="3959"/>
                    <a:pt x="14060" y="1801"/>
                    <a:pt x="11401" y="816"/>
                  </a:cubicBezTo>
                  <a:cubicBezTo>
                    <a:pt x="10126" y="349"/>
                    <a:pt x="8818" y="0"/>
                    <a:pt x="75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5090848" y="1061100"/>
              <a:ext cx="26628" cy="24009"/>
            </a:xfrm>
            <a:custGeom>
              <a:avLst/>
              <a:gdLst/>
              <a:ahLst/>
              <a:cxnLst/>
              <a:rect l="l" t="t" r="r" b="b"/>
              <a:pathLst>
                <a:path w="783" h="706" extrusionOk="0">
                  <a:moveTo>
                    <a:pt x="680" y="0"/>
                  </a:moveTo>
                  <a:lnTo>
                    <a:pt x="638" y="0"/>
                  </a:lnTo>
                  <a:cubicBezTo>
                    <a:pt x="536" y="0"/>
                    <a:pt x="426" y="145"/>
                    <a:pt x="324" y="247"/>
                  </a:cubicBezTo>
                  <a:cubicBezTo>
                    <a:pt x="256" y="323"/>
                    <a:pt x="145" y="425"/>
                    <a:pt x="77" y="570"/>
                  </a:cubicBezTo>
                  <a:cubicBezTo>
                    <a:pt x="1" y="604"/>
                    <a:pt x="77" y="706"/>
                    <a:pt x="111" y="706"/>
                  </a:cubicBezTo>
                  <a:cubicBezTo>
                    <a:pt x="145" y="706"/>
                    <a:pt x="179" y="672"/>
                    <a:pt x="179" y="672"/>
                  </a:cubicBezTo>
                  <a:cubicBezTo>
                    <a:pt x="290" y="570"/>
                    <a:pt x="358" y="493"/>
                    <a:pt x="468" y="391"/>
                  </a:cubicBezTo>
                  <a:cubicBezTo>
                    <a:pt x="570" y="323"/>
                    <a:pt x="714" y="247"/>
                    <a:pt x="748" y="145"/>
                  </a:cubicBezTo>
                  <a:cubicBezTo>
                    <a:pt x="782" y="68"/>
                    <a:pt x="748" y="0"/>
                    <a:pt x="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107920" y="1086538"/>
              <a:ext cx="21697" cy="20234"/>
            </a:xfrm>
            <a:custGeom>
              <a:avLst/>
              <a:gdLst/>
              <a:ahLst/>
              <a:cxnLst/>
              <a:rect l="l" t="t" r="r" b="b"/>
              <a:pathLst>
                <a:path w="638" h="595" extrusionOk="0">
                  <a:moveTo>
                    <a:pt x="527" y="0"/>
                  </a:moveTo>
                  <a:lnTo>
                    <a:pt x="527" y="0"/>
                  </a:lnTo>
                  <a:cubicBezTo>
                    <a:pt x="425" y="0"/>
                    <a:pt x="348" y="136"/>
                    <a:pt x="280" y="212"/>
                  </a:cubicBezTo>
                  <a:cubicBezTo>
                    <a:pt x="212" y="280"/>
                    <a:pt x="136" y="382"/>
                    <a:pt x="68" y="459"/>
                  </a:cubicBezTo>
                  <a:cubicBezTo>
                    <a:pt x="0" y="527"/>
                    <a:pt x="34" y="595"/>
                    <a:pt x="102" y="595"/>
                  </a:cubicBezTo>
                  <a:cubicBezTo>
                    <a:pt x="102" y="595"/>
                    <a:pt x="136" y="595"/>
                    <a:pt x="136" y="561"/>
                  </a:cubicBezTo>
                  <a:cubicBezTo>
                    <a:pt x="246" y="527"/>
                    <a:pt x="348" y="459"/>
                    <a:pt x="425" y="348"/>
                  </a:cubicBezTo>
                  <a:cubicBezTo>
                    <a:pt x="527" y="280"/>
                    <a:pt x="637" y="212"/>
                    <a:pt x="637" y="68"/>
                  </a:cubicBezTo>
                  <a:cubicBezTo>
                    <a:pt x="637" y="34"/>
                    <a:pt x="603" y="0"/>
                    <a:pt x="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5168011" y="1009375"/>
              <a:ext cx="26594" cy="16800"/>
            </a:xfrm>
            <a:custGeom>
              <a:avLst/>
              <a:gdLst/>
              <a:ahLst/>
              <a:cxnLst/>
              <a:rect l="l" t="t" r="r" b="b"/>
              <a:pathLst>
                <a:path w="782" h="494" extrusionOk="0">
                  <a:moveTo>
                    <a:pt x="671" y="1"/>
                  </a:moveTo>
                  <a:cubicBezTo>
                    <a:pt x="459" y="1"/>
                    <a:pt x="212" y="213"/>
                    <a:pt x="68" y="358"/>
                  </a:cubicBezTo>
                  <a:cubicBezTo>
                    <a:pt x="0" y="426"/>
                    <a:pt x="68" y="494"/>
                    <a:pt x="144" y="494"/>
                  </a:cubicBezTo>
                  <a:cubicBezTo>
                    <a:pt x="144" y="494"/>
                    <a:pt x="178" y="494"/>
                    <a:pt x="178" y="460"/>
                  </a:cubicBezTo>
                  <a:cubicBezTo>
                    <a:pt x="280" y="392"/>
                    <a:pt x="391" y="315"/>
                    <a:pt x="459" y="281"/>
                  </a:cubicBezTo>
                  <a:cubicBezTo>
                    <a:pt x="569" y="213"/>
                    <a:pt x="671" y="179"/>
                    <a:pt x="748" y="103"/>
                  </a:cubicBezTo>
                  <a:cubicBezTo>
                    <a:pt x="782" y="69"/>
                    <a:pt x="748" y="1"/>
                    <a:pt x="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5165699" y="1034506"/>
              <a:ext cx="26322" cy="19418"/>
            </a:xfrm>
            <a:custGeom>
              <a:avLst/>
              <a:gdLst/>
              <a:ahLst/>
              <a:cxnLst/>
              <a:rect l="l" t="t" r="r" b="b"/>
              <a:pathLst>
                <a:path w="774" h="571" extrusionOk="0">
                  <a:moveTo>
                    <a:pt x="603" y="1"/>
                  </a:moveTo>
                  <a:cubicBezTo>
                    <a:pt x="391" y="1"/>
                    <a:pt x="212" y="256"/>
                    <a:pt x="68" y="392"/>
                  </a:cubicBezTo>
                  <a:cubicBezTo>
                    <a:pt x="0" y="468"/>
                    <a:pt x="34" y="570"/>
                    <a:pt x="136" y="570"/>
                  </a:cubicBezTo>
                  <a:lnTo>
                    <a:pt x="178" y="570"/>
                  </a:lnTo>
                  <a:cubicBezTo>
                    <a:pt x="280" y="502"/>
                    <a:pt x="391" y="468"/>
                    <a:pt x="493" y="426"/>
                  </a:cubicBezTo>
                  <a:cubicBezTo>
                    <a:pt x="561" y="358"/>
                    <a:pt x="705" y="324"/>
                    <a:pt x="739" y="213"/>
                  </a:cubicBezTo>
                  <a:cubicBezTo>
                    <a:pt x="773" y="145"/>
                    <a:pt x="739" y="43"/>
                    <a:pt x="671" y="43"/>
                  </a:cubicBezTo>
                  <a:cubicBezTo>
                    <a:pt x="637" y="43"/>
                    <a:pt x="637" y="1"/>
                    <a:pt x="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55871" y="1083919"/>
              <a:ext cx="26594" cy="20541"/>
            </a:xfrm>
            <a:custGeom>
              <a:avLst/>
              <a:gdLst/>
              <a:ahLst/>
              <a:cxnLst/>
              <a:rect l="l" t="t" r="r" b="b"/>
              <a:pathLst>
                <a:path w="782" h="604" extrusionOk="0">
                  <a:moveTo>
                    <a:pt x="680" y="1"/>
                  </a:moveTo>
                  <a:lnTo>
                    <a:pt x="680" y="1"/>
                  </a:lnTo>
                  <a:cubicBezTo>
                    <a:pt x="535" y="1"/>
                    <a:pt x="467" y="77"/>
                    <a:pt x="357" y="179"/>
                  </a:cubicBezTo>
                  <a:cubicBezTo>
                    <a:pt x="289" y="247"/>
                    <a:pt x="179" y="323"/>
                    <a:pt x="77" y="425"/>
                  </a:cubicBezTo>
                  <a:cubicBezTo>
                    <a:pt x="0" y="459"/>
                    <a:pt x="77" y="604"/>
                    <a:pt x="179" y="604"/>
                  </a:cubicBezTo>
                  <a:cubicBezTo>
                    <a:pt x="179" y="604"/>
                    <a:pt x="179" y="570"/>
                    <a:pt x="213" y="570"/>
                  </a:cubicBezTo>
                  <a:cubicBezTo>
                    <a:pt x="323" y="502"/>
                    <a:pt x="425" y="425"/>
                    <a:pt x="535" y="357"/>
                  </a:cubicBezTo>
                  <a:cubicBezTo>
                    <a:pt x="603" y="289"/>
                    <a:pt x="748" y="247"/>
                    <a:pt x="782" y="145"/>
                  </a:cubicBezTo>
                  <a:cubicBezTo>
                    <a:pt x="782" y="77"/>
                    <a:pt x="748"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182431" y="1129863"/>
              <a:ext cx="26628" cy="24009"/>
            </a:xfrm>
            <a:custGeom>
              <a:avLst/>
              <a:gdLst/>
              <a:ahLst/>
              <a:cxnLst/>
              <a:rect l="l" t="t" r="r" b="b"/>
              <a:pathLst>
                <a:path w="783" h="706" extrusionOk="0">
                  <a:moveTo>
                    <a:pt x="638" y="0"/>
                  </a:moveTo>
                  <a:lnTo>
                    <a:pt x="604" y="0"/>
                  </a:lnTo>
                  <a:cubicBezTo>
                    <a:pt x="493" y="68"/>
                    <a:pt x="426" y="136"/>
                    <a:pt x="324" y="247"/>
                  </a:cubicBezTo>
                  <a:cubicBezTo>
                    <a:pt x="247" y="315"/>
                    <a:pt x="145" y="425"/>
                    <a:pt x="69" y="527"/>
                  </a:cubicBezTo>
                  <a:cubicBezTo>
                    <a:pt x="1" y="561"/>
                    <a:pt x="69" y="705"/>
                    <a:pt x="145" y="705"/>
                  </a:cubicBezTo>
                  <a:lnTo>
                    <a:pt x="179" y="671"/>
                  </a:lnTo>
                  <a:cubicBezTo>
                    <a:pt x="281" y="595"/>
                    <a:pt x="392" y="527"/>
                    <a:pt x="459" y="459"/>
                  </a:cubicBezTo>
                  <a:cubicBezTo>
                    <a:pt x="570" y="382"/>
                    <a:pt x="706" y="315"/>
                    <a:pt x="748" y="170"/>
                  </a:cubicBezTo>
                  <a:cubicBezTo>
                    <a:pt x="782" y="102"/>
                    <a:pt x="748"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220859" y="1173189"/>
              <a:ext cx="25472" cy="24009"/>
            </a:xfrm>
            <a:custGeom>
              <a:avLst/>
              <a:gdLst/>
              <a:ahLst/>
              <a:cxnLst/>
              <a:rect l="l" t="t" r="r" b="b"/>
              <a:pathLst>
                <a:path w="749" h="706" extrusionOk="0">
                  <a:moveTo>
                    <a:pt x="604" y="0"/>
                  </a:moveTo>
                  <a:lnTo>
                    <a:pt x="570" y="0"/>
                  </a:lnTo>
                  <a:cubicBezTo>
                    <a:pt x="425" y="34"/>
                    <a:pt x="357" y="170"/>
                    <a:pt x="255" y="281"/>
                  </a:cubicBezTo>
                  <a:cubicBezTo>
                    <a:pt x="145" y="383"/>
                    <a:pt x="77" y="493"/>
                    <a:pt x="1" y="638"/>
                  </a:cubicBezTo>
                  <a:cubicBezTo>
                    <a:pt x="1" y="672"/>
                    <a:pt x="43" y="706"/>
                    <a:pt x="77" y="706"/>
                  </a:cubicBezTo>
                  <a:lnTo>
                    <a:pt x="111" y="706"/>
                  </a:lnTo>
                  <a:cubicBezTo>
                    <a:pt x="213" y="638"/>
                    <a:pt x="323" y="561"/>
                    <a:pt x="425" y="459"/>
                  </a:cubicBezTo>
                  <a:cubicBezTo>
                    <a:pt x="502" y="425"/>
                    <a:pt x="536" y="383"/>
                    <a:pt x="604" y="315"/>
                  </a:cubicBezTo>
                  <a:cubicBezTo>
                    <a:pt x="680" y="281"/>
                    <a:pt x="714" y="247"/>
                    <a:pt x="714" y="136"/>
                  </a:cubicBezTo>
                  <a:cubicBezTo>
                    <a:pt x="748" y="68"/>
                    <a:pt x="680" y="0"/>
                    <a:pt x="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236741" y="1132176"/>
              <a:ext cx="25166" cy="24009"/>
            </a:xfrm>
            <a:custGeom>
              <a:avLst/>
              <a:gdLst/>
              <a:ahLst/>
              <a:cxnLst/>
              <a:rect l="l" t="t" r="r" b="b"/>
              <a:pathLst>
                <a:path w="740" h="706" extrusionOk="0">
                  <a:moveTo>
                    <a:pt x="638" y="0"/>
                  </a:moveTo>
                  <a:cubicBezTo>
                    <a:pt x="494" y="34"/>
                    <a:pt x="426" y="102"/>
                    <a:pt x="315" y="213"/>
                  </a:cubicBezTo>
                  <a:cubicBezTo>
                    <a:pt x="213" y="281"/>
                    <a:pt x="137" y="391"/>
                    <a:pt x="69" y="493"/>
                  </a:cubicBezTo>
                  <a:cubicBezTo>
                    <a:pt x="1" y="569"/>
                    <a:pt x="69" y="705"/>
                    <a:pt x="137" y="705"/>
                  </a:cubicBezTo>
                  <a:cubicBezTo>
                    <a:pt x="137" y="705"/>
                    <a:pt x="171" y="705"/>
                    <a:pt x="171" y="671"/>
                  </a:cubicBezTo>
                  <a:cubicBezTo>
                    <a:pt x="315" y="603"/>
                    <a:pt x="426" y="527"/>
                    <a:pt x="527" y="425"/>
                  </a:cubicBezTo>
                  <a:cubicBezTo>
                    <a:pt x="638" y="357"/>
                    <a:pt x="706" y="247"/>
                    <a:pt x="740" y="102"/>
                  </a:cubicBezTo>
                  <a:cubicBezTo>
                    <a:pt x="740" y="68"/>
                    <a:pt x="672"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220859" y="978190"/>
              <a:ext cx="24315" cy="14487"/>
            </a:xfrm>
            <a:custGeom>
              <a:avLst/>
              <a:gdLst/>
              <a:ahLst/>
              <a:cxnLst/>
              <a:rect l="l" t="t" r="r" b="b"/>
              <a:pathLst>
                <a:path w="715" h="426" extrusionOk="0">
                  <a:moveTo>
                    <a:pt x="570" y="0"/>
                  </a:moveTo>
                  <a:cubicBezTo>
                    <a:pt x="502" y="0"/>
                    <a:pt x="391" y="34"/>
                    <a:pt x="323" y="102"/>
                  </a:cubicBezTo>
                  <a:cubicBezTo>
                    <a:pt x="255" y="136"/>
                    <a:pt x="145" y="213"/>
                    <a:pt x="77" y="281"/>
                  </a:cubicBezTo>
                  <a:cubicBezTo>
                    <a:pt x="1" y="315"/>
                    <a:pt x="77" y="425"/>
                    <a:pt x="145" y="425"/>
                  </a:cubicBezTo>
                  <a:lnTo>
                    <a:pt x="145" y="425"/>
                  </a:lnTo>
                  <a:cubicBezTo>
                    <a:pt x="255" y="383"/>
                    <a:pt x="357" y="349"/>
                    <a:pt x="425" y="315"/>
                  </a:cubicBezTo>
                  <a:cubicBezTo>
                    <a:pt x="536" y="281"/>
                    <a:pt x="638" y="213"/>
                    <a:pt x="680" y="136"/>
                  </a:cubicBezTo>
                  <a:cubicBezTo>
                    <a:pt x="714" y="102"/>
                    <a:pt x="680" y="0"/>
                    <a:pt x="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123496" y="1193423"/>
              <a:ext cx="22853" cy="24281"/>
            </a:xfrm>
            <a:custGeom>
              <a:avLst/>
              <a:gdLst/>
              <a:ahLst/>
              <a:cxnLst/>
              <a:rect l="l" t="t" r="r" b="b"/>
              <a:pathLst>
                <a:path w="672" h="714" extrusionOk="0">
                  <a:moveTo>
                    <a:pt x="528" y="0"/>
                  </a:moveTo>
                  <a:lnTo>
                    <a:pt x="460" y="0"/>
                  </a:lnTo>
                  <a:cubicBezTo>
                    <a:pt x="392" y="111"/>
                    <a:pt x="281" y="178"/>
                    <a:pt x="213" y="289"/>
                  </a:cubicBezTo>
                  <a:cubicBezTo>
                    <a:pt x="103" y="357"/>
                    <a:pt x="1" y="467"/>
                    <a:pt x="1" y="569"/>
                  </a:cubicBezTo>
                  <a:cubicBezTo>
                    <a:pt x="1" y="680"/>
                    <a:pt x="69" y="714"/>
                    <a:pt x="145" y="714"/>
                  </a:cubicBezTo>
                  <a:lnTo>
                    <a:pt x="179" y="714"/>
                  </a:lnTo>
                  <a:cubicBezTo>
                    <a:pt x="315" y="714"/>
                    <a:pt x="392" y="535"/>
                    <a:pt x="460" y="467"/>
                  </a:cubicBezTo>
                  <a:cubicBezTo>
                    <a:pt x="528" y="357"/>
                    <a:pt x="570" y="255"/>
                    <a:pt x="638" y="145"/>
                  </a:cubicBezTo>
                  <a:cubicBezTo>
                    <a:pt x="672" y="77"/>
                    <a:pt x="604" y="0"/>
                    <a:pt x="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109076" y="1176658"/>
              <a:ext cx="17922" cy="15643"/>
            </a:xfrm>
            <a:custGeom>
              <a:avLst/>
              <a:gdLst/>
              <a:ahLst/>
              <a:cxnLst/>
              <a:rect l="l" t="t" r="r" b="b"/>
              <a:pathLst>
                <a:path w="527" h="460" extrusionOk="0">
                  <a:moveTo>
                    <a:pt x="391" y="0"/>
                  </a:moveTo>
                  <a:cubicBezTo>
                    <a:pt x="391" y="0"/>
                    <a:pt x="357" y="0"/>
                    <a:pt x="314" y="34"/>
                  </a:cubicBezTo>
                  <a:cubicBezTo>
                    <a:pt x="280" y="68"/>
                    <a:pt x="212" y="145"/>
                    <a:pt x="144" y="179"/>
                  </a:cubicBezTo>
                  <a:cubicBezTo>
                    <a:pt x="102" y="247"/>
                    <a:pt x="0" y="281"/>
                    <a:pt x="0" y="391"/>
                  </a:cubicBezTo>
                  <a:cubicBezTo>
                    <a:pt x="0" y="425"/>
                    <a:pt x="34" y="459"/>
                    <a:pt x="68" y="459"/>
                  </a:cubicBezTo>
                  <a:lnTo>
                    <a:pt x="102" y="459"/>
                  </a:lnTo>
                  <a:cubicBezTo>
                    <a:pt x="212" y="459"/>
                    <a:pt x="280" y="391"/>
                    <a:pt x="314" y="357"/>
                  </a:cubicBezTo>
                  <a:cubicBezTo>
                    <a:pt x="391" y="281"/>
                    <a:pt x="425" y="213"/>
                    <a:pt x="493" y="145"/>
                  </a:cubicBezTo>
                  <a:cubicBezTo>
                    <a:pt x="527" y="68"/>
                    <a:pt x="459"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090848" y="1148907"/>
              <a:ext cx="18262" cy="12175"/>
            </a:xfrm>
            <a:custGeom>
              <a:avLst/>
              <a:gdLst/>
              <a:ahLst/>
              <a:cxnLst/>
              <a:rect l="l" t="t" r="r" b="b"/>
              <a:pathLst>
                <a:path w="537" h="358" extrusionOk="0">
                  <a:moveTo>
                    <a:pt x="468" y="1"/>
                  </a:moveTo>
                  <a:lnTo>
                    <a:pt x="426" y="1"/>
                  </a:lnTo>
                  <a:cubicBezTo>
                    <a:pt x="392" y="35"/>
                    <a:pt x="324" y="35"/>
                    <a:pt x="256" y="77"/>
                  </a:cubicBezTo>
                  <a:cubicBezTo>
                    <a:pt x="213" y="111"/>
                    <a:pt x="145" y="145"/>
                    <a:pt x="111" y="145"/>
                  </a:cubicBezTo>
                  <a:cubicBezTo>
                    <a:pt x="1" y="213"/>
                    <a:pt x="77" y="358"/>
                    <a:pt x="145" y="358"/>
                  </a:cubicBezTo>
                  <a:cubicBezTo>
                    <a:pt x="179" y="358"/>
                    <a:pt x="179" y="324"/>
                    <a:pt x="213" y="324"/>
                  </a:cubicBezTo>
                  <a:cubicBezTo>
                    <a:pt x="256" y="290"/>
                    <a:pt x="324" y="290"/>
                    <a:pt x="358" y="247"/>
                  </a:cubicBezTo>
                  <a:cubicBezTo>
                    <a:pt x="392" y="213"/>
                    <a:pt x="468" y="179"/>
                    <a:pt x="502" y="145"/>
                  </a:cubicBezTo>
                  <a:cubicBezTo>
                    <a:pt x="536" y="111"/>
                    <a:pt x="502"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166855" y="1196008"/>
              <a:ext cx="32375" cy="26322"/>
            </a:xfrm>
            <a:custGeom>
              <a:avLst/>
              <a:gdLst/>
              <a:ahLst/>
              <a:cxnLst/>
              <a:rect l="l" t="t" r="r" b="b"/>
              <a:pathLst>
                <a:path w="952" h="774" extrusionOk="0">
                  <a:moveTo>
                    <a:pt x="850" y="1"/>
                  </a:moveTo>
                  <a:cubicBezTo>
                    <a:pt x="816" y="1"/>
                    <a:pt x="816" y="35"/>
                    <a:pt x="782" y="35"/>
                  </a:cubicBezTo>
                  <a:cubicBezTo>
                    <a:pt x="671" y="136"/>
                    <a:pt x="527" y="247"/>
                    <a:pt x="425" y="349"/>
                  </a:cubicBezTo>
                  <a:cubicBezTo>
                    <a:pt x="357" y="391"/>
                    <a:pt x="314" y="459"/>
                    <a:pt x="246" y="493"/>
                  </a:cubicBezTo>
                  <a:cubicBezTo>
                    <a:pt x="212" y="527"/>
                    <a:pt x="144" y="604"/>
                    <a:pt x="68" y="638"/>
                  </a:cubicBezTo>
                  <a:cubicBezTo>
                    <a:pt x="0" y="706"/>
                    <a:pt x="68" y="774"/>
                    <a:pt x="144" y="774"/>
                  </a:cubicBezTo>
                  <a:lnTo>
                    <a:pt x="144" y="774"/>
                  </a:lnTo>
                  <a:cubicBezTo>
                    <a:pt x="314" y="740"/>
                    <a:pt x="493" y="672"/>
                    <a:pt x="637" y="561"/>
                  </a:cubicBezTo>
                  <a:cubicBezTo>
                    <a:pt x="739" y="459"/>
                    <a:pt x="850" y="315"/>
                    <a:pt x="917" y="136"/>
                  </a:cubicBezTo>
                  <a:cubicBezTo>
                    <a:pt x="951" y="69"/>
                    <a:pt x="884" y="1"/>
                    <a:pt x="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134208" y="1151526"/>
              <a:ext cx="24281" cy="19078"/>
            </a:xfrm>
            <a:custGeom>
              <a:avLst/>
              <a:gdLst/>
              <a:ahLst/>
              <a:cxnLst/>
              <a:rect l="l" t="t" r="r" b="b"/>
              <a:pathLst>
                <a:path w="714" h="561" extrusionOk="0">
                  <a:moveTo>
                    <a:pt x="569" y="0"/>
                  </a:moveTo>
                  <a:lnTo>
                    <a:pt x="501" y="0"/>
                  </a:lnTo>
                  <a:cubicBezTo>
                    <a:pt x="425" y="68"/>
                    <a:pt x="323" y="136"/>
                    <a:pt x="255" y="170"/>
                  </a:cubicBezTo>
                  <a:cubicBezTo>
                    <a:pt x="179" y="247"/>
                    <a:pt x="77" y="315"/>
                    <a:pt x="43" y="383"/>
                  </a:cubicBezTo>
                  <a:cubicBezTo>
                    <a:pt x="0" y="459"/>
                    <a:pt x="77" y="527"/>
                    <a:pt x="111" y="561"/>
                  </a:cubicBezTo>
                  <a:lnTo>
                    <a:pt x="145" y="561"/>
                  </a:lnTo>
                  <a:cubicBezTo>
                    <a:pt x="255" y="561"/>
                    <a:pt x="357" y="493"/>
                    <a:pt x="425" y="425"/>
                  </a:cubicBezTo>
                  <a:cubicBezTo>
                    <a:pt x="535" y="349"/>
                    <a:pt x="603" y="281"/>
                    <a:pt x="680" y="170"/>
                  </a:cubicBezTo>
                  <a:cubicBezTo>
                    <a:pt x="714" y="68"/>
                    <a:pt x="637"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140261" y="1254943"/>
              <a:ext cx="24315" cy="21697"/>
            </a:xfrm>
            <a:custGeom>
              <a:avLst/>
              <a:gdLst/>
              <a:ahLst/>
              <a:cxnLst/>
              <a:rect l="l" t="t" r="r" b="b"/>
              <a:pathLst>
                <a:path w="715" h="638" extrusionOk="0">
                  <a:moveTo>
                    <a:pt x="570" y="0"/>
                  </a:moveTo>
                  <a:cubicBezTo>
                    <a:pt x="459" y="0"/>
                    <a:pt x="391" y="102"/>
                    <a:pt x="289" y="179"/>
                  </a:cubicBezTo>
                  <a:cubicBezTo>
                    <a:pt x="247" y="213"/>
                    <a:pt x="179" y="281"/>
                    <a:pt x="145" y="315"/>
                  </a:cubicBezTo>
                  <a:cubicBezTo>
                    <a:pt x="111" y="357"/>
                    <a:pt x="77" y="425"/>
                    <a:pt x="35" y="493"/>
                  </a:cubicBezTo>
                  <a:cubicBezTo>
                    <a:pt x="1" y="570"/>
                    <a:pt x="35" y="638"/>
                    <a:pt x="111" y="638"/>
                  </a:cubicBezTo>
                  <a:lnTo>
                    <a:pt x="145" y="638"/>
                  </a:lnTo>
                  <a:cubicBezTo>
                    <a:pt x="179" y="604"/>
                    <a:pt x="247" y="604"/>
                    <a:pt x="323" y="570"/>
                  </a:cubicBezTo>
                  <a:cubicBezTo>
                    <a:pt x="391" y="493"/>
                    <a:pt x="425" y="459"/>
                    <a:pt x="502" y="391"/>
                  </a:cubicBezTo>
                  <a:cubicBezTo>
                    <a:pt x="570" y="315"/>
                    <a:pt x="714" y="179"/>
                    <a:pt x="672" y="34"/>
                  </a:cubicBezTo>
                  <a:cubicBezTo>
                    <a:pt x="672" y="0"/>
                    <a:pt x="638" y="0"/>
                    <a:pt x="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158455" y="1268240"/>
              <a:ext cx="21697" cy="22853"/>
            </a:xfrm>
            <a:custGeom>
              <a:avLst/>
              <a:gdLst/>
              <a:ahLst/>
              <a:cxnLst/>
              <a:rect l="l" t="t" r="r" b="b"/>
              <a:pathLst>
                <a:path w="638" h="672" extrusionOk="0">
                  <a:moveTo>
                    <a:pt x="527" y="0"/>
                  </a:moveTo>
                  <a:cubicBezTo>
                    <a:pt x="493" y="0"/>
                    <a:pt x="459" y="34"/>
                    <a:pt x="459" y="34"/>
                  </a:cubicBezTo>
                  <a:cubicBezTo>
                    <a:pt x="391" y="136"/>
                    <a:pt x="281" y="247"/>
                    <a:pt x="213" y="315"/>
                  </a:cubicBezTo>
                  <a:cubicBezTo>
                    <a:pt x="179" y="315"/>
                    <a:pt x="179" y="349"/>
                    <a:pt x="137" y="349"/>
                  </a:cubicBezTo>
                  <a:lnTo>
                    <a:pt x="103" y="425"/>
                  </a:lnTo>
                  <a:cubicBezTo>
                    <a:pt x="69" y="459"/>
                    <a:pt x="35" y="493"/>
                    <a:pt x="35" y="561"/>
                  </a:cubicBezTo>
                  <a:cubicBezTo>
                    <a:pt x="1" y="637"/>
                    <a:pt x="69" y="671"/>
                    <a:pt x="103" y="671"/>
                  </a:cubicBezTo>
                  <a:lnTo>
                    <a:pt x="137" y="671"/>
                  </a:lnTo>
                  <a:cubicBezTo>
                    <a:pt x="179" y="671"/>
                    <a:pt x="247" y="637"/>
                    <a:pt x="281" y="637"/>
                  </a:cubicBezTo>
                  <a:cubicBezTo>
                    <a:pt x="349" y="603"/>
                    <a:pt x="391" y="527"/>
                    <a:pt x="459" y="493"/>
                  </a:cubicBezTo>
                  <a:cubicBezTo>
                    <a:pt x="527" y="349"/>
                    <a:pt x="561" y="247"/>
                    <a:pt x="638" y="136"/>
                  </a:cubicBezTo>
                  <a:cubicBezTo>
                    <a:pt x="638" y="68"/>
                    <a:pt x="604" y="0"/>
                    <a:pt x="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230687" y="1226070"/>
              <a:ext cx="21697" cy="20541"/>
            </a:xfrm>
            <a:custGeom>
              <a:avLst/>
              <a:gdLst/>
              <a:ahLst/>
              <a:cxnLst/>
              <a:rect l="l" t="t" r="r" b="b"/>
              <a:pathLst>
                <a:path w="638" h="604" extrusionOk="0">
                  <a:moveTo>
                    <a:pt x="527" y="0"/>
                  </a:moveTo>
                  <a:cubicBezTo>
                    <a:pt x="527" y="0"/>
                    <a:pt x="493" y="0"/>
                    <a:pt x="493" y="34"/>
                  </a:cubicBezTo>
                  <a:cubicBezTo>
                    <a:pt x="391" y="68"/>
                    <a:pt x="281" y="144"/>
                    <a:pt x="179" y="212"/>
                  </a:cubicBezTo>
                  <a:cubicBezTo>
                    <a:pt x="102" y="280"/>
                    <a:pt x="0" y="425"/>
                    <a:pt x="0" y="527"/>
                  </a:cubicBezTo>
                  <a:cubicBezTo>
                    <a:pt x="0" y="569"/>
                    <a:pt x="34" y="603"/>
                    <a:pt x="68" y="603"/>
                  </a:cubicBezTo>
                  <a:lnTo>
                    <a:pt x="102" y="603"/>
                  </a:lnTo>
                  <a:cubicBezTo>
                    <a:pt x="179" y="603"/>
                    <a:pt x="179" y="569"/>
                    <a:pt x="247" y="527"/>
                  </a:cubicBezTo>
                  <a:cubicBezTo>
                    <a:pt x="281" y="459"/>
                    <a:pt x="315" y="459"/>
                    <a:pt x="349" y="425"/>
                  </a:cubicBezTo>
                  <a:cubicBezTo>
                    <a:pt x="425" y="314"/>
                    <a:pt x="493" y="246"/>
                    <a:pt x="604" y="178"/>
                  </a:cubicBezTo>
                  <a:cubicBezTo>
                    <a:pt x="638" y="102"/>
                    <a:pt x="604" y="0"/>
                    <a:pt x="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242522" y="1260996"/>
              <a:ext cx="23159" cy="26322"/>
            </a:xfrm>
            <a:custGeom>
              <a:avLst/>
              <a:gdLst/>
              <a:ahLst/>
              <a:cxnLst/>
              <a:rect l="l" t="t" r="r" b="b"/>
              <a:pathLst>
                <a:path w="681" h="774" extrusionOk="0">
                  <a:moveTo>
                    <a:pt x="536" y="1"/>
                  </a:moveTo>
                  <a:cubicBezTo>
                    <a:pt x="502" y="1"/>
                    <a:pt x="468" y="1"/>
                    <a:pt x="468" y="35"/>
                  </a:cubicBezTo>
                  <a:cubicBezTo>
                    <a:pt x="357" y="137"/>
                    <a:pt x="256" y="213"/>
                    <a:pt x="179" y="315"/>
                  </a:cubicBezTo>
                  <a:cubicBezTo>
                    <a:pt x="111" y="426"/>
                    <a:pt x="1" y="528"/>
                    <a:pt x="1" y="672"/>
                  </a:cubicBezTo>
                  <a:cubicBezTo>
                    <a:pt x="1" y="706"/>
                    <a:pt x="43" y="774"/>
                    <a:pt x="111" y="774"/>
                  </a:cubicBezTo>
                  <a:lnTo>
                    <a:pt x="145" y="774"/>
                  </a:lnTo>
                  <a:cubicBezTo>
                    <a:pt x="256" y="706"/>
                    <a:pt x="324" y="604"/>
                    <a:pt x="391" y="494"/>
                  </a:cubicBezTo>
                  <a:cubicBezTo>
                    <a:pt x="468" y="392"/>
                    <a:pt x="536" y="281"/>
                    <a:pt x="604" y="137"/>
                  </a:cubicBezTo>
                  <a:cubicBezTo>
                    <a:pt x="680" y="69"/>
                    <a:pt x="604"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287310" y="1204374"/>
              <a:ext cx="16800" cy="19418"/>
            </a:xfrm>
            <a:custGeom>
              <a:avLst/>
              <a:gdLst/>
              <a:ahLst/>
              <a:cxnLst/>
              <a:rect l="l" t="t" r="r" b="b"/>
              <a:pathLst>
                <a:path w="494" h="571" extrusionOk="0">
                  <a:moveTo>
                    <a:pt x="383" y="1"/>
                  </a:moveTo>
                  <a:cubicBezTo>
                    <a:pt x="349" y="1"/>
                    <a:pt x="281" y="35"/>
                    <a:pt x="281" y="69"/>
                  </a:cubicBezTo>
                  <a:cubicBezTo>
                    <a:pt x="247" y="145"/>
                    <a:pt x="170" y="213"/>
                    <a:pt x="136" y="247"/>
                  </a:cubicBezTo>
                  <a:cubicBezTo>
                    <a:pt x="102" y="315"/>
                    <a:pt x="34" y="392"/>
                    <a:pt x="0" y="460"/>
                  </a:cubicBezTo>
                  <a:cubicBezTo>
                    <a:pt x="0" y="494"/>
                    <a:pt x="34" y="528"/>
                    <a:pt x="102" y="570"/>
                  </a:cubicBezTo>
                  <a:lnTo>
                    <a:pt x="102" y="570"/>
                  </a:lnTo>
                  <a:cubicBezTo>
                    <a:pt x="170" y="570"/>
                    <a:pt x="281" y="460"/>
                    <a:pt x="349" y="392"/>
                  </a:cubicBezTo>
                  <a:cubicBezTo>
                    <a:pt x="383" y="315"/>
                    <a:pt x="459" y="213"/>
                    <a:pt x="459" y="103"/>
                  </a:cubicBezTo>
                  <a:cubicBezTo>
                    <a:pt x="493" y="35"/>
                    <a:pt x="425" y="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287310" y="1163361"/>
              <a:ext cx="16800" cy="18228"/>
            </a:xfrm>
            <a:custGeom>
              <a:avLst/>
              <a:gdLst/>
              <a:ahLst/>
              <a:cxnLst/>
              <a:rect l="l" t="t" r="r" b="b"/>
              <a:pathLst>
                <a:path w="494" h="536" extrusionOk="0">
                  <a:moveTo>
                    <a:pt x="349" y="1"/>
                  </a:moveTo>
                  <a:cubicBezTo>
                    <a:pt x="349" y="1"/>
                    <a:pt x="315" y="35"/>
                    <a:pt x="281" y="35"/>
                  </a:cubicBezTo>
                  <a:cubicBezTo>
                    <a:pt x="247" y="111"/>
                    <a:pt x="170" y="145"/>
                    <a:pt x="136" y="213"/>
                  </a:cubicBezTo>
                  <a:cubicBezTo>
                    <a:pt x="68" y="289"/>
                    <a:pt x="0" y="357"/>
                    <a:pt x="34" y="425"/>
                  </a:cubicBezTo>
                  <a:cubicBezTo>
                    <a:pt x="34" y="502"/>
                    <a:pt x="68" y="536"/>
                    <a:pt x="136" y="536"/>
                  </a:cubicBezTo>
                  <a:cubicBezTo>
                    <a:pt x="213" y="536"/>
                    <a:pt x="281" y="425"/>
                    <a:pt x="315" y="357"/>
                  </a:cubicBezTo>
                  <a:cubicBezTo>
                    <a:pt x="383" y="289"/>
                    <a:pt x="425" y="213"/>
                    <a:pt x="459" y="179"/>
                  </a:cubicBezTo>
                  <a:cubicBezTo>
                    <a:pt x="493" y="111"/>
                    <a:pt x="425" y="1"/>
                    <a:pt x="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302919" y="1128401"/>
              <a:ext cx="20541" cy="18228"/>
            </a:xfrm>
            <a:custGeom>
              <a:avLst/>
              <a:gdLst/>
              <a:ahLst/>
              <a:cxnLst/>
              <a:rect l="l" t="t" r="r" b="b"/>
              <a:pathLst>
                <a:path w="604" h="536" extrusionOk="0">
                  <a:moveTo>
                    <a:pt x="459" y="1"/>
                  </a:moveTo>
                  <a:cubicBezTo>
                    <a:pt x="425" y="1"/>
                    <a:pt x="425" y="1"/>
                    <a:pt x="391" y="43"/>
                  </a:cubicBezTo>
                  <a:cubicBezTo>
                    <a:pt x="314" y="77"/>
                    <a:pt x="246" y="145"/>
                    <a:pt x="179" y="179"/>
                  </a:cubicBezTo>
                  <a:cubicBezTo>
                    <a:pt x="102" y="256"/>
                    <a:pt x="0" y="324"/>
                    <a:pt x="0" y="392"/>
                  </a:cubicBezTo>
                  <a:cubicBezTo>
                    <a:pt x="0" y="468"/>
                    <a:pt x="0" y="536"/>
                    <a:pt x="68" y="536"/>
                  </a:cubicBezTo>
                  <a:lnTo>
                    <a:pt x="102" y="536"/>
                  </a:lnTo>
                  <a:cubicBezTo>
                    <a:pt x="136" y="536"/>
                    <a:pt x="179" y="536"/>
                    <a:pt x="213" y="502"/>
                  </a:cubicBezTo>
                  <a:cubicBezTo>
                    <a:pt x="246" y="468"/>
                    <a:pt x="314" y="425"/>
                    <a:pt x="348" y="425"/>
                  </a:cubicBezTo>
                  <a:cubicBezTo>
                    <a:pt x="391" y="392"/>
                    <a:pt x="425" y="358"/>
                    <a:pt x="459" y="324"/>
                  </a:cubicBezTo>
                  <a:cubicBezTo>
                    <a:pt x="493" y="290"/>
                    <a:pt x="527" y="213"/>
                    <a:pt x="561" y="179"/>
                  </a:cubicBezTo>
                  <a:cubicBezTo>
                    <a:pt x="603" y="111"/>
                    <a:pt x="527" y="1"/>
                    <a:pt x="4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5348557" y="1221139"/>
              <a:ext cx="20541" cy="28940"/>
            </a:xfrm>
            <a:custGeom>
              <a:avLst/>
              <a:gdLst/>
              <a:ahLst/>
              <a:cxnLst/>
              <a:rect l="l" t="t" r="r" b="b"/>
              <a:pathLst>
                <a:path w="604" h="851" extrusionOk="0">
                  <a:moveTo>
                    <a:pt x="493" y="1"/>
                  </a:moveTo>
                  <a:cubicBezTo>
                    <a:pt x="493" y="1"/>
                    <a:pt x="459" y="1"/>
                    <a:pt x="459" y="35"/>
                  </a:cubicBezTo>
                  <a:cubicBezTo>
                    <a:pt x="357" y="145"/>
                    <a:pt x="281" y="247"/>
                    <a:pt x="213" y="357"/>
                  </a:cubicBezTo>
                  <a:cubicBezTo>
                    <a:pt x="179" y="425"/>
                    <a:pt x="179" y="502"/>
                    <a:pt x="145" y="536"/>
                  </a:cubicBezTo>
                  <a:cubicBezTo>
                    <a:pt x="111" y="604"/>
                    <a:pt x="68" y="672"/>
                    <a:pt x="34" y="748"/>
                  </a:cubicBezTo>
                  <a:cubicBezTo>
                    <a:pt x="0" y="782"/>
                    <a:pt x="68" y="850"/>
                    <a:pt x="111" y="850"/>
                  </a:cubicBezTo>
                  <a:cubicBezTo>
                    <a:pt x="145" y="850"/>
                    <a:pt x="145" y="850"/>
                    <a:pt x="179" y="816"/>
                  </a:cubicBezTo>
                  <a:cubicBezTo>
                    <a:pt x="247" y="816"/>
                    <a:pt x="281" y="748"/>
                    <a:pt x="323" y="714"/>
                  </a:cubicBezTo>
                  <a:cubicBezTo>
                    <a:pt x="391" y="638"/>
                    <a:pt x="425" y="570"/>
                    <a:pt x="493" y="502"/>
                  </a:cubicBezTo>
                  <a:cubicBezTo>
                    <a:pt x="569" y="391"/>
                    <a:pt x="603" y="247"/>
                    <a:pt x="603" y="77"/>
                  </a:cubicBezTo>
                  <a:cubicBezTo>
                    <a:pt x="603" y="35"/>
                    <a:pt x="569"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311285" y="1267084"/>
              <a:ext cx="22853" cy="34688"/>
            </a:xfrm>
            <a:custGeom>
              <a:avLst/>
              <a:gdLst/>
              <a:ahLst/>
              <a:cxnLst/>
              <a:rect l="l" t="t" r="r" b="b"/>
              <a:pathLst>
                <a:path w="672" h="1020" extrusionOk="0">
                  <a:moveTo>
                    <a:pt x="604" y="0"/>
                  </a:moveTo>
                  <a:cubicBezTo>
                    <a:pt x="570" y="0"/>
                    <a:pt x="570" y="34"/>
                    <a:pt x="527" y="34"/>
                  </a:cubicBezTo>
                  <a:cubicBezTo>
                    <a:pt x="425" y="213"/>
                    <a:pt x="357" y="349"/>
                    <a:pt x="247" y="493"/>
                  </a:cubicBezTo>
                  <a:cubicBezTo>
                    <a:pt x="179" y="637"/>
                    <a:pt x="68" y="773"/>
                    <a:pt x="0" y="918"/>
                  </a:cubicBezTo>
                  <a:cubicBezTo>
                    <a:pt x="0" y="986"/>
                    <a:pt x="34" y="1020"/>
                    <a:pt x="102" y="1020"/>
                  </a:cubicBezTo>
                  <a:lnTo>
                    <a:pt x="145" y="1020"/>
                  </a:lnTo>
                  <a:cubicBezTo>
                    <a:pt x="425" y="807"/>
                    <a:pt x="604" y="425"/>
                    <a:pt x="672" y="102"/>
                  </a:cubicBezTo>
                  <a:cubicBezTo>
                    <a:pt x="672" y="34"/>
                    <a:pt x="638" y="0"/>
                    <a:pt x="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308972" y="1316190"/>
              <a:ext cx="25166" cy="34994"/>
            </a:xfrm>
            <a:custGeom>
              <a:avLst/>
              <a:gdLst/>
              <a:ahLst/>
              <a:cxnLst/>
              <a:rect l="l" t="t" r="r" b="b"/>
              <a:pathLst>
                <a:path w="740" h="1029" extrusionOk="0">
                  <a:moveTo>
                    <a:pt x="706" y="0"/>
                  </a:moveTo>
                  <a:cubicBezTo>
                    <a:pt x="672" y="0"/>
                    <a:pt x="672" y="0"/>
                    <a:pt x="672" y="43"/>
                  </a:cubicBezTo>
                  <a:cubicBezTo>
                    <a:pt x="527" y="179"/>
                    <a:pt x="425" y="323"/>
                    <a:pt x="315" y="502"/>
                  </a:cubicBezTo>
                  <a:cubicBezTo>
                    <a:pt x="213" y="604"/>
                    <a:pt x="68" y="748"/>
                    <a:pt x="35" y="892"/>
                  </a:cubicBezTo>
                  <a:cubicBezTo>
                    <a:pt x="1" y="960"/>
                    <a:pt x="68" y="1028"/>
                    <a:pt x="136" y="1028"/>
                  </a:cubicBezTo>
                  <a:lnTo>
                    <a:pt x="136" y="1028"/>
                  </a:lnTo>
                  <a:cubicBezTo>
                    <a:pt x="315" y="960"/>
                    <a:pt x="459" y="782"/>
                    <a:pt x="527" y="638"/>
                  </a:cubicBezTo>
                  <a:cubicBezTo>
                    <a:pt x="672" y="425"/>
                    <a:pt x="706" y="289"/>
                    <a:pt x="740" y="77"/>
                  </a:cubicBezTo>
                  <a:cubicBezTo>
                    <a:pt x="740" y="43"/>
                    <a:pt x="740"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363010" y="1295956"/>
              <a:ext cx="22853" cy="28940"/>
            </a:xfrm>
            <a:custGeom>
              <a:avLst/>
              <a:gdLst/>
              <a:ahLst/>
              <a:cxnLst/>
              <a:rect l="l" t="t" r="r" b="b"/>
              <a:pathLst>
                <a:path w="672" h="851" extrusionOk="0">
                  <a:moveTo>
                    <a:pt x="535" y="1"/>
                  </a:moveTo>
                  <a:cubicBezTo>
                    <a:pt x="493" y="1"/>
                    <a:pt x="493" y="1"/>
                    <a:pt x="459" y="35"/>
                  </a:cubicBezTo>
                  <a:cubicBezTo>
                    <a:pt x="391" y="137"/>
                    <a:pt x="280" y="247"/>
                    <a:pt x="178" y="349"/>
                  </a:cubicBezTo>
                  <a:cubicBezTo>
                    <a:pt x="110" y="459"/>
                    <a:pt x="0" y="561"/>
                    <a:pt x="0" y="706"/>
                  </a:cubicBezTo>
                  <a:cubicBezTo>
                    <a:pt x="0" y="774"/>
                    <a:pt x="34" y="850"/>
                    <a:pt x="110" y="850"/>
                  </a:cubicBezTo>
                  <a:lnTo>
                    <a:pt x="144" y="850"/>
                  </a:lnTo>
                  <a:cubicBezTo>
                    <a:pt x="280" y="808"/>
                    <a:pt x="391" y="672"/>
                    <a:pt x="459" y="527"/>
                  </a:cubicBezTo>
                  <a:cubicBezTo>
                    <a:pt x="535" y="383"/>
                    <a:pt x="603" y="281"/>
                    <a:pt x="637" y="103"/>
                  </a:cubicBezTo>
                  <a:cubicBezTo>
                    <a:pt x="671" y="69"/>
                    <a:pt x="603"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379742" y="1250046"/>
              <a:ext cx="20541" cy="19384"/>
            </a:xfrm>
            <a:custGeom>
              <a:avLst/>
              <a:gdLst/>
              <a:ahLst/>
              <a:cxnLst/>
              <a:rect l="l" t="t" r="r" b="b"/>
              <a:pathLst>
                <a:path w="604" h="570" extrusionOk="0">
                  <a:moveTo>
                    <a:pt x="468" y="0"/>
                  </a:moveTo>
                  <a:cubicBezTo>
                    <a:pt x="426" y="0"/>
                    <a:pt x="392" y="0"/>
                    <a:pt x="392" y="34"/>
                  </a:cubicBezTo>
                  <a:cubicBezTo>
                    <a:pt x="256" y="144"/>
                    <a:pt x="1" y="289"/>
                    <a:pt x="43" y="459"/>
                  </a:cubicBezTo>
                  <a:cubicBezTo>
                    <a:pt x="77" y="535"/>
                    <a:pt x="111" y="569"/>
                    <a:pt x="145" y="569"/>
                  </a:cubicBezTo>
                  <a:lnTo>
                    <a:pt x="179" y="569"/>
                  </a:lnTo>
                  <a:cubicBezTo>
                    <a:pt x="256" y="569"/>
                    <a:pt x="358" y="459"/>
                    <a:pt x="392" y="391"/>
                  </a:cubicBezTo>
                  <a:cubicBezTo>
                    <a:pt x="468" y="323"/>
                    <a:pt x="502" y="246"/>
                    <a:pt x="570" y="178"/>
                  </a:cubicBezTo>
                  <a:cubicBezTo>
                    <a:pt x="604" y="77"/>
                    <a:pt x="536" y="0"/>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399092" y="1349994"/>
              <a:ext cx="18262" cy="25438"/>
            </a:xfrm>
            <a:custGeom>
              <a:avLst/>
              <a:gdLst/>
              <a:ahLst/>
              <a:cxnLst/>
              <a:rect l="l" t="t" r="r" b="b"/>
              <a:pathLst>
                <a:path w="537" h="748" extrusionOk="0">
                  <a:moveTo>
                    <a:pt x="426" y="0"/>
                  </a:moveTo>
                  <a:cubicBezTo>
                    <a:pt x="392" y="0"/>
                    <a:pt x="358" y="0"/>
                    <a:pt x="358" y="34"/>
                  </a:cubicBezTo>
                  <a:cubicBezTo>
                    <a:pt x="247" y="213"/>
                    <a:pt x="1" y="493"/>
                    <a:pt x="145" y="705"/>
                  </a:cubicBezTo>
                  <a:cubicBezTo>
                    <a:pt x="179" y="705"/>
                    <a:pt x="213" y="748"/>
                    <a:pt x="213" y="748"/>
                  </a:cubicBezTo>
                  <a:lnTo>
                    <a:pt x="247" y="748"/>
                  </a:lnTo>
                  <a:cubicBezTo>
                    <a:pt x="392" y="705"/>
                    <a:pt x="392" y="569"/>
                    <a:pt x="426" y="459"/>
                  </a:cubicBezTo>
                  <a:cubicBezTo>
                    <a:pt x="460" y="357"/>
                    <a:pt x="460" y="247"/>
                    <a:pt x="536" y="111"/>
                  </a:cubicBezTo>
                  <a:cubicBezTo>
                    <a:pt x="536" y="68"/>
                    <a:pt x="49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5443608" y="1342750"/>
              <a:ext cx="13297" cy="26628"/>
            </a:xfrm>
            <a:custGeom>
              <a:avLst/>
              <a:gdLst/>
              <a:ahLst/>
              <a:cxnLst/>
              <a:rect l="l" t="t" r="r" b="b"/>
              <a:pathLst>
                <a:path w="391" h="783" extrusionOk="0">
                  <a:moveTo>
                    <a:pt x="212" y="1"/>
                  </a:moveTo>
                  <a:cubicBezTo>
                    <a:pt x="179" y="1"/>
                    <a:pt x="111" y="35"/>
                    <a:pt x="111" y="69"/>
                  </a:cubicBezTo>
                  <a:cubicBezTo>
                    <a:pt x="77" y="179"/>
                    <a:pt x="34" y="281"/>
                    <a:pt x="0" y="426"/>
                  </a:cubicBezTo>
                  <a:cubicBezTo>
                    <a:pt x="0" y="536"/>
                    <a:pt x="0" y="638"/>
                    <a:pt x="77" y="748"/>
                  </a:cubicBezTo>
                  <a:cubicBezTo>
                    <a:pt x="111" y="748"/>
                    <a:pt x="145" y="782"/>
                    <a:pt x="212" y="782"/>
                  </a:cubicBezTo>
                  <a:cubicBezTo>
                    <a:pt x="246" y="782"/>
                    <a:pt x="289" y="782"/>
                    <a:pt x="289" y="748"/>
                  </a:cubicBezTo>
                  <a:cubicBezTo>
                    <a:pt x="391" y="638"/>
                    <a:pt x="357" y="570"/>
                    <a:pt x="357" y="426"/>
                  </a:cubicBezTo>
                  <a:lnTo>
                    <a:pt x="357" y="111"/>
                  </a:lnTo>
                  <a:cubicBezTo>
                    <a:pt x="357" y="35"/>
                    <a:pt x="289"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5491831" y="1316190"/>
              <a:ext cx="10746" cy="25438"/>
            </a:xfrm>
            <a:custGeom>
              <a:avLst/>
              <a:gdLst/>
              <a:ahLst/>
              <a:cxnLst/>
              <a:rect l="l" t="t" r="r" b="b"/>
              <a:pathLst>
                <a:path w="316" h="748" extrusionOk="0">
                  <a:moveTo>
                    <a:pt x="179" y="0"/>
                  </a:moveTo>
                  <a:cubicBezTo>
                    <a:pt x="145" y="0"/>
                    <a:pt x="103" y="0"/>
                    <a:pt x="69" y="77"/>
                  </a:cubicBezTo>
                  <a:cubicBezTo>
                    <a:pt x="69" y="179"/>
                    <a:pt x="35" y="289"/>
                    <a:pt x="35" y="425"/>
                  </a:cubicBezTo>
                  <a:cubicBezTo>
                    <a:pt x="35" y="536"/>
                    <a:pt x="1" y="638"/>
                    <a:pt x="103" y="714"/>
                  </a:cubicBezTo>
                  <a:cubicBezTo>
                    <a:pt x="145" y="748"/>
                    <a:pt x="145" y="748"/>
                    <a:pt x="179" y="748"/>
                  </a:cubicBezTo>
                  <a:cubicBezTo>
                    <a:pt x="213" y="748"/>
                    <a:pt x="213" y="748"/>
                    <a:pt x="247" y="714"/>
                  </a:cubicBezTo>
                  <a:cubicBezTo>
                    <a:pt x="315" y="638"/>
                    <a:pt x="315" y="536"/>
                    <a:pt x="315" y="425"/>
                  </a:cubicBezTo>
                  <a:cubicBezTo>
                    <a:pt x="315" y="289"/>
                    <a:pt x="281" y="179"/>
                    <a:pt x="281" y="77"/>
                  </a:cubicBezTo>
                  <a:cubicBezTo>
                    <a:pt x="247" y="0"/>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514650" y="1281537"/>
              <a:ext cx="16800" cy="26322"/>
            </a:xfrm>
            <a:custGeom>
              <a:avLst/>
              <a:gdLst/>
              <a:ahLst/>
              <a:cxnLst/>
              <a:rect l="l" t="t" r="r" b="b"/>
              <a:pathLst>
                <a:path w="494" h="774" extrusionOk="0">
                  <a:moveTo>
                    <a:pt x="358" y="0"/>
                  </a:moveTo>
                  <a:cubicBezTo>
                    <a:pt x="324" y="0"/>
                    <a:pt x="281" y="0"/>
                    <a:pt x="281" y="68"/>
                  </a:cubicBezTo>
                  <a:cubicBezTo>
                    <a:pt x="213" y="170"/>
                    <a:pt x="145" y="314"/>
                    <a:pt x="69" y="425"/>
                  </a:cubicBezTo>
                  <a:cubicBezTo>
                    <a:pt x="35" y="527"/>
                    <a:pt x="1" y="739"/>
                    <a:pt x="145" y="773"/>
                  </a:cubicBezTo>
                  <a:lnTo>
                    <a:pt x="179" y="773"/>
                  </a:lnTo>
                  <a:cubicBezTo>
                    <a:pt x="324" y="773"/>
                    <a:pt x="426" y="637"/>
                    <a:pt x="426" y="561"/>
                  </a:cubicBezTo>
                  <a:cubicBezTo>
                    <a:pt x="494" y="425"/>
                    <a:pt x="494" y="246"/>
                    <a:pt x="494" y="102"/>
                  </a:cubicBezTo>
                  <a:cubicBezTo>
                    <a:pt x="494" y="34"/>
                    <a:pt x="426" y="0"/>
                    <a:pt x="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471324" y="1241646"/>
              <a:ext cx="13331" cy="25472"/>
            </a:xfrm>
            <a:custGeom>
              <a:avLst/>
              <a:gdLst/>
              <a:ahLst/>
              <a:cxnLst/>
              <a:rect l="l" t="t" r="r" b="b"/>
              <a:pathLst>
                <a:path w="392" h="749" extrusionOk="0">
                  <a:moveTo>
                    <a:pt x="281" y="1"/>
                  </a:moveTo>
                  <a:cubicBezTo>
                    <a:pt x="213" y="1"/>
                    <a:pt x="179" y="35"/>
                    <a:pt x="179" y="69"/>
                  </a:cubicBezTo>
                  <a:cubicBezTo>
                    <a:pt x="179" y="179"/>
                    <a:pt x="145" y="281"/>
                    <a:pt x="111" y="425"/>
                  </a:cubicBezTo>
                  <a:cubicBezTo>
                    <a:pt x="69" y="493"/>
                    <a:pt x="1" y="604"/>
                    <a:pt x="1" y="706"/>
                  </a:cubicBezTo>
                  <a:cubicBezTo>
                    <a:pt x="1" y="748"/>
                    <a:pt x="35" y="748"/>
                    <a:pt x="69" y="748"/>
                  </a:cubicBezTo>
                  <a:lnTo>
                    <a:pt x="111" y="748"/>
                  </a:lnTo>
                  <a:cubicBezTo>
                    <a:pt x="213" y="748"/>
                    <a:pt x="323" y="604"/>
                    <a:pt x="357" y="459"/>
                  </a:cubicBezTo>
                  <a:cubicBezTo>
                    <a:pt x="391" y="324"/>
                    <a:pt x="391" y="179"/>
                    <a:pt x="357" y="35"/>
                  </a:cubicBezTo>
                  <a:cubicBezTo>
                    <a:pt x="357" y="1"/>
                    <a:pt x="32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437521" y="1277762"/>
              <a:ext cx="17072" cy="31253"/>
            </a:xfrm>
            <a:custGeom>
              <a:avLst/>
              <a:gdLst/>
              <a:ahLst/>
              <a:cxnLst/>
              <a:rect l="l" t="t" r="r" b="b"/>
              <a:pathLst>
                <a:path w="502" h="919" extrusionOk="0">
                  <a:moveTo>
                    <a:pt x="256" y="1"/>
                  </a:moveTo>
                  <a:cubicBezTo>
                    <a:pt x="213" y="1"/>
                    <a:pt x="179" y="35"/>
                    <a:pt x="179" y="111"/>
                  </a:cubicBezTo>
                  <a:cubicBezTo>
                    <a:pt x="179" y="247"/>
                    <a:pt x="145" y="391"/>
                    <a:pt x="77" y="536"/>
                  </a:cubicBezTo>
                  <a:cubicBezTo>
                    <a:pt x="43" y="638"/>
                    <a:pt x="1" y="748"/>
                    <a:pt x="77" y="884"/>
                  </a:cubicBezTo>
                  <a:cubicBezTo>
                    <a:pt x="77" y="918"/>
                    <a:pt x="111" y="918"/>
                    <a:pt x="179" y="918"/>
                  </a:cubicBezTo>
                  <a:lnTo>
                    <a:pt x="179" y="918"/>
                  </a:lnTo>
                  <a:cubicBezTo>
                    <a:pt x="502" y="816"/>
                    <a:pt x="391" y="281"/>
                    <a:pt x="358" y="69"/>
                  </a:cubicBezTo>
                  <a:cubicBezTo>
                    <a:pt x="324" y="35"/>
                    <a:pt x="290"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460646" y="1193423"/>
              <a:ext cx="20234" cy="27750"/>
            </a:xfrm>
            <a:custGeom>
              <a:avLst/>
              <a:gdLst/>
              <a:ahLst/>
              <a:cxnLst/>
              <a:rect l="l" t="t" r="r" b="b"/>
              <a:pathLst>
                <a:path w="595" h="816" extrusionOk="0">
                  <a:moveTo>
                    <a:pt x="459" y="0"/>
                  </a:moveTo>
                  <a:cubicBezTo>
                    <a:pt x="425" y="0"/>
                    <a:pt x="383" y="43"/>
                    <a:pt x="383" y="77"/>
                  </a:cubicBezTo>
                  <a:cubicBezTo>
                    <a:pt x="281" y="255"/>
                    <a:pt x="0" y="501"/>
                    <a:pt x="68" y="782"/>
                  </a:cubicBezTo>
                  <a:cubicBezTo>
                    <a:pt x="68" y="782"/>
                    <a:pt x="102" y="816"/>
                    <a:pt x="136" y="816"/>
                  </a:cubicBezTo>
                  <a:lnTo>
                    <a:pt x="170" y="816"/>
                  </a:lnTo>
                  <a:cubicBezTo>
                    <a:pt x="459" y="748"/>
                    <a:pt x="493" y="357"/>
                    <a:pt x="561" y="145"/>
                  </a:cubicBezTo>
                  <a:cubicBezTo>
                    <a:pt x="595" y="77"/>
                    <a:pt x="527" y="0"/>
                    <a:pt x="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432896" y="1192267"/>
              <a:ext cx="15643" cy="24281"/>
            </a:xfrm>
            <a:custGeom>
              <a:avLst/>
              <a:gdLst/>
              <a:ahLst/>
              <a:cxnLst/>
              <a:rect l="l" t="t" r="r" b="b"/>
              <a:pathLst>
                <a:path w="460" h="714" extrusionOk="0">
                  <a:moveTo>
                    <a:pt x="349" y="0"/>
                  </a:moveTo>
                  <a:cubicBezTo>
                    <a:pt x="315" y="0"/>
                    <a:pt x="281" y="34"/>
                    <a:pt x="281" y="34"/>
                  </a:cubicBezTo>
                  <a:cubicBezTo>
                    <a:pt x="213" y="145"/>
                    <a:pt x="137" y="212"/>
                    <a:pt x="103" y="323"/>
                  </a:cubicBezTo>
                  <a:cubicBezTo>
                    <a:pt x="69" y="425"/>
                    <a:pt x="1" y="535"/>
                    <a:pt x="35" y="603"/>
                  </a:cubicBezTo>
                  <a:cubicBezTo>
                    <a:pt x="35" y="671"/>
                    <a:pt x="103" y="714"/>
                    <a:pt x="137" y="714"/>
                  </a:cubicBezTo>
                  <a:cubicBezTo>
                    <a:pt x="179" y="714"/>
                    <a:pt x="179" y="714"/>
                    <a:pt x="213" y="671"/>
                  </a:cubicBezTo>
                  <a:cubicBezTo>
                    <a:pt x="315" y="603"/>
                    <a:pt x="315" y="535"/>
                    <a:pt x="315" y="425"/>
                  </a:cubicBezTo>
                  <a:cubicBezTo>
                    <a:pt x="349" y="323"/>
                    <a:pt x="392" y="246"/>
                    <a:pt x="426" y="145"/>
                  </a:cubicBezTo>
                  <a:cubicBezTo>
                    <a:pt x="460" y="77"/>
                    <a:pt x="392"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505128" y="1127245"/>
              <a:ext cx="10712" cy="26628"/>
            </a:xfrm>
            <a:custGeom>
              <a:avLst/>
              <a:gdLst/>
              <a:ahLst/>
              <a:cxnLst/>
              <a:rect l="l" t="t" r="r" b="b"/>
              <a:pathLst>
                <a:path w="315" h="783" extrusionOk="0">
                  <a:moveTo>
                    <a:pt x="179" y="1"/>
                  </a:moveTo>
                  <a:cubicBezTo>
                    <a:pt x="102" y="1"/>
                    <a:pt x="68" y="35"/>
                    <a:pt x="68" y="111"/>
                  </a:cubicBezTo>
                  <a:cubicBezTo>
                    <a:pt x="35" y="324"/>
                    <a:pt x="1" y="536"/>
                    <a:pt x="102" y="748"/>
                  </a:cubicBezTo>
                  <a:cubicBezTo>
                    <a:pt x="102" y="782"/>
                    <a:pt x="136" y="782"/>
                    <a:pt x="179" y="782"/>
                  </a:cubicBezTo>
                  <a:cubicBezTo>
                    <a:pt x="179" y="782"/>
                    <a:pt x="213" y="782"/>
                    <a:pt x="247" y="748"/>
                  </a:cubicBezTo>
                  <a:cubicBezTo>
                    <a:pt x="315" y="536"/>
                    <a:pt x="281" y="324"/>
                    <a:pt x="281" y="111"/>
                  </a:cubicBezTo>
                  <a:cubicBezTo>
                    <a:pt x="281" y="35"/>
                    <a:pt x="213"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523050" y="1194852"/>
              <a:ext cx="12141" cy="27478"/>
            </a:xfrm>
            <a:custGeom>
              <a:avLst/>
              <a:gdLst/>
              <a:ahLst/>
              <a:cxnLst/>
              <a:rect l="l" t="t" r="r" b="b"/>
              <a:pathLst>
                <a:path w="357" h="808" extrusionOk="0">
                  <a:moveTo>
                    <a:pt x="179" y="1"/>
                  </a:moveTo>
                  <a:cubicBezTo>
                    <a:pt x="145" y="1"/>
                    <a:pt x="145" y="1"/>
                    <a:pt x="111" y="69"/>
                  </a:cubicBezTo>
                  <a:cubicBezTo>
                    <a:pt x="111" y="170"/>
                    <a:pt x="77" y="281"/>
                    <a:pt x="34" y="425"/>
                  </a:cubicBezTo>
                  <a:cubicBezTo>
                    <a:pt x="34" y="527"/>
                    <a:pt x="0" y="638"/>
                    <a:pt x="77" y="740"/>
                  </a:cubicBezTo>
                  <a:cubicBezTo>
                    <a:pt x="77" y="774"/>
                    <a:pt x="111" y="808"/>
                    <a:pt x="145" y="808"/>
                  </a:cubicBezTo>
                  <a:cubicBezTo>
                    <a:pt x="213" y="808"/>
                    <a:pt x="247" y="774"/>
                    <a:pt x="289" y="740"/>
                  </a:cubicBezTo>
                  <a:cubicBezTo>
                    <a:pt x="357" y="638"/>
                    <a:pt x="323" y="527"/>
                    <a:pt x="323" y="425"/>
                  </a:cubicBezTo>
                  <a:cubicBezTo>
                    <a:pt x="323" y="315"/>
                    <a:pt x="289" y="213"/>
                    <a:pt x="289" y="69"/>
                  </a:cubicBezTo>
                  <a:cubicBezTo>
                    <a:pt x="289" y="35"/>
                    <a:pt x="213"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558009" y="1187642"/>
              <a:ext cx="13297" cy="24009"/>
            </a:xfrm>
            <a:custGeom>
              <a:avLst/>
              <a:gdLst/>
              <a:ahLst/>
              <a:cxnLst/>
              <a:rect l="l" t="t" r="r" b="b"/>
              <a:pathLst>
                <a:path w="391" h="706" extrusionOk="0">
                  <a:moveTo>
                    <a:pt x="212" y="0"/>
                  </a:moveTo>
                  <a:cubicBezTo>
                    <a:pt x="178" y="0"/>
                    <a:pt x="145" y="0"/>
                    <a:pt x="111" y="68"/>
                  </a:cubicBezTo>
                  <a:cubicBezTo>
                    <a:pt x="68" y="136"/>
                    <a:pt x="68" y="247"/>
                    <a:pt x="34" y="348"/>
                  </a:cubicBezTo>
                  <a:cubicBezTo>
                    <a:pt x="34" y="459"/>
                    <a:pt x="0" y="561"/>
                    <a:pt x="111" y="671"/>
                  </a:cubicBezTo>
                  <a:cubicBezTo>
                    <a:pt x="111" y="705"/>
                    <a:pt x="145" y="705"/>
                    <a:pt x="212" y="705"/>
                  </a:cubicBezTo>
                  <a:cubicBezTo>
                    <a:pt x="246" y="705"/>
                    <a:pt x="280" y="705"/>
                    <a:pt x="323" y="671"/>
                  </a:cubicBezTo>
                  <a:cubicBezTo>
                    <a:pt x="391" y="561"/>
                    <a:pt x="357" y="459"/>
                    <a:pt x="357" y="348"/>
                  </a:cubicBezTo>
                  <a:cubicBezTo>
                    <a:pt x="357" y="247"/>
                    <a:pt x="323" y="136"/>
                    <a:pt x="280" y="68"/>
                  </a:cubicBezTo>
                  <a:cubicBezTo>
                    <a:pt x="246" y="0"/>
                    <a:pt x="246"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576203" y="1113982"/>
              <a:ext cx="15609" cy="27750"/>
            </a:xfrm>
            <a:custGeom>
              <a:avLst/>
              <a:gdLst/>
              <a:ahLst/>
              <a:cxnLst/>
              <a:rect l="l" t="t" r="r" b="b"/>
              <a:pathLst>
                <a:path w="459" h="816" extrusionOk="0">
                  <a:moveTo>
                    <a:pt x="102" y="0"/>
                  </a:moveTo>
                  <a:cubicBezTo>
                    <a:pt x="34" y="0"/>
                    <a:pt x="0" y="42"/>
                    <a:pt x="0" y="110"/>
                  </a:cubicBezTo>
                  <a:lnTo>
                    <a:pt x="0" y="467"/>
                  </a:lnTo>
                  <a:cubicBezTo>
                    <a:pt x="0" y="569"/>
                    <a:pt x="0" y="680"/>
                    <a:pt x="68" y="782"/>
                  </a:cubicBezTo>
                  <a:cubicBezTo>
                    <a:pt x="102" y="782"/>
                    <a:pt x="136" y="816"/>
                    <a:pt x="170" y="816"/>
                  </a:cubicBezTo>
                  <a:cubicBezTo>
                    <a:pt x="213" y="816"/>
                    <a:pt x="247" y="782"/>
                    <a:pt x="281" y="782"/>
                  </a:cubicBezTo>
                  <a:cubicBezTo>
                    <a:pt x="459" y="569"/>
                    <a:pt x="281" y="255"/>
                    <a:pt x="170" y="76"/>
                  </a:cubicBezTo>
                  <a:cubicBezTo>
                    <a:pt x="170" y="42"/>
                    <a:pt x="136"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551922" y="1083919"/>
              <a:ext cx="11018" cy="27784"/>
            </a:xfrm>
            <a:custGeom>
              <a:avLst/>
              <a:gdLst/>
              <a:ahLst/>
              <a:cxnLst/>
              <a:rect l="l" t="t" r="r" b="b"/>
              <a:pathLst>
                <a:path w="324" h="817" extrusionOk="0">
                  <a:moveTo>
                    <a:pt x="213" y="1"/>
                  </a:moveTo>
                  <a:cubicBezTo>
                    <a:pt x="145" y="1"/>
                    <a:pt x="111" y="35"/>
                    <a:pt x="111" y="77"/>
                  </a:cubicBezTo>
                  <a:cubicBezTo>
                    <a:pt x="111" y="179"/>
                    <a:pt x="77" y="323"/>
                    <a:pt x="77" y="425"/>
                  </a:cubicBezTo>
                  <a:cubicBezTo>
                    <a:pt x="35" y="536"/>
                    <a:pt x="1" y="638"/>
                    <a:pt x="35" y="748"/>
                  </a:cubicBezTo>
                  <a:cubicBezTo>
                    <a:pt x="35" y="782"/>
                    <a:pt x="77" y="816"/>
                    <a:pt x="145" y="816"/>
                  </a:cubicBezTo>
                  <a:cubicBezTo>
                    <a:pt x="179" y="816"/>
                    <a:pt x="213" y="782"/>
                    <a:pt x="247" y="748"/>
                  </a:cubicBezTo>
                  <a:cubicBezTo>
                    <a:pt x="324" y="672"/>
                    <a:pt x="290" y="536"/>
                    <a:pt x="290" y="425"/>
                  </a:cubicBezTo>
                  <a:lnTo>
                    <a:pt x="290" y="77"/>
                  </a:lnTo>
                  <a:cubicBezTo>
                    <a:pt x="247" y="1"/>
                    <a:pt x="24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5565219" y="1034506"/>
              <a:ext cx="13331" cy="20575"/>
            </a:xfrm>
            <a:custGeom>
              <a:avLst/>
              <a:gdLst/>
              <a:ahLst/>
              <a:cxnLst/>
              <a:rect l="l" t="t" r="r" b="b"/>
              <a:pathLst>
                <a:path w="392" h="605" extrusionOk="0">
                  <a:moveTo>
                    <a:pt x="179" y="1"/>
                  </a:moveTo>
                  <a:cubicBezTo>
                    <a:pt x="145" y="1"/>
                    <a:pt x="111" y="1"/>
                    <a:pt x="111" y="43"/>
                  </a:cubicBezTo>
                  <a:cubicBezTo>
                    <a:pt x="68" y="213"/>
                    <a:pt x="0" y="426"/>
                    <a:pt x="111" y="570"/>
                  </a:cubicBezTo>
                  <a:cubicBezTo>
                    <a:pt x="145" y="604"/>
                    <a:pt x="179" y="604"/>
                    <a:pt x="213" y="604"/>
                  </a:cubicBezTo>
                  <a:cubicBezTo>
                    <a:pt x="247" y="604"/>
                    <a:pt x="281" y="570"/>
                    <a:pt x="323" y="536"/>
                  </a:cubicBezTo>
                  <a:cubicBezTo>
                    <a:pt x="391" y="392"/>
                    <a:pt x="281" y="179"/>
                    <a:pt x="247" y="43"/>
                  </a:cubicBezTo>
                  <a:cubicBezTo>
                    <a:pt x="247" y="1"/>
                    <a:pt x="213"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5543556" y="997268"/>
              <a:ext cx="14487" cy="25438"/>
            </a:xfrm>
            <a:custGeom>
              <a:avLst/>
              <a:gdLst/>
              <a:ahLst/>
              <a:cxnLst/>
              <a:rect l="l" t="t" r="r" b="b"/>
              <a:pathLst>
                <a:path w="426" h="748" extrusionOk="0">
                  <a:moveTo>
                    <a:pt x="213" y="0"/>
                  </a:moveTo>
                  <a:cubicBezTo>
                    <a:pt x="179" y="0"/>
                    <a:pt x="179" y="0"/>
                    <a:pt x="145" y="34"/>
                  </a:cubicBezTo>
                  <a:cubicBezTo>
                    <a:pt x="111" y="289"/>
                    <a:pt x="0" y="535"/>
                    <a:pt x="179" y="748"/>
                  </a:cubicBezTo>
                  <a:lnTo>
                    <a:pt x="213" y="748"/>
                  </a:lnTo>
                  <a:lnTo>
                    <a:pt x="281" y="748"/>
                  </a:lnTo>
                  <a:cubicBezTo>
                    <a:pt x="425" y="535"/>
                    <a:pt x="323" y="289"/>
                    <a:pt x="281" y="34"/>
                  </a:cubicBezTo>
                  <a:cubicBezTo>
                    <a:pt x="281" y="0"/>
                    <a:pt x="2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5513494" y="1023828"/>
              <a:ext cx="12175" cy="32409"/>
            </a:xfrm>
            <a:custGeom>
              <a:avLst/>
              <a:gdLst/>
              <a:ahLst/>
              <a:cxnLst/>
              <a:rect l="l" t="t" r="r" b="b"/>
              <a:pathLst>
                <a:path w="358" h="953" extrusionOk="0">
                  <a:moveTo>
                    <a:pt x="179" y="1"/>
                  </a:moveTo>
                  <a:cubicBezTo>
                    <a:pt x="145" y="1"/>
                    <a:pt x="103" y="1"/>
                    <a:pt x="103" y="35"/>
                  </a:cubicBezTo>
                  <a:cubicBezTo>
                    <a:pt x="69" y="145"/>
                    <a:pt x="35" y="281"/>
                    <a:pt x="35" y="425"/>
                  </a:cubicBezTo>
                  <a:cubicBezTo>
                    <a:pt x="1" y="570"/>
                    <a:pt x="1" y="740"/>
                    <a:pt x="35" y="850"/>
                  </a:cubicBezTo>
                  <a:cubicBezTo>
                    <a:pt x="69" y="918"/>
                    <a:pt x="103" y="952"/>
                    <a:pt x="179" y="952"/>
                  </a:cubicBezTo>
                  <a:cubicBezTo>
                    <a:pt x="213" y="952"/>
                    <a:pt x="247" y="918"/>
                    <a:pt x="281" y="850"/>
                  </a:cubicBezTo>
                  <a:cubicBezTo>
                    <a:pt x="358" y="740"/>
                    <a:pt x="315" y="570"/>
                    <a:pt x="281" y="425"/>
                  </a:cubicBezTo>
                  <a:cubicBezTo>
                    <a:pt x="281" y="281"/>
                    <a:pt x="247" y="145"/>
                    <a:pt x="213" y="35"/>
                  </a:cubicBezTo>
                  <a:cubicBezTo>
                    <a:pt x="213" y="1"/>
                    <a:pt x="179"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5495300" y="1092285"/>
              <a:ext cx="12175" cy="23159"/>
            </a:xfrm>
            <a:custGeom>
              <a:avLst/>
              <a:gdLst/>
              <a:ahLst/>
              <a:cxnLst/>
              <a:rect l="l" t="t" r="r" b="b"/>
              <a:pathLst>
                <a:path w="358" h="681" extrusionOk="0">
                  <a:moveTo>
                    <a:pt x="256" y="1"/>
                  </a:moveTo>
                  <a:cubicBezTo>
                    <a:pt x="213" y="1"/>
                    <a:pt x="213" y="1"/>
                    <a:pt x="213" y="43"/>
                  </a:cubicBezTo>
                  <a:cubicBezTo>
                    <a:pt x="145" y="111"/>
                    <a:pt x="111" y="213"/>
                    <a:pt x="77" y="324"/>
                  </a:cubicBezTo>
                  <a:cubicBezTo>
                    <a:pt x="43" y="392"/>
                    <a:pt x="1" y="502"/>
                    <a:pt x="43" y="604"/>
                  </a:cubicBezTo>
                  <a:cubicBezTo>
                    <a:pt x="43" y="638"/>
                    <a:pt x="77" y="680"/>
                    <a:pt x="145" y="680"/>
                  </a:cubicBezTo>
                  <a:cubicBezTo>
                    <a:pt x="179" y="680"/>
                    <a:pt x="179" y="680"/>
                    <a:pt x="213" y="638"/>
                  </a:cubicBezTo>
                  <a:cubicBezTo>
                    <a:pt x="290" y="570"/>
                    <a:pt x="290" y="468"/>
                    <a:pt x="290" y="358"/>
                  </a:cubicBezTo>
                  <a:cubicBezTo>
                    <a:pt x="324" y="290"/>
                    <a:pt x="324" y="179"/>
                    <a:pt x="324" y="77"/>
                  </a:cubicBezTo>
                  <a:cubicBezTo>
                    <a:pt x="357" y="43"/>
                    <a:pt x="290"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5177533" y="887764"/>
              <a:ext cx="43360" cy="14487"/>
            </a:xfrm>
            <a:custGeom>
              <a:avLst/>
              <a:gdLst/>
              <a:ahLst/>
              <a:cxnLst/>
              <a:rect l="l" t="t" r="r" b="b"/>
              <a:pathLst>
                <a:path w="1275" h="426" extrusionOk="0">
                  <a:moveTo>
                    <a:pt x="536" y="1"/>
                  </a:moveTo>
                  <a:cubicBezTo>
                    <a:pt x="391" y="1"/>
                    <a:pt x="255" y="35"/>
                    <a:pt x="111" y="35"/>
                  </a:cubicBezTo>
                  <a:cubicBezTo>
                    <a:pt x="0" y="35"/>
                    <a:pt x="0" y="179"/>
                    <a:pt x="111" y="179"/>
                  </a:cubicBezTo>
                  <a:cubicBezTo>
                    <a:pt x="289" y="213"/>
                    <a:pt x="468" y="247"/>
                    <a:pt x="603" y="323"/>
                  </a:cubicBezTo>
                  <a:cubicBezTo>
                    <a:pt x="748" y="357"/>
                    <a:pt x="892" y="425"/>
                    <a:pt x="1028" y="425"/>
                  </a:cubicBezTo>
                  <a:lnTo>
                    <a:pt x="1062" y="425"/>
                  </a:lnTo>
                  <a:cubicBezTo>
                    <a:pt x="1173" y="425"/>
                    <a:pt x="1275" y="247"/>
                    <a:pt x="1173" y="179"/>
                  </a:cubicBezTo>
                  <a:cubicBezTo>
                    <a:pt x="994" y="35"/>
                    <a:pt x="748"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5254663" y="891505"/>
              <a:ext cx="32681" cy="10746"/>
            </a:xfrm>
            <a:custGeom>
              <a:avLst/>
              <a:gdLst/>
              <a:ahLst/>
              <a:cxnLst/>
              <a:rect l="l" t="t" r="r" b="b"/>
              <a:pathLst>
                <a:path w="961" h="316" extrusionOk="0">
                  <a:moveTo>
                    <a:pt x="179" y="1"/>
                  </a:moveTo>
                  <a:cubicBezTo>
                    <a:pt x="34" y="1"/>
                    <a:pt x="0" y="171"/>
                    <a:pt x="145" y="213"/>
                  </a:cubicBezTo>
                  <a:cubicBezTo>
                    <a:pt x="281" y="247"/>
                    <a:pt x="459" y="315"/>
                    <a:pt x="638" y="315"/>
                  </a:cubicBezTo>
                  <a:lnTo>
                    <a:pt x="748" y="315"/>
                  </a:lnTo>
                  <a:cubicBezTo>
                    <a:pt x="918" y="281"/>
                    <a:pt x="960" y="35"/>
                    <a:pt x="748" y="1"/>
                  </a:cubicBezTo>
                  <a:lnTo>
                    <a:pt x="604" y="1"/>
                  </a:lnTo>
                  <a:lnTo>
                    <a:pt x="391" y="1"/>
                  </a:lnTo>
                  <a:lnTo>
                    <a:pt x="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5216234" y="862632"/>
              <a:ext cx="37306" cy="11869"/>
            </a:xfrm>
            <a:custGeom>
              <a:avLst/>
              <a:gdLst/>
              <a:ahLst/>
              <a:cxnLst/>
              <a:rect l="l" t="t" r="r" b="b"/>
              <a:pathLst>
                <a:path w="1097" h="349" extrusionOk="0">
                  <a:moveTo>
                    <a:pt x="247" y="1"/>
                  </a:moveTo>
                  <a:lnTo>
                    <a:pt x="179" y="1"/>
                  </a:lnTo>
                  <a:cubicBezTo>
                    <a:pt x="35" y="1"/>
                    <a:pt x="1" y="213"/>
                    <a:pt x="137" y="247"/>
                  </a:cubicBezTo>
                  <a:cubicBezTo>
                    <a:pt x="281" y="281"/>
                    <a:pt x="459" y="315"/>
                    <a:pt x="604" y="315"/>
                  </a:cubicBezTo>
                  <a:cubicBezTo>
                    <a:pt x="672" y="315"/>
                    <a:pt x="740" y="349"/>
                    <a:pt x="816" y="349"/>
                  </a:cubicBezTo>
                  <a:cubicBezTo>
                    <a:pt x="884" y="349"/>
                    <a:pt x="952" y="315"/>
                    <a:pt x="986" y="315"/>
                  </a:cubicBezTo>
                  <a:cubicBezTo>
                    <a:pt x="1097" y="281"/>
                    <a:pt x="1097" y="170"/>
                    <a:pt x="1029" y="102"/>
                  </a:cubicBezTo>
                  <a:cubicBezTo>
                    <a:pt x="918" y="34"/>
                    <a:pt x="774" y="34"/>
                    <a:pt x="638" y="34"/>
                  </a:cubicBezTo>
                  <a:cubicBezTo>
                    <a:pt x="493" y="1"/>
                    <a:pt x="391" y="1"/>
                    <a:pt x="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5312441" y="880554"/>
              <a:ext cx="30063" cy="10984"/>
            </a:xfrm>
            <a:custGeom>
              <a:avLst/>
              <a:gdLst/>
              <a:ahLst/>
              <a:cxnLst/>
              <a:rect l="l" t="t" r="r" b="b"/>
              <a:pathLst>
                <a:path w="884" h="323" extrusionOk="0">
                  <a:moveTo>
                    <a:pt x="536" y="0"/>
                  </a:moveTo>
                  <a:lnTo>
                    <a:pt x="145" y="0"/>
                  </a:lnTo>
                  <a:lnTo>
                    <a:pt x="145" y="0"/>
                  </a:lnTo>
                  <a:lnTo>
                    <a:pt x="145" y="0"/>
                  </a:lnTo>
                  <a:cubicBezTo>
                    <a:pt x="34" y="0"/>
                    <a:pt x="0" y="179"/>
                    <a:pt x="111" y="179"/>
                  </a:cubicBezTo>
                  <a:cubicBezTo>
                    <a:pt x="281" y="213"/>
                    <a:pt x="493" y="323"/>
                    <a:pt x="672" y="323"/>
                  </a:cubicBezTo>
                  <a:cubicBezTo>
                    <a:pt x="706" y="323"/>
                    <a:pt x="748" y="323"/>
                    <a:pt x="782" y="281"/>
                  </a:cubicBezTo>
                  <a:cubicBezTo>
                    <a:pt x="816" y="281"/>
                    <a:pt x="850" y="247"/>
                    <a:pt x="884" y="213"/>
                  </a:cubicBezTo>
                  <a:lnTo>
                    <a:pt x="884" y="145"/>
                  </a:lnTo>
                  <a:cubicBezTo>
                    <a:pt x="850" y="68"/>
                    <a:pt x="816" y="34"/>
                    <a:pt x="782" y="34"/>
                  </a:cubicBezTo>
                  <a:cubicBezTo>
                    <a:pt x="706" y="0"/>
                    <a:pt x="63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5112545" y="866101"/>
              <a:ext cx="24281" cy="9556"/>
            </a:xfrm>
            <a:custGeom>
              <a:avLst/>
              <a:gdLst/>
              <a:ahLst/>
              <a:cxnLst/>
              <a:rect l="l" t="t" r="r" b="b"/>
              <a:pathLst>
                <a:path w="714" h="281" extrusionOk="0">
                  <a:moveTo>
                    <a:pt x="425" y="0"/>
                  </a:moveTo>
                  <a:cubicBezTo>
                    <a:pt x="323" y="0"/>
                    <a:pt x="255" y="34"/>
                    <a:pt x="144" y="34"/>
                  </a:cubicBezTo>
                  <a:cubicBezTo>
                    <a:pt x="0" y="68"/>
                    <a:pt x="0" y="247"/>
                    <a:pt x="144" y="247"/>
                  </a:cubicBezTo>
                  <a:cubicBezTo>
                    <a:pt x="255" y="281"/>
                    <a:pt x="323" y="281"/>
                    <a:pt x="425" y="281"/>
                  </a:cubicBezTo>
                  <a:lnTo>
                    <a:pt x="603" y="281"/>
                  </a:lnTo>
                  <a:cubicBezTo>
                    <a:pt x="714" y="247"/>
                    <a:pt x="714" y="68"/>
                    <a:pt x="603" y="34"/>
                  </a:cubicBezTo>
                  <a:cubicBezTo>
                    <a:pt x="535" y="34"/>
                    <a:pt x="501"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5133052" y="838351"/>
              <a:ext cx="34" cy="34"/>
            </a:xfrm>
            <a:custGeom>
              <a:avLst/>
              <a:gdLst/>
              <a:ahLst/>
              <a:cxnLst/>
              <a:rect l="l" t="t" r="r" b="b"/>
              <a:pathLst>
                <a:path w="1" h="1" extrusionOk="0">
                  <a:moveTo>
                    <a:pt x="0" y="1"/>
                  </a:moveTo>
                  <a:lnTo>
                    <a:pt x="0" y="1"/>
                  </a:lnTo>
                  <a:close/>
                </a:path>
              </a:pathLst>
            </a:custGeom>
            <a:solidFill>
              <a:srgbClr val="F49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47523" y="828829"/>
              <a:ext cx="31525" cy="10712"/>
            </a:xfrm>
            <a:custGeom>
              <a:avLst/>
              <a:gdLst/>
              <a:ahLst/>
              <a:cxnLst/>
              <a:rect l="l" t="t" r="r" b="b"/>
              <a:pathLst>
                <a:path w="927" h="315" extrusionOk="0">
                  <a:moveTo>
                    <a:pt x="145" y="1"/>
                  </a:moveTo>
                  <a:cubicBezTo>
                    <a:pt x="43" y="1"/>
                    <a:pt x="1" y="145"/>
                    <a:pt x="111" y="179"/>
                  </a:cubicBezTo>
                  <a:cubicBezTo>
                    <a:pt x="256" y="213"/>
                    <a:pt x="468" y="315"/>
                    <a:pt x="638" y="315"/>
                  </a:cubicBezTo>
                  <a:cubicBezTo>
                    <a:pt x="714" y="315"/>
                    <a:pt x="782" y="281"/>
                    <a:pt x="850" y="281"/>
                  </a:cubicBezTo>
                  <a:cubicBezTo>
                    <a:pt x="927" y="213"/>
                    <a:pt x="893" y="103"/>
                    <a:pt x="850" y="69"/>
                  </a:cubicBezTo>
                  <a:cubicBezTo>
                    <a:pt x="782" y="35"/>
                    <a:pt x="680" y="35"/>
                    <a:pt x="604" y="35"/>
                  </a:cubicBezTo>
                  <a:lnTo>
                    <a:pt x="536" y="35"/>
                  </a:lnTo>
                  <a:cubicBezTo>
                    <a:pt x="391" y="35"/>
                    <a:pt x="290" y="35"/>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75273" y="792713"/>
              <a:ext cx="33837" cy="14487"/>
            </a:xfrm>
            <a:custGeom>
              <a:avLst/>
              <a:gdLst/>
              <a:ahLst/>
              <a:cxnLst/>
              <a:rect l="l" t="t" r="r" b="b"/>
              <a:pathLst>
                <a:path w="995" h="426" extrusionOk="0">
                  <a:moveTo>
                    <a:pt x="213" y="1"/>
                  </a:moveTo>
                  <a:lnTo>
                    <a:pt x="111" y="1"/>
                  </a:lnTo>
                  <a:cubicBezTo>
                    <a:pt x="0" y="1"/>
                    <a:pt x="0" y="145"/>
                    <a:pt x="77" y="179"/>
                  </a:cubicBezTo>
                  <a:cubicBezTo>
                    <a:pt x="179" y="281"/>
                    <a:pt x="323" y="281"/>
                    <a:pt x="459" y="315"/>
                  </a:cubicBezTo>
                  <a:cubicBezTo>
                    <a:pt x="535" y="358"/>
                    <a:pt x="637" y="425"/>
                    <a:pt x="748" y="425"/>
                  </a:cubicBezTo>
                  <a:cubicBezTo>
                    <a:pt x="782" y="425"/>
                    <a:pt x="816" y="392"/>
                    <a:pt x="850" y="392"/>
                  </a:cubicBezTo>
                  <a:cubicBezTo>
                    <a:pt x="960" y="358"/>
                    <a:pt x="994" y="247"/>
                    <a:pt x="926" y="145"/>
                  </a:cubicBezTo>
                  <a:cubicBezTo>
                    <a:pt x="816" y="35"/>
                    <a:pt x="637" y="35"/>
                    <a:pt x="501" y="35"/>
                  </a:cubicBezTo>
                  <a:cubicBezTo>
                    <a:pt x="391" y="1"/>
                    <a:pt x="323"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60820" y="687868"/>
              <a:ext cx="28906" cy="15916"/>
            </a:xfrm>
            <a:custGeom>
              <a:avLst/>
              <a:gdLst/>
              <a:ahLst/>
              <a:cxnLst/>
              <a:rect l="l" t="t" r="r" b="b"/>
              <a:pathLst>
                <a:path w="850" h="468" extrusionOk="0">
                  <a:moveTo>
                    <a:pt x="111" y="0"/>
                  </a:moveTo>
                  <a:cubicBezTo>
                    <a:pt x="34" y="0"/>
                    <a:pt x="0" y="77"/>
                    <a:pt x="77" y="145"/>
                  </a:cubicBezTo>
                  <a:cubicBezTo>
                    <a:pt x="247" y="323"/>
                    <a:pt x="459" y="425"/>
                    <a:pt x="714" y="467"/>
                  </a:cubicBezTo>
                  <a:lnTo>
                    <a:pt x="714" y="467"/>
                  </a:lnTo>
                  <a:cubicBezTo>
                    <a:pt x="748" y="467"/>
                    <a:pt x="816" y="425"/>
                    <a:pt x="816" y="391"/>
                  </a:cubicBezTo>
                  <a:cubicBezTo>
                    <a:pt x="850" y="323"/>
                    <a:pt x="850" y="289"/>
                    <a:pt x="816" y="212"/>
                  </a:cubicBezTo>
                  <a:cubicBezTo>
                    <a:pt x="782" y="145"/>
                    <a:pt x="714" y="179"/>
                    <a:pt x="638" y="145"/>
                  </a:cubicBezTo>
                  <a:cubicBezTo>
                    <a:pt x="459" y="111"/>
                    <a:pt x="323" y="77"/>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45210" y="718202"/>
              <a:ext cx="32681" cy="14453"/>
            </a:xfrm>
            <a:custGeom>
              <a:avLst/>
              <a:gdLst/>
              <a:ahLst/>
              <a:cxnLst/>
              <a:rect l="l" t="t" r="r" b="b"/>
              <a:pathLst>
                <a:path w="961" h="425" extrusionOk="0">
                  <a:moveTo>
                    <a:pt x="145" y="0"/>
                  </a:moveTo>
                  <a:cubicBezTo>
                    <a:pt x="69" y="0"/>
                    <a:pt x="1" y="102"/>
                    <a:pt x="111" y="170"/>
                  </a:cubicBezTo>
                  <a:cubicBezTo>
                    <a:pt x="247" y="246"/>
                    <a:pt x="391" y="314"/>
                    <a:pt x="536" y="348"/>
                  </a:cubicBezTo>
                  <a:cubicBezTo>
                    <a:pt x="604" y="382"/>
                    <a:pt x="706" y="425"/>
                    <a:pt x="782" y="425"/>
                  </a:cubicBezTo>
                  <a:cubicBezTo>
                    <a:pt x="816" y="425"/>
                    <a:pt x="884" y="425"/>
                    <a:pt x="918" y="382"/>
                  </a:cubicBezTo>
                  <a:cubicBezTo>
                    <a:pt x="961" y="348"/>
                    <a:pt x="961" y="314"/>
                    <a:pt x="918" y="246"/>
                  </a:cubicBezTo>
                  <a:cubicBezTo>
                    <a:pt x="850" y="170"/>
                    <a:pt x="706" y="136"/>
                    <a:pt x="604" y="102"/>
                  </a:cubicBezTo>
                  <a:cubicBezTo>
                    <a:pt x="459" y="68"/>
                    <a:pt x="324" y="34"/>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018650" y="755441"/>
              <a:ext cx="34994" cy="15643"/>
            </a:xfrm>
            <a:custGeom>
              <a:avLst/>
              <a:gdLst/>
              <a:ahLst/>
              <a:cxnLst/>
              <a:rect l="l" t="t" r="r" b="b"/>
              <a:pathLst>
                <a:path w="1029" h="460" extrusionOk="0">
                  <a:moveTo>
                    <a:pt x="145" y="1"/>
                  </a:moveTo>
                  <a:cubicBezTo>
                    <a:pt x="43" y="1"/>
                    <a:pt x="0" y="137"/>
                    <a:pt x="111" y="179"/>
                  </a:cubicBezTo>
                  <a:cubicBezTo>
                    <a:pt x="289" y="281"/>
                    <a:pt x="569" y="460"/>
                    <a:pt x="782" y="460"/>
                  </a:cubicBezTo>
                  <a:cubicBezTo>
                    <a:pt x="850" y="460"/>
                    <a:pt x="892" y="426"/>
                    <a:pt x="926" y="426"/>
                  </a:cubicBezTo>
                  <a:cubicBezTo>
                    <a:pt x="1028" y="392"/>
                    <a:pt x="1028" y="281"/>
                    <a:pt x="960" y="213"/>
                  </a:cubicBezTo>
                  <a:cubicBezTo>
                    <a:pt x="850" y="137"/>
                    <a:pt x="714" y="137"/>
                    <a:pt x="569" y="103"/>
                  </a:cubicBezTo>
                  <a:cubicBezTo>
                    <a:pt x="425" y="69"/>
                    <a:pt x="323" y="35"/>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099520" y="657805"/>
              <a:ext cx="25166" cy="14487"/>
            </a:xfrm>
            <a:custGeom>
              <a:avLst/>
              <a:gdLst/>
              <a:ahLst/>
              <a:cxnLst/>
              <a:rect l="l" t="t" r="r" b="b"/>
              <a:pathLst>
                <a:path w="740" h="426" extrusionOk="0">
                  <a:moveTo>
                    <a:pt x="103" y="1"/>
                  </a:moveTo>
                  <a:cubicBezTo>
                    <a:pt x="35" y="1"/>
                    <a:pt x="1" y="111"/>
                    <a:pt x="69" y="145"/>
                  </a:cubicBezTo>
                  <a:cubicBezTo>
                    <a:pt x="213" y="247"/>
                    <a:pt x="383" y="425"/>
                    <a:pt x="595" y="425"/>
                  </a:cubicBezTo>
                  <a:lnTo>
                    <a:pt x="638" y="425"/>
                  </a:lnTo>
                  <a:cubicBezTo>
                    <a:pt x="706" y="391"/>
                    <a:pt x="740" y="357"/>
                    <a:pt x="706" y="247"/>
                  </a:cubicBezTo>
                  <a:cubicBezTo>
                    <a:pt x="672" y="145"/>
                    <a:pt x="561" y="111"/>
                    <a:pt x="459" y="77"/>
                  </a:cubicBezTo>
                  <a:cubicBezTo>
                    <a:pt x="315" y="1"/>
                    <a:pt x="213"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044054" y="617064"/>
              <a:ext cx="25166" cy="14487"/>
            </a:xfrm>
            <a:custGeom>
              <a:avLst/>
              <a:gdLst/>
              <a:ahLst/>
              <a:cxnLst/>
              <a:rect l="l" t="t" r="r" b="b"/>
              <a:pathLst>
                <a:path w="740" h="426" extrusionOk="0">
                  <a:moveTo>
                    <a:pt x="145" y="1"/>
                  </a:moveTo>
                  <a:cubicBezTo>
                    <a:pt x="69" y="1"/>
                    <a:pt x="1" y="137"/>
                    <a:pt x="103" y="171"/>
                  </a:cubicBezTo>
                  <a:cubicBezTo>
                    <a:pt x="179" y="213"/>
                    <a:pt x="281" y="247"/>
                    <a:pt x="358" y="281"/>
                  </a:cubicBezTo>
                  <a:cubicBezTo>
                    <a:pt x="425" y="349"/>
                    <a:pt x="527" y="426"/>
                    <a:pt x="604" y="426"/>
                  </a:cubicBezTo>
                  <a:cubicBezTo>
                    <a:pt x="706" y="426"/>
                    <a:pt x="740" y="315"/>
                    <a:pt x="706" y="247"/>
                  </a:cubicBezTo>
                  <a:cubicBezTo>
                    <a:pt x="672" y="171"/>
                    <a:pt x="527" y="137"/>
                    <a:pt x="459" y="103"/>
                  </a:cubicBezTo>
                  <a:cubicBezTo>
                    <a:pt x="358" y="69"/>
                    <a:pt x="247" y="35"/>
                    <a:pt x="145"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998416" y="626620"/>
              <a:ext cx="32375" cy="15609"/>
            </a:xfrm>
            <a:custGeom>
              <a:avLst/>
              <a:gdLst/>
              <a:ahLst/>
              <a:cxnLst/>
              <a:rect l="l" t="t" r="r" b="b"/>
              <a:pathLst>
                <a:path w="952" h="459" extrusionOk="0">
                  <a:moveTo>
                    <a:pt x="102" y="0"/>
                  </a:moveTo>
                  <a:cubicBezTo>
                    <a:pt x="35" y="0"/>
                    <a:pt x="1" y="102"/>
                    <a:pt x="69" y="102"/>
                  </a:cubicBezTo>
                  <a:cubicBezTo>
                    <a:pt x="315" y="247"/>
                    <a:pt x="561" y="459"/>
                    <a:pt x="850" y="459"/>
                  </a:cubicBezTo>
                  <a:lnTo>
                    <a:pt x="850" y="459"/>
                  </a:lnTo>
                  <a:cubicBezTo>
                    <a:pt x="918" y="459"/>
                    <a:pt x="952" y="391"/>
                    <a:pt x="918" y="357"/>
                  </a:cubicBezTo>
                  <a:cubicBezTo>
                    <a:pt x="706" y="145"/>
                    <a:pt x="383" y="68"/>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971856" y="655493"/>
              <a:ext cx="26594" cy="15643"/>
            </a:xfrm>
            <a:custGeom>
              <a:avLst/>
              <a:gdLst/>
              <a:ahLst/>
              <a:cxnLst/>
              <a:rect l="l" t="t" r="r" b="b"/>
              <a:pathLst>
                <a:path w="782" h="460" extrusionOk="0">
                  <a:moveTo>
                    <a:pt x="68" y="1"/>
                  </a:moveTo>
                  <a:cubicBezTo>
                    <a:pt x="0" y="1"/>
                    <a:pt x="0" y="103"/>
                    <a:pt x="34" y="145"/>
                  </a:cubicBezTo>
                  <a:cubicBezTo>
                    <a:pt x="102" y="213"/>
                    <a:pt x="212" y="281"/>
                    <a:pt x="314" y="357"/>
                  </a:cubicBezTo>
                  <a:cubicBezTo>
                    <a:pt x="425" y="391"/>
                    <a:pt x="527" y="459"/>
                    <a:pt x="637" y="459"/>
                  </a:cubicBezTo>
                  <a:lnTo>
                    <a:pt x="671" y="459"/>
                  </a:lnTo>
                  <a:cubicBezTo>
                    <a:pt x="739" y="459"/>
                    <a:pt x="782" y="391"/>
                    <a:pt x="739" y="315"/>
                  </a:cubicBezTo>
                  <a:cubicBezTo>
                    <a:pt x="671" y="213"/>
                    <a:pt x="569" y="179"/>
                    <a:pt x="459" y="103"/>
                  </a:cubicBezTo>
                  <a:cubicBezTo>
                    <a:pt x="314" y="69"/>
                    <a:pt x="212"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012869" y="693921"/>
              <a:ext cx="24009" cy="14487"/>
            </a:xfrm>
            <a:custGeom>
              <a:avLst/>
              <a:gdLst/>
              <a:ahLst/>
              <a:cxnLst/>
              <a:rect l="l" t="t" r="r" b="b"/>
              <a:pathLst>
                <a:path w="706" h="426" extrusionOk="0">
                  <a:moveTo>
                    <a:pt x="136" y="1"/>
                  </a:moveTo>
                  <a:lnTo>
                    <a:pt x="136" y="1"/>
                  </a:lnTo>
                  <a:cubicBezTo>
                    <a:pt x="34" y="1"/>
                    <a:pt x="0" y="111"/>
                    <a:pt x="68" y="179"/>
                  </a:cubicBezTo>
                  <a:cubicBezTo>
                    <a:pt x="102" y="247"/>
                    <a:pt x="213" y="289"/>
                    <a:pt x="315" y="323"/>
                  </a:cubicBezTo>
                  <a:cubicBezTo>
                    <a:pt x="383" y="357"/>
                    <a:pt x="459" y="425"/>
                    <a:pt x="527" y="425"/>
                  </a:cubicBezTo>
                  <a:cubicBezTo>
                    <a:pt x="561" y="425"/>
                    <a:pt x="561" y="425"/>
                    <a:pt x="595" y="391"/>
                  </a:cubicBezTo>
                  <a:cubicBezTo>
                    <a:pt x="671" y="391"/>
                    <a:pt x="705" y="323"/>
                    <a:pt x="671" y="247"/>
                  </a:cubicBezTo>
                  <a:cubicBezTo>
                    <a:pt x="595" y="145"/>
                    <a:pt x="493" y="111"/>
                    <a:pt x="425" y="77"/>
                  </a:cubicBezTo>
                  <a:cubicBezTo>
                    <a:pt x="315" y="77"/>
                    <a:pt x="247"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963456" y="747075"/>
              <a:ext cx="32409" cy="16800"/>
            </a:xfrm>
            <a:custGeom>
              <a:avLst/>
              <a:gdLst/>
              <a:ahLst/>
              <a:cxnLst/>
              <a:rect l="l" t="t" r="r" b="b"/>
              <a:pathLst>
                <a:path w="953" h="494" extrusionOk="0">
                  <a:moveTo>
                    <a:pt x="103" y="1"/>
                  </a:moveTo>
                  <a:cubicBezTo>
                    <a:pt x="35" y="1"/>
                    <a:pt x="1" y="102"/>
                    <a:pt x="69" y="136"/>
                  </a:cubicBezTo>
                  <a:cubicBezTo>
                    <a:pt x="179" y="247"/>
                    <a:pt x="281" y="315"/>
                    <a:pt x="425" y="349"/>
                  </a:cubicBezTo>
                  <a:cubicBezTo>
                    <a:pt x="527" y="425"/>
                    <a:pt x="638" y="493"/>
                    <a:pt x="774" y="493"/>
                  </a:cubicBezTo>
                  <a:lnTo>
                    <a:pt x="816" y="493"/>
                  </a:lnTo>
                  <a:cubicBezTo>
                    <a:pt x="918" y="493"/>
                    <a:pt x="952" y="349"/>
                    <a:pt x="884" y="281"/>
                  </a:cubicBezTo>
                  <a:cubicBezTo>
                    <a:pt x="816" y="170"/>
                    <a:pt x="672" y="136"/>
                    <a:pt x="527" y="102"/>
                  </a:cubicBezTo>
                  <a:cubicBezTo>
                    <a:pt x="391" y="69"/>
                    <a:pt x="247" y="35"/>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981378" y="785503"/>
              <a:ext cx="31525" cy="17956"/>
            </a:xfrm>
            <a:custGeom>
              <a:avLst/>
              <a:gdLst/>
              <a:ahLst/>
              <a:cxnLst/>
              <a:rect l="l" t="t" r="r" b="b"/>
              <a:pathLst>
                <a:path w="927" h="528" extrusionOk="0">
                  <a:moveTo>
                    <a:pt x="145" y="0"/>
                  </a:moveTo>
                  <a:cubicBezTo>
                    <a:pt x="77" y="0"/>
                    <a:pt x="0" y="179"/>
                    <a:pt x="111" y="213"/>
                  </a:cubicBezTo>
                  <a:cubicBezTo>
                    <a:pt x="213" y="281"/>
                    <a:pt x="357" y="357"/>
                    <a:pt x="459" y="425"/>
                  </a:cubicBezTo>
                  <a:cubicBezTo>
                    <a:pt x="570" y="459"/>
                    <a:pt x="671" y="527"/>
                    <a:pt x="816" y="527"/>
                  </a:cubicBezTo>
                  <a:cubicBezTo>
                    <a:pt x="926" y="527"/>
                    <a:pt x="926" y="425"/>
                    <a:pt x="884" y="357"/>
                  </a:cubicBezTo>
                  <a:cubicBezTo>
                    <a:pt x="816" y="247"/>
                    <a:pt x="671" y="213"/>
                    <a:pt x="570" y="179"/>
                  </a:cubicBezTo>
                  <a:cubicBezTo>
                    <a:pt x="425" y="102"/>
                    <a:pt x="323" y="68"/>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994675" y="556701"/>
              <a:ext cx="27750" cy="19384"/>
            </a:xfrm>
            <a:custGeom>
              <a:avLst/>
              <a:gdLst/>
              <a:ahLst/>
              <a:cxnLst/>
              <a:rect l="l" t="t" r="r" b="b"/>
              <a:pathLst>
                <a:path w="816" h="570" extrusionOk="0">
                  <a:moveTo>
                    <a:pt x="145" y="0"/>
                  </a:moveTo>
                  <a:cubicBezTo>
                    <a:pt x="68" y="0"/>
                    <a:pt x="0" y="145"/>
                    <a:pt x="111" y="213"/>
                  </a:cubicBezTo>
                  <a:cubicBezTo>
                    <a:pt x="212" y="289"/>
                    <a:pt x="323" y="357"/>
                    <a:pt x="425" y="425"/>
                  </a:cubicBezTo>
                  <a:cubicBezTo>
                    <a:pt x="535" y="502"/>
                    <a:pt x="603" y="570"/>
                    <a:pt x="705" y="570"/>
                  </a:cubicBezTo>
                  <a:lnTo>
                    <a:pt x="748" y="570"/>
                  </a:lnTo>
                  <a:cubicBezTo>
                    <a:pt x="816" y="536"/>
                    <a:pt x="816" y="502"/>
                    <a:pt x="816" y="425"/>
                  </a:cubicBezTo>
                  <a:cubicBezTo>
                    <a:pt x="782" y="323"/>
                    <a:pt x="671" y="247"/>
                    <a:pt x="569" y="213"/>
                  </a:cubicBezTo>
                  <a:cubicBezTo>
                    <a:pt x="459" y="145"/>
                    <a:pt x="323" y="77"/>
                    <a:pt x="212" y="34"/>
                  </a:cubicBezTo>
                  <a:cubicBezTo>
                    <a:pt x="179" y="34"/>
                    <a:pt x="179"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980222" y="524360"/>
              <a:ext cx="31219" cy="19078"/>
            </a:xfrm>
            <a:custGeom>
              <a:avLst/>
              <a:gdLst/>
              <a:ahLst/>
              <a:cxnLst/>
              <a:rect l="l" t="t" r="r" b="b"/>
              <a:pathLst>
                <a:path w="918" h="561" extrusionOk="0">
                  <a:moveTo>
                    <a:pt x="179" y="0"/>
                  </a:moveTo>
                  <a:cubicBezTo>
                    <a:pt x="68" y="0"/>
                    <a:pt x="0" y="136"/>
                    <a:pt x="111" y="212"/>
                  </a:cubicBezTo>
                  <a:cubicBezTo>
                    <a:pt x="213" y="280"/>
                    <a:pt x="323" y="314"/>
                    <a:pt x="391" y="391"/>
                  </a:cubicBezTo>
                  <a:cubicBezTo>
                    <a:pt x="493" y="459"/>
                    <a:pt x="604" y="527"/>
                    <a:pt x="705" y="561"/>
                  </a:cubicBezTo>
                  <a:lnTo>
                    <a:pt x="748" y="561"/>
                  </a:lnTo>
                  <a:cubicBezTo>
                    <a:pt x="850" y="561"/>
                    <a:pt x="918" y="425"/>
                    <a:pt x="850" y="314"/>
                  </a:cubicBezTo>
                  <a:cubicBezTo>
                    <a:pt x="782" y="212"/>
                    <a:pt x="637" y="178"/>
                    <a:pt x="536" y="102"/>
                  </a:cubicBezTo>
                  <a:cubicBezTo>
                    <a:pt x="425" y="68"/>
                    <a:pt x="323" y="34"/>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986275" y="466581"/>
              <a:ext cx="34994" cy="20541"/>
            </a:xfrm>
            <a:custGeom>
              <a:avLst/>
              <a:gdLst/>
              <a:ahLst/>
              <a:cxnLst/>
              <a:rect l="l" t="t" r="r" b="b"/>
              <a:pathLst>
                <a:path w="1029" h="604" extrusionOk="0">
                  <a:moveTo>
                    <a:pt x="179" y="0"/>
                  </a:moveTo>
                  <a:cubicBezTo>
                    <a:pt x="69" y="0"/>
                    <a:pt x="1" y="136"/>
                    <a:pt x="145" y="212"/>
                  </a:cubicBezTo>
                  <a:cubicBezTo>
                    <a:pt x="358" y="348"/>
                    <a:pt x="638" y="561"/>
                    <a:pt x="918" y="603"/>
                  </a:cubicBezTo>
                  <a:lnTo>
                    <a:pt x="918" y="603"/>
                  </a:lnTo>
                  <a:cubicBezTo>
                    <a:pt x="1029" y="603"/>
                    <a:pt x="1029" y="493"/>
                    <a:pt x="995" y="425"/>
                  </a:cubicBezTo>
                  <a:cubicBezTo>
                    <a:pt x="918" y="314"/>
                    <a:pt x="782" y="246"/>
                    <a:pt x="638" y="212"/>
                  </a:cubicBezTo>
                  <a:cubicBezTo>
                    <a:pt x="493" y="136"/>
                    <a:pt x="392" y="68"/>
                    <a:pt x="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5007938" y="441143"/>
              <a:ext cx="36150" cy="21697"/>
            </a:xfrm>
            <a:custGeom>
              <a:avLst/>
              <a:gdLst/>
              <a:ahLst/>
              <a:cxnLst/>
              <a:rect l="l" t="t" r="r" b="b"/>
              <a:pathLst>
                <a:path w="1063" h="638" extrusionOk="0">
                  <a:moveTo>
                    <a:pt x="179" y="1"/>
                  </a:moveTo>
                  <a:cubicBezTo>
                    <a:pt x="69" y="1"/>
                    <a:pt x="1" y="145"/>
                    <a:pt x="103" y="213"/>
                  </a:cubicBezTo>
                  <a:cubicBezTo>
                    <a:pt x="315" y="425"/>
                    <a:pt x="604" y="604"/>
                    <a:pt x="884" y="638"/>
                  </a:cubicBezTo>
                  <a:lnTo>
                    <a:pt x="918" y="638"/>
                  </a:lnTo>
                  <a:cubicBezTo>
                    <a:pt x="1029" y="638"/>
                    <a:pt x="1063" y="536"/>
                    <a:pt x="995" y="459"/>
                  </a:cubicBezTo>
                  <a:cubicBezTo>
                    <a:pt x="816" y="247"/>
                    <a:pt x="494" y="77"/>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5048985" y="425534"/>
              <a:ext cx="38428" cy="25472"/>
            </a:xfrm>
            <a:custGeom>
              <a:avLst/>
              <a:gdLst/>
              <a:ahLst/>
              <a:cxnLst/>
              <a:rect l="l" t="t" r="r" b="b"/>
              <a:pathLst>
                <a:path w="1130" h="749" extrusionOk="0">
                  <a:moveTo>
                    <a:pt x="170" y="1"/>
                  </a:moveTo>
                  <a:cubicBezTo>
                    <a:pt x="68" y="1"/>
                    <a:pt x="0" y="179"/>
                    <a:pt x="102" y="247"/>
                  </a:cubicBezTo>
                  <a:cubicBezTo>
                    <a:pt x="247" y="358"/>
                    <a:pt x="382" y="426"/>
                    <a:pt x="527" y="536"/>
                  </a:cubicBezTo>
                  <a:cubicBezTo>
                    <a:pt x="671" y="604"/>
                    <a:pt x="807" y="706"/>
                    <a:pt x="952" y="748"/>
                  </a:cubicBezTo>
                  <a:lnTo>
                    <a:pt x="952" y="748"/>
                  </a:lnTo>
                  <a:cubicBezTo>
                    <a:pt x="1062" y="748"/>
                    <a:pt x="1130" y="604"/>
                    <a:pt x="1062" y="494"/>
                  </a:cubicBezTo>
                  <a:cubicBezTo>
                    <a:pt x="986" y="392"/>
                    <a:pt x="850" y="324"/>
                    <a:pt x="705" y="247"/>
                  </a:cubicBezTo>
                  <a:cubicBezTo>
                    <a:pt x="527" y="179"/>
                    <a:pt x="382" y="111"/>
                    <a:pt x="247" y="35"/>
                  </a:cubicBezTo>
                  <a:cubicBezTo>
                    <a:pt x="213" y="1"/>
                    <a:pt x="213" y="1"/>
                    <a:pt x="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5066873" y="501507"/>
              <a:ext cx="28940" cy="17956"/>
            </a:xfrm>
            <a:custGeom>
              <a:avLst/>
              <a:gdLst/>
              <a:ahLst/>
              <a:cxnLst/>
              <a:rect l="l" t="t" r="r" b="b"/>
              <a:pathLst>
                <a:path w="851" h="528" extrusionOk="0">
                  <a:moveTo>
                    <a:pt x="145" y="1"/>
                  </a:moveTo>
                  <a:cubicBezTo>
                    <a:pt x="69" y="1"/>
                    <a:pt x="1" y="103"/>
                    <a:pt x="69" y="137"/>
                  </a:cubicBezTo>
                  <a:cubicBezTo>
                    <a:pt x="179" y="247"/>
                    <a:pt x="281" y="315"/>
                    <a:pt x="392" y="383"/>
                  </a:cubicBezTo>
                  <a:cubicBezTo>
                    <a:pt x="494" y="460"/>
                    <a:pt x="604" y="528"/>
                    <a:pt x="706" y="528"/>
                  </a:cubicBezTo>
                  <a:cubicBezTo>
                    <a:pt x="816" y="528"/>
                    <a:pt x="850" y="460"/>
                    <a:pt x="816" y="383"/>
                  </a:cubicBezTo>
                  <a:cubicBezTo>
                    <a:pt x="748" y="281"/>
                    <a:pt x="604" y="213"/>
                    <a:pt x="494" y="171"/>
                  </a:cubicBezTo>
                  <a:cubicBezTo>
                    <a:pt x="392" y="103"/>
                    <a:pt x="281" y="35"/>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070648" y="531569"/>
              <a:ext cx="31219" cy="22853"/>
            </a:xfrm>
            <a:custGeom>
              <a:avLst/>
              <a:gdLst/>
              <a:ahLst/>
              <a:cxnLst/>
              <a:rect l="l" t="t" r="r" b="b"/>
              <a:pathLst>
                <a:path w="918" h="672" extrusionOk="0">
                  <a:moveTo>
                    <a:pt x="136" y="0"/>
                  </a:moveTo>
                  <a:cubicBezTo>
                    <a:pt x="68" y="0"/>
                    <a:pt x="0" y="102"/>
                    <a:pt x="68" y="179"/>
                  </a:cubicBezTo>
                  <a:lnTo>
                    <a:pt x="383" y="493"/>
                  </a:lnTo>
                  <a:cubicBezTo>
                    <a:pt x="493" y="561"/>
                    <a:pt x="637" y="672"/>
                    <a:pt x="739" y="672"/>
                  </a:cubicBezTo>
                  <a:lnTo>
                    <a:pt x="773" y="672"/>
                  </a:lnTo>
                  <a:cubicBezTo>
                    <a:pt x="850" y="672"/>
                    <a:pt x="918" y="604"/>
                    <a:pt x="884" y="527"/>
                  </a:cubicBezTo>
                  <a:cubicBezTo>
                    <a:pt x="807" y="391"/>
                    <a:pt x="705" y="315"/>
                    <a:pt x="595" y="247"/>
                  </a:cubicBezTo>
                  <a:cubicBezTo>
                    <a:pt x="459" y="179"/>
                    <a:pt x="349" y="68"/>
                    <a:pt x="213" y="34"/>
                  </a:cubicBezTo>
                  <a:cubicBezTo>
                    <a:pt x="170" y="0"/>
                    <a:pt x="170"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5107920" y="470050"/>
              <a:ext cx="31219" cy="19384"/>
            </a:xfrm>
            <a:custGeom>
              <a:avLst/>
              <a:gdLst/>
              <a:ahLst/>
              <a:cxnLst/>
              <a:rect l="l" t="t" r="r" b="b"/>
              <a:pathLst>
                <a:path w="918" h="570" extrusionOk="0">
                  <a:moveTo>
                    <a:pt x="68" y="0"/>
                  </a:moveTo>
                  <a:cubicBezTo>
                    <a:pt x="34" y="0"/>
                    <a:pt x="0" y="34"/>
                    <a:pt x="34" y="76"/>
                  </a:cubicBezTo>
                  <a:cubicBezTo>
                    <a:pt x="102" y="178"/>
                    <a:pt x="212" y="289"/>
                    <a:pt x="314" y="357"/>
                  </a:cubicBezTo>
                  <a:cubicBezTo>
                    <a:pt x="391" y="391"/>
                    <a:pt x="459" y="425"/>
                    <a:pt x="527" y="501"/>
                  </a:cubicBezTo>
                  <a:cubicBezTo>
                    <a:pt x="603" y="535"/>
                    <a:pt x="637" y="535"/>
                    <a:pt x="739" y="569"/>
                  </a:cubicBezTo>
                  <a:lnTo>
                    <a:pt x="773" y="569"/>
                  </a:lnTo>
                  <a:cubicBezTo>
                    <a:pt x="850" y="569"/>
                    <a:pt x="918" y="425"/>
                    <a:pt x="850" y="357"/>
                  </a:cubicBezTo>
                  <a:cubicBezTo>
                    <a:pt x="816" y="323"/>
                    <a:pt x="773" y="246"/>
                    <a:pt x="705" y="212"/>
                  </a:cubicBezTo>
                  <a:cubicBezTo>
                    <a:pt x="637" y="178"/>
                    <a:pt x="561" y="144"/>
                    <a:pt x="493" y="110"/>
                  </a:cubicBezTo>
                  <a:cubicBezTo>
                    <a:pt x="348" y="34"/>
                    <a:pt x="212"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5129583" y="580982"/>
              <a:ext cx="22853" cy="13025"/>
            </a:xfrm>
            <a:custGeom>
              <a:avLst/>
              <a:gdLst/>
              <a:ahLst/>
              <a:cxnLst/>
              <a:rect l="l" t="t" r="r" b="b"/>
              <a:pathLst>
                <a:path w="672" h="383" extrusionOk="0">
                  <a:moveTo>
                    <a:pt x="136" y="0"/>
                  </a:moveTo>
                  <a:cubicBezTo>
                    <a:pt x="34" y="0"/>
                    <a:pt x="0" y="136"/>
                    <a:pt x="102" y="170"/>
                  </a:cubicBezTo>
                  <a:cubicBezTo>
                    <a:pt x="213" y="212"/>
                    <a:pt x="281" y="246"/>
                    <a:pt x="349" y="280"/>
                  </a:cubicBezTo>
                  <a:cubicBezTo>
                    <a:pt x="425" y="314"/>
                    <a:pt x="493" y="382"/>
                    <a:pt x="561" y="382"/>
                  </a:cubicBezTo>
                  <a:lnTo>
                    <a:pt x="561" y="382"/>
                  </a:lnTo>
                  <a:cubicBezTo>
                    <a:pt x="637" y="382"/>
                    <a:pt x="671" y="348"/>
                    <a:pt x="671" y="280"/>
                  </a:cubicBezTo>
                  <a:cubicBezTo>
                    <a:pt x="671" y="170"/>
                    <a:pt x="561" y="136"/>
                    <a:pt x="459" y="68"/>
                  </a:cubicBezTo>
                  <a:cubicBezTo>
                    <a:pt x="391" y="34"/>
                    <a:pt x="281"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116286" y="609855"/>
              <a:ext cx="30063" cy="19112"/>
            </a:xfrm>
            <a:custGeom>
              <a:avLst/>
              <a:gdLst/>
              <a:ahLst/>
              <a:cxnLst/>
              <a:rect l="l" t="t" r="r" b="b"/>
              <a:pathLst>
                <a:path w="884" h="562" extrusionOk="0">
                  <a:moveTo>
                    <a:pt x="145" y="1"/>
                  </a:moveTo>
                  <a:cubicBezTo>
                    <a:pt x="34" y="1"/>
                    <a:pt x="0" y="170"/>
                    <a:pt x="68" y="213"/>
                  </a:cubicBezTo>
                  <a:cubicBezTo>
                    <a:pt x="213" y="281"/>
                    <a:pt x="315" y="315"/>
                    <a:pt x="425" y="383"/>
                  </a:cubicBezTo>
                  <a:cubicBezTo>
                    <a:pt x="493" y="425"/>
                    <a:pt x="527" y="459"/>
                    <a:pt x="604" y="493"/>
                  </a:cubicBezTo>
                  <a:cubicBezTo>
                    <a:pt x="638" y="527"/>
                    <a:pt x="706" y="527"/>
                    <a:pt x="740" y="561"/>
                  </a:cubicBezTo>
                  <a:lnTo>
                    <a:pt x="782" y="561"/>
                  </a:lnTo>
                  <a:cubicBezTo>
                    <a:pt x="850" y="561"/>
                    <a:pt x="884" y="459"/>
                    <a:pt x="850" y="425"/>
                  </a:cubicBezTo>
                  <a:cubicBezTo>
                    <a:pt x="816" y="349"/>
                    <a:pt x="782" y="315"/>
                    <a:pt x="706" y="281"/>
                  </a:cubicBezTo>
                  <a:cubicBezTo>
                    <a:pt x="672" y="247"/>
                    <a:pt x="604" y="213"/>
                    <a:pt x="527" y="170"/>
                  </a:cubicBezTo>
                  <a:cubicBezTo>
                    <a:pt x="391" y="136"/>
                    <a:pt x="281" y="68"/>
                    <a:pt x="179" y="34"/>
                  </a:cubicBezTo>
                  <a:cubicBezTo>
                    <a:pt x="145" y="34"/>
                    <a:pt x="145"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5161924" y="532726"/>
              <a:ext cx="30097" cy="17956"/>
            </a:xfrm>
            <a:custGeom>
              <a:avLst/>
              <a:gdLst/>
              <a:ahLst/>
              <a:cxnLst/>
              <a:rect l="l" t="t" r="r" b="b"/>
              <a:pathLst>
                <a:path w="885" h="528" extrusionOk="0">
                  <a:moveTo>
                    <a:pt x="77" y="0"/>
                  </a:moveTo>
                  <a:cubicBezTo>
                    <a:pt x="1" y="0"/>
                    <a:pt x="1" y="102"/>
                    <a:pt x="35" y="145"/>
                  </a:cubicBezTo>
                  <a:cubicBezTo>
                    <a:pt x="145" y="213"/>
                    <a:pt x="289" y="281"/>
                    <a:pt x="391" y="315"/>
                  </a:cubicBezTo>
                  <a:cubicBezTo>
                    <a:pt x="502" y="391"/>
                    <a:pt x="604" y="527"/>
                    <a:pt x="748" y="527"/>
                  </a:cubicBezTo>
                  <a:lnTo>
                    <a:pt x="748" y="527"/>
                  </a:lnTo>
                  <a:cubicBezTo>
                    <a:pt x="816" y="527"/>
                    <a:pt x="884" y="459"/>
                    <a:pt x="850" y="391"/>
                  </a:cubicBezTo>
                  <a:cubicBezTo>
                    <a:pt x="782" y="281"/>
                    <a:pt x="604" y="213"/>
                    <a:pt x="502" y="145"/>
                  </a:cubicBezTo>
                  <a:cubicBezTo>
                    <a:pt x="357" y="68"/>
                    <a:pt x="213"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5166855" y="491713"/>
              <a:ext cx="33803" cy="21697"/>
            </a:xfrm>
            <a:custGeom>
              <a:avLst/>
              <a:gdLst/>
              <a:ahLst/>
              <a:cxnLst/>
              <a:rect l="l" t="t" r="r" b="b"/>
              <a:pathLst>
                <a:path w="994" h="638" extrusionOk="0">
                  <a:moveTo>
                    <a:pt x="178" y="0"/>
                  </a:moveTo>
                  <a:cubicBezTo>
                    <a:pt x="68" y="0"/>
                    <a:pt x="0" y="111"/>
                    <a:pt x="68" y="179"/>
                  </a:cubicBezTo>
                  <a:cubicBezTo>
                    <a:pt x="178" y="323"/>
                    <a:pt x="314" y="391"/>
                    <a:pt x="459" y="459"/>
                  </a:cubicBezTo>
                  <a:cubicBezTo>
                    <a:pt x="569" y="569"/>
                    <a:pt x="705" y="637"/>
                    <a:pt x="850" y="637"/>
                  </a:cubicBezTo>
                  <a:cubicBezTo>
                    <a:pt x="951" y="637"/>
                    <a:pt x="994" y="569"/>
                    <a:pt x="951" y="459"/>
                  </a:cubicBezTo>
                  <a:cubicBezTo>
                    <a:pt x="884" y="357"/>
                    <a:pt x="739" y="289"/>
                    <a:pt x="603" y="212"/>
                  </a:cubicBezTo>
                  <a:cubicBezTo>
                    <a:pt x="493" y="145"/>
                    <a:pt x="357" y="34"/>
                    <a:pt x="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5134208" y="436518"/>
              <a:ext cx="25438" cy="17956"/>
            </a:xfrm>
            <a:custGeom>
              <a:avLst/>
              <a:gdLst/>
              <a:ahLst/>
              <a:cxnLst/>
              <a:rect l="l" t="t" r="r" b="b"/>
              <a:pathLst>
                <a:path w="748" h="528" extrusionOk="0">
                  <a:moveTo>
                    <a:pt x="145" y="1"/>
                  </a:moveTo>
                  <a:cubicBezTo>
                    <a:pt x="77" y="1"/>
                    <a:pt x="0" y="103"/>
                    <a:pt x="77" y="171"/>
                  </a:cubicBezTo>
                  <a:cubicBezTo>
                    <a:pt x="179" y="247"/>
                    <a:pt x="255" y="349"/>
                    <a:pt x="357" y="425"/>
                  </a:cubicBezTo>
                  <a:cubicBezTo>
                    <a:pt x="425" y="425"/>
                    <a:pt x="467" y="459"/>
                    <a:pt x="535" y="493"/>
                  </a:cubicBezTo>
                  <a:cubicBezTo>
                    <a:pt x="569" y="493"/>
                    <a:pt x="603" y="527"/>
                    <a:pt x="637" y="527"/>
                  </a:cubicBezTo>
                  <a:lnTo>
                    <a:pt x="680" y="527"/>
                  </a:lnTo>
                  <a:cubicBezTo>
                    <a:pt x="714" y="493"/>
                    <a:pt x="714" y="459"/>
                    <a:pt x="748" y="459"/>
                  </a:cubicBezTo>
                  <a:cubicBezTo>
                    <a:pt x="748" y="383"/>
                    <a:pt x="714" y="349"/>
                    <a:pt x="680" y="315"/>
                  </a:cubicBezTo>
                  <a:cubicBezTo>
                    <a:pt x="637" y="247"/>
                    <a:pt x="569" y="213"/>
                    <a:pt x="535" y="171"/>
                  </a:cubicBezTo>
                  <a:cubicBezTo>
                    <a:pt x="425" y="69"/>
                    <a:pt x="289" y="35"/>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212493" y="450972"/>
              <a:ext cx="32681" cy="25166"/>
            </a:xfrm>
            <a:custGeom>
              <a:avLst/>
              <a:gdLst/>
              <a:ahLst/>
              <a:cxnLst/>
              <a:rect l="l" t="t" r="r" b="b"/>
              <a:pathLst>
                <a:path w="961" h="740" extrusionOk="0">
                  <a:moveTo>
                    <a:pt x="145" y="0"/>
                  </a:moveTo>
                  <a:cubicBezTo>
                    <a:pt x="77" y="0"/>
                    <a:pt x="0" y="136"/>
                    <a:pt x="77" y="213"/>
                  </a:cubicBezTo>
                  <a:cubicBezTo>
                    <a:pt x="213" y="281"/>
                    <a:pt x="323" y="383"/>
                    <a:pt x="459" y="527"/>
                  </a:cubicBezTo>
                  <a:cubicBezTo>
                    <a:pt x="569" y="595"/>
                    <a:pt x="637" y="739"/>
                    <a:pt x="816" y="739"/>
                  </a:cubicBezTo>
                  <a:lnTo>
                    <a:pt x="850" y="739"/>
                  </a:lnTo>
                  <a:cubicBezTo>
                    <a:pt x="884" y="739"/>
                    <a:pt x="926" y="671"/>
                    <a:pt x="926" y="637"/>
                  </a:cubicBezTo>
                  <a:cubicBezTo>
                    <a:pt x="960" y="459"/>
                    <a:pt x="816" y="349"/>
                    <a:pt x="671" y="247"/>
                  </a:cubicBezTo>
                  <a:cubicBezTo>
                    <a:pt x="535" y="136"/>
                    <a:pt x="357" y="68"/>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5243984" y="515960"/>
              <a:ext cx="20234" cy="16800"/>
            </a:xfrm>
            <a:custGeom>
              <a:avLst/>
              <a:gdLst/>
              <a:ahLst/>
              <a:cxnLst/>
              <a:rect l="l" t="t" r="r" b="b"/>
              <a:pathLst>
                <a:path w="595" h="494" extrusionOk="0">
                  <a:moveTo>
                    <a:pt x="136" y="1"/>
                  </a:moveTo>
                  <a:lnTo>
                    <a:pt x="102" y="1"/>
                  </a:lnTo>
                  <a:cubicBezTo>
                    <a:pt x="34" y="1"/>
                    <a:pt x="0" y="69"/>
                    <a:pt x="0" y="103"/>
                  </a:cubicBezTo>
                  <a:cubicBezTo>
                    <a:pt x="0" y="213"/>
                    <a:pt x="68" y="247"/>
                    <a:pt x="136" y="315"/>
                  </a:cubicBezTo>
                  <a:cubicBezTo>
                    <a:pt x="170" y="349"/>
                    <a:pt x="247" y="383"/>
                    <a:pt x="281" y="459"/>
                  </a:cubicBezTo>
                  <a:cubicBezTo>
                    <a:pt x="314" y="493"/>
                    <a:pt x="382" y="493"/>
                    <a:pt x="425" y="493"/>
                  </a:cubicBezTo>
                  <a:cubicBezTo>
                    <a:pt x="459" y="493"/>
                    <a:pt x="527" y="459"/>
                    <a:pt x="527" y="425"/>
                  </a:cubicBezTo>
                  <a:cubicBezTo>
                    <a:pt x="595" y="349"/>
                    <a:pt x="561" y="247"/>
                    <a:pt x="493" y="171"/>
                  </a:cubicBezTo>
                  <a:cubicBezTo>
                    <a:pt x="425" y="137"/>
                    <a:pt x="382" y="103"/>
                    <a:pt x="314" y="69"/>
                  </a:cubicBezTo>
                  <a:cubicBezTo>
                    <a:pt x="247" y="35"/>
                    <a:pt x="213"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5228069" y="562754"/>
              <a:ext cx="25472" cy="16800"/>
            </a:xfrm>
            <a:custGeom>
              <a:avLst/>
              <a:gdLst/>
              <a:ahLst/>
              <a:cxnLst/>
              <a:rect l="l" t="t" r="r" b="b"/>
              <a:pathLst>
                <a:path w="749" h="494" extrusionOk="0">
                  <a:moveTo>
                    <a:pt x="179" y="1"/>
                  </a:moveTo>
                  <a:cubicBezTo>
                    <a:pt x="77" y="1"/>
                    <a:pt x="1" y="145"/>
                    <a:pt x="111" y="247"/>
                  </a:cubicBezTo>
                  <a:cubicBezTo>
                    <a:pt x="213" y="281"/>
                    <a:pt x="290" y="358"/>
                    <a:pt x="358" y="392"/>
                  </a:cubicBezTo>
                  <a:cubicBezTo>
                    <a:pt x="426" y="426"/>
                    <a:pt x="536" y="494"/>
                    <a:pt x="604" y="494"/>
                  </a:cubicBezTo>
                  <a:cubicBezTo>
                    <a:pt x="604" y="494"/>
                    <a:pt x="638" y="494"/>
                    <a:pt x="638" y="460"/>
                  </a:cubicBezTo>
                  <a:cubicBezTo>
                    <a:pt x="715" y="460"/>
                    <a:pt x="749" y="392"/>
                    <a:pt x="749" y="358"/>
                  </a:cubicBezTo>
                  <a:cubicBezTo>
                    <a:pt x="715" y="247"/>
                    <a:pt x="604" y="179"/>
                    <a:pt x="536" y="145"/>
                  </a:cubicBezTo>
                  <a:cubicBezTo>
                    <a:pt x="468" y="69"/>
                    <a:pt x="358" y="35"/>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5140261" y="675999"/>
              <a:ext cx="31525" cy="17956"/>
            </a:xfrm>
            <a:custGeom>
              <a:avLst/>
              <a:gdLst/>
              <a:ahLst/>
              <a:cxnLst/>
              <a:rect l="l" t="t" r="r" b="b"/>
              <a:pathLst>
                <a:path w="927" h="528" extrusionOk="0">
                  <a:moveTo>
                    <a:pt x="179" y="1"/>
                  </a:moveTo>
                  <a:cubicBezTo>
                    <a:pt x="77" y="1"/>
                    <a:pt x="1" y="137"/>
                    <a:pt x="145" y="213"/>
                  </a:cubicBezTo>
                  <a:cubicBezTo>
                    <a:pt x="323" y="315"/>
                    <a:pt x="502" y="426"/>
                    <a:pt x="672" y="528"/>
                  </a:cubicBezTo>
                  <a:lnTo>
                    <a:pt x="714" y="528"/>
                  </a:lnTo>
                  <a:cubicBezTo>
                    <a:pt x="850" y="528"/>
                    <a:pt x="926" y="392"/>
                    <a:pt x="782" y="281"/>
                  </a:cubicBezTo>
                  <a:cubicBezTo>
                    <a:pt x="604" y="179"/>
                    <a:pt x="425" y="103"/>
                    <a:pt x="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5296832" y="554388"/>
              <a:ext cx="24009" cy="16800"/>
            </a:xfrm>
            <a:custGeom>
              <a:avLst/>
              <a:gdLst/>
              <a:ahLst/>
              <a:cxnLst/>
              <a:rect l="l" t="t" r="r" b="b"/>
              <a:pathLst>
                <a:path w="706" h="494" extrusionOk="0">
                  <a:moveTo>
                    <a:pt x="103" y="1"/>
                  </a:moveTo>
                  <a:cubicBezTo>
                    <a:pt x="35" y="1"/>
                    <a:pt x="1" y="102"/>
                    <a:pt x="35" y="145"/>
                  </a:cubicBezTo>
                  <a:cubicBezTo>
                    <a:pt x="145" y="213"/>
                    <a:pt x="213" y="281"/>
                    <a:pt x="315" y="357"/>
                  </a:cubicBezTo>
                  <a:cubicBezTo>
                    <a:pt x="392" y="425"/>
                    <a:pt x="493" y="493"/>
                    <a:pt x="604" y="493"/>
                  </a:cubicBezTo>
                  <a:lnTo>
                    <a:pt x="604" y="493"/>
                  </a:lnTo>
                  <a:cubicBezTo>
                    <a:pt x="672" y="493"/>
                    <a:pt x="706" y="425"/>
                    <a:pt x="672" y="357"/>
                  </a:cubicBezTo>
                  <a:cubicBezTo>
                    <a:pt x="638" y="281"/>
                    <a:pt x="527" y="213"/>
                    <a:pt x="425" y="179"/>
                  </a:cubicBezTo>
                  <a:cubicBezTo>
                    <a:pt x="358" y="102"/>
                    <a:pt x="247" y="68"/>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302919" y="517116"/>
              <a:ext cx="33531" cy="21697"/>
            </a:xfrm>
            <a:custGeom>
              <a:avLst/>
              <a:gdLst/>
              <a:ahLst/>
              <a:cxnLst/>
              <a:rect l="l" t="t" r="r" b="b"/>
              <a:pathLst>
                <a:path w="986" h="638" extrusionOk="0">
                  <a:moveTo>
                    <a:pt x="102" y="1"/>
                  </a:moveTo>
                  <a:cubicBezTo>
                    <a:pt x="34" y="1"/>
                    <a:pt x="0" y="137"/>
                    <a:pt x="68" y="179"/>
                  </a:cubicBezTo>
                  <a:cubicBezTo>
                    <a:pt x="348" y="315"/>
                    <a:pt x="561" y="493"/>
                    <a:pt x="850" y="638"/>
                  </a:cubicBezTo>
                  <a:lnTo>
                    <a:pt x="884" y="638"/>
                  </a:lnTo>
                  <a:cubicBezTo>
                    <a:pt x="918" y="638"/>
                    <a:pt x="986" y="561"/>
                    <a:pt x="952" y="527"/>
                  </a:cubicBezTo>
                  <a:cubicBezTo>
                    <a:pt x="739" y="247"/>
                    <a:pt x="459" y="103"/>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5336417" y="601183"/>
              <a:ext cx="20541" cy="17072"/>
            </a:xfrm>
            <a:custGeom>
              <a:avLst/>
              <a:gdLst/>
              <a:ahLst/>
              <a:cxnLst/>
              <a:rect l="l" t="t" r="r" b="b"/>
              <a:pathLst>
                <a:path w="604" h="502" extrusionOk="0">
                  <a:moveTo>
                    <a:pt x="145" y="1"/>
                  </a:moveTo>
                  <a:cubicBezTo>
                    <a:pt x="43" y="1"/>
                    <a:pt x="1" y="111"/>
                    <a:pt x="43" y="179"/>
                  </a:cubicBezTo>
                  <a:cubicBezTo>
                    <a:pt x="145" y="323"/>
                    <a:pt x="289" y="468"/>
                    <a:pt x="425" y="502"/>
                  </a:cubicBezTo>
                  <a:lnTo>
                    <a:pt x="468" y="502"/>
                  </a:lnTo>
                  <a:cubicBezTo>
                    <a:pt x="570" y="502"/>
                    <a:pt x="604" y="425"/>
                    <a:pt x="570" y="323"/>
                  </a:cubicBezTo>
                  <a:cubicBezTo>
                    <a:pt x="502" y="179"/>
                    <a:pt x="323" y="11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5353454" y="563910"/>
              <a:ext cx="25166" cy="25472"/>
            </a:xfrm>
            <a:custGeom>
              <a:avLst/>
              <a:gdLst/>
              <a:ahLst/>
              <a:cxnLst/>
              <a:rect l="l" t="t" r="r" b="b"/>
              <a:pathLst>
                <a:path w="740" h="749" extrusionOk="0">
                  <a:moveTo>
                    <a:pt x="103" y="1"/>
                  </a:moveTo>
                  <a:cubicBezTo>
                    <a:pt x="35" y="1"/>
                    <a:pt x="1" y="111"/>
                    <a:pt x="35" y="179"/>
                  </a:cubicBezTo>
                  <a:cubicBezTo>
                    <a:pt x="69" y="290"/>
                    <a:pt x="137" y="392"/>
                    <a:pt x="213" y="460"/>
                  </a:cubicBezTo>
                  <a:cubicBezTo>
                    <a:pt x="281" y="570"/>
                    <a:pt x="349" y="638"/>
                    <a:pt x="459" y="714"/>
                  </a:cubicBezTo>
                  <a:cubicBezTo>
                    <a:pt x="493" y="748"/>
                    <a:pt x="527" y="748"/>
                    <a:pt x="561" y="748"/>
                  </a:cubicBezTo>
                  <a:cubicBezTo>
                    <a:pt x="638" y="748"/>
                    <a:pt x="740" y="672"/>
                    <a:pt x="672" y="570"/>
                  </a:cubicBezTo>
                  <a:cubicBezTo>
                    <a:pt x="604" y="460"/>
                    <a:pt x="527" y="358"/>
                    <a:pt x="459" y="247"/>
                  </a:cubicBezTo>
                  <a:cubicBezTo>
                    <a:pt x="349" y="179"/>
                    <a:pt x="281" y="111"/>
                    <a:pt x="179" y="35"/>
                  </a:cubicBezTo>
                  <a:cubicBezTo>
                    <a:pt x="137" y="1"/>
                    <a:pt x="137"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5388414" y="644508"/>
              <a:ext cx="26322" cy="20575"/>
            </a:xfrm>
            <a:custGeom>
              <a:avLst/>
              <a:gdLst/>
              <a:ahLst/>
              <a:cxnLst/>
              <a:rect l="l" t="t" r="r" b="b"/>
              <a:pathLst>
                <a:path w="774" h="605" extrusionOk="0">
                  <a:moveTo>
                    <a:pt x="137" y="1"/>
                  </a:moveTo>
                  <a:cubicBezTo>
                    <a:pt x="69" y="1"/>
                    <a:pt x="1" y="111"/>
                    <a:pt x="69" y="179"/>
                  </a:cubicBezTo>
                  <a:cubicBezTo>
                    <a:pt x="137" y="256"/>
                    <a:pt x="247" y="324"/>
                    <a:pt x="349" y="426"/>
                  </a:cubicBezTo>
                  <a:cubicBezTo>
                    <a:pt x="425" y="502"/>
                    <a:pt x="493" y="604"/>
                    <a:pt x="595" y="604"/>
                  </a:cubicBezTo>
                  <a:lnTo>
                    <a:pt x="638" y="604"/>
                  </a:lnTo>
                  <a:cubicBezTo>
                    <a:pt x="706" y="604"/>
                    <a:pt x="774" y="536"/>
                    <a:pt x="740" y="468"/>
                  </a:cubicBezTo>
                  <a:cubicBezTo>
                    <a:pt x="706" y="358"/>
                    <a:pt x="561" y="290"/>
                    <a:pt x="459" y="256"/>
                  </a:cubicBezTo>
                  <a:cubicBezTo>
                    <a:pt x="383" y="179"/>
                    <a:pt x="281" y="111"/>
                    <a:pt x="171"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5405180" y="609855"/>
              <a:ext cx="22853" cy="22853"/>
            </a:xfrm>
            <a:custGeom>
              <a:avLst/>
              <a:gdLst/>
              <a:ahLst/>
              <a:cxnLst/>
              <a:rect l="l" t="t" r="r" b="b"/>
              <a:pathLst>
                <a:path w="672" h="672" extrusionOk="0">
                  <a:moveTo>
                    <a:pt x="145" y="1"/>
                  </a:moveTo>
                  <a:cubicBezTo>
                    <a:pt x="34" y="1"/>
                    <a:pt x="0" y="102"/>
                    <a:pt x="34" y="170"/>
                  </a:cubicBezTo>
                  <a:cubicBezTo>
                    <a:pt x="68" y="281"/>
                    <a:pt x="179" y="315"/>
                    <a:pt x="213" y="425"/>
                  </a:cubicBezTo>
                  <a:cubicBezTo>
                    <a:pt x="281" y="493"/>
                    <a:pt x="315" y="595"/>
                    <a:pt x="425" y="638"/>
                  </a:cubicBezTo>
                  <a:cubicBezTo>
                    <a:pt x="459" y="672"/>
                    <a:pt x="493" y="672"/>
                    <a:pt x="493" y="672"/>
                  </a:cubicBezTo>
                  <a:cubicBezTo>
                    <a:pt x="569" y="672"/>
                    <a:pt x="637" y="638"/>
                    <a:pt x="637" y="561"/>
                  </a:cubicBezTo>
                  <a:cubicBezTo>
                    <a:pt x="671" y="493"/>
                    <a:pt x="671" y="425"/>
                    <a:pt x="603" y="349"/>
                  </a:cubicBezTo>
                  <a:cubicBezTo>
                    <a:pt x="569" y="281"/>
                    <a:pt x="527" y="213"/>
                    <a:pt x="493" y="170"/>
                  </a:cubicBezTo>
                  <a:cubicBezTo>
                    <a:pt x="391" y="68"/>
                    <a:pt x="281"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5432896" y="667633"/>
              <a:ext cx="21697" cy="17956"/>
            </a:xfrm>
            <a:custGeom>
              <a:avLst/>
              <a:gdLst/>
              <a:ahLst/>
              <a:cxnLst/>
              <a:rect l="l" t="t" r="r" b="b"/>
              <a:pathLst>
                <a:path w="638" h="528" extrusionOk="0">
                  <a:moveTo>
                    <a:pt x="137" y="0"/>
                  </a:moveTo>
                  <a:cubicBezTo>
                    <a:pt x="69" y="0"/>
                    <a:pt x="1" y="136"/>
                    <a:pt x="69" y="213"/>
                  </a:cubicBezTo>
                  <a:cubicBezTo>
                    <a:pt x="137" y="247"/>
                    <a:pt x="213" y="315"/>
                    <a:pt x="281" y="383"/>
                  </a:cubicBezTo>
                  <a:cubicBezTo>
                    <a:pt x="315" y="459"/>
                    <a:pt x="426" y="527"/>
                    <a:pt x="494" y="527"/>
                  </a:cubicBezTo>
                  <a:lnTo>
                    <a:pt x="527" y="527"/>
                  </a:lnTo>
                  <a:cubicBezTo>
                    <a:pt x="604" y="527"/>
                    <a:pt x="638" y="459"/>
                    <a:pt x="604" y="383"/>
                  </a:cubicBezTo>
                  <a:cubicBezTo>
                    <a:pt x="604" y="281"/>
                    <a:pt x="494" y="247"/>
                    <a:pt x="426" y="170"/>
                  </a:cubicBezTo>
                  <a:cubicBezTo>
                    <a:pt x="349" y="102"/>
                    <a:pt x="281" y="68"/>
                    <a:pt x="213" y="34"/>
                  </a:cubicBezTo>
                  <a:cubicBezTo>
                    <a:pt x="213" y="0"/>
                    <a:pt x="179" y="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5465271" y="591661"/>
              <a:ext cx="11018" cy="19384"/>
            </a:xfrm>
            <a:custGeom>
              <a:avLst/>
              <a:gdLst/>
              <a:ahLst/>
              <a:cxnLst/>
              <a:rect l="l" t="t" r="r" b="b"/>
              <a:pathLst>
                <a:path w="324" h="570" extrusionOk="0">
                  <a:moveTo>
                    <a:pt x="213" y="0"/>
                  </a:moveTo>
                  <a:cubicBezTo>
                    <a:pt x="179" y="0"/>
                    <a:pt x="145" y="34"/>
                    <a:pt x="145" y="68"/>
                  </a:cubicBezTo>
                  <a:cubicBezTo>
                    <a:pt x="111" y="145"/>
                    <a:pt x="77" y="213"/>
                    <a:pt x="77" y="281"/>
                  </a:cubicBezTo>
                  <a:cubicBezTo>
                    <a:pt x="34" y="357"/>
                    <a:pt x="0" y="425"/>
                    <a:pt x="34" y="493"/>
                  </a:cubicBezTo>
                  <a:cubicBezTo>
                    <a:pt x="34" y="536"/>
                    <a:pt x="77" y="569"/>
                    <a:pt x="111" y="569"/>
                  </a:cubicBezTo>
                  <a:cubicBezTo>
                    <a:pt x="145" y="569"/>
                    <a:pt x="179" y="536"/>
                    <a:pt x="179" y="536"/>
                  </a:cubicBezTo>
                  <a:cubicBezTo>
                    <a:pt x="247" y="459"/>
                    <a:pt x="247" y="391"/>
                    <a:pt x="247" y="323"/>
                  </a:cubicBezTo>
                  <a:lnTo>
                    <a:pt x="289" y="111"/>
                  </a:lnTo>
                  <a:cubicBezTo>
                    <a:pt x="323" y="34"/>
                    <a:pt x="2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5449662" y="556701"/>
              <a:ext cx="14487" cy="21697"/>
            </a:xfrm>
            <a:custGeom>
              <a:avLst/>
              <a:gdLst/>
              <a:ahLst/>
              <a:cxnLst/>
              <a:rect l="l" t="t" r="r" b="b"/>
              <a:pathLst>
                <a:path w="426" h="638" extrusionOk="0">
                  <a:moveTo>
                    <a:pt x="281" y="0"/>
                  </a:moveTo>
                  <a:cubicBezTo>
                    <a:pt x="247" y="0"/>
                    <a:pt x="213" y="0"/>
                    <a:pt x="179" y="77"/>
                  </a:cubicBezTo>
                  <a:cubicBezTo>
                    <a:pt x="145" y="145"/>
                    <a:pt x="111" y="247"/>
                    <a:pt x="68" y="323"/>
                  </a:cubicBezTo>
                  <a:cubicBezTo>
                    <a:pt x="68" y="357"/>
                    <a:pt x="34" y="391"/>
                    <a:pt x="34" y="459"/>
                  </a:cubicBezTo>
                  <a:cubicBezTo>
                    <a:pt x="1" y="502"/>
                    <a:pt x="34" y="536"/>
                    <a:pt x="34" y="570"/>
                  </a:cubicBezTo>
                  <a:cubicBezTo>
                    <a:pt x="34" y="604"/>
                    <a:pt x="68" y="638"/>
                    <a:pt x="111" y="638"/>
                  </a:cubicBezTo>
                  <a:cubicBezTo>
                    <a:pt x="145" y="638"/>
                    <a:pt x="179" y="638"/>
                    <a:pt x="179" y="604"/>
                  </a:cubicBezTo>
                  <a:cubicBezTo>
                    <a:pt x="213" y="570"/>
                    <a:pt x="247" y="570"/>
                    <a:pt x="247" y="536"/>
                  </a:cubicBezTo>
                  <a:cubicBezTo>
                    <a:pt x="281" y="459"/>
                    <a:pt x="281" y="425"/>
                    <a:pt x="323" y="391"/>
                  </a:cubicBezTo>
                  <a:cubicBezTo>
                    <a:pt x="323" y="289"/>
                    <a:pt x="357" y="213"/>
                    <a:pt x="391" y="111"/>
                  </a:cubicBezTo>
                  <a:cubicBezTo>
                    <a:pt x="425" y="34"/>
                    <a:pt x="357"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5499074" y="490556"/>
              <a:ext cx="14453" cy="14453"/>
            </a:xfrm>
            <a:custGeom>
              <a:avLst/>
              <a:gdLst/>
              <a:ahLst/>
              <a:cxnLst/>
              <a:rect l="l" t="t" r="r" b="b"/>
              <a:pathLst>
                <a:path w="425" h="425" extrusionOk="0">
                  <a:moveTo>
                    <a:pt x="246" y="0"/>
                  </a:moveTo>
                  <a:cubicBezTo>
                    <a:pt x="179" y="0"/>
                    <a:pt x="145" y="34"/>
                    <a:pt x="102" y="111"/>
                  </a:cubicBezTo>
                  <a:lnTo>
                    <a:pt x="102" y="68"/>
                  </a:lnTo>
                  <a:lnTo>
                    <a:pt x="102" y="68"/>
                  </a:lnTo>
                  <a:lnTo>
                    <a:pt x="102" y="111"/>
                  </a:lnTo>
                  <a:lnTo>
                    <a:pt x="102" y="145"/>
                  </a:lnTo>
                  <a:lnTo>
                    <a:pt x="102" y="179"/>
                  </a:lnTo>
                  <a:cubicBezTo>
                    <a:pt x="102" y="213"/>
                    <a:pt x="68" y="213"/>
                    <a:pt x="68" y="246"/>
                  </a:cubicBezTo>
                  <a:cubicBezTo>
                    <a:pt x="0" y="323"/>
                    <a:pt x="102" y="425"/>
                    <a:pt x="213" y="425"/>
                  </a:cubicBezTo>
                  <a:cubicBezTo>
                    <a:pt x="213" y="425"/>
                    <a:pt x="246" y="425"/>
                    <a:pt x="280" y="391"/>
                  </a:cubicBezTo>
                  <a:cubicBezTo>
                    <a:pt x="314" y="357"/>
                    <a:pt x="357" y="323"/>
                    <a:pt x="391" y="280"/>
                  </a:cubicBezTo>
                  <a:lnTo>
                    <a:pt x="391" y="280"/>
                  </a:lnTo>
                  <a:lnTo>
                    <a:pt x="357" y="280"/>
                  </a:lnTo>
                  <a:lnTo>
                    <a:pt x="391" y="246"/>
                  </a:lnTo>
                  <a:cubicBezTo>
                    <a:pt x="391" y="246"/>
                    <a:pt x="425" y="213"/>
                    <a:pt x="425" y="179"/>
                  </a:cubicBezTo>
                  <a:cubicBezTo>
                    <a:pt x="425" y="145"/>
                    <a:pt x="425" y="111"/>
                    <a:pt x="391" y="111"/>
                  </a:cubicBezTo>
                  <a:cubicBezTo>
                    <a:pt x="391" y="34"/>
                    <a:pt x="31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5458027" y="463962"/>
              <a:ext cx="18262" cy="26628"/>
            </a:xfrm>
            <a:custGeom>
              <a:avLst/>
              <a:gdLst/>
              <a:ahLst/>
              <a:cxnLst/>
              <a:rect l="l" t="t" r="r" b="b"/>
              <a:pathLst>
                <a:path w="537" h="783" extrusionOk="0">
                  <a:moveTo>
                    <a:pt x="392" y="1"/>
                  </a:moveTo>
                  <a:cubicBezTo>
                    <a:pt x="358" y="1"/>
                    <a:pt x="324" y="1"/>
                    <a:pt x="290" y="43"/>
                  </a:cubicBezTo>
                  <a:cubicBezTo>
                    <a:pt x="213" y="145"/>
                    <a:pt x="179" y="255"/>
                    <a:pt x="111" y="357"/>
                  </a:cubicBezTo>
                  <a:cubicBezTo>
                    <a:pt x="77" y="391"/>
                    <a:pt x="77" y="468"/>
                    <a:pt x="35" y="502"/>
                  </a:cubicBezTo>
                  <a:cubicBezTo>
                    <a:pt x="1" y="570"/>
                    <a:pt x="35" y="638"/>
                    <a:pt x="35" y="714"/>
                  </a:cubicBezTo>
                  <a:cubicBezTo>
                    <a:pt x="77" y="748"/>
                    <a:pt x="111" y="782"/>
                    <a:pt x="179" y="782"/>
                  </a:cubicBezTo>
                  <a:cubicBezTo>
                    <a:pt x="213" y="782"/>
                    <a:pt x="213" y="782"/>
                    <a:pt x="247" y="748"/>
                  </a:cubicBezTo>
                  <a:cubicBezTo>
                    <a:pt x="324" y="714"/>
                    <a:pt x="324" y="680"/>
                    <a:pt x="358" y="638"/>
                  </a:cubicBezTo>
                  <a:cubicBezTo>
                    <a:pt x="392" y="570"/>
                    <a:pt x="392" y="502"/>
                    <a:pt x="426" y="468"/>
                  </a:cubicBezTo>
                  <a:cubicBezTo>
                    <a:pt x="426" y="357"/>
                    <a:pt x="460" y="255"/>
                    <a:pt x="502" y="145"/>
                  </a:cubicBezTo>
                  <a:cubicBezTo>
                    <a:pt x="536" y="43"/>
                    <a:pt x="460" y="1"/>
                    <a:pt x="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5484621" y="420637"/>
              <a:ext cx="13331" cy="20541"/>
            </a:xfrm>
            <a:custGeom>
              <a:avLst/>
              <a:gdLst/>
              <a:ahLst/>
              <a:cxnLst/>
              <a:rect l="l" t="t" r="r" b="b"/>
              <a:pathLst>
                <a:path w="392" h="604" extrusionOk="0">
                  <a:moveTo>
                    <a:pt x="213" y="0"/>
                  </a:moveTo>
                  <a:cubicBezTo>
                    <a:pt x="179" y="0"/>
                    <a:pt x="145" y="43"/>
                    <a:pt x="102" y="77"/>
                  </a:cubicBezTo>
                  <a:cubicBezTo>
                    <a:pt x="68" y="145"/>
                    <a:pt x="68" y="213"/>
                    <a:pt x="68" y="289"/>
                  </a:cubicBezTo>
                  <a:cubicBezTo>
                    <a:pt x="34" y="357"/>
                    <a:pt x="0" y="425"/>
                    <a:pt x="68" y="536"/>
                  </a:cubicBezTo>
                  <a:cubicBezTo>
                    <a:pt x="68" y="570"/>
                    <a:pt x="102" y="604"/>
                    <a:pt x="179" y="604"/>
                  </a:cubicBezTo>
                  <a:lnTo>
                    <a:pt x="179" y="604"/>
                  </a:lnTo>
                  <a:cubicBezTo>
                    <a:pt x="315" y="570"/>
                    <a:pt x="357" y="468"/>
                    <a:pt x="391" y="323"/>
                  </a:cubicBezTo>
                  <a:cubicBezTo>
                    <a:pt x="391" y="255"/>
                    <a:pt x="391" y="111"/>
                    <a:pt x="315" y="43"/>
                  </a:cubicBezTo>
                  <a:cubicBezTo>
                    <a:pt x="281" y="0"/>
                    <a:pt x="2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5531416" y="408802"/>
              <a:ext cx="20541" cy="28906"/>
            </a:xfrm>
            <a:custGeom>
              <a:avLst/>
              <a:gdLst/>
              <a:ahLst/>
              <a:cxnLst/>
              <a:rect l="l" t="t" r="r" b="b"/>
              <a:pathLst>
                <a:path w="604" h="850" extrusionOk="0">
                  <a:moveTo>
                    <a:pt x="468" y="0"/>
                  </a:moveTo>
                  <a:cubicBezTo>
                    <a:pt x="425" y="0"/>
                    <a:pt x="391" y="0"/>
                    <a:pt x="357" y="34"/>
                  </a:cubicBezTo>
                  <a:cubicBezTo>
                    <a:pt x="255" y="246"/>
                    <a:pt x="1" y="527"/>
                    <a:pt x="77" y="739"/>
                  </a:cubicBezTo>
                  <a:cubicBezTo>
                    <a:pt x="111" y="816"/>
                    <a:pt x="145" y="850"/>
                    <a:pt x="213" y="850"/>
                  </a:cubicBezTo>
                  <a:lnTo>
                    <a:pt x="289" y="850"/>
                  </a:lnTo>
                  <a:cubicBezTo>
                    <a:pt x="468" y="705"/>
                    <a:pt x="468" y="348"/>
                    <a:pt x="570" y="136"/>
                  </a:cubicBezTo>
                  <a:cubicBezTo>
                    <a:pt x="604" y="68"/>
                    <a:pt x="536" y="0"/>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5570116" y="422065"/>
              <a:ext cx="17956" cy="26322"/>
            </a:xfrm>
            <a:custGeom>
              <a:avLst/>
              <a:gdLst/>
              <a:ahLst/>
              <a:cxnLst/>
              <a:rect l="l" t="t" r="r" b="b"/>
              <a:pathLst>
                <a:path w="528" h="774" extrusionOk="0">
                  <a:moveTo>
                    <a:pt x="460" y="1"/>
                  </a:moveTo>
                  <a:cubicBezTo>
                    <a:pt x="426" y="1"/>
                    <a:pt x="392" y="1"/>
                    <a:pt x="392" y="35"/>
                  </a:cubicBezTo>
                  <a:cubicBezTo>
                    <a:pt x="281" y="137"/>
                    <a:pt x="213" y="247"/>
                    <a:pt x="137" y="349"/>
                  </a:cubicBezTo>
                  <a:cubicBezTo>
                    <a:pt x="69" y="460"/>
                    <a:pt x="1" y="562"/>
                    <a:pt x="35" y="672"/>
                  </a:cubicBezTo>
                  <a:cubicBezTo>
                    <a:pt x="69" y="740"/>
                    <a:pt x="103" y="774"/>
                    <a:pt x="137" y="774"/>
                  </a:cubicBezTo>
                  <a:lnTo>
                    <a:pt x="179" y="774"/>
                  </a:lnTo>
                  <a:cubicBezTo>
                    <a:pt x="315" y="706"/>
                    <a:pt x="349" y="596"/>
                    <a:pt x="392" y="460"/>
                  </a:cubicBezTo>
                  <a:cubicBezTo>
                    <a:pt x="460" y="349"/>
                    <a:pt x="460" y="213"/>
                    <a:pt x="528" y="103"/>
                  </a:cubicBezTo>
                  <a:cubicBezTo>
                    <a:pt x="528" y="35"/>
                    <a:pt x="494" y="1"/>
                    <a:pt x="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5610857" y="448353"/>
              <a:ext cx="17072" cy="24315"/>
            </a:xfrm>
            <a:custGeom>
              <a:avLst/>
              <a:gdLst/>
              <a:ahLst/>
              <a:cxnLst/>
              <a:rect l="l" t="t" r="r" b="b"/>
              <a:pathLst>
                <a:path w="502" h="715" extrusionOk="0">
                  <a:moveTo>
                    <a:pt x="391" y="1"/>
                  </a:moveTo>
                  <a:cubicBezTo>
                    <a:pt x="357" y="1"/>
                    <a:pt x="357" y="1"/>
                    <a:pt x="323" y="35"/>
                  </a:cubicBezTo>
                  <a:cubicBezTo>
                    <a:pt x="255" y="111"/>
                    <a:pt x="179" y="213"/>
                    <a:pt x="145" y="324"/>
                  </a:cubicBezTo>
                  <a:cubicBezTo>
                    <a:pt x="77" y="426"/>
                    <a:pt x="1" y="536"/>
                    <a:pt x="77" y="638"/>
                  </a:cubicBezTo>
                  <a:cubicBezTo>
                    <a:pt x="111" y="714"/>
                    <a:pt x="145" y="714"/>
                    <a:pt x="213" y="714"/>
                  </a:cubicBezTo>
                  <a:lnTo>
                    <a:pt x="289" y="714"/>
                  </a:lnTo>
                  <a:cubicBezTo>
                    <a:pt x="391" y="638"/>
                    <a:pt x="391" y="536"/>
                    <a:pt x="425" y="392"/>
                  </a:cubicBezTo>
                  <a:cubicBezTo>
                    <a:pt x="468" y="324"/>
                    <a:pt x="502" y="213"/>
                    <a:pt x="502" y="111"/>
                  </a:cubicBezTo>
                  <a:cubicBezTo>
                    <a:pt x="502" y="35"/>
                    <a:pt x="425"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5626739" y="387105"/>
              <a:ext cx="19112" cy="21731"/>
            </a:xfrm>
            <a:custGeom>
              <a:avLst/>
              <a:gdLst/>
              <a:ahLst/>
              <a:cxnLst/>
              <a:rect l="l" t="t" r="r" b="b"/>
              <a:pathLst>
                <a:path w="562" h="639" extrusionOk="0">
                  <a:moveTo>
                    <a:pt x="349" y="1"/>
                  </a:moveTo>
                  <a:cubicBezTo>
                    <a:pt x="349" y="1"/>
                    <a:pt x="315" y="1"/>
                    <a:pt x="315" y="35"/>
                  </a:cubicBezTo>
                  <a:cubicBezTo>
                    <a:pt x="213" y="137"/>
                    <a:pt x="171" y="247"/>
                    <a:pt x="69" y="315"/>
                  </a:cubicBezTo>
                  <a:cubicBezTo>
                    <a:pt x="1" y="392"/>
                    <a:pt x="1" y="528"/>
                    <a:pt x="69" y="562"/>
                  </a:cubicBezTo>
                  <a:cubicBezTo>
                    <a:pt x="103" y="604"/>
                    <a:pt x="137" y="638"/>
                    <a:pt x="213" y="638"/>
                  </a:cubicBezTo>
                  <a:cubicBezTo>
                    <a:pt x="247" y="638"/>
                    <a:pt x="281" y="604"/>
                    <a:pt x="315" y="562"/>
                  </a:cubicBezTo>
                  <a:cubicBezTo>
                    <a:pt x="426" y="460"/>
                    <a:pt x="562" y="213"/>
                    <a:pt x="460" y="35"/>
                  </a:cubicBezTo>
                  <a:cubicBezTo>
                    <a:pt x="426" y="35"/>
                    <a:pt x="383" y="1"/>
                    <a:pt x="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5590657" y="348405"/>
              <a:ext cx="15609" cy="27784"/>
            </a:xfrm>
            <a:custGeom>
              <a:avLst/>
              <a:gdLst/>
              <a:ahLst/>
              <a:cxnLst/>
              <a:rect l="l" t="t" r="r" b="b"/>
              <a:pathLst>
                <a:path w="459" h="817" extrusionOk="0">
                  <a:moveTo>
                    <a:pt x="314" y="1"/>
                  </a:moveTo>
                  <a:cubicBezTo>
                    <a:pt x="280" y="1"/>
                    <a:pt x="246" y="43"/>
                    <a:pt x="246" y="77"/>
                  </a:cubicBezTo>
                  <a:cubicBezTo>
                    <a:pt x="170" y="179"/>
                    <a:pt x="136" y="290"/>
                    <a:pt x="102" y="391"/>
                  </a:cubicBezTo>
                  <a:cubicBezTo>
                    <a:pt x="68" y="468"/>
                    <a:pt x="34" y="502"/>
                    <a:pt x="34" y="536"/>
                  </a:cubicBezTo>
                  <a:cubicBezTo>
                    <a:pt x="0" y="604"/>
                    <a:pt x="34" y="680"/>
                    <a:pt x="34" y="748"/>
                  </a:cubicBezTo>
                  <a:cubicBezTo>
                    <a:pt x="34" y="816"/>
                    <a:pt x="102" y="816"/>
                    <a:pt x="136" y="816"/>
                  </a:cubicBezTo>
                  <a:cubicBezTo>
                    <a:pt x="212" y="816"/>
                    <a:pt x="246" y="816"/>
                    <a:pt x="280" y="782"/>
                  </a:cubicBezTo>
                  <a:cubicBezTo>
                    <a:pt x="459" y="638"/>
                    <a:pt x="459" y="357"/>
                    <a:pt x="425" y="111"/>
                  </a:cubicBezTo>
                  <a:cubicBezTo>
                    <a:pt x="425" y="77"/>
                    <a:pt x="348"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5540087" y="353336"/>
              <a:ext cx="16800" cy="25438"/>
            </a:xfrm>
            <a:custGeom>
              <a:avLst/>
              <a:gdLst/>
              <a:ahLst/>
              <a:cxnLst/>
              <a:rect l="l" t="t" r="r" b="b"/>
              <a:pathLst>
                <a:path w="494" h="748" extrusionOk="0">
                  <a:moveTo>
                    <a:pt x="383" y="0"/>
                  </a:moveTo>
                  <a:cubicBezTo>
                    <a:pt x="349" y="0"/>
                    <a:pt x="349" y="0"/>
                    <a:pt x="315" y="34"/>
                  </a:cubicBezTo>
                  <a:cubicBezTo>
                    <a:pt x="247" y="111"/>
                    <a:pt x="213" y="212"/>
                    <a:pt x="170" y="323"/>
                  </a:cubicBezTo>
                  <a:cubicBezTo>
                    <a:pt x="136" y="425"/>
                    <a:pt x="34" y="535"/>
                    <a:pt x="34" y="603"/>
                  </a:cubicBezTo>
                  <a:cubicBezTo>
                    <a:pt x="0" y="671"/>
                    <a:pt x="34" y="748"/>
                    <a:pt x="102" y="748"/>
                  </a:cubicBezTo>
                  <a:lnTo>
                    <a:pt x="136" y="748"/>
                  </a:lnTo>
                  <a:cubicBezTo>
                    <a:pt x="281" y="705"/>
                    <a:pt x="349" y="569"/>
                    <a:pt x="425" y="459"/>
                  </a:cubicBezTo>
                  <a:cubicBezTo>
                    <a:pt x="459" y="323"/>
                    <a:pt x="493" y="178"/>
                    <a:pt x="459" y="34"/>
                  </a:cubicBezTo>
                  <a:cubicBezTo>
                    <a:pt x="459" y="0"/>
                    <a:pt x="425" y="0"/>
                    <a:pt x="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5490675" y="354492"/>
              <a:ext cx="14487" cy="25438"/>
            </a:xfrm>
            <a:custGeom>
              <a:avLst/>
              <a:gdLst/>
              <a:ahLst/>
              <a:cxnLst/>
              <a:rect l="l" t="t" r="r" b="b"/>
              <a:pathLst>
                <a:path w="426" h="748" extrusionOk="0">
                  <a:moveTo>
                    <a:pt x="315" y="0"/>
                  </a:moveTo>
                  <a:cubicBezTo>
                    <a:pt x="281" y="0"/>
                    <a:pt x="247" y="34"/>
                    <a:pt x="213" y="77"/>
                  </a:cubicBezTo>
                  <a:cubicBezTo>
                    <a:pt x="179" y="178"/>
                    <a:pt x="137" y="289"/>
                    <a:pt x="103" y="357"/>
                  </a:cubicBezTo>
                  <a:cubicBezTo>
                    <a:pt x="69" y="459"/>
                    <a:pt x="1" y="535"/>
                    <a:pt x="69" y="671"/>
                  </a:cubicBezTo>
                  <a:cubicBezTo>
                    <a:pt x="69" y="714"/>
                    <a:pt x="137" y="748"/>
                    <a:pt x="179" y="748"/>
                  </a:cubicBezTo>
                  <a:lnTo>
                    <a:pt x="213" y="748"/>
                  </a:lnTo>
                  <a:cubicBezTo>
                    <a:pt x="349" y="714"/>
                    <a:pt x="392" y="569"/>
                    <a:pt x="426" y="459"/>
                  </a:cubicBezTo>
                  <a:lnTo>
                    <a:pt x="426" y="111"/>
                  </a:lnTo>
                  <a:cubicBezTo>
                    <a:pt x="426" y="34"/>
                    <a:pt x="392"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5467856" y="330483"/>
              <a:ext cx="13025" cy="31253"/>
            </a:xfrm>
            <a:custGeom>
              <a:avLst/>
              <a:gdLst/>
              <a:ahLst/>
              <a:cxnLst/>
              <a:rect l="l" t="t" r="r" b="b"/>
              <a:pathLst>
                <a:path w="383" h="919" extrusionOk="0">
                  <a:moveTo>
                    <a:pt x="281" y="1"/>
                  </a:moveTo>
                  <a:cubicBezTo>
                    <a:pt x="281" y="1"/>
                    <a:pt x="247" y="1"/>
                    <a:pt x="247" y="35"/>
                  </a:cubicBezTo>
                  <a:cubicBezTo>
                    <a:pt x="213" y="179"/>
                    <a:pt x="137" y="315"/>
                    <a:pt x="103" y="460"/>
                  </a:cubicBezTo>
                  <a:cubicBezTo>
                    <a:pt x="69" y="570"/>
                    <a:pt x="1" y="706"/>
                    <a:pt x="35" y="817"/>
                  </a:cubicBezTo>
                  <a:cubicBezTo>
                    <a:pt x="35" y="884"/>
                    <a:pt x="103" y="918"/>
                    <a:pt x="171" y="918"/>
                  </a:cubicBezTo>
                  <a:cubicBezTo>
                    <a:pt x="213" y="918"/>
                    <a:pt x="213" y="918"/>
                    <a:pt x="247" y="884"/>
                  </a:cubicBezTo>
                  <a:cubicBezTo>
                    <a:pt x="349" y="783"/>
                    <a:pt x="349" y="638"/>
                    <a:pt x="349" y="494"/>
                  </a:cubicBezTo>
                  <a:cubicBezTo>
                    <a:pt x="383" y="358"/>
                    <a:pt x="349" y="213"/>
                    <a:pt x="349" y="69"/>
                  </a:cubicBezTo>
                  <a:cubicBezTo>
                    <a:pt x="349" y="35"/>
                    <a:pt x="315"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5519581" y="257129"/>
              <a:ext cx="17922" cy="31219"/>
            </a:xfrm>
            <a:custGeom>
              <a:avLst/>
              <a:gdLst/>
              <a:ahLst/>
              <a:cxnLst/>
              <a:rect l="l" t="t" r="r" b="b"/>
              <a:pathLst>
                <a:path w="527" h="918" extrusionOk="0">
                  <a:moveTo>
                    <a:pt x="349" y="0"/>
                  </a:moveTo>
                  <a:cubicBezTo>
                    <a:pt x="315" y="0"/>
                    <a:pt x="281" y="0"/>
                    <a:pt x="281" y="34"/>
                  </a:cubicBezTo>
                  <a:cubicBezTo>
                    <a:pt x="247" y="179"/>
                    <a:pt x="213" y="315"/>
                    <a:pt x="136" y="459"/>
                  </a:cubicBezTo>
                  <a:cubicBezTo>
                    <a:pt x="102" y="561"/>
                    <a:pt x="34" y="671"/>
                    <a:pt x="0" y="816"/>
                  </a:cubicBezTo>
                  <a:cubicBezTo>
                    <a:pt x="0" y="884"/>
                    <a:pt x="68" y="918"/>
                    <a:pt x="102" y="918"/>
                  </a:cubicBezTo>
                  <a:lnTo>
                    <a:pt x="136" y="918"/>
                  </a:lnTo>
                  <a:cubicBezTo>
                    <a:pt x="493" y="816"/>
                    <a:pt x="527" y="349"/>
                    <a:pt x="425" y="34"/>
                  </a:cubicBezTo>
                  <a:cubicBezTo>
                    <a:pt x="425" y="0"/>
                    <a:pt x="391"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5544712" y="293245"/>
              <a:ext cx="18228" cy="28906"/>
            </a:xfrm>
            <a:custGeom>
              <a:avLst/>
              <a:gdLst/>
              <a:ahLst/>
              <a:cxnLst/>
              <a:rect l="l" t="t" r="r" b="b"/>
              <a:pathLst>
                <a:path w="536" h="850" extrusionOk="0">
                  <a:moveTo>
                    <a:pt x="357" y="0"/>
                  </a:moveTo>
                  <a:cubicBezTo>
                    <a:pt x="323" y="0"/>
                    <a:pt x="247" y="34"/>
                    <a:pt x="247" y="68"/>
                  </a:cubicBezTo>
                  <a:cubicBezTo>
                    <a:pt x="213" y="213"/>
                    <a:pt x="179" y="314"/>
                    <a:pt x="145" y="459"/>
                  </a:cubicBezTo>
                  <a:cubicBezTo>
                    <a:pt x="77" y="561"/>
                    <a:pt x="0" y="671"/>
                    <a:pt x="77" y="773"/>
                  </a:cubicBezTo>
                  <a:cubicBezTo>
                    <a:pt x="111" y="816"/>
                    <a:pt x="145" y="850"/>
                    <a:pt x="179" y="850"/>
                  </a:cubicBezTo>
                  <a:lnTo>
                    <a:pt x="179" y="850"/>
                  </a:lnTo>
                  <a:cubicBezTo>
                    <a:pt x="536" y="850"/>
                    <a:pt x="502" y="280"/>
                    <a:pt x="459" y="68"/>
                  </a:cubicBezTo>
                  <a:cubicBezTo>
                    <a:pt x="459" y="34"/>
                    <a:pt x="391"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5599022" y="294401"/>
              <a:ext cx="19112" cy="31219"/>
            </a:xfrm>
            <a:custGeom>
              <a:avLst/>
              <a:gdLst/>
              <a:ahLst/>
              <a:cxnLst/>
              <a:rect l="l" t="t" r="r" b="b"/>
              <a:pathLst>
                <a:path w="562" h="918" extrusionOk="0">
                  <a:moveTo>
                    <a:pt x="459" y="0"/>
                  </a:moveTo>
                  <a:cubicBezTo>
                    <a:pt x="391" y="0"/>
                    <a:pt x="349" y="0"/>
                    <a:pt x="349" y="68"/>
                  </a:cubicBezTo>
                  <a:cubicBezTo>
                    <a:pt x="281" y="314"/>
                    <a:pt x="102" y="493"/>
                    <a:pt x="34" y="739"/>
                  </a:cubicBezTo>
                  <a:cubicBezTo>
                    <a:pt x="0" y="850"/>
                    <a:pt x="68" y="918"/>
                    <a:pt x="179" y="918"/>
                  </a:cubicBezTo>
                  <a:lnTo>
                    <a:pt x="247" y="918"/>
                  </a:lnTo>
                  <a:cubicBezTo>
                    <a:pt x="493" y="782"/>
                    <a:pt x="561" y="391"/>
                    <a:pt x="561" y="102"/>
                  </a:cubicBezTo>
                  <a:cubicBezTo>
                    <a:pt x="561" y="34"/>
                    <a:pt x="527" y="0"/>
                    <a:pt x="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5597866" y="234310"/>
              <a:ext cx="16800" cy="26322"/>
            </a:xfrm>
            <a:custGeom>
              <a:avLst/>
              <a:gdLst/>
              <a:ahLst/>
              <a:cxnLst/>
              <a:rect l="l" t="t" r="r" b="b"/>
              <a:pathLst>
                <a:path w="494" h="774" extrusionOk="0">
                  <a:moveTo>
                    <a:pt x="383" y="0"/>
                  </a:moveTo>
                  <a:cubicBezTo>
                    <a:pt x="349" y="0"/>
                    <a:pt x="281" y="34"/>
                    <a:pt x="281" y="68"/>
                  </a:cubicBezTo>
                  <a:cubicBezTo>
                    <a:pt x="247" y="170"/>
                    <a:pt x="213" y="281"/>
                    <a:pt x="170" y="349"/>
                  </a:cubicBezTo>
                  <a:cubicBezTo>
                    <a:pt x="136" y="382"/>
                    <a:pt x="102" y="459"/>
                    <a:pt x="68" y="493"/>
                  </a:cubicBezTo>
                  <a:cubicBezTo>
                    <a:pt x="68" y="527"/>
                    <a:pt x="34" y="561"/>
                    <a:pt x="0" y="637"/>
                  </a:cubicBezTo>
                  <a:cubicBezTo>
                    <a:pt x="0" y="705"/>
                    <a:pt x="34" y="773"/>
                    <a:pt x="102" y="773"/>
                  </a:cubicBezTo>
                  <a:lnTo>
                    <a:pt x="102" y="773"/>
                  </a:lnTo>
                  <a:cubicBezTo>
                    <a:pt x="247" y="773"/>
                    <a:pt x="383" y="595"/>
                    <a:pt x="425" y="493"/>
                  </a:cubicBezTo>
                  <a:cubicBezTo>
                    <a:pt x="493" y="349"/>
                    <a:pt x="493" y="213"/>
                    <a:pt x="459" y="68"/>
                  </a:cubicBezTo>
                  <a:cubicBezTo>
                    <a:pt x="459" y="34"/>
                    <a:pt x="425" y="0"/>
                    <a:pt x="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5581985" y="205403"/>
              <a:ext cx="19384" cy="21697"/>
            </a:xfrm>
            <a:custGeom>
              <a:avLst/>
              <a:gdLst/>
              <a:ahLst/>
              <a:cxnLst/>
              <a:rect l="l" t="t" r="r" b="b"/>
              <a:pathLst>
                <a:path w="570" h="638" extrusionOk="0">
                  <a:moveTo>
                    <a:pt x="425" y="1"/>
                  </a:moveTo>
                  <a:cubicBezTo>
                    <a:pt x="391" y="1"/>
                    <a:pt x="391" y="1"/>
                    <a:pt x="357" y="35"/>
                  </a:cubicBezTo>
                  <a:cubicBezTo>
                    <a:pt x="289" y="103"/>
                    <a:pt x="213" y="171"/>
                    <a:pt x="179" y="247"/>
                  </a:cubicBezTo>
                  <a:cubicBezTo>
                    <a:pt x="111" y="315"/>
                    <a:pt x="0" y="383"/>
                    <a:pt x="0" y="493"/>
                  </a:cubicBezTo>
                  <a:cubicBezTo>
                    <a:pt x="0" y="595"/>
                    <a:pt x="77" y="638"/>
                    <a:pt x="145" y="638"/>
                  </a:cubicBezTo>
                  <a:lnTo>
                    <a:pt x="145" y="638"/>
                  </a:lnTo>
                  <a:cubicBezTo>
                    <a:pt x="289" y="638"/>
                    <a:pt x="357" y="527"/>
                    <a:pt x="425" y="425"/>
                  </a:cubicBezTo>
                  <a:cubicBezTo>
                    <a:pt x="467" y="349"/>
                    <a:pt x="501" y="247"/>
                    <a:pt x="535" y="137"/>
                  </a:cubicBezTo>
                  <a:cubicBezTo>
                    <a:pt x="569" y="69"/>
                    <a:pt x="501"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5660270" y="252198"/>
              <a:ext cx="13331" cy="27784"/>
            </a:xfrm>
            <a:custGeom>
              <a:avLst/>
              <a:gdLst/>
              <a:ahLst/>
              <a:cxnLst/>
              <a:rect l="l" t="t" r="r" b="b"/>
              <a:pathLst>
                <a:path w="392" h="817" extrusionOk="0">
                  <a:moveTo>
                    <a:pt x="289" y="1"/>
                  </a:moveTo>
                  <a:cubicBezTo>
                    <a:pt x="247" y="1"/>
                    <a:pt x="213" y="35"/>
                    <a:pt x="179" y="69"/>
                  </a:cubicBezTo>
                  <a:cubicBezTo>
                    <a:pt x="111" y="281"/>
                    <a:pt x="0" y="536"/>
                    <a:pt x="34" y="748"/>
                  </a:cubicBezTo>
                  <a:cubicBezTo>
                    <a:pt x="34" y="782"/>
                    <a:pt x="111" y="816"/>
                    <a:pt x="145" y="816"/>
                  </a:cubicBezTo>
                  <a:cubicBezTo>
                    <a:pt x="145" y="816"/>
                    <a:pt x="179" y="816"/>
                    <a:pt x="179" y="782"/>
                  </a:cubicBezTo>
                  <a:cubicBezTo>
                    <a:pt x="357" y="638"/>
                    <a:pt x="391" y="324"/>
                    <a:pt x="357" y="111"/>
                  </a:cubicBezTo>
                  <a:cubicBezTo>
                    <a:pt x="357" y="35"/>
                    <a:pt x="323"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5671254" y="320961"/>
              <a:ext cx="15609" cy="22853"/>
            </a:xfrm>
            <a:custGeom>
              <a:avLst/>
              <a:gdLst/>
              <a:ahLst/>
              <a:cxnLst/>
              <a:rect l="l" t="t" r="r" b="b"/>
              <a:pathLst>
                <a:path w="459" h="672" extrusionOk="0">
                  <a:moveTo>
                    <a:pt x="314" y="1"/>
                  </a:moveTo>
                  <a:cubicBezTo>
                    <a:pt x="280" y="1"/>
                    <a:pt x="246" y="1"/>
                    <a:pt x="212" y="69"/>
                  </a:cubicBezTo>
                  <a:cubicBezTo>
                    <a:pt x="178" y="137"/>
                    <a:pt x="136" y="247"/>
                    <a:pt x="102" y="315"/>
                  </a:cubicBezTo>
                  <a:cubicBezTo>
                    <a:pt x="68" y="383"/>
                    <a:pt x="34" y="425"/>
                    <a:pt x="34" y="493"/>
                  </a:cubicBezTo>
                  <a:lnTo>
                    <a:pt x="34" y="527"/>
                  </a:lnTo>
                  <a:cubicBezTo>
                    <a:pt x="0" y="595"/>
                    <a:pt x="68" y="672"/>
                    <a:pt x="136" y="672"/>
                  </a:cubicBezTo>
                  <a:lnTo>
                    <a:pt x="178" y="672"/>
                  </a:lnTo>
                  <a:lnTo>
                    <a:pt x="212" y="638"/>
                  </a:lnTo>
                  <a:cubicBezTo>
                    <a:pt x="314" y="595"/>
                    <a:pt x="348" y="493"/>
                    <a:pt x="391" y="425"/>
                  </a:cubicBezTo>
                  <a:cubicBezTo>
                    <a:pt x="425" y="315"/>
                    <a:pt x="459" y="213"/>
                    <a:pt x="459" y="103"/>
                  </a:cubicBezTo>
                  <a:cubicBezTo>
                    <a:pt x="425" y="35"/>
                    <a:pt x="391"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5624154" y="515960"/>
              <a:ext cx="17072" cy="31253"/>
            </a:xfrm>
            <a:custGeom>
              <a:avLst/>
              <a:gdLst/>
              <a:ahLst/>
              <a:cxnLst/>
              <a:rect l="l" t="t" r="r" b="b"/>
              <a:pathLst>
                <a:path w="502" h="919" extrusionOk="0">
                  <a:moveTo>
                    <a:pt x="391" y="1"/>
                  </a:moveTo>
                  <a:cubicBezTo>
                    <a:pt x="357" y="1"/>
                    <a:pt x="323" y="35"/>
                    <a:pt x="289" y="69"/>
                  </a:cubicBezTo>
                  <a:cubicBezTo>
                    <a:pt x="247" y="213"/>
                    <a:pt x="179" y="349"/>
                    <a:pt x="145" y="459"/>
                  </a:cubicBezTo>
                  <a:cubicBezTo>
                    <a:pt x="111" y="595"/>
                    <a:pt x="0" y="706"/>
                    <a:pt x="34" y="850"/>
                  </a:cubicBezTo>
                  <a:cubicBezTo>
                    <a:pt x="77" y="884"/>
                    <a:pt x="111" y="918"/>
                    <a:pt x="179" y="918"/>
                  </a:cubicBezTo>
                  <a:lnTo>
                    <a:pt x="213" y="918"/>
                  </a:lnTo>
                  <a:cubicBezTo>
                    <a:pt x="357" y="850"/>
                    <a:pt x="391" y="672"/>
                    <a:pt x="425" y="561"/>
                  </a:cubicBezTo>
                  <a:cubicBezTo>
                    <a:pt x="502" y="425"/>
                    <a:pt x="502" y="247"/>
                    <a:pt x="502" y="103"/>
                  </a:cubicBezTo>
                  <a:cubicBezTo>
                    <a:pt x="502" y="35"/>
                    <a:pt x="425"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5661426" y="498922"/>
              <a:ext cx="17072" cy="25472"/>
            </a:xfrm>
            <a:custGeom>
              <a:avLst/>
              <a:gdLst/>
              <a:ahLst/>
              <a:cxnLst/>
              <a:rect l="l" t="t" r="r" b="b"/>
              <a:pathLst>
                <a:path w="502" h="749" extrusionOk="0">
                  <a:moveTo>
                    <a:pt x="357" y="0"/>
                  </a:moveTo>
                  <a:cubicBezTo>
                    <a:pt x="323" y="0"/>
                    <a:pt x="323" y="0"/>
                    <a:pt x="289" y="34"/>
                  </a:cubicBezTo>
                  <a:cubicBezTo>
                    <a:pt x="255" y="145"/>
                    <a:pt x="179" y="247"/>
                    <a:pt x="145" y="323"/>
                  </a:cubicBezTo>
                  <a:cubicBezTo>
                    <a:pt x="77" y="425"/>
                    <a:pt x="77" y="536"/>
                    <a:pt x="43" y="638"/>
                  </a:cubicBezTo>
                  <a:cubicBezTo>
                    <a:pt x="0" y="714"/>
                    <a:pt x="77" y="748"/>
                    <a:pt x="111" y="748"/>
                  </a:cubicBezTo>
                  <a:cubicBezTo>
                    <a:pt x="145" y="748"/>
                    <a:pt x="179" y="748"/>
                    <a:pt x="179" y="714"/>
                  </a:cubicBezTo>
                  <a:cubicBezTo>
                    <a:pt x="289" y="638"/>
                    <a:pt x="357" y="570"/>
                    <a:pt x="391" y="459"/>
                  </a:cubicBezTo>
                  <a:cubicBezTo>
                    <a:pt x="425" y="357"/>
                    <a:pt x="467" y="247"/>
                    <a:pt x="467" y="111"/>
                  </a:cubicBezTo>
                  <a:cubicBezTo>
                    <a:pt x="501" y="77"/>
                    <a:pt x="425"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5660270" y="447197"/>
              <a:ext cx="14453" cy="21731"/>
            </a:xfrm>
            <a:custGeom>
              <a:avLst/>
              <a:gdLst/>
              <a:ahLst/>
              <a:cxnLst/>
              <a:rect l="l" t="t" r="r" b="b"/>
              <a:pathLst>
                <a:path w="425" h="639" extrusionOk="0">
                  <a:moveTo>
                    <a:pt x="323" y="1"/>
                  </a:moveTo>
                  <a:cubicBezTo>
                    <a:pt x="289" y="1"/>
                    <a:pt x="247" y="35"/>
                    <a:pt x="213" y="35"/>
                  </a:cubicBezTo>
                  <a:cubicBezTo>
                    <a:pt x="145" y="179"/>
                    <a:pt x="77" y="281"/>
                    <a:pt x="0" y="392"/>
                  </a:cubicBezTo>
                  <a:lnTo>
                    <a:pt x="0" y="570"/>
                  </a:lnTo>
                  <a:lnTo>
                    <a:pt x="34" y="570"/>
                  </a:lnTo>
                  <a:cubicBezTo>
                    <a:pt x="77" y="604"/>
                    <a:pt x="111" y="638"/>
                    <a:pt x="145" y="638"/>
                  </a:cubicBezTo>
                  <a:lnTo>
                    <a:pt x="179" y="638"/>
                  </a:lnTo>
                  <a:lnTo>
                    <a:pt x="213" y="638"/>
                  </a:lnTo>
                  <a:cubicBezTo>
                    <a:pt x="247" y="638"/>
                    <a:pt x="323" y="570"/>
                    <a:pt x="323" y="536"/>
                  </a:cubicBezTo>
                  <a:cubicBezTo>
                    <a:pt x="357" y="392"/>
                    <a:pt x="391" y="247"/>
                    <a:pt x="425" y="145"/>
                  </a:cubicBezTo>
                  <a:cubicBezTo>
                    <a:pt x="425" y="69"/>
                    <a:pt x="391" y="1"/>
                    <a:pt x="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5707336" y="491713"/>
              <a:ext cx="14487" cy="20541"/>
            </a:xfrm>
            <a:custGeom>
              <a:avLst/>
              <a:gdLst/>
              <a:ahLst/>
              <a:cxnLst/>
              <a:rect l="l" t="t" r="r" b="b"/>
              <a:pathLst>
                <a:path w="426" h="604" extrusionOk="0">
                  <a:moveTo>
                    <a:pt x="247" y="0"/>
                  </a:moveTo>
                  <a:cubicBezTo>
                    <a:pt x="213" y="0"/>
                    <a:pt x="213" y="0"/>
                    <a:pt x="179" y="34"/>
                  </a:cubicBezTo>
                  <a:cubicBezTo>
                    <a:pt x="103" y="111"/>
                    <a:pt x="69" y="212"/>
                    <a:pt x="35" y="323"/>
                  </a:cubicBezTo>
                  <a:cubicBezTo>
                    <a:pt x="35" y="391"/>
                    <a:pt x="1" y="501"/>
                    <a:pt x="35" y="569"/>
                  </a:cubicBezTo>
                  <a:cubicBezTo>
                    <a:pt x="35" y="603"/>
                    <a:pt x="69" y="603"/>
                    <a:pt x="103" y="603"/>
                  </a:cubicBezTo>
                  <a:cubicBezTo>
                    <a:pt x="179" y="603"/>
                    <a:pt x="281" y="501"/>
                    <a:pt x="315" y="425"/>
                  </a:cubicBezTo>
                  <a:cubicBezTo>
                    <a:pt x="392" y="357"/>
                    <a:pt x="426" y="179"/>
                    <a:pt x="392" y="77"/>
                  </a:cubicBezTo>
                  <a:cubicBezTo>
                    <a:pt x="349" y="34"/>
                    <a:pt x="315" y="0"/>
                    <a:pt x="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5753008" y="444884"/>
              <a:ext cx="16766" cy="26322"/>
            </a:xfrm>
            <a:custGeom>
              <a:avLst/>
              <a:gdLst/>
              <a:ahLst/>
              <a:cxnLst/>
              <a:rect l="l" t="t" r="r" b="b"/>
              <a:pathLst>
                <a:path w="493" h="774" extrusionOk="0">
                  <a:moveTo>
                    <a:pt x="357" y="1"/>
                  </a:moveTo>
                  <a:cubicBezTo>
                    <a:pt x="323" y="1"/>
                    <a:pt x="280" y="35"/>
                    <a:pt x="246" y="69"/>
                  </a:cubicBezTo>
                  <a:cubicBezTo>
                    <a:pt x="212" y="213"/>
                    <a:pt x="111" y="349"/>
                    <a:pt x="34" y="460"/>
                  </a:cubicBezTo>
                  <a:cubicBezTo>
                    <a:pt x="0" y="562"/>
                    <a:pt x="34" y="638"/>
                    <a:pt x="68" y="706"/>
                  </a:cubicBezTo>
                  <a:cubicBezTo>
                    <a:pt x="111" y="740"/>
                    <a:pt x="145" y="774"/>
                    <a:pt x="179" y="774"/>
                  </a:cubicBezTo>
                  <a:lnTo>
                    <a:pt x="212" y="774"/>
                  </a:lnTo>
                  <a:cubicBezTo>
                    <a:pt x="280" y="774"/>
                    <a:pt x="357" y="740"/>
                    <a:pt x="391" y="672"/>
                  </a:cubicBezTo>
                  <a:cubicBezTo>
                    <a:pt x="459" y="494"/>
                    <a:pt x="493" y="349"/>
                    <a:pt x="493" y="137"/>
                  </a:cubicBezTo>
                  <a:cubicBezTo>
                    <a:pt x="493" y="69"/>
                    <a:pt x="425"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5725258" y="411115"/>
              <a:ext cx="17072" cy="30063"/>
            </a:xfrm>
            <a:custGeom>
              <a:avLst/>
              <a:gdLst/>
              <a:ahLst/>
              <a:cxnLst/>
              <a:rect l="l" t="t" r="r" b="b"/>
              <a:pathLst>
                <a:path w="502" h="884" extrusionOk="0">
                  <a:moveTo>
                    <a:pt x="357" y="0"/>
                  </a:moveTo>
                  <a:cubicBezTo>
                    <a:pt x="323" y="0"/>
                    <a:pt x="289" y="34"/>
                    <a:pt x="289" y="110"/>
                  </a:cubicBezTo>
                  <a:cubicBezTo>
                    <a:pt x="247" y="212"/>
                    <a:pt x="213" y="323"/>
                    <a:pt x="145" y="425"/>
                  </a:cubicBezTo>
                  <a:cubicBezTo>
                    <a:pt x="111" y="535"/>
                    <a:pt x="1" y="637"/>
                    <a:pt x="1" y="748"/>
                  </a:cubicBezTo>
                  <a:cubicBezTo>
                    <a:pt x="1" y="850"/>
                    <a:pt x="35" y="884"/>
                    <a:pt x="145" y="884"/>
                  </a:cubicBezTo>
                  <a:lnTo>
                    <a:pt x="179" y="884"/>
                  </a:lnTo>
                  <a:cubicBezTo>
                    <a:pt x="323" y="850"/>
                    <a:pt x="357" y="671"/>
                    <a:pt x="425" y="569"/>
                  </a:cubicBezTo>
                  <a:cubicBezTo>
                    <a:pt x="459" y="425"/>
                    <a:pt x="502" y="246"/>
                    <a:pt x="502" y="110"/>
                  </a:cubicBezTo>
                  <a:cubicBezTo>
                    <a:pt x="502" y="68"/>
                    <a:pt x="425"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5720633" y="371530"/>
              <a:ext cx="15643" cy="22853"/>
            </a:xfrm>
            <a:custGeom>
              <a:avLst/>
              <a:gdLst/>
              <a:ahLst/>
              <a:cxnLst/>
              <a:rect l="l" t="t" r="r" b="b"/>
              <a:pathLst>
                <a:path w="460" h="672" extrusionOk="0">
                  <a:moveTo>
                    <a:pt x="349" y="0"/>
                  </a:moveTo>
                  <a:cubicBezTo>
                    <a:pt x="315" y="0"/>
                    <a:pt x="281" y="0"/>
                    <a:pt x="247" y="34"/>
                  </a:cubicBezTo>
                  <a:cubicBezTo>
                    <a:pt x="213" y="136"/>
                    <a:pt x="103" y="213"/>
                    <a:pt x="69" y="315"/>
                  </a:cubicBezTo>
                  <a:cubicBezTo>
                    <a:pt x="35" y="425"/>
                    <a:pt x="1" y="527"/>
                    <a:pt x="35" y="595"/>
                  </a:cubicBezTo>
                  <a:cubicBezTo>
                    <a:pt x="35" y="671"/>
                    <a:pt x="69" y="671"/>
                    <a:pt x="103" y="671"/>
                  </a:cubicBezTo>
                  <a:lnTo>
                    <a:pt x="171" y="671"/>
                  </a:lnTo>
                  <a:cubicBezTo>
                    <a:pt x="247" y="637"/>
                    <a:pt x="315" y="527"/>
                    <a:pt x="349" y="425"/>
                  </a:cubicBezTo>
                  <a:cubicBezTo>
                    <a:pt x="383" y="315"/>
                    <a:pt x="425" y="213"/>
                    <a:pt x="459" y="136"/>
                  </a:cubicBezTo>
                  <a:cubicBezTo>
                    <a:pt x="459" y="34"/>
                    <a:pt x="425"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5789090" y="307664"/>
              <a:ext cx="15643" cy="30097"/>
            </a:xfrm>
            <a:custGeom>
              <a:avLst/>
              <a:gdLst/>
              <a:ahLst/>
              <a:cxnLst/>
              <a:rect l="l" t="t" r="r" b="b"/>
              <a:pathLst>
                <a:path w="460" h="885" extrusionOk="0">
                  <a:moveTo>
                    <a:pt x="324" y="1"/>
                  </a:moveTo>
                  <a:cubicBezTo>
                    <a:pt x="281" y="1"/>
                    <a:pt x="281" y="35"/>
                    <a:pt x="247" y="69"/>
                  </a:cubicBezTo>
                  <a:cubicBezTo>
                    <a:pt x="145" y="281"/>
                    <a:pt x="1" y="528"/>
                    <a:pt x="35" y="774"/>
                  </a:cubicBezTo>
                  <a:cubicBezTo>
                    <a:pt x="35" y="850"/>
                    <a:pt x="69" y="884"/>
                    <a:pt x="111" y="884"/>
                  </a:cubicBezTo>
                  <a:cubicBezTo>
                    <a:pt x="145" y="884"/>
                    <a:pt x="179" y="850"/>
                    <a:pt x="213" y="850"/>
                  </a:cubicBezTo>
                  <a:cubicBezTo>
                    <a:pt x="358" y="672"/>
                    <a:pt x="392" y="349"/>
                    <a:pt x="460" y="137"/>
                  </a:cubicBezTo>
                  <a:cubicBezTo>
                    <a:pt x="460" y="69"/>
                    <a:pt x="392"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5784193" y="376155"/>
              <a:ext cx="12175" cy="19384"/>
            </a:xfrm>
            <a:custGeom>
              <a:avLst/>
              <a:gdLst/>
              <a:ahLst/>
              <a:cxnLst/>
              <a:rect l="l" t="t" r="r" b="b"/>
              <a:pathLst>
                <a:path w="358" h="570" extrusionOk="0">
                  <a:moveTo>
                    <a:pt x="255" y="0"/>
                  </a:moveTo>
                  <a:cubicBezTo>
                    <a:pt x="179" y="0"/>
                    <a:pt x="145" y="34"/>
                    <a:pt x="145" y="77"/>
                  </a:cubicBezTo>
                  <a:cubicBezTo>
                    <a:pt x="145" y="145"/>
                    <a:pt x="111" y="213"/>
                    <a:pt x="77" y="289"/>
                  </a:cubicBezTo>
                  <a:cubicBezTo>
                    <a:pt x="43" y="391"/>
                    <a:pt x="1" y="425"/>
                    <a:pt x="43" y="535"/>
                  </a:cubicBezTo>
                  <a:cubicBezTo>
                    <a:pt x="77" y="569"/>
                    <a:pt x="111" y="569"/>
                    <a:pt x="145" y="569"/>
                  </a:cubicBezTo>
                  <a:lnTo>
                    <a:pt x="179" y="569"/>
                  </a:lnTo>
                  <a:cubicBezTo>
                    <a:pt x="289" y="535"/>
                    <a:pt x="289" y="459"/>
                    <a:pt x="323" y="357"/>
                  </a:cubicBezTo>
                  <a:cubicBezTo>
                    <a:pt x="323" y="289"/>
                    <a:pt x="323" y="179"/>
                    <a:pt x="357" y="111"/>
                  </a:cubicBezTo>
                  <a:cubicBezTo>
                    <a:pt x="357" y="34"/>
                    <a:pt x="289"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5826363" y="359389"/>
              <a:ext cx="18228" cy="31219"/>
            </a:xfrm>
            <a:custGeom>
              <a:avLst/>
              <a:gdLst/>
              <a:ahLst/>
              <a:cxnLst/>
              <a:rect l="l" t="t" r="r" b="b"/>
              <a:pathLst>
                <a:path w="536" h="918" extrusionOk="0">
                  <a:moveTo>
                    <a:pt x="392" y="0"/>
                  </a:moveTo>
                  <a:cubicBezTo>
                    <a:pt x="358" y="0"/>
                    <a:pt x="324" y="0"/>
                    <a:pt x="324" y="34"/>
                  </a:cubicBezTo>
                  <a:cubicBezTo>
                    <a:pt x="247" y="179"/>
                    <a:pt x="179" y="281"/>
                    <a:pt x="145" y="425"/>
                  </a:cubicBezTo>
                  <a:cubicBezTo>
                    <a:pt x="77" y="570"/>
                    <a:pt x="1" y="672"/>
                    <a:pt x="35" y="816"/>
                  </a:cubicBezTo>
                  <a:cubicBezTo>
                    <a:pt x="35" y="884"/>
                    <a:pt x="111" y="918"/>
                    <a:pt x="179" y="918"/>
                  </a:cubicBezTo>
                  <a:lnTo>
                    <a:pt x="247" y="918"/>
                  </a:lnTo>
                  <a:cubicBezTo>
                    <a:pt x="392" y="850"/>
                    <a:pt x="426" y="672"/>
                    <a:pt x="460" y="527"/>
                  </a:cubicBezTo>
                  <a:cubicBezTo>
                    <a:pt x="502" y="391"/>
                    <a:pt x="536" y="247"/>
                    <a:pt x="536" y="102"/>
                  </a:cubicBezTo>
                  <a:cubicBezTo>
                    <a:pt x="536" y="34"/>
                    <a:pt x="460"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5837347" y="302767"/>
              <a:ext cx="17956" cy="19384"/>
            </a:xfrm>
            <a:custGeom>
              <a:avLst/>
              <a:gdLst/>
              <a:ahLst/>
              <a:cxnLst/>
              <a:rect l="l" t="t" r="r" b="b"/>
              <a:pathLst>
                <a:path w="528" h="570" extrusionOk="0">
                  <a:moveTo>
                    <a:pt x="349" y="0"/>
                  </a:moveTo>
                  <a:cubicBezTo>
                    <a:pt x="315" y="0"/>
                    <a:pt x="281" y="34"/>
                    <a:pt x="247" y="68"/>
                  </a:cubicBezTo>
                  <a:cubicBezTo>
                    <a:pt x="179" y="179"/>
                    <a:pt x="1" y="425"/>
                    <a:pt x="179" y="536"/>
                  </a:cubicBezTo>
                  <a:cubicBezTo>
                    <a:pt x="213" y="536"/>
                    <a:pt x="213" y="570"/>
                    <a:pt x="247" y="570"/>
                  </a:cubicBezTo>
                  <a:cubicBezTo>
                    <a:pt x="281" y="570"/>
                    <a:pt x="281" y="536"/>
                    <a:pt x="315" y="536"/>
                  </a:cubicBezTo>
                  <a:cubicBezTo>
                    <a:pt x="391" y="493"/>
                    <a:pt x="391" y="459"/>
                    <a:pt x="425" y="391"/>
                  </a:cubicBezTo>
                  <a:cubicBezTo>
                    <a:pt x="425" y="323"/>
                    <a:pt x="459" y="281"/>
                    <a:pt x="493" y="213"/>
                  </a:cubicBezTo>
                  <a:cubicBezTo>
                    <a:pt x="527" y="145"/>
                    <a:pt x="493" y="68"/>
                    <a:pt x="425" y="34"/>
                  </a:cubicBezTo>
                  <a:cubicBezTo>
                    <a:pt x="425" y="0"/>
                    <a:pt x="391"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5880673" y="436518"/>
              <a:ext cx="14487" cy="21697"/>
            </a:xfrm>
            <a:custGeom>
              <a:avLst/>
              <a:gdLst/>
              <a:ahLst/>
              <a:cxnLst/>
              <a:rect l="l" t="t" r="r" b="b"/>
              <a:pathLst>
                <a:path w="426" h="638" extrusionOk="0">
                  <a:moveTo>
                    <a:pt x="349" y="1"/>
                  </a:moveTo>
                  <a:cubicBezTo>
                    <a:pt x="315" y="1"/>
                    <a:pt x="315" y="1"/>
                    <a:pt x="281" y="35"/>
                  </a:cubicBezTo>
                  <a:cubicBezTo>
                    <a:pt x="213" y="103"/>
                    <a:pt x="179" y="171"/>
                    <a:pt x="137" y="281"/>
                  </a:cubicBezTo>
                  <a:cubicBezTo>
                    <a:pt x="69" y="349"/>
                    <a:pt x="1" y="425"/>
                    <a:pt x="1" y="527"/>
                  </a:cubicBezTo>
                  <a:cubicBezTo>
                    <a:pt x="1" y="595"/>
                    <a:pt x="35" y="638"/>
                    <a:pt x="103" y="638"/>
                  </a:cubicBezTo>
                  <a:lnTo>
                    <a:pt x="137" y="638"/>
                  </a:lnTo>
                  <a:cubicBezTo>
                    <a:pt x="247" y="595"/>
                    <a:pt x="315" y="493"/>
                    <a:pt x="349" y="383"/>
                  </a:cubicBezTo>
                  <a:cubicBezTo>
                    <a:pt x="392" y="281"/>
                    <a:pt x="426" y="171"/>
                    <a:pt x="392" y="69"/>
                  </a:cubicBezTo>
                  <a:cubicBezTo>
                    <a:pt x="392" y="1"/>
                    <a:pt x="392" y="1"/>
                    <a:pt x="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5831294" y="438831"/>
              <a:ext cx="21697" cy="27784"/>
            </a:xfrm>
            <a:custGeom>
              <a:avLst/>
              <a:gdLst/>
              <a:ahLst/>
              <a:cxnLst/>
              <a:rect l="l" t="t" r="r" b="b"/>
              <a:pathLst>
                <a:path w="638" h="817" extrusionOk="0">
                  <a:moveTo>
                    <a:pt x="493" y="1"/>
                  </a:moveTo>
                  <a:cubicBezTo>
                    <a:pt x="459" y="1"/>
                    <a:pt x="425" y="1"/>
                    <a:pt x="425" y="35"/>
                  </a:cubicBezTo>
                  <a:cubicBezTo>
                    <a:pt x="357" y="103"/>
                    <a:pt x="281" y="213"/>
                    <a:pt x="213" y="315"/>
                  </a:cubicBezTo>
                  <a:cubicBezTo>
                    <a:pt x="145" y="425"/>
                    <a:pt x="68" y="493"/>
                    <a:pt x="34" y="638"/>
                  </a:cubicBezTo>
                  <a:cubicBezTo>
                    <a:pt x="0" y="740"/>
                    <a:pt x="68" y="816"/>
                    <a:pt x="179" y="816"/>
                  </a:cubicBezTo>
                  <a:cubicBezTo>
                    <a:pt x="213" y="816"/>
                    <a:pt x="247" y="816"/>
                    <a:pt x="281" y="782"/>
                  </a:cubicBezTo>
                  <a:cubicBezTo>
                    <a:pt x="357" y="706"/>
                    <a:pt x="425" y="570"/>
                    <a:pt x="459" y="459"/>
                  </a:cubicBezTo>
                  <a:cubicBezTo>
                    <a:pt x="527" y="357"/>
                    <a:pt x="569" y="247"/>
                    <a:pt x="603" y="145"/>
                  </a:cubicBezTo>
                  <a:cubicBezTo>
                    <a:pt x="637" y="69"/>
                    <a:pt x="569"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5798646" y="517116"/>
              <a:ext cx="21697" cy="28940"/>
            </a:xfrm>
            <a:custGeom>
              <a:avLst/>
              <a:gdLst/>
              <a:ahLst/>
              <a:cxnLst/>
              <a:rect l="l" t="t" r="r" b="b"/>
              <a:pathLst>
                <a:path w="638" h="851" extrusionOk="0">
                  <a:moveTo>
                    <a:pt x="535" y="1"/>
                  </a:moveTo>
                  <a:cubicBezTo>
                    <a:pt x="502" y="1"/>
                    <a:pt x="468" y="35"/>
                    <a:pt x="425" y="35"/>
                  </a:cubicBezTo>
                  <a:cubicBezTo>
                    <a:pt x="391" y="137"/>
                    <a:pt x="323" y="247"/>
                    <a:pt x="255" y="349"/>
                  </a:cubicBezTo>
                  <a:cubicBezTo>
                    <a:pt x="179" y="459"/>
                    <a:pt x="111" y="561"/>
                    <a:pt x="43" y="672"/>
                  </a:cubicBezTo>
                  <a:cubicBezTo>
                    <a:pt x="0" y="774"/>
                    <a:pt x="77" y="850"/>
                    <a:pt x="145" y="850"/>
                  </a:cubicBezTo>
                  <a:cubicBezTo>
                    <a:pt x="179" y="850"/>
                    <a:pt x="213" y="850"/>
                    <a:pt x="213" y="816"/>
                  </a:cubicBezTo>
                  <a:cubicBezTo>
                    <a:pt x="323" y="706"/>
                    <a:pt x="425" y="638"/>
                    <a:pt x="468" y="493"/>
                  </a:cubicBezTo>
                  <a:cubicBezTo>
                    <a:pt x="535" y="391"/>
                    <a:pt x="569" y="247"/>
                    <a:pt x="637" y="137"/>
                  </a:cubicBezTo>
                  <a:cubicBezTo>
                    <a:pt x="637" y="69"/>
                    <a:pt x="603"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5854113" y="509907"/>
              <a:ext cx="24009" cy="28906"/>
            </a:xfrm>
            <a:custGeom>
              <a:avLst/>
              <a:gdLst/>
              <a:ahLst/>
              <a:cxnLst/>
              <a:rect l="l" t="t" r="r" b="b"/>
              <a:pathLst>
                <a:path w="706" h="850" extrusionOk="0">
                  <a:moveTo>
                    <a:pt x="535" y="0"/>
                  </a:moveTo>
                  <a:cubicBezTo>
                    <a:pt x="493" y="0"/>
                    <a:pt x="425" y="34"/>
                    <a:pt x="391" y="68"/>
                  </a:cubicBezTo>
                  <a:cubicBezTo>
                    <a:pt x="357" y="179"/>
                    <a:pt x="247" y="281"/>
                    <a:pt x="179" y="391"/>
                  </a:cubicBezTo>
                  <a:cubicBezTo>
                    <a:pt x="111" y="493"/>
                    <a:pt x="0" y="603"/>
                    <a:pt x="34" y="739"/>
                  </a:cubicBezTo>
                  <a:cubicBezTo>
                    <a:pt x="68" y="816"/>
                    <a:pt x="145" y="850"/>
                    <a:pt x="213" y="850"/>
                  </a:cubicBezTo>
                  <a:cubicBezTo>
                    <a:pt x="391" y="850"/>
                    <a:pt x="425" y="705"/>
                    <a:pt x="493" y="561"/>
                  </a:cubicBezTo>
                  <a:cubicBezTo>
                    <a:pt x="569" y="459"/>
                    <a:pt x="603" y="315"/>
                    <a:pt x="671" y="179"/>
                  </a:cubicBezTo>
                  <a:cubicBezTo>
                    <a:pt x="705" y="68"/>
                    <a:pt x="603"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5754165" y="513375"/>
              <a:ext cx="15609" cy="19384"/>
            </a:xfrm>
            <a:custGeom>
              <a:avLst/>
              <a:gdLst/>
              <a:ahLst/>
              <a:cxnLst/>
              <a:rect l="l" t="t" r="r" b="b"/>
              <a:pathLst>
                <a:path w="459" h="570" extrusionOk="0">
                  <a:moveTo>
                    <a:pt x="289" y="0"/>
                  </a:moveTo>
                  <a:cubicBezTo>
                    <a:pt x="246" y="0"/>
                    <a:pt x="212" y="0"/>
                    <a:pt x="178" y="34"/>
                  </a:cubicBezTo>
                  <a:cubicBezTo>
                    <a:pt x="145" y="111"/>
                    <a:pt x="111" y="179"/>
                    <a:pt x="77" y="247"/>
                  </a:cubicBezTo>
                  <a:cubicBezTo>
                    <a:pt x="34" y="357"/>
                    <a:pt x="0" y="425"/>
                    <a:pt x="0" y="501"/>
                  </a:cubicBezTo>
                  <a:cubicBezTo>
                    <a:pt x="0" y="535"/>
                    <a:pt x="34" y="569"/>
                    <a:pt x="77" y="569"/>
                  </a:cubicBezTo>
                  <a:cubicBezTo>
                    <a:pt x="111" y="569"/>
                    <a:pt x="145" y="535"/>
                    <a:pt x="145" y="535"/>
                  </a:cubicBezTo>
                  <a:cubicBezTo>
                    <a:pt x="212" y="501"/>
                    <a:pt x="212" y="391"/>
                    <a:pt x="246" y="357"/>
                  </a:cubicBezTo>
                  <a:cubicBezTo>
                    <a:pt x="289" y="289"/>
                    <a:pt x="357" y="213"/>
                    <a:pt x="391" y="145"/>
                  </a:cubicBezTo>
                  <a:cubicBezTo>
                    <a:pt x="459" y="77"/>
                    <a:pt x="357" y="0"/>
                    <a:pt x="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5744609" y="598870"/>
              <a:ext cx="15643" cy="16800"/>
            </a:xfrm>
            <a:custGeom>
              <a:avLst/>
              <a:gdLst/>
              <a:ahLst/>
              <a:cxnLst/>
              <a:rect l="l" t="t" r="r" b="b"/>
              <a:pathLst>
                <a:path w="460" h="494" extrusionOk="0">
                  <a:moveTo>
                    <a:pt x="315" y="1"/>
                  </a:moveTo>
                  <a:cubicBezTo>
                    <a:pt x="281" y="1"/>
                    <a:pt x="281" y="1"/>
                    <a:pt x="247" y="35"/>
                  </a:cubicBezTo>
                  <a:cubicBezTo>
                    <a:pt x="213" y="69"/>
                    <a:pt x="179" y="145"/>
                    <a:pt x="103" y="179"/>
                  </a:cubicBezTo>
                  <a:cubicBezTo>
                    <a:pt x="69" y="247"/>
                    <a:pt x="1" y="324"/>
                    <a:pt x="1" y="391"/>
                  </a:cubicBezTo>
                  <a:cubicBezTo>
                    <a:pt x="1" y="425"/>
                    <a:pt x="69" y="493"/>
                    <a:pt x="103" y="493"/>
                  </a:cubicBezTo>
                  <a:lnTo>
                    <a:pt x="145" y="493"/>
                  </a:lnTo>
                  <a:cubicBezTo>
                    <a:pt x="213" y="459"/>
                    <a:pt x="247" y="391"/>
                    <a:pt x="281" y="324"/>
                  </a:cubicBezTo>
                  <a:cubicBezTo>
                    <a:pt x="315" y="247"/>
                    <a:pt x="392" y="213"/>
                    <a:pt x="426" y="145"/>
                  </a:cubicBezTo>
                  <a:cubicBezTo>
                    <a:pt x="459" y="69"/>
                    <a:pt x="392"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5796334" y="579520"/>
              <a:ext cx="19384" cy="32681"/>
            </a:xfrm>
            <a:custGeom>
              <a:avLst/>
              <a:gdLst/>
              <a:ahLst/>
              <a:cxnLst/>
              <a:rect l="l" t="t" r="r" b="b"/>
              <a:pathLst>
                <a:path w="570" h="961" extrusionOk="0">
                  <a:moveTo>
                    <a:pt x="425" y="1"/>
                  </a:moveTo>
                  <a:cubicBezTo>
                    <a:pt x="391" y="1"/>
                    <a:pt x="357" y="43"/>
                    <a:pt x="357" y="77"/>
                  </a:cubicBezTo>
                  <a:cubicBezTo>
                    <a:pt x="281" y="179"/>
                    <a:pt x="179" y="323"/>
                    <a:pt x="111" y="468"/>
                  </a:cubicBezTo>
                  <a:cubicBezTo>
                    <a:pt x="68" y="570"/>
                    <a:pt x="0" y="714"/>
                    <a:pt x="0" y="850"/>
                  </a:cubicBezTo>
                  <a:cubicBezTo>
                    <a:pt x="0" y="926"/>
                    <a:pt x="68" y="960"/>
                    <a:pt x="111" y="960"/>
                  </a:cubicBezTo>
                  <a:lnTo>
                    <a:pt x="179" y="960"/>
                  </a:lnTo>
                  <a:cubicBezTo>
                    <a:pt x="425" y="782"/>
                    <a:pt x="493" y="425"/>
                    <a:pt x="536" y="145"/>
                  </a:cubicBezTo>
                  <a:cubicBezTo>
                    <a:pt x="570" y="77"/>
                    <a:pt x="493"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5761374" y="636142"/>
              <a:ext cx="24315" cy="28940"/>
            </a:xfrm>
            <a:custGeom>
              <a:avLst/>
              <a:gdLst/>
              <a:ahLst/>
              <a:cxnLst/>
              <a:rect l="l" t="t" r="r" b="b"/>
              <a:pathLst>
                <a:path w="715" h="851" extrusionOk="0">
                  <a:moveTo>
                    <a:pt x="570" y="1"/>
                  </a:moveTo>
                  <a:cubicBezTo>
                    <a:pt x="536" y="1"/>
                    <a:pt x="502" y="1"/>
                    <a:pt x="502" y="35"/>
                  </a:cubicBezTo>
                  <a:cubicBezTo>
                    <a:pt x="391" y="145"/>
                    <a:pt x="323" y="247"/>
                    <a:pt x="213" y="357"/>
                  </a:cubicBezTo>
                  <a:cubicBezTo>
                    <a:pt x="145" y="425"/>
                    <a:pt x="34" y="570"/>
                    <a:pt x="0" y="714"/>
                  </a:cubicBezTo>
                  <a:cubicBezTo>
                    <a:pt x="0" y="782"/>
                    <a:pt x="34" y="850"/>
                    <a:pt x="111" y="850"/>
                  </a:cubicBezTo>
                  <a:lnTo>
                    <a:pt x="145" y="850"/>
                  </a:lnTo>
                  <a:cubicBezTo>
                    <a:pt x="289" y="816"/>
                    <a:pt x="459" y="672"/>
                    <a:pt x="536" y="570"/>
                  </a:cubicBezTo>
                  <a:cubicBezTo>
                    <a:pt x="638" y="391"/>
                    <a:pt x="672" y="289"/>
                    <a:pt x="714" y="111"/>
                  </a:cubicBezTo>
                  <a:cubicBezTo>
                    <a:pt x="714" y="35"/>
                    <a:pt x="638" y="1"/>
                    <a:pt x="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5706180" y="684399"/>
              <a:ext cx="28940" cy="30063"/>
            </a:xfrm>
            <a:custGeom>
              <a:avLst/>
              <a:gdLst/>
              <a:ahLst/>
              <a:cxnLst/>
              <a:rect l="l" t="t" r="r" b="b"/>
              <a:pathLst>
                <a:path w="851" h="884" extrusionOk="0">
                  <a:moveTo>
                    <a:pt x="672" y="0"/>
                  </a:moveTo>
                  <a:cubicBezTo>
                    <a:pt x="638" y="0"/>
                    <a:pt x="596" y="0"/>
                    <a:pt x="596" y="34"/>
                  </a:cubicBezTo>
                  <a:cubicBezTo>
                    <a:pt x="349" y="281"/>
                    <a:pt x="137" y="493"/>
                    <a:pt x="1" y="782"/>
                  </a:cubicBezTo>
                  <a:cubicBezTo>
                    <a:pt x="1" y="850"/>
                    <a:pt x="35" y="884"/>
                    <a:pt x="69" y="884"/>
                  </a:cubicBezTo>
                  <a:lnTo>
                    <a:pt x="103" y="884"/>
                  </a:lnTo>
                  <a:cubicBezTo>
                    <a:pt x="383" y="705"/>
                    <a:pt x="562" y="425"/>
                    <a:pt x="774" y="179"/>
                  </a:cubicBezTo>
                  <a:cubicBezTo>
                    <a:pt x="850" y="102"/>
                    <a:pt x="740"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5648401" y="793869"/>
              <a:ext cx="36150" cy="13331"/>
            </a:xfrm>
            <a:custGeom>
              <a:avLst/>
              <a:gdLst/>
              <a:ahLst/>
              <a:cxnLst/>
              <a:rect l="l" t="t" r="r" b="b"/>
              <a:pathLst>
                <a:path w="1063" h="392" extrusionOk="0">
                  <a:moveTo>
                    <a:pt x="426" y="1"/>
                  </a:moveTo>
                  <a:lnTo>
                    <a:pt x="103" y="1"/>
                  </a:lnTo>
                  <a:cubicBezTo>
                    <a:pt x="1" y="35"/>
                    <a:pt x="1" y="179"/>
                    <a:pt x="103" y="213"/>
                  </a:cubicBezTo>
                  <a:cubicBezTo>
                    <a:pt x="315" y="281"/>
                    <a:pt x="528" y="391"/>
                    <a:pt x="740" y="391"/>
                  </a:cubicBezTo>
                  <a:cubicBezTo>
                    <a:pt x="808" y="391"/>
                    <a:pt x="884" y="358"/>
                    <a:pt x="952" y="358"/>
                  </a:cubicBezTo>
                  <a:cubicBezTo>
                    <a:pt x="1020" y="358"/>
                    <a:pt x="1063" y="247"/>
                    <a:pt x="986" y="179"/>
                  </a:cubicBezTo>
                  <a:cubicBezTo>
                    <a:pt x="850" y="35"/>
                    <a:pt x="638"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5720633" y="785503"/>
              <a:ext cx="30097" cy="12175"/>
            </a:xfrm>
            <a:custGeom>
              <a:avLst/>
              <a:gdLst/>
              <a:ahLst/>
              <a:cxnLst/>
              <a:rect l="l" t="t" r="r" b="b"/>
              <a:pathLst>
                <a:path w="885" h="358" extrusionOk="0">
                  <a:moveTo>
                    <a:pt x="459" y="0"/>
                  </a:moveTo>
                  <a:cubicBezTo>
                    <a:pt x="349" y="0"/>
                    <a:pt x="213" y="34"/>
                    <a:pt x="103" y="68"/>
                  </a:cubicBezTo>
                  <a:cubicBezTo>
                    <a:pt x="1" y="68"/>
                    <a:pt x="35" y="281"/>
                    <a:pt x="137" y="281"/>
                  </a:cubicBezTo>
                  <a:lnTo>
                    <a:pt x="171" y="281"/>
                  </a:lnTo>
                  <a:lnTo>
                    <a:pt x="459" y="281"/>
                  </a:lnTo>
                  <a:cubicBezTo>
                    <a:pt x="527" y="315"/>
                    <a:pt x="595" y="357"/>
                    <a:pt x="672" y="357"/>
                  </a:cubicBezTo>
                  <a:cubicBezTo>
                    <a:pt x="706" y="357"/>
                    <a:pt x="706" y="315"/>
                    <a:pt x="740" y="315"/>
                  </a:cubicBezTo>
                  <a:cubicBezTo>
                    <a:pt x="850" y="281"/>
                    <a:pt x="884" y="179"/>
                    <a:pt x="808" y="102"/>
                  </a:cubicBezTo>
                  <a:cubicBezTo>
                    <a:pt x="740" y="0"/>
                    <a:pt x="561" y="0"/>
                    <a:pt x="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5677308" y="733778"/>
              <a:ext cx="22853" cy="17956"/>
            </a:xfrm>
            <a:custGeom>
              <a:avLst/>
              <a:gdLst/>
              <a:ahLst/>
              <a:cxnLst/>
              <a:rect l="l" t="t" r="r" b="b"/>
              <a:pathLst>
                <a:path w="672" h="528" extrusionOk="0">
                  <a:moveTo>
                    <a:pt x="527" y="1"/>
                  </a:moveTo>
                  <a:cubicBezTo>
                    <a:pt x="425" y="35"/>
                    <a:pt x="349" y="103"/>
                    <a:pt x="281" y="137"/>
                  </a:cubicBezTo>
                  <a:cubicBezTo>
                    <a:pt x="213" y="213"/>
                    <a:pt x="136" y="281"/>
                    <a:pt x="68" y="315"/>
                  </a:cubicBezTo>
                  <a:cubicBezTo>
                    <a:pt x="0" y="392"/>
                    <a:pt x="68" y="527"/>
                    <a:pt x="170" y="527"/>
                  </a:cubicBezTo>
                  <a:lnTo>
                    <a:pt x="247" y="527"/>
                  </a:lnTo>
                  <a:cubicBezTo>
                    <a:pt x="315" y="460"/>
                    <a:pt x="383" y="426"/>
                    <a:pt x="459" y="392"/>
                  </a:cubicBezTo>
                  <a:cubicBezTo>
                    <a:pt x="527" y="315"/>
                    <a:pt x="638" y="281"/>
                    <a:pt x="638" y="179"/>
                  </a:cubicBezTo>
                  <a:cubicBezTo>
                    <a:pt x="672" y="103"/>
                    <a:pt x="595" y="1"/>
                    <a:pt x="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5748077" y="817844"/>
              <a:ext cx="32681" cy="15950"/>
            </a:xfrm>
            <a:custGeom>
              <a:avLst/>
              <a:gdLst/>
              <a:ahLst/>
              <a:cxnLst/>
              <a:rect l="l" t="t" r="r" b="b"/>
              <a:pathLst>
                <a:path w="961" h="469" extrusionOk="0">
                  <a:moveTo>
                    <a:pt x="145" y="1"/>
                  </a:moveTo>
                  <a:cubicBezTo>
                    <a:pt x="43" y="1"/>
                    <a:pt x="1" y="179"/>
                    <a:pt x="111" y="213"/>
                  </a:cubicBezTo>
                  <a:cubicBezTo>
                    <a:pt x="213" y="256"/>
                    <a:pt x="357" y="324"/>
                    <a:pt x="468" y="358"/>
                  </a:cubicBezTo>
                  <a:cubicBezTo>
                    <a:pt x="570" y="392"/>
                    <a:pt x="680" y="468"/>
                    <a:pt x="782" y="468"/>
                  </a:cubicBezTo>
                  <a:lnTo>
                    <a:pt x="816" y="468"/>
                  </a:lnTo>
                  <a:cubicBezTo>
                    <a:pt x="893" y="468"/>
                    <a:pt x="961" y="358"/>
                    <a:pt x="893" y="290"/>
                  </a:cubicBezTo>
                  <a:cubicBezTo>
                    <a:pt x="816" y="179"/>
                    <a:pt x="680" y="179"/>
                    <a:pt x="570" y="145"/>
                  </a:cubicBezTo>
                  <a:cubicBezTo>
                    <a:pt x="425" y="111"/>
                    <a:pt x="290" y="43"/>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5822894" y="807166"/>
              <a:ext cx="37306" cy="16800"/>
            </a:xfrm>
            <a:custGeom>
              <a:avLst/>
              <a:gdLst/>
              <a:ahLst/>
              <a:cxnLst/>
              <a:rect l="l" t="t" r="r" b="b"/>
              <a:pathLst>
                <a:path w="1097" h="494" extrusionOk="0">
                  <a:moveTo>
                    <a:pt x="179" y="0"/>
                  </a:moveTo>
                  <a:cubicBezTo>
                    <a:pt x="69" y="0"/>
                    <a:pt x="1" y="179"/>
                    <a:pt x="103" y="247"/>
                  </a:cubicBezTo>
                  <a:cubicBezTo>
                    <a:pt x="315" y="357"/>
                    <a:pt x="604" y="493"/>
                    <a:pt x="884" y="493"/>
                  </a:cubicBezTo>
                  <a:lnTo>
                    <a:pt x="952" y="493"/>
                  </a:lnTo>
                  <a:cubicBezTo>
                    <a:pt x="1063" y="459"/>
                    <a:pt x="1097" y="357"/>
                    <a:pt x="1029" y="281"/>
                  </a:cubicBezTo>
                  <a:cubicBezTo>
                    <a:pt x="952" y="179"/>
                    <a:pt x="774" y="145"/>
                    <a:pt x="672" y="102"/>
                  </a:cubicBezTo>
                  <a:cubicBezTo>
                    <a:pt x="494" y="68"/>
                    <a:pt x="349" y="34"/>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5824050" y="844438"/>
              <a:ext cx="25166" cy="13331"/>
            </a:xfrm>
            <a:custGeom>
              <a:avLst/>
              <a:gdLst/>
              <a:ahLst/>
              <a:cxnLst/>
              <a:rect l="l" t="t" r="r" b="b"/>
              <a:pathLst>
                <a:path w="740" h="392" extrusionOk="0">
                  <a:moveTo>
                    <a:pt x="179" y="0"/>
                  </a:moveTo>
                  <a:cubicBezTo>
                    <a:pt x="69" y="0"/>
                    <a:pt x="1" y="145"/>
                    <a:pt x="103" y="213"/>
                  </a:cubicBezTo>
                  <a:cubicBezTo>
                    <a:pt x="213" y="247"/>
                    <a:pt x="281" y="281"/>
                    <a:pt x="392" y="323"/>
                  </a:cubicBezTo>
                  <a:cubicBezTo>
                    <a:pt x="460" y="357"/>
                    <a:pt x="528" y="391"/>
                    <a:pt x="604" y="391"/>
                  </a:cubicBezTo>
                  <a:lnTo>
                    <a:pt x="672" y="391"/>
                  </a:lnTo>
                  <a:cubicBezTo>
                    <a:pt x="740" y="357"/>
                    <a:pt x="740" y="247"/>
                    <a:pt x="706" y="213"/>
                  </a:cubicBezTo>
                  <a:cubicBezTo>
                    <a:pt x="638" y="145"/>
                    <a:pt x="570" y="145"/>
                    <a:pt x="460" y="111"/>
                  </a:cubicBezTo>
                  <a:cubicBezTo>
                    <a:pt x="392" y="68"/>
                    <a:pt x="315" y="34"/>
                    <a:pt x="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5916789" y="826516"/>
              <a:ext cx="36150" cy="19112"/>
            </a:xfrm>
            <a:custGeom>
              <a:avLst/>
              <a:gdLst/>
              <a:ahLst/>
              <a:cxnLst/>
              <a:rect l="l" t="t" r="r" b="b"/>
              <a:pathLst>
                <a:path w="1063" h="562" extrusionOk="0">
                  <a:moveTo>
                    <a:pt x="179" y="1"/>
                  </a:moveTo>
                  <a:cubicBezTo>
                    <a:pt x="35" y="1"/>
                    <a:pt x="1" y="171"/>
                    <a:pt x="103" y="247"/>
                  </a:cubicBezTo>
                  <a:cubicBezTo>
                    <a:pt x="247" y="315"/>
                    <a:pt x="349" y="383"/>
                    <a:pt x="493" y="425"/>
                  </a:cubicBezTo>
                  <a:cubicBezTo>
                    <a:pt x="604" y="493"/>
                    <a:pt x="706" y="561"/>
                    <a:pt x="850" y="561"/>
                  </a:cubicBezTo>
                  <a:lnTo>
                    <a:pt x="850" y="561"/>
                  </a:lnTo>
                  <a:cubicBezTo>
                    <a:pt x="952" y="561"/>
                    <a:pt x="1063" y="459"/>
                    <a:pt x="986" y="383"/>
                  </a:cubicBezTo>
                  <a:cubicBezTo>
                    <a:pt x="884" y="247"/>
                    <a:pt x="774" y="213"/>
                    <a:pt x="638" y="171"/>
                  </a:cubicBezTo>
                  <a:cubicBezTo>
                    <a:pt x="493" y="103"/>
                    <a:pt x="349" y="69"/>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5898595" y="870998"/>
              <a:ext cx="25472" cy="15643"/>
            </a:xfrm>
            <a:custGeom>
              <a:avLst/>
              <a:gdLst/>
              <a:ahLst/>
              <a:cxnLst/>
              <a:rect l="l" t="t" r="r" b="b"/>
              <a:pathLst>
                <a:path w="749" h="460" extrusionOk="0">
                  <a:moveTo>
                    <a:pt x="111" y="1"/>
                  </a:moveTo>
                  <a:cubicBezTo>
                    <a:pt x="35" y="1"/>
                    <a:pt x="1" y="103"/>
                    <a:pt x="77" y="137"/>
                  </a:cubicBezTo>
                  <a:cubicBezTo>
                    <a:pt x="145" y="213"/>
                    <a:pt x="213" y="281"/>
                    <a:pt x="323" y="349"/>
                  </a:cubicBezTo>
                  <a:cubicBezTo>
                    <a:pt x="425" y="426"/>
                    <a:pt x="502" y="460"/>
                    <a:pt x="604" y="460"/>
                  </a:cubicBezTo>
                  <a:lnTo>
                    <a:pt x="638" y="460"/>
                  </a:lnTo>
                  <a:cubicBezTo>
                    <a:pt x="714" y="460"/>
                    <a:pt x="748" y="349"/>
                    <a:pt x="714" y="281"/>
                  </a:cubicBezTo>
                  <a:cubicBezTo>
                    <a:pt x="672" y="179"/>
                    <a:pt x="536" y="137"/>
                    <a:pt x="425" y="103"/>
                  </a:cubicBezTo>
                  <a:cubicBezTo>
                    <a:pt x="357" y="69"/>
                    <a:pt x="247" y="35"/>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5879516" y="898748"/>
              <a:ext cx="22853" cy="16800"/>
            </a:xfrm>
            <a:custGeom>
              <a:avLst/>
              <a:gdLst/>
              <a:ahLst/>
              <a:cxnLst/>
              <a:rect l="l" t="t" r="r" b="b"/>
              <a:pathLst>
                <a:path w="672" h="494" extrusionOk="0">
                  <a:moveTo>
                    <a:pt x="171" y="0"/>
                  </a:moveTo>
                  <a:cubicBezTo>
                    <a:pt x="69" y="0"/>
                    <a:pt x="1" y="68"/>
                    <a:pt x="69" y="170"/>
                  </a:cubicBezTo>
                  <a:cubicBezTo>
                    <a:pt x="137" y="315"/>
                    <a:pt x="315" y="493"/>
                    <a:pt x="460" y="493"/>
                  </a:cubicBezTo>
                  <a:cubicBezTo>
                    <a:pt x="528" y="493"/>
                    <a:pt x="562" y="459"/>
                    <a:pt x="596" y="425"/>
                  </a:cubicBezTo>
                  <a:cubicBezTo>
                    <a:pt x="672" y="383"/>
                    <a:pt x="672" y="315"/>
                    <a:pt x="638" y="247"/>
                  </a:cubicBezTo>
                  <a:cubicBezTo>
                    <a:pt x="596" y="170"/>
                    <a:pt x="494" y="170"/>
                    <a:pt x="426" y="136"/>
                  </a:cubicBezTo>
                  <a:cubicBezTo>
                    <a:pt x="383" y="102"/>
                    <a:pt x="315" y="68"/>
                    <a:pt x="281" y="34"/>
                  </a:cubicBezTo>
                  <a:cubicBezTo>
                    <a:pt x="247" y="0"/>
                    <a:pt x="213"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5879516" y="836038"/>
              <a:ext cx="20268" cy="10746"/>
            </a:xfrm>
            <a:custGeom>
              <a:avLst/>
              <a:gdLst/>
              <a:ahLst/>
              <a:cxnLst/>
              <a:rect l="l" t="t" r="r" b="b"/>
              <a:pathLst>
                <a:path w="596" h="316" extrusionOk="0">
                  <a:moveTo>
                    <a:pt x="171" y="1"/>
                  </a:moveTo>
                  <a:cubicBezTo>
                    <a:pt x="69" y="1"/>
                    <a:pt x="1" y="145"/>
                    <a:pt x="103" y="179"/>
                  </a:cubicBezTo>
                  <a:cubicBezTo>
                    <a:pt x="213" y="247"/>
                    <a:pt x="349" y="315"/>
                    <a:pt x="460" y="315"/>
                  </a:cubicBezTo>
                  <a:lnTo>
                    <a:pt x="528" y="315"/>
                  </a:lnTo>
                  <a:cubicBezTo>
                    <a:pt x="562" y="315"/>
                    <a:pt x="596" y="247"/>
                    <a:pt x="562" y="213"/>
                  </a:cubicBezTo>
                  <a:cubicBezTo>
                    <a:pt x="494" y="145"/>
                    <a:pt x="460" y="145"/>
                    <a:pt x="383" y="103"/>
                  </a:cubicBezTo>
                  <a:cubicBezTo>
                    <a:pt x="315" y="69"/>
                    <a:pt x="281" y="35"/>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5889072" y="942074"/>
              <a:ext cx="31219" cy="17956"/>
            </a:xfrm>
            <a:custGeom>
              <a:avLst/>
              <a:gdLst/>
              <a:ahLst/>
              <a:cxnLst/>
              <a:rect l="l" t="t" r="r" b="b"/>
              <a:pathLst>
                <a:path w="918" h="528" extrusionOk="0">
                  <a:moveTo>
                    <a:pt x="179" y="1"/>
                  </a:moveTo>
                  <a:cubicBezTo>
                    <a:pt x="34" y="1"/>
                    <a:pt x="0" y="213"/>
                    <a:pt x="145" y="247"/>
                  </a:cubicBezTo>
                  <a:cubicBezTo>
                    <a:pt x="247" y="281"/>
                    <a:pt x="357" y="349"/>
                    <a:pt x="459" y="425"/>
                  </a:cubicBezTo>
                  <a:cubicBezTo>
                    <a:pt x="569" y="459"/>
                    <a:pt x="671" y="527"/>
                    <a:pt x="782" y="527"/>
                  </a:cubicBezTo>
                  <a:lnTo>
                    <a:pt x="782" y="527"/>
                  </a:lnTo>
                  <a:cubicBezTo>
                    <a:pt x="884" y="527"/>
                    <a:pt x="918" y="425"/>
                    <a:pt x="884" y="349"/>
                  </a:cubicBezTo>
                  <a:cubicBezTo>
                    <a:pt x="850" y="247"/>
                    <a:pt x="705" y="170"/>
                    <a:pt x="603" y="103"/>
                  </a:cubicBezTo>
                  <a:cubicBezTo>
                    <a:pt x="459" y="69"/>
                    <a:pt x="315" y="35"/>
                    <a:pt x="213" y="35"/>
                  </a:cubicBezTo>
                  <a:cubicBezTo>
                    <a:pt x="213" y="1"/>
                    <a:pt x="179"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5849182" y="968362"/>
              <a:ext cx="28940" cy="19384"/>
            </a:xfrm>
            <a:custGeom>
              <a:avLst/>
              <a:gdLst/>
              <a:ahLst/>
              <a:cxnLst/>
              <a:rect l="l" t="t" r="r" b="b"/>
              <a:pathLst>
                <a:path w="851" h="570" extrusionOk="0">
                  <a:moveTo>
                    <a:pt x="213" y="1"/>
                  </a:moveTo>
                  <a:cubicBezTo>
                    <a:pt x="111" y="1"/>
                    <a:pt x="1" y="145"/>
                    <a:pt x="111" y="247"/>
                  </a:cubicBezTo>
                  <a:cubicBezTo>
                    <a:pt x="179" y="323"/>
                    <a:pt x="290" y="391"/>
                    <a:pt x="358" y="425"/>
                  </a:cubicBezTo>
                  <a:cubicBezTo>
                    <a:pt x="468" y="502"/>
                    <a:pt x="570" y="536"/>
                    <a:pt x="680" y="536"/>
                  </a:cubicBezTo>
                  <a:cubicBezTo>
                    <a:pt x="680" y="570"/>
                    <a:pt x="680" y="570"/>
                    <a:pt x="714" y="570"/>
                  </a:cubicBezTo>
                  <a:cubicBezTo>
                    <a:pt x="816" y="570"/>
                    <a:pt x="850" y="391"/>
                    <a:pt x="748" y="323"/>
                  </a:cubicBezTo>
                  <a:cubicBezTo>
                    <a:pt x="680" y="289"/>
                    <a:pt x="604" y="247"/>
                    <a:pt x="536" y="179"/>
                  </a:cubicBezTo>
                  <a:cubicBezTo>
                    <a:pt x="468" y="111"/>
                    <a:pt x="358" y="77"/>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5807318" y="994956"/>
              <a:ext cx="22853" cy="14453"/>
            </a:xfrm>
            <a:custGeom>
              <a:avLst/>
              <a:gdLst/>
              <a:ahLst/>
              <a:cxnLst/>
              <a:rect l="l" t="t" r="r" b="b"/>
              <a:pathLst>
                <a:path w="672" h="425" extrusionOk="0">
                  <a:moveTo>
                    <a:pt x="102" y="0"/>
                  </a:moveTo>
                  <a:cubicBezTo>
                    <a:pt x="0" y="0"/>
                    <a:pt x="0" y="145"/>
                    <a:pt x="68" y="213"/>
                  </a:cubicBezTo>
                  <a:cubicBezTo>
                    <a:pt x="136" y="246"/>
                    <a:pt x="247" y="280"/>
                    <a:pt x="314" y="357"/>
                  </a:cubicBezTo>
                  <a:cubicBezTo>
                    <a:pt x="382" y="391"/>
                    <a:pt x="459" y="425"/>
                    <a:pt x="527" y="425"/>
                  </a:cubicBezTo>
                  <a:lnTo>
                    <a:pt x="595" y="425"/>
                  </a:lnTo>
                  <a:cubicBezTo>
                    <a:pt x="637" y="391"/>
                    <a:pt x="671" y="357"/>
                    <a:pt x="671" y="280"/>
                  </a:cubicBezTo>
                  <a:cubicBezTo>
                    <a:pt x="637" y="179"/>
                    <a:pt x="527" y="145"/>
                    <a:pt x="425" y="102"/>
                  </a:cubicBezTo>
                  <a:cubicBezTo>
                    <a:pt x="314" y="68"/>
                    <a:pt x="213" y="34"/>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5797490" y="1040594"/>
              <a:ext cx="26594" cy="14487"/>
            </a:xfrm>
            <a:custGeom>
              <a:avLst/>
              <a:gdLst/>
              <a:ahLst/>
              <a:cxnLst/>
              <a:rect l="l" t="t" r="r" b="b"/>
              <a:pathLst>
                <a:path w="782" h="426" extrusionOk="0">
                  <a:moveTo>
                    <a:pt x="179" y="0"/>
                  </a:moveTo>
                  <a:cubicBezTo>
                    <a:pt x="34" y="0"/>
                    <a:pt x="0" y="179"/>
                    <a:pt x="111" y="213"/>
                  </a:cubicBezTo>
                  <a:cubicBezTo>
                    <a:pt x="179" y="289"/>
                    <a:pt x="289" y="323"/>
                    <a:pt x="391" y="357"/>
                  </a:cubicBezTo>
                  <a:cubicBezTo>
                    <a:pt x="459" y="391"/>
                    <a:pt x="536" y="425"/>
                    <a:pt x="603" y="425"/>
                  </a:cubicBezTo>
                  <a:lnTo>
                    <a:pt x="671" y="425"/>
                  </a:lnTo>
                  <a:cubicBezTo>
                    <a:pt x="748" y="391"/>
                    <a:pt x="782" y="323"/>
                    <a:pt x="748" y="247"/>
                  </a:cubicBezTo>
                  <a:cubicBezTo>
                    <a:pt x="671" y="145"/>
                    <a:pt x="569" y="145"/>
                    <a:pt x="502" y="111"/>
                  </a:cubicBezTo>
                  <a:cubicBezTo>
                    <a:pt x="391" y="77"/>
                    <a:pt x="289" y="34"/>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5861322" y="1018931"/>
              <a:ext cx="25472" cy="15609"/>
            </a:xfrm>
            <a:custGeom>
              <a:avLst/>
              <a:gdLst/>
              <a:ahLst/>
              <a:cxnLst/>
              <a:rect l="l" t="t" r="r" b="b"/>
              <a:pathLst>
                <a:path w="749" h="459" extrusionOk="0">
                  <a:moveTo>
                    <a:pt x="179" y="0"/>
                  </a:moveTo>
                  <a:cubicBezTo>
                    <a:pt x="69" y="0"/>
                    <a:pt x="1" y="145"/>
                    <a:pt x="111" y="213"/>
                  </a:cubicBezTo>
                  <a:cubicBezTo>
                    <a:pt x="179" y="289"/>
                    <a:pt x="247" y="357"/>
                    <a:pt x="357" y="391"/>
                  </a:cubicBezTo>
                  <a:cubicBezTo>
                    <a:pt x="425" y="425"/>
                    <a:pt x="493" y="459"/>
                    <a:pt x="570" y="459"/>
                  </a:cubicBezTo>
                  <a:cubicBezTo>
                    <a:pt x="604" y="459"/>
                    <a:pt x="638" y="459"/>
                    <a:pt x="672" y="425"/>
                  </a:cubicBezTo>
                  <a:cubicBezTo>
                    <a:pt x="706" y="391"/>
                    <a:pt x="748" y="357"/>
                    <a:pt x="706" y="289"/>
                  </a:cubicBezTo>
                  <a:cubicBezTo>
                    <a:pt x="638" y="213"/>
                    <a:pt x="570" y="213"/>
                    <a:pt x="459" y="179"/>
                  </a:cubicBezTo>
                  <a:cubicBezTo>
                    <a:pt x="391" y="145"/>
                    <a:pt x="323" y="77"/>
                    <a:pt x="247" y="34"/>
                  </a:cubicBezTo>
                  <a:cubicBezTo>
                    <a:pt x="213" y="0"/>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5919101" y="1005634"/>
              <a:ext cx="36150" cy="18228"/>
            </a:xfrm>
            <a:custGeom>
              <a:avLst/>
              <a:gdLst/>
              <a:ahLst/>
              <a:cxnLst/>
              <a:rect l="l" t="t" r="r" b="b"/>
              <a:pathLst>
                <a:path w="1063" h="536" extrusionOk="0">
                  <a:moveTo>
                    <a:pt x="179" y="0"/>
                  </a:moveTo>
                  <a:cubicBezTo>
                    <a:pt x="69" y="0"/>
                    <a:pt x="1" y="179"/>
                    <a:pt x="111" y="213"/>
                  </a:cubicBezTo>
                  <a:cubicBezTo>
                    <a:pt x="357" y="323"/>
                    <a:pt x="604" y="536"/>
                    <a:pt x="850" y="536"/>
                  </a:cubicBezTo>
                  <a:lnTo>
                    <a:pt x="918" y="536"/>
                  </a:lnTo>
                  <a:cubicBezTo>
                    <a:pt x="1029" y="502"/>
                    <a:pt x="1063" y="391"/>
                    <a:pt x="995" y="323"/>
                  </a:cubicBezTo>
                  <a:cubicBezTo>
                    <a:pt x="816" y="111"/>
                    <a:pt x="459" y="77"/>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5971983" y="973293"/>
              <a:ext cx="25438" cy="15609"/>
            </a:xfrm>
            <a:custGeom>
              <a:avLst/>
              <a:gdLst/>
              <a:ahLst/>
              <a:cxnLst/>
              <a:rect l="l" t="t" r="r" b="b"/>
              <a:pathLst>
                <a:path w="748" h="459" extrusionOk="0">
                  <a:moveTo>
                    <a:pt x="179" y="0"/>
                  </a:moveTo>
                  <a:cubicBezTo>
                    <a:pt x="77" y="0"/>
                    <a:pt x="0" y="178"/>
                    <a:pt x="111" y="246"/>
                  </a:cubicBezTo>
                  <a:cubicBezTo>
                    <a:pt x="213" y="314"/>
                    <a:pt x="323" y="391"/>
                    <a:pt x="425" y="425"/>
                  </a:cubicBezTo>
                  <a:cubicBezTo>
                    <a:pt x="467" y="459"/>
                    <a:pt x="501" y="459"/>
                    <a:pt x="535" y="459"/>
                  </a:cubicBezTo>
                  <a:cubicBezTo>
                    <a:pt x="603" y="459"/>
                    <a:pt x="680" y="425"/>
                    <a:pt x="714" y="391"/>
                  </a:cubicBezTo>
                  <a:lnTo>
                    <a:pt x="714" y="314"/>
                  </a:lnTo>
                  <a:cubicBezTo>
                    <a:pt x="748" y="246"/>
                    <a:pt x="680" y="144"/>
                    <a:pt x="569" y="102"/>
                  </a:cubicBezTo>
                  <a:cubicBezTo>
                    <a:pt x="467" y="68"/>
                    <a:pt x="357" y="34"/>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5941920" y="942074"/>
              <a:ext cx="38769" cy="17956"/>
            </a:xfrm>
            <a:custGeom>
              <a:avLst/>
              <a:gdLst/>
              <a:ahLst/>
              <a:cxnLst/>
              <a:rect l="l" t="t" r="r" b="b"/>
              <a:pathLst>
                <a:path w="1140" h="528" extrusionOk="0">
                  <a:moveTo>
                    <a:pt x="213" y="1"/>
                  </a:moveTo>
                  <a:cubicBezTo>
                    <a:pt x="77" y="1"/>
                    <a:pt x="1" y="213"/>
                    <a:pt x="179" y="247"/>
                  </a:cubicBezTo>
                  <a:cubicBezTo>
                    <a:pt x="324" y="315"/>
                    <a:pt x="459" y="349"/>
                    <a:pt x="604" y="425"/>
                  </a:cubicBezTo>
                  <a:cubicBezTo>
                    <a:pt x="714" y="459"/>
                    <a:pt x="816" y="527"/>
                    <a:pt x="927" y="527"/>
                  </a:cubicBezTo>
                  <a:lnTo>
                    <a:pt x="995" y="527"/>
                  </a:lnTo>
                  <a:cubicBezTo>
                    <a:pt x="1063" y="493"/>
                    <a:pt x="1139" y="349"/>
                    <a:pt x="1063" y="281"/>
                  </a:cubicBezTo>
                  <a:cubicBezTo>
                    <a:pt x="995" y="170"/>
                    <a:pt x="850" y="137"/>
                    <a:pt x="714" y="103"/>
                  </a:cubicBezTo>
                  <a:cubicBezTo>
                    <a:pt x="570" y="35"/>
                    <a:pt x="392" y="35"/>
                    <a:pt x="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5926345" y="903373"/>
              <a:ext cx="36116" cy="19384"/>
            </a:xfrm>
            <a:custGeom>
              <a:avLst/>
              <a:gdLst/>
              <a:ahLst/>
              <a:cxnLst/>
              <a:rect l="l" t="t" r="r" b="b"/>
              <a:pathLst>
                <a:path w="1062" h="570" extrusionOk="0">
                  <a:moveTo>
                    <a:pt x="246" y="0"/>
                  </a:moveTo>
                  <a:cubicBezTo>
                    <a:pt x="68" y="0"/>
                    <a:pt x="0" y="247"/>
                    <a:pt x="178" y="357"/>
                  </a:cubicBezTo>
                  <a:cubicBezTo>
                    <a:pt x="323" y="391"/>
                    <a:pt x="425" y="425"/>
                    <a:pt x="569" y="501"/>
                  </a:cubicBezTo>
                  <a:cubicBezTo>
                    <a:pt x="637" y="535"/>
                    <a:pt x="748" y="569"/>
                    <a:pt x="850" y="569"/>
                  </a:cubicBezTo>
                  <a:cubicBezTo>
                    <a:pt x="850" y="569"/>
                    <a:pt x="883" y="569"/>
                    <a:pt x="917" y="535"/>
                  </a:cubicBezTo>
                  <a:cubicBezTo>
                    <a:pt x="994" y="535"/>
                    <a:pt x="1062" y="425"/>
                    <a:pt x="994" y="357"/>
                  </a:cubicBezTo>
                  <a:cubicBezTo>
                    <a:pt x="917" y="213"/>
                    <a:pt x="816" y="179"/>
                    <a:pt x="671" y="145"/>
                  </a:cubicBezTo>
                  <a:cubicBezTo>
                    <a:pt x="569" y="77"/>
                    <a:pt x="425" y="34"/>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5991333" y="913201"/>
              <a:ext cx="37306" cy="20234"/>
            </a:xfrm>
            <a:custGeom>
              <a:avLst/>
              <a:gdLst/>
              <a:ahLst/>
              <a:cxnLst/>
              <a:rect l="l" t="t" r="r" b="b"/>
              <a:pathLst>
                <a:path w="1097" h="595" extrusionOk="0">
                  <a:moveTo>
                    <a:pt x="179" y="0"/>
                  </a:moveTo>
                  <a:cubicBezTo>
                    <a:pt x="68" y="0"/>
                    <a:pt x="0" y="136"/>
                    <a:pt x="111" y="246"/>
                  </a:cubicBezTo>
                  <a:cubicBezTo>
                    <a:pt x="213" y="314"/>
                    <a:pt x="570" y="595"/>
                    <a:pt x="782" y="595"/>
                  </a:cubicBezTo>
                  <a:cubicBezTo>
                    <a:pt x="884" y="595"/>
                    <a:pt x="918" y="561"/>
                    <a:pt x="960" y="493"/>
                  </a:cubicBezTo>
                  <a:cubicBezTo>
                    <a:pt x="1096" y="170"/>
                    <a:pt x="425" y="34"/>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5992489" y="868414"/>
              <a:ext cx="33837" cy="11018"/>
            </a:xfrm>
            <a:custGeom>
              <a:avLst/>
              <a:gdLst/>
              <a:ahLst/>
              <a:cxnLst/>
              <a:rect l="l" t="t" r="r" b="b"/>
              <a:pathLst>
                <a:path w="995" h="324" extrusionOk="0">
                  <a:moveTo>
                    <a:pt x="145" y="0"/>
                  </a:moveTo>
                  <a:cubicBezTo>
                    <a:pt x="34" y="0"/>
                    <a:pt x="0" y="179"/>
                    <a:pt x="111" y="179"/>
                  </a:cubicBezTo>
                  <a:cubicBezTo>
                    <a:pt x="213" y="213"/>
                    <a:pt x="357" y="255"/>
                    <a:pt x="502" y="289"/>
                  </a:cubicBezTo>
                  <a:cubicBezTo>
                    <a:pt x="603" y="323"/>
                    <a:pt x="714" y="323"/>
                    <a:pt x="816" y="323"/>
                  </a:cubicBezTo>
                  <a:lnTo>
                    <a:pt x="850" y="323"/>
                  </a:lnTo>
                  <a:cubicBezTo>
                    <a:pt x="926" y="323"/>
                    <a:pt x="994" y="213"/>
                    <a:pt x="884" y="145"/>
                  </a:cubicBezTo>
                  <a:cubicBezTo>
                    <a:pt x="671" y="43"/>
                    <a:pt x="391" y="43"/>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6038433" y="942074"/>
              <a:ext cx="21697" cy="14487"/>
            </a:xfrm>
            <a:custGeom>
              <a:avLst/>
              <a:gdLst/>
              <a:ahLst/>
              <a:cxnLst/>
              <a:rect l="l" t="t" r="r" b="b"/>
              <a:pathLst>
                <a:path w="638" h="426" extrusionOk="0">
                  <a:moveTo>
                    <a:pt x="136" y="1"/>
                  </a:moveTo>
                  <a:cubicBezTo>
                    <a:pt x="34" y="1"/>
                    <a:pt x="0" y="103"/>
                    <a:pt x="34" y="213"/>
                  </a:cubicBezTo>
                  <a:cubicBezTo>
                    <a:pt x="68" y="281"/>
                    <a:pt x="136" y="315"/>
                    <a:pt x="212" y="349"/>
                  </a:cubicBezTo>
                  <a:cubicBezTo>
                    <a:pt x="280" y="383"/>
                    <a:pt x="348" y="425"/>
                    <a:pt x="459" y="425"/>
                  </a:cubicBezTo>
                  <a:lnTo>
                    <a:pt x="459" y="425"/>
                  </a:lnTo>
                  <a:cubicBezTo>
                    <a:pt x="561" y="425"/>
                    <a:pt x="637" y="315"/>
                    <a:pt x="637" y="247"/>
                  </a:cubicBezTo>
                  <a:cubicBezTo>
                    <a:pt x="637" y="137"/>
                    <a:pt x="561" y="69"/>
                    <a:pt x="459" y="69"/>
                  </a:cubicBezTo>
                  <a:lnTo>
                    <a:pt x="459" y="69"/>
                  </a:lnTo>
                  <a:lnTo>
                    <a:pt x="382" y="69"/>
                  </a:lnTo>
                  <a:lnTo>
                    <a:pt x="314" y="69"/>
                  </a:lnTo>
                  <a:cubicBezTo>
                    <a:pt x="280" y="35"/>
                    <a:pt x="246" y="35"/>
                    <a:pt x="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069618" y="964893"/>
              <a:ext cx="26594" cy="14487"/>
            </a:xfrm>
            <a:custGeom>
              <a:avLst/>
              <a:gdLst/>
              <a:ahLst/>
              <a:cxnLst/>
              <a:rect l="l" t="t" r="r" b="b"/>
              <a:pathLst>
                <a:path w="782" h="426" extrusionOk="0">
                  <a:moveTo>
                    <a:pt x="145" y="1"/>
                  </a:moveTo>
                  <a:cubicBezTo>
                    <a:pt x="68" y="1"/>
                    <a:pt x="34" y="69"/>
                    <a:pt x="0" y="103"/>
                  </a:cubicBezTo>
                  <a:cubicBezTo>
                    <a:pt x="0" y="179"/>
                    <a:pt x="34" y="247"/>
                    <a:pt x="102" y="281"/>
                  </a:cubicBezTo>
                  <a:cubicBezTo>
                    <a:pt x="213" y="281"/>
                    <a:pt x="281" y="349"/>
                    <a:pt x="391" y="349"/>
                  </a:cubicBezTo>
                  <a:cubicBezTo>
                    <a:pt x="459" y="391"/>
                    <a:pt x="493" y="425"/>
                    <a:pt x="570" y="425"/>
                  </a:cubicBezTo>
                  <a:cubicBezTo>
                    <a:pt x="604" y="425"/>
                    <a:pt x="638" y="391"/>
                    <a:pt x="672" y="349"/>
                  </a:cubicBezTo>
                  <a:cubicBezTo>
                    <a:pt x="740" y="315"/>
                    <a:pt x="782" y="247"/>
                    <a:pt x="740" y="179"/>
                  </a:cubicBezTo>
                  <a:cubicBezTo>
                    <a:pt x="672" y="69"/>
                    <a:pt x="570" y="35"/>
                    <a:pt x="459" y="35"/>
                  </a:cubicBezTo>
                  <a:cubicBezTo>
                    <a:pt x="357" y="1"/>
                    <a:pt x="247"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6047955" y="1007062"/>
              <a:ext cx="25166" cy="13059"/>
            </a:xfrm>
            <a:custGeom>
              <a:avLst/>
              <a:gdLst/>
              <a:ahLst/>
              <a:cxnLst/>
              <a:rect l="l" t="t" r="r" b="b"/>
              <a:pathLst>
                <a:path w="740" h="384" extrusionOk="0">
                  <a:moveTo>
                    <a:pt x="179" y="1"/>
                  </a:moveTo>
                  <a:cubicBezTo>
                    <a:pt x="68" y="1"/>
                    <a:pt x="0" y="137"/>
                    <a:pt x="102" y="213"/>
                  </a:cubicBezTo>
                  <a:cubicBezTo>
                    <a:pt x="213" y="247"/>
                    <a:pt x="281" y="281"/>
                    <a:pt x="357" y="315"/>
                  </a:cubicBezTo>
                  <a:cubicBezTo>
                    <a:pt x="425" y="349"/>
                    <a:pt x="493" y="383"/>
                    <a:pt x="570" y="383"/>
                  </a:cubicBezTo>
                  <a:cubicBezTo>
                    <a:pt x="604" y="383"/>
                    <a:pt x="637" y="383"/>
                    <a:pt x="671" y="349"/>
                  </a:cubicBezTo>
                  <a:cubicBezTo>
                    <a:pt x="739" y="315"/>
                    <a:pt x="739" y="247"/>
                    <a:pt x="705" y="171"/>
                  </a:cubicBezTo>
                  <a:cubicBezTo>
                    <a:pt x="671" y="69"/>
                    <a:pt x="570" y="69"/>
                    <a:pt x="459" y="35"/>
                  </a:cubicBezTo>
                  <a:cubicBezTo>
                    <a:pt x="391" y="35"/>
                    <a:pt x="281"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6028605" y="972136"/>
              <a:ext cx="21697" cy="11869"/>
            </a:xfrm>
            <a:custGeom>
              <a:avLst/>
              <a:gdLst/>
              <a:ahLst/>
              <a:cxnLst/>
              <a:rect l="l" t="t" r="r" b="b"/>
              <a:pathLst>
                <a:path w="638" h="349" extrusionOk="0">
                  <a:moveTo>
                    <a:pt x="179" y="0"/>
                  </a:moveTo>
                  <a:cubicBezTo>
                    <a:pt x="34" y="0"/>
                    <a:pt x="0" y="212"/>
                    <a:pt x="145" y="246"/>
                  </a:cubicBezTo>
                  <a:cubicBezTo>
                    <a:pt x="247" y="280"/>
                    <a:pt x="323" y="314"/>
                    <a:pt x="425" y="348"/>
                  </a:cubicBezTo>
                  <a:lnTo>
                    <a:pt x="459" y="348"/>
                  </a:lnTo>
                  <a:cubicBezTo>
                    <a:pt x="535" y="348"/>
                    <a:pt x="603" y="314"/>
                    <a:pt x="637" y="246"/>
                  </a:cubicBezTo>
                  <a:cubicBezTo>
                    <a:pt x="637" y="178"/>
                    <a:pt x="603" y="68"/>
                    <a:pt x="501" y="68"/>
                  </a:cubicBezTo>
                  <a:cubicBezTo>
                    <a:pt x="391" y="34"/>
                    <a:pt x="323" y="34"/>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5968514" y="1038281"/>
              <a:ext cx="27750" cy="12175"/>
            </a:xfrm>
            <a:custGeom>
              <a:avLst/>
              <a:gdLst/>
              <a:ahLst/>
              <a:cxnLst/>
              <a:rect l="l" t="t" r="r" b="b"/>
              <a:pathLst>
                <a:path w="816" h="358" extrusionOk="0">
                  <a:moveTo>
                    <a:pt x="68" y="0"/>
                  </a:moveTo>
                  <a:cubicBezTo>
                    <a:pt x="34" y="0"/>
                    <a:pt x="0" y="68"/>
                    <a:pt x="34" y="102"/>
                  </a:cubicBezTo>
                  <a:cubicBezTo>
                    <a:pt x="213" y="179"/>
                    <a:pt x="425" y="357"/>
                    <a:pt x="637" y="357"/>
                  </a:cubicBezTo>
                  <a:lnTo>
                    <a:pt x="671" y="357"/>
                  </a:lnTo>
                  <a:cubicBezTo>
                    <a:pt x="739" y="315"/>
                    <a:pt x="816" y="247"/>
                    <a:pt x="739" y="179"/>
                  </a:cubicBezTo>
                  <a:cubicBezTo>
                    <a:pt x="569" y="68"/>
                    <a:pt x="281" y="34"/>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5946851" y="1094904"/>
              <a:ext cx="25166" cy="13331"/>
            </a:xfrm>
            <a:custGeom>
              <a:avLst/>
              <a:gdLst/>
              <a:ahLst/>
              <a:cxnLst/>
              <a:rect l="l" t="t" r="r" b="b"/>
              <a:pathLst>
                <a:path w="740" h="392" extrusionOk="0">
                  <a:moveTo>
                    <a:pt x="280" y="0"/>
                  </a:moveTo>
                  <a:lnTo>
                    <a:pt x="145" y="0"/>
                  </a:lnTo>
                  <a:cubicBezTo>
                    <a:pt x="68" y="0"/>
                    <a:pt x="34" y="34"/>
                    <a:pt x="0" y="102"/>
                  </a:cubicBezTo>
                  <a:cubicBezTo>
                    <a:pt x="0" y="179"/>
                    <a:pt x="34" y="247"/>
                    <a:pt x="102" y="247"/>
                  </a:cubicBezTo>
                  <a:cubicBezTo>
                    <a:pt x="247" y="281"/>
                    <a:pt x="357" y="315"/>
                    <a:pt x="493" y="349"/>
                  </a:cubicBezTo>
                  <a:lnTo>
                    <a:pt x="527" y="391"/>
                  </a:lnTo>
                  <a:cubicBezTo>
                    <a:pt x="603" y="391"/>
                    <a:pt x="637" y="349"/>
                    <a:pt x="671" y="315"/>
                  </a:cubicBezTo>
                  <a:lnTo>
                    <a:pt x="671" y="315"/>
                  </a:lnTo>
                  <a:cubicBezTo>
                    <a:pt x="705" y="281"/>
                    <a:pt x="739" y="213"/>
                    <a:pt x="705" y="179"/>
                  </a:cubicBezTo>
                  <a:lnTo>
                    <a:pt x="705" y="136"/>
                  </a:lnTo>
                  <a:cubicBezTo>
                    <a:pt x="705" y="102"/>
                    <a:pt x="637" y="34"/>
                    <a:pt x="603" y="34"/>
                  </a:cubicBezTo>
                  <a:cubicBezTo>
                    <a:pt x="493" y="0"/>
                    <a:pt x="391"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5903492" y="1065997"/>
              <a:ext cx="20575" cy="13331"/>
            </a:xfrm>
            <a:custGeom>
              <a:avLst/>
              <a:gdLst/>
              <a:ahLst/>
              <a:cxnLst/>
              <a:rect l="l" t="t" r="r" b="b"/>
              <a:pathLst>
                <a:path w="605" h="392" extrusionOk="0">
                  <a:moveTo>
                    <a:pt x="103" y="1"/>
                  </a:moveTo>
                  <a:cubicBezTo>
                    <a:pt x="69" y="1"/>
                    <a:pt x="35" y="35"/>
                    <a:pt x="1" y="103"/>
                  </a:cubicBezTo>
                  <a:cubicBezTo>
                    <a:pt x="1" y="179"/>
                    <a:pt x="35" y="213"/>
                    <a:pt x="103" y="247"/>
                  </a:cubicBezTo>
                  <a:cubicBezTo>
                    <a:pt x="179" y="281"/>
                    <a:pt x="247" y="315"/>
                    <a:pt x="315" y="315"/>
                  </a:cubicBezTo>
                  <a:cubicBezTo>
                    <a:pt x="358" y="349"/>
                    <a:pt x="392" y="392"/>
                    <a:pt x="460" y="392"/>
                  </a:cubicBezTo>
                  <a:cubicBezTo>
                    <a:pt x="494" y="392"/>
                    <a:pt x="494" y="392"/>
                    <a:pt x="528" y="349"/>
                  </a:cubicBezTo>
                  <a:cubicBezTo>
                    <a:pt x="570" y="315"/>
                    <a:pt x="604" y="281"/>
                    <a:pt x="604" y="213"/>
                  </a:cubicBezTo>
                  <a:cubicBezTo>
                    <a:pt x="570" y="137"/>
                    <a:pt x="460" y="103"/>
                    <a:pt x="392" y="69"/>
                  </a:cubicBezTo>
                  <a:cubicBezTo>
                    <a:pt x="315" y="69"/>
                    <a:pt x="247" y="35"/>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5896282" y="1116566"/>
              <a:ext cx="25166" cy="16800"/>
            </a:xfrm>
            <a:custGeom>
              <a:avLst/>
              <a:gdLst/>
              <a:ahLst/>
              <a:cxnLst/>
              <a:rect l="l" t="t" r="r" b="b"/>
              <a:pathLst>
                <a:path w="740" h="494" extrusionOk="0">
                  <a:moveTo>
                    <a:pt x="103" y="0"/>
                  </a:moveTo>
                  <a:cubicBezTo>
                    <a:pt x="35" y="0"/>
                    <a:pt x="1" y="136"/>
                    <a:pt x="69" y="179"/>
                  </a:cubicBezTo>
                  <a:cubicBezTo>
                    <a:pt x="179" y="247"/>
                    <a:pt x="281" y="315"/>
                    <a:pt x="391" y="391"/>
                  </a:cubicBezTo>
                  <a:cubicBezTo>
                    <a:pt x="459" y="459"/>
                    <a:pt x="527" y="493"/>
                    <a:pt x="604" y="493"/>
                  </a:cubicBezTo>
                  <a:cubicBezTo>
                    <a:pt x="638" y="493"/>
                    <a:pt x="638" y="493"/>
                    <a:pt x="672" y="459"/>
                  </a:cubicBezTo>
                  <a:cubicBezTo>
                    <a:pt x="706" y="459"/>
                    <a:pt x="740" y="425"/>
                    <a:pt x="740" y="425"/>
                  </a:cubicBezTo>
                  <a:cubicBezTo>
                    <a:pt x="740" y="281"/>
                    <a:pt x="672" y="213"/>
                    <a:pt x="527" y="136"/>
                  </a:cubicBezTo>
                  <a:cubicBezTo>
                    <a:pt x="425" y="68"/>
                    <a:pt x="281" y="34"/>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5856425" y="1098372"/>
              <a:ext cx="21697" cy="14487"/>
            </a:xfrm>
            <a:custGeom>
              <a:avLst/>
              <a:gdLst/>
              <a:ahLst/>
              <a:cxnLst/>
              <a:rect l="l" t="t" r="r" b="b"/>
              <a:pathLst>
                <a:path w="638" h="426" extrusionOk="0">
                  <a:moveTo>
                    <a:pt x="145" y="0"/>
                  </a:moveTo>
                  <a:cubicBezTo>
                    <a:pt x="77" y="0"/>
                    <a:pt x="0" y="145"/>
                    <a:pt x="111" y="213"/>
                  </a:cubicBezTo>
                  <a:cubicBezTo>
                    <a:pt x="179" y="247"/>
                    <a:pt x="255" y="323"/>
                    <a:pt x="323" y="357"/>
                  </a:cubicBezTo>
                  <a:cubicBezTo>
                    <a:pt x="357" y="391"/>
                    <a:pt x="391" y="391"/>
                    <a:pt x="425" y="425"/>
                  </a:cubicBezTo>
                  <a:lnTo>
                    <a:pt x="501" y="425"/>
                  </a:lnTo>
                  <a:lnTo>
                    <a:pt x="569" y="425"/>
                  </a:lnTo>
                  <a:cubicBezTo>
                    <a:pt x="603" y="391"/>
                    <a:pt x="637" y="357"/>
                    <a:pt x="637" y="323"/>
                  </a:cubicBezTo>
                  <a:cubicBezTo>
                    <a:pt x="569" y="247"/>
                    <a:pt x="535" y="179"/>
                    <a:pt x="467" y="145"/>
                  </a:cubicBezTo>
                  <a:cubicBezTo>
                    <a:pt x="391" y="111"/>
                    <a:pt x="289" y="77"/>
                    <a:pt x="213" y="34"/>
                  </a:cubicBezTo>
                  <a:cubicBezTo>
                    <a:pt x="179" y="0"/>
                    <a:pt x="179"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5721790" y="1139385"/>
              <a:ext cx="28940" cy="21697"/>
            </a:xfrm>
            <a:custGeom>
              <a:avLst/>
              <a:gdLst/>
              <a:ahLst/>
              <a:cxnLst/>
              <a:rect l="l" t="t" r="r" b="b"/>
              <a:pathLst>
                <a:path w="851" h="638" extrusionOk="0">
                  <a:moveTo>
                    <a:pt x="137" y="1"/>
                  </a:moveTo>
                  <a:cubicBezTo>
                    <a:pt x="35" y="1"/>
                    <a:pt x="1" y="102"/>
                    <a:pt x="69" y="179"/>
                  </a:cubicBezTo>
                  <a:cubicBezTo>
                    <a:pt x="179" y="247"/>
                    <a:pt x="281" y="315"/>
                    <a:pt x="391" y="425"/>
                  </a:cubicBezTo>
                  <a:cubicBezTo>
                    <a:pt x="459" y="493"/>
                    <a:pt x="527" y="638"/>
                    <a:pt x="672" y="638"/>
                  </a:cubicBezTo>
                  <a:lnTo>
                    <a:pt x="706" y="638"/>
                  </a:lnTo>
                  <a:cubicBezTo>
                    <a:pt x="774" y="638"/>
                    <a:pt x="850" y="570"/>
                    <a:pt x="816" y="493"/>
                  </a:cubicBezTo>
                  <a:cubicBezTo>
                    <a:pt x="774" y="357"/>
                    <a:pt x="638" y="281"/>
                    <a:pt x="527" y="213"/>
                  </a:cubicBezTo>
                  <a:cubicBezTo>
                    <a:pt x="425" y="145"/>
                    <a:pt x="315" y="69"/>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5685674" y="1089972"/>
              <a:ext cx="26322" cy="22887"/>
            </a:xfrm>
            <a:custGeom>
              <a:avLst/>
              <a:gdLst/>
              <a:ahLst/>
              <a:cxnLst/>
              <a:rect l="l" t="t" r="r" b="b"/>
              <a:pathLst>
                <a:path w="774" h="673" extrusionOk="0">
                  <a:moveTo>
                    <a:pt x="137" y="1"/>
                  </a:moveTo>
                  <a:cubicBezTo>
                    <a:pt x="69" y="1"/>
                    <a:pt x="1" y="111"/>
                    <a:pt x="69" y="179"/>
                  </a:cubicBezTo>
                  <a:cubicBezTo>
                    <a:pt x="103" y="281"/>
                    <a:pt x="213" y="392"/>
                    <a:pt x="315" y="494"/>
                  </a:cubicBezTo>
                  <a:cubicBezTo>
                    <a:pt x="392" y="570"/>
                    <a:pt x="494" y="672"/>
                    <a:pt x="638" y="672"/>
                  </a:cubicBezTo>
                  <a:lnTo>
                    <a:pt x="672" y="672"/>
                  </a:lnTo>
                  <a:cubicBezTo>
                    <a:pt x="706" y="672"/>
                    <a:pt x="774" y="604"/>
                    <a:pt x="774" y="536"/>
                  </a:cubicBezTo>
                  <a:cubicBezTo>
                    <a:pt x="774" y="392"/>
                    <a:pt x="638" y="281"/>
                    <a:pt x="527" y="213"/>
                  </a:cubicBezTo>
                  <a:cubicBezTo>
                    <a:pt x="392" y="145"/>
                    <a:pt x="281" y="69"/>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5739711" y="1102113"/>
              <a:ext cx="28906" cy="22853"/>
            </a:xfrm>
            <a:custGeom>
              <a:avLst/>
              <a:gdLst/>
              <a:ahLst/>
              <a:cxnLst/>
              <a:rect l="l" t="t" r="r" b="b"/>
              <a:pathLst>
                <a:path w="850" h="672" extrusionOk="0">
                  <a:moveTo>
                    <a:pt x="145" y="1"/>
                  </a:moveTo>
                  <a:cubicBezTo>
                    <a:pt x="77" y="1"/>
                    <a:pt x="0" y="69"/>
                    <a:pt x="34" y="137"/>
                  </a:cubicBezTo>
                  <a:cubicBezTo>
                    <a:pt x="77" y="213"/>
                    <a:pt x="111" y="247"/>
                    <a:pt x="145" y="315"/>
                  </a:cubicBezTo>
                  <a:cubicBezTo>
                    <a:pt x="179" y="349"/>
                    <a:pt x="247" y="425"/>
                    <a:pt x="289" y="459"/>
                  </a:cubicBezTo>
                  <a:cubicBezTo>
                    <a:pt x="323" y="493"/>
                    <a:pt x="391" y="527"/>
                    <a:pt x="425" y="604"/>
                  </a:cubicBezTo>
                  <a:cubicBezTo>
                    <a:pt x="502" y="638"/>
                    <a:pt x="570" y="672"/>
                    <a:pt x="637" y="672"/>
                  </a:cubicBezTo>
                  <a:lnTo>
                    <a:pt x="671" y="672"/>
                  </a:lnTo>
                  <a:cubicBezTo>
                    <a:pt x="816" y="672"/>
                    <a:pt x="850" y="527"/>
                    <a:pt x="782" y="425"/>
                  </a:cubicBezTo>
                  <a:cubicBezTo>
                    <a:pt x="748" y="391"/>
                    <a:pt x="714" y="349"/>
                    <a:pt x="637" y="315"/>
                  </a:cubicBezTo>
                  <a:cubicBezTo>
                    <a:pt x="603" y="281"/>
                    <a:pt x="536" y="247"/>
                    <a:pt x="502" y="213"/>
                  </a:cubicBezTo>
                  <a:cubicBezTo>
                    <a:pt x="391" y="137"/>
                    <a:pt x="289" y="69"/>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5808475" y="1121191"/>
              <a:ext cx="31219" cy="27750"/>
            </a:xfrm>
            <a:custGeom>
              <a:avLst/>
              <a:gdLst/>
              <a:ahLst/>
              <a:cxnLst/>
              <a:rect l="l" t="t" r="r" b="b"/>
              <a:pathLst>
                <a:path w="918" h="816" extrusionOk="0">
                  <a:moveTo>
                    <a:pt x="0" y="0"/>
                  </a:moveTo>
                  <a:lnTo>
                    <a:pt x="0" y="43"/>
                  </a:lnTo>
                  <a:cubicBezTo>
                    <a:pt x="68" y="111"/>
                    <a:pt x="102" y="213"/>
                    <a:pt x="136" y="323"/>
                  </a:cubicBezTo>
                  <a:cubicBezTo>
                    <a:pt x="213" y="391"/>
                    <a:pt x="246" y="468"/>
                    <a:pt x="314" y="536"/>
                  </a:cubicBezTo>
                  <a:cubicBezTo>
                    <a:pt x="425" y="637"/>
                    <a:pt x="561" y="816"/>
                    <a:pt x="739" y="816"/>
                  </a:cubicBezTo>
                  <a:lnTo>
                    <a:pt x="816" y="816"/>
                  </a:lnTo>
                  <a:cubicBezTo>
                    <a:pt x="850" y="782"/>
                    <a:pt x="918" y="714"/>
                    <a:pt x="918" y="637"/>
                  </a:cubicBezTo>
                  <a:cubicBezTo>
                    <a:pt x="884" y="468"/>
                    <a:pt x="705" y="391"/>
                    <a:pt x="561" y="289"/>
                  </a:cubicBezTo>
                  <a:cubicBezTo>
                    <a:pt x="459" y="213"/>
                    <a:pt x="391" y="179"/>
                    <a:pt x="314" y="145"/>
                  </a:cubicBezTo>
                  <a:cubicBezTo>
                    <a:pt x="213" y="111"/>
                    <a:pt x="102" y="77"/>
                    <a:pt x="0"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5642348" y="1059944"/>
              <a:ext cx="14487" cy="15643"/>
            </a:xfrm>
            <a:custGeom>
              <a:avLst/>
              <a:gdLst/>
              <a:ahLst/>
              <a:cxnLst/>
              <a:rect l="l" t="t" r="r" b="b"/>
              <a:pathLst>
                <a:path w="426" h="460" extrusionOk="0">
                  <a:moveTo>
                    <a:pt x="103" y="0"/>
                  </a:moveTo>
                  <a:lnTo>
                    <a:pt x="69" y="0"/>
                  </a:lnTo>
                  <a:cubicBezTo>
                    <a:pt x="35" y="34"/>
                    <a:pt x="1" y="102"/>
                    <a:pt x="35" y="145"/>
                  </a:cubicBezTo>
                  <a:lnTo>
                    <a:pt x="35" y="213"/>
                  </a:lnTo>
                  <a:cubicBezTo>
                    <a:pt x="69" y="247"/>
                    <a:pt x="69" y="247"/>
                    <a:pt x="69" y="281"/>
                  </a:cubicBezTo>
                  <a:cubicBezTo>
                    <a:pt x="103" y="315"/>
                    <a:pt x="137" y="391"/>
                    <a:pt x="179" y="425"/>
                  </a:cubicBezTo>
                  <a:cubicBezTo>
                    <a:pt x="179" y="459"/>
                    <a:pt x="213" y="459"/>
                    <a:pt x="247" y="459"/>
                  </a:cubicBezTo>
                  <a:cubicBezTo>
                    <a:pt x="281" y="459"/>
                    <a:pt x="315" y="459"/>
                    <a:pt x="349" y="425"/>
                  </a:cubicBezTo>
                  <a:cubicBezTo>
                    <a:pt x="425" y="391"/>
                    <a:pt x="425" y="315"/>
                    <a:pt x="391" y="247"/>
                  </a:cubicBezTo>
                  <a:cubicBezTo>
                    <a:pt x="391" y="179"/>
                    <a:pt x="315" y="145"/>
                    <a:pt x="281" y="102"/>
                  </a:cubicBezTo>
                  <a:cubicBezTo>
                    <a:pt x="247" y="68"/>
                    <a:pt x="247" y="68"/>
                    <a:pt x="213" y="34"/>
                  </a:cubicBezTo>
                  <a:cubicBezTo>
                    <a:pt x="179" y="0"/>
                    <a:pt x="137" y="0"/>
                    <a:pt x="103" y="0"/>
                  </a:cubicBezTo>
                  <a:close/>
                </a:path>
              </a:pathLst>
            </a:custGeom>
            <a:solidFill>
              <a:srgbClr val="F49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5803544" y="1209305"/>
              <a:ext cx="26628" cy="19078"/>
            </a:xfrm>
            <a:custGeom>
              <a:avLst/>
              <a:gdLst/>
              <a:ahLst/>
              <a:cxnLst/>
              <a:rect l="l" t="t" r="r" b="b"/>
              <a:pathLst>
                <a:path w="783" h="561" extrusionOk="0">
                  <a:moveTo>
                    <a:pt x="179" y="0"/>
                  </a:moveTo>
                  <a:cubicBezTo>
                    <a:pt x="69" y="0"/>
                    <a:pt x="1" y="102"/>
                    <a:pt x="69" y="170"/>
                  </a:cubicBezTo>
                  <a:cubicBezTo>
                    <a:pt x="145" y="281"/>
                    <a:pt x="247" y="349"/>
                    <a:pt x="358" y="425"/>
                  </a:cubicBezTo>
                  <a:cubicBezTo>
                    <a:pt x="425" y="493"/>
                    <a:pt x="536" y="561"/>
                    <a:pt x="638" y="561"/>
                  </a:cubicBezTo>
                  <a:lnTo>
                    <a:pt x="672" y="561"/>
                  </a:lnTo>
                  <a:cubicBezTo>
                    <a:pt x="748" y="527"/>
                    <a:pt x="782" y="493"/>
                    <a:pt x="748" y="425"/>
                  </a:cubicBezTo>
                  <a:cubicBezTo>
                    <a:pt x="706" y="349"/>
                    <a:pt x="570" y="247"/>
                    <a:pt x="493" y="213"/>
                  </a:cubicBezTo>
                  <a:cubicBezTo>
                    <a:pt x="425" y="170"/>
                    <a:pt x="324" y="102"/>
                    <a:pt x="247" y="34"/>
                  </a:cubicBezTo>
                  <a:cubicBezTo>
                    <a:pt x="213" y="0"/>
                    <a:pt x="17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5830137" y="1189955"/>
              <a:ext cx="34994" cy="22853"/>
            </a:xfrm>
            <a:custGeom>
              <a:avLst/>
              <a:gdLst/>
              <a:ahLst/>
              <a:cxnLst/>
              <a:rect l="l" t="t" r="r" b="b"/>
              <a:pathLst>
                <a:path w="1029" h="672" extrusionOk="0">
                  <a:moveTo>
                    <a:pt x="179" y="0"/>
                  </a:moveTo>
                  <a:cubicBezTo>
                    <a:pt x="68" y="0"/>
                    <a:pt x="0" y="102"/>
                    <a:pt x="68" y="213"/>
                  </a:cubicBezTo>
                  <a:cubicBezTo>
                    <a:pt x="179" y="314"/>
                    <a:pt x="281" y="425"/>
                    <a:pt x="425" y="493"/>
                  </a:cubicBezTo>
                  <a:cubicBezTo>
                    <a:pt x="561" y="569"/>
                    <a:pt x="671" y="671"/>
                    <a:pt x="850" y="671"/>
                  </a:cubicBezTo>
                  <a:lnTo>
                    <a:pt x="850" y="671"/>
                  </a:lnTo>
                  <a:cubicBezTo>
                    <a:pt x="986" y="671"/>
                    <a:pt x="1028" y="569"/>
                    <a:pt x="986" y="459"/>
                  </a:cubicBezTo>
                  <a:cubicBezTo>
                    <a:pt x="918" y="314"/>
                    <a:pt x="739" y="247"/>
                    <a:pt x="603" y="179"/>
                  </a:cubicBezTo>
                  <a:cubicBezTo>
                    <a:pt x="459" y="102"/>
                    <a:pt x="349" y="34"/>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5908423" y="1240490"/>
              <a:ext cx="31219" cy="17956"/>
            </a:xfrm>
            <a:custGeom>
              <a:avLst/>
              <a:gdLst/>
              <a:ahLst/>
              <a:cxnLst/>
              <a:rect l="l" t="t" r="r" b="b"/>
              <a:pathLst>
                <a:path w="918" h="528" extrusionOk="0">
                  <a:moveTo>
                    <a:pt x="213" y="1"/>
                  </a:moveTo>
                  <a:lnTo>
                    <a:pt x="102" y="1"/>
                  </a:lnTo>
                  <a:cubicBezTo>
                    <a:pt x="34" y="35"/>
                    <a:pt x="0" y="145"/>
                    <a:pt x="68" y="213"/>
                  </a:cubicBezTo>
                  <a:cubicBezTo>
                    <a:pt x="136" y="315"/>
                    <a:pt x="247" y="358"/>
                    <a:pt x="349" y="425"/>
                  </a:cubicBezTo>
                  <a:cubicBezTo>
                    <a:pt x="459" y="459"/>
                    <a:pt x="561" y="527"/>
                    <a:pt x="705" y="527"/>
                  </a:cubicBezTo>
                  <a:lnTo>
                    <a:pt x="705" y="527"/>
                  </a:lnTo>
                  <a:cubicBezTo>
                    <a:pt x="884" y="527"/>
                    <a:pt x="918" y="358"/>
                    <a:pt x="807" y="213"/>
                  </a:cubicBezTo>
                  <a:cubicBezTo>
                    <a:pt x="739" y="145"/>
                    <a:pt x="595" y="103"/>
                    <a:pt x="493" y="35"/>
                  </a:cubicBezTo>
                  <a:cubicBezTo>
                    <a:pt x="383" y="35"/>
                    <a:pt x="281"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5885298" y="1181555"/>
              <a:ext cx="30369" cy="17956"/>
            </a:xfrm>
            <a:custGeom>
              <a:avLst/>
              <a:gdLst/>
              <a:ahLst/>
              <a:cxnLst/>
              <a:rect l="l" t="t" r="r" b="b"/>
              <a:pathLst>
                <a:path w="893" h="528" extrusionOk="0">
                  <a:moveTo>
                    <a:pt x="145" y="1"/>
                  </a:moveTo>
                  <a:cubicBezTo>
                    <a:pt x="77" y="1"/>
                    <a:pt x="1" y="103"/>
                    <a:pt x="111" y="137"/>
                  </a:cubicBezTo>
                  <a:cubicBezTo>
                    <a:pt x="213" y="213"/>
                    <a:pt x="324" y="281"/>
                    <a:pt x="426" y="349"/>
                  </a:cubicBezTo>
                  <a:cubicBezTo>
                    <a:pt x="468" y="392"/>
                    <a:pt x="502" y="426"/>
                    <a:pt x="536" y="460"/>
                  </a:cubicBezTo>
                  <a:cubicBezTo>
                    <a:pt x="604" y="494"/>
                    <a:pt x="680" y="527"/>
                    <a:pt x="714" y="527"/>
                  </a:cubicBezTo>
                  <a:lnTo>
                    <a:pt x="748" y="527"/>
                  </a:lnTo>
                  <a:cubicBezTo>
                    <a:pt x="816" y="527"/>
                    <a:pt x="893" y="460"/>
                    <a:pt x="850" y="392"/>
                  </a:cubicBezTo>
                  <a:cubicBezTo>
                    <a:pt x="816" y="315"/>
                    <a:pt x="782" y="281"/>
                    <a:pt x="714" y="213"/>
                  </a:cubicBezTo>
                  <a:cubicBezTo>
                    <a:pt x="680" y="179"/>
                    <a:pt x="604" y="179"/>
                    <a:pt x="536" y="137"/>
                  </a:cubicBezTo>
                  <a:cubicBezTo>
                    <a:pt x="426" y="69"/>
                    <a:pt x="290" y="35"/>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5960114" y="1221139"/>
              <a:ext cx="21731" cy="12175"/>
            </a:xfrm>
            <a:custGeom>
              <a:avLst/>
              <a:gdLst/>
              <a:ahLst/>
              <a:cxnLst/>
              <a:rect l="l" t="t" r="r" b="b"/>
              <a:pathLst>
                <a:path w="639" h="358" extrusionOk="0">
                  <a:moveTo>
                    <a:pt x="35" y="1"/>
                  </a:moveTo>
                  <a:cubicBezTo>
                    <a:pt x="1" y="1"/>
                    <a:pt x="1" y="77"/>
                    <a:pt x="35" y="111"/>
                  </a:cubicBezTo>
                  <a:cubicBezTo>
                    <a:pt x="137" y="179"/>
                    <a:pt x="281" y="289"/>
                    <a:pt x="392" y="357"/>
                  </a:cubicBezTo>
                  <a:lnTo>
                    <a:pt x="460" y="357"/>
                  </a:lnTo>
                  <a:lnTo>
                    <a:pt x="562" y="357"/>
                  </a:lnTo>
                  <a:lnTo>
                    <a:pt x="562" y="357"/>
                  </a:lnTo>
                  <a:cubicBezTo>
                    <a:pt x="604" y="323"/>
                    <a:pt x="638" y="289"/>
                    <a:pt x="638" y="247"/>
                  </a:cubicBezTo>
                  <a:lnTo>
                    <a:pt x="638" y="213"/>
                  </a:lnTo>
                  <a:cubicBezTo>
                    <a:pt x="604" y="145"/>
                    <a:pt x="604" y="111"/>
                    <a:pt x="528" y="77"/>
                  </a:cubicBezTo>
                  <a:cubicBezTo>
                    <a:pt x="426" y="35"/>
                    <a:pt x="349" y="35"/>
                    <a:pt x="281" y="1"/>
                  </a:cubicBezTo>
                  <a:lnTo>
                    <a:pt x="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5934710" y="1158736"/>
              <a:ext cx="44516" cy="21697"/>
            </a:xfrm>
            <a:custGeom>
              <a:avLst/>
              <a:gdLst/>
              <a:ahLst/>
              <a:cxnLst/>
              <a:rect l="l" t="t" r="r" b="b"/>
              <a:pathLst>
                <a:path w="1309" h="638" extrusionOk="0">
                  <a:moveTo>
                    <a:pt x="289" y="1"/>
                  </a:moveTo>
                  <a:lnTo>
                    <a:pt x="145" y="1"/>
                  </a:lnTo>
                  <a:cubicBezTo>
                    <a:pt x="77" y="1"/>
                    <a:pt x="0" y="137"/>
                    <a:pt x="111" y="213"/>
                  </a:cubicBezTo>
                  <a:cubicBezTo>
                    <a:pt x="289" y="281"/>
                    <a:pt x="459" y="349"/>
                    <a:pt x="637" y="425"/>
                  </a:cubicBezTo>
                  <a:cubicBezTo>
                    <a:pt x="816" y="527"/>
                    <a:pt x="960" y="638"/>
                    <a:pt x="1173" y="638"/>
                  </a:cubicBezTo>
                  <a:lnTo>
                    <a:pt x="1173" y="638"/>
                  </a:lnTo>
                  <a:cubicBezTo>
                    <a:pt x="1241" y="595"/>
                    <a:pt x="1309" y="527"/>
                    <a:pt x="1275" y="459"/>
                  </a:cubicBezTo>
                  <a:cubicBezTo>
                    <a:pt x="1139" y="137"/>
                    <a:pt x="671"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5094623" y="501507"/>
              <a:ext cx="756055" cy="707832"/>
            </a:xfrm>
            <a:custGeom>
              <a:avLst/>
              <a:gdLst/>
              <a:ahLst/>
              <a:cxnLst/>
              <a:rect l="l" t="t" r="r" b="b"/>
              <a:pathLst>
                <a:path w="22232" h="20814" extrusionOk="0">
                  <a:moveTo>
                    <a:pt x="13414" y="1"/>
                  </a:moveTo>
                  <a:cubicBezTo>
                    <a:pt x="11783" y="1"/>
                    <a:pt x="10976" y="5412"/>
                    <a:pt x="11078" y="8708"/>
                  </a:cubicBezTo>
                  <a:cubicBezTo>
                    <a:pt x="10831" y="8419"/>
                    <a:pt x="10585" y="8105"/>
                    <a:pt x="10296" y="7816"/>
                  </a:cubicBezTo>
                  <a:cubicBezTo>
                    <a:pt x="9311" y="6720"/>
                    <a:pt x="8215" y="5735"/>
                    <a:pt x="6941" y="4919"/>
                  </a:cubicBezTo>
                  <a:cubicBezTo>
                    <a:pt x="6125" y="4384"/>
                    <a:pt x="5165" y="3747"/>
                    <a:pt x="4137" y="3611"/>
                  </a:cubicBezTo>
                  <a:cubicBezTo>
                    <a:pt x="4035" y="3569"/>
                    <a:pt x="3925" y="3569"/>
                    <a:pt x="3823" y="3569"/>
                  </a:cubicBezTo>
                  <a:cubicBezTo>
                    <a:pt x="3186" y="3569"/>
                    <a:pt x="2583" y="3858"/>
                    <a:pt x="2481" y="4495"/>
                  </a:cubicBezTo>
                  <a:cubicBezTo>
                    <a:pt x="2404" y="5098"/>
                    <a:pt x="2693" y="5735"/>
                    <a:pt x="3075" y="6228"/>
                  </a:cubicBezTo>
                  <a:cubicBezTo>
                    <a:pt x="3466" y="6652"/>
                    <a:pt x="4035" y="7222"/>
                    <a:pt x="4605" y="7468"/>
                  </a:cubicBezTo>
                  <a:cubicBezTo>
                    <a:pt x="4605" y="7468"/>
                    <a:pt x="3075" y="6797"/>
                    <a:pt x="1844" y="6797"/>
                  </a:cubicBezTo>
                  <a:cubicBezTo>
                    <a:pt x="1096" y="6797"/>
                    <a:pt x="459" y="7043"/>
                    <a:pt x="315" y="7859"/>
                  </a:cubicBezTo>
                  <a:cubicBezTo>
                    <a:pt x="0" y="9558"/>
                    <a:pt x="5879" y="10934"/>
                    <a:pt x="9166" y="11002"/>
                  </a:cubicBezTo>
                  <a:cubicBezTo>
                    <a:pt x="8036" y="11783"/>
                    <a:pt x="6975" y="12667"/>
                    <a:pt x="6015" y="13695"/>
                  </a:cubicBezTo>
                  <a:cubicBezTo>
                    <a:pt x="5344" y="14442"/>
                    <a:pt x="4562" y="15249"/>
                    <a:pt x="4248" y="16277"/>
                  </a:cubicBezTo>
                  <a:cubicBezTo>
                    <a:pt x="4035" y="16991"/>
                    <a:pt x="4180" y="17798"/>
                    <a:pt x="4851" y="18052"/>
                  </a:cubicBezTo>
                  <a:cubicBezTo>
                    <a:pt x="5029" y="18086"/>
                    <a:pt x="5199" y="18120"/>
                    <a:pt x="5344" y="18120"/>
                  </a:cubicBezTo>
                  <a:cubicBezTo>
                    <a:pt x="5802" y="18120"/>
                    <a:pt x="6261" y="17942"/>
                    <a:pt x="6652" y="17730"/>
                  </a:cubicBezTo>
                  <a:cubicBezTo>
                    <a:pt x="7153" y="17415"/>
                    <a:pt x="7824" y="16948"/>
                    <a:pt x="8138" y="16455"/>
                  </a:cubicBezTo>
                  <a:lnTo>
                    <a:pt x="8138" y="16455"/>
                  </a:lnTo>
                  <a:cubicBezTo>
                    <a:pt x="8138" y="16455"/>
                    <a:pt x="6371" y="20066"/>
                    <a:pt x="8385" y="20771"/>
                  </a:cubicBezTo>
                  <a:cubicBezTo>
                    <a:pt x="8461" y="20813"/>
                    <a:pt x="8529" y="20813"/>
                    <a:pt x="8597" y="20813"/>
                  </a:cubicBezTo>
                  <a:cubicBezTo>
                    <a:pt x="10084" y="20813"/>
                    <a:pt x="11647" y="15963"/>
                    <a:pt x="12318" y="12845"/>
                  </a:cubicBezTo>
                  <a:cubicBezTo>
                    <a:pt x="13133" y="13805"/>
                    <a:pt x="14085" y="14655"/>
                    <a:pt x="15113" y="15428"/>
                  </a:cubicBezTo>
                  <a:cubicBezTo>
                    <a:pt x="15894" y="15997"/>
                    <a:pt x="16812" y="16668"/>
                    <a:pt x="17840" y="16880"/>
                  </a:cubicBezTo>
                  <a:cubicBezTo>
                    <a:pt x="17984" y="16914"/>
                    <a:pt x="18120" y="16914"/>
                    <a:pt x="18264" y="16914"/>
                  </a:cubicBezTo>
                  <a:cubicBezTo>
                    <a:pt x="18833" y="16914"/>
                    <a:pt x="19394" y="16668"/>
                    <a:pt x="19539" y="16065"/>
                  </a:cubicBezTo>
                  <a:cubicBezTo>
                    <a:pt x="19640" y="15504"/>
                    <a:pt x="19394" y="14824"/>
                    <a:pt x="19046" y="14332"/>
                  </a:cubicBezTo>
                  <a:cubicBezTo>
                    <a:pt x="18689" y="13873"/>
                    <a:pt x="18154" y="13270"/>
                    <a:pt x="17593" y="12990"/>
                  </a:cubicBezTo>
                  <a:lnTo>
                    <a:pt x="17593" y="12990"/>
                  </a:lnTo>
                  <a:cubicBezTo>
                    <a:pt x="17593" y="12990"/>
                    <a:pt x="19182" y="13805"/>
                    <a:pt x="20456" y="13805"/>
                  </a:cubicBezTo>
                  <a:cubicBezTo>
                    <a:pt x="21127" y="13805"/>
                    <a:pt x="21730" y="13550"/>
                    <a:pt x="21875" y="12845"/>
                  </a:cubicBezTo>
                  <a:cubicBezTo>
                    <a:pt x="22231" y="11427"/>
                    <a:pt x="18086" y="9982"/>
                    <a:pt x="14832" y="9413"/>
                  </a:cubicBezTo>
                  <a:cubicBezTo>
                    <a:pt x="15648" y="8496"/>
                    <a:pt x="16353" y="7468"/>
                    <a:pt x="16956" y="6330"/>
                  </a:cubicBezTo>
                  <a:cubicBezTo>
                    <a:pt x="17449" y="5480"/>
                    <a:pt x="17984" y="4495"/>
                    <a:pt x="18052" y="3433"/>
                  </a:cubicBezTo>
                  <a:cubicBezTo>
                    <a:pt x="18086" y="2685"/>
                    <a:pt x="17729" y="1912"/>
                    <a:pt x="16990" y="1870"/>
                  </a:cubicBezTo>
                  <a:lnTo>
                    <a:pt x="16880" y="1870"/>
                  </a:lnTo>
                  <a:cubicBezTo>
                    <a:pt x="16353" y="1870"/>
                    <a:pt x="15750" y="2193"/>
                    <a:pt x="15359" y="2617"/>
                  </a:cubicBezTo>
                  <a:cubicBezTo>
                    <a:pt x="14934" y="3008"/>
                    <a:pt x="14442" y="3611"/>
                    <a:pt x="14229" y="4206"/>
                  </a:cubicBezTo>
                  <a:lnTo>
                    <a:pt x="14229" y="4206"/>
                  </a:lnTo>
                  <a:cubicBezTo>
                    <a:pt x="14297" y="3926"/>
                    <a:pt x="15537" y="171"/>
                    <a:pt x="13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5491831" y="650596"/>
              <a:ext cx="137254" cy="203399"/>
            </a:xfrm>
            <a:custGeom>
              <a:avLst/>
              <a:gdLst/>
              <a:ahLst/>
              <a:cxnLst/>
              <a:rect l="l" t="t" r="r" b="b"/>
              <a:pathLst>
                <a:path w="4036" h="5981" extrusionOk="0">
                  <a:moveTo>
                    <a:pt x="2014" y="1631"/>
                  </a:moveTo>
                  <a:lnTo>
                    <a:pt x="2014" y="1631"/>
                  </a:lnTo>
                  <a:cubicBezTo>
                    <a:pt x="2091" y="2022"/>
                    <a:pt x="2057" y="2447"/>
                    <a:pt x="1844" y="2795"/>
                  </a:cubicBezTo>
                  <a:cubicBezTo>
                    <a:pt x="1802" y="2838"/>
                    <a:pt x="1666" y="3118"/>
                    <a:pt x="1521" y="3118"/>
                  </a:cubicBezTo>
                  <a:cubicBezTo>
                    <a:pt x="1487" y="3118"/>
                    <a:pt x="1419" y="3084"/>
                    <a:pt x="1377" y="3007"/>
                  </a:cubicBezTo>
                  <a:cubicBezTo>
                    <a:pt x="1343" y="2906"/>
                    <a:pt x="1487" y="2625"/>
                    <a:pt x="1521" y="2515"/>
                  </a:cubicBezTo>
                  <a:cubicBezTo>
                    <a:pt x="1632" y="2200"/>
                    <a:pt x="1802" y="1912"/>
                    <a:pt x="2014" y="1631"/>
                  </a:cubicBezTo>
                  <a:close/>
                  <a:moveTo>
                    <a:pt x="1165" y="0"/>
                  </a:moveTo>
                  <a:cubicBezTo>
                    <a:pt x="1097" y="0"/>
                    <a:pt x="1063" y="0"/>
                    <a:pt x="995" y="34"/>
                  </a:cubicBezTo>
                  <a:cubicBezTo>
                    <a:pt x="672" y="145"/>
                    <a:pt x="570" y="569"/>
                    <a:pt x="459" y="816"/>
                  </a:cubicBezTo>
                  <a:cubicBezTo>
                    <a:pt x="315" y="1207"/>
                    <a:pt x="281" y="1631"/>
                    <a:pt x="213" y="2022"/>
                  </a:cubicBezTo>
                  <a:cubicBezTo>
                    <a:pt x="103" y="3050"/>
                    <a:pt x="1" y="4146"/>
                    <a:pt x="145" y="5208"/>
                  </a:cubicBezTo>
                  <a:cubicBezTo>
                    <a:pt x="145" y="5242"/>
                    <a:pt x="145" y="5242"/>
                    <a:pt x="179" y="5242"/>
                  </a:cubicBezTo>
                  <a:cubicBezTo>
                    <a:pt x="179" y="5242"/>
                    <a:pt x="213" y="5242"/>
                    <a:pt x="213" y="5208"/>
                  </a:cubicBezTo>
                  <a:cubicBezTo>
                    <a:pt x="281" y="3789"/>
                    <a:pt x="145" y="2234"/>
                    <a:pt x="638" y="884"/>
                  </a:cubicBezTo>
                  <a:cubicBezTo>
                    <a:pt x="672" y="748"/>
                    <a:pt x="740" y="569"/>
                    <a:pt x="816" y="425"/>
                  </a:cubicBezTo>
                  <a:cubicBezTo>
                    <a:pt x="918" y="289"/>
                    <a:pt x="1029" y="247"/>
                    <a:pt x="1131" y="247"/>
                  </a:cubicBezTo>
                  <a:cubicBezTo>
                    <a:pt x="1309" y="247"/>
                    <a:pt x="1521" y="391"/>
                    <a:pt x="1632" y="569"/>
                  </a:cubicBezTo>
                  <a:cubicBezTo>
                    <a:pt x="1802" y="816"/>
                    <a:pt x="1912" y="1096"/>
                    <a:pt x="1980" y="1419"/>
                  </a:cubicBezTo>
                  <a:cubicBezTo>
                    <a:pt x="1589" y="1776"/>
                    <a:pt x="1165" y="2447"/>
                    <a:pt x="1165" y="3007"/>
                  </a:cubicBezTo>
                  <a:cubicBezTo>
                    <a:pt x="1207" y="3262"/>
                    <a:pt x="1309" y="3364"/>
                    <a:pt x="1419" y="3364"/>
                  </a:cubicBezTo>
                  <a:cubicBezTo>
                    <a:pt x="1632" y="3364"/>
                    <a:pt x="1844" y="3186"/>
                    <a:pt x="1980" y="3007"/>
                  </a:cubicBezTo>
                  <a:cubicBezTo>
                    <a:pt x="2269" y="2549"/>
                    <a:pt x="2303" y="1988"/>
                    <a:pt x="2192" y="1487"/>
                  </a:cubicBezTo>
                  <a:cubicBezTo>
                    <a:pt x="2405" y="1308"/>
                    <a:pt x="2617" y="1173"/>
                    <a:pt x="2864" y="1096"/>
                  </a:cubicBezTo>
                  <a:cubicBezTo>
                    <a:pt x="2974" y="1062"/>
                    <a:pt x="3042" y="1062"/>
                    <a:pt x="3118" y="1062"/>
                  </a:cubicBezTo>
                  <a:cubicBezTo>
                    <a:pt x="3577" y="1062"/>
                    <a:pt x="3611" y="1631"/>
                    <a:pt x="3433" y="2022"/>
                  </a:cubicBezTo>
                  <a:cubicBezTo>
                    <a:pt x="3288" y="2268"/>
                    <a:pt x="3118" y="2515"/>
                    <a:pt x="2940" y="2761"/>
                  </a:cubicBezTo>
                  <a:cubicBezTo>
                    <a:pt x="2192" y="3899"/>
                    <a:pt x="1275" y="4919"/>
                    <a:pt x="179" y="5734"/>
                  </a:cubicBezTo>
                  <a:cubicBezTo>
                    <a:pt x="69" y="5811"/>
                    <a:pt x="145" y="5981"/>
                    <a:pt x="247" y="5981"/>
                  </a:cubicBezTo>
                  <a:cubicBezTo>
                    <a:pt x="281" y="5981"/>
                    <a:pt x="281" y="5981"/>
                    <a:pt x="315" y="5947"/>
                  </a:cubicBezTo>
                  <a:cubicBezTo>
                    <a:pt x="1555" y="4995"/>
                    <a:pt x="2651" y="3823"/>
                    <a:pt x="3433" y="2447"/>
                  </a:cubicBezTo>
                  <a:cubicBezTo>
                    <a:pt x="3679" y="2022"/>
                    <a:pt x="4036" y="1308"/>
                    <a:pt x="3501" y="926"/>
                  </a:cubicBezTo>
                  <a:cubicBezTo>
                    <a:pt x="3365" y="850"/>
                    <a:pt x="3254" y="816"/>
                    <a:pt x="3118" y="816"/>
                  </a:cubicBezTo>
                  <a:cubicBezTo>
                    <a:pt x="2796" y="816"/>
                    <a:pt x="2405" y="1062"/>
                    <a:pt x="2158" y="1275"/>
                  </a:cubicBezTo>
                  <a:cubicBezTo>
                    <a:pt x="2124" y="1173"/>
                    <a:pt x="2091" y="1062"/>
                    <a:pt x="2057" y="960"/>
                  </a:cubicBezTo>
                  <a:cubicBezTo>
                    <a:pt x="1912" y="603"/>
                    <a:pt x="1589"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5217390" y="721671"/>
              <a:ext cx="262334" cy="136098"/>
            </a:xfrm>
            <a:custGeom>
              <a:avLst/>
              <a:gdLst/>
              <a:ahLst/>
              <a:cxnLst/>
              <a:rect l="l" t="t" r="r" b="b"/>
              <a:pathLst>
                <a:path w="7714" h="4002" extrusionOk="0">
                  <a:moveTo>
                    <a:pt x="2761" y="1631"/>
                  </a:moveTo>
                  <a:lnTo>
                    <a:pt x="2761" y="1631"/>
                  </a:lnTo>
                  <a:cubicBezTo>
                    <a:pt x="3042" y="1665"/>
                    <a:pt x="3331" y="1733"/>
                    <a:pt x="3611" y="1843"/>
                  </a:cubicBezTo>
                  <a:cubicBezTo>
                    <a:pt x="3823" y="1911"/>
                    <a:pt x="4036" y="1945"/>
                    <a:pt x="4070" y="2192"/>
                  </a:cubicBezTo>
                  <a:cubicBezTo>
                    <a:pt x="4104" y="2302"/>
                    <a:pt x="4104" y="2336"/>
                    <a:pt x="4070" y="2336"/>
                  </a:cubicBezTo>
                  <a:cubicBezTo>
                    <a:pt x="4070" y="2336"/>
                    <a:pt x="4036" y="2302"/>
                    <a:pt x="3968" y="2302"/>
                  </a:cubicBezTo>
                  <a:cubicBezTo>
                    <a:pt x="3925" y="2302"/>
                    <a:pt x="3823" y="2268"/>
                    <a:pt x="3789" y="2234"/>
                  </a:cubicBezTo>
                  <a:cubicBezTo>
                    <a:pt x="3501" y="2124"/>
                    <a:pt x="3220" y="1979"/>
                    <a:pt x="2974" y="1767"/>
                  </a:cubicBezTo>
                  <a:cubicBezTo>
                    <a:pt x="2906" y="1733"/>
                    <a:pt x="2829" y="1699"/>
                    <a:pt x="2761" y="1631"/>
                  </a:cubicBezTo>
                  <a:close/>
                  <a:moveTo>
                    <a:pt x="2269" y="0"/>
                  </a:moveTo>
                  <a:cubicBezTo>
                    <a:pt x="1912" y="0"/>
                    <a:pt x="1589" y="110"/>
                    <a:pt x="1666" y="493"/>
                  </a:cubicBezTo>
                  <a:cubicBezTo>
                    <a:pt x="1666" y="816"/>
                    <a:pt x="1912" y="1096"/>
                    <a:pt x="2124" y="1342"/>
                  </a:cubicBezTo>
                  <a:cubicBezTo>
                    <a:pt x="2056" y="1308"/>
                    <a:pt x="1946" y="1308"/>
                    <a:pt x="1878" y="1308"/>
                  </a:cubicBezTo>
                  <a:lnTo>
                    <a:pt x="1700" y="1308"/>
                  </a:lnTo>
                  <a:cubicBezTo>
                    <a:pt x="1309" y="1342"/>
                    <a:pt x="850" y="1342"/>
                    <a:pt x="527" y="1597"/>
                  </a:cubicBezTo>
                  <a:cubicBezTo>
                    <a:pt x="1" y="2022"/>
                    <a:pt x="281" y="2582"/>
                    <a:pt x="740" y="2871"/>
                  </a:cubicBezTo>
                  <a:cubicBezTo>
                    <a:pt x="1632" y="3330"/>
                    <a:pt x="2694" y="3610"/>
                    <a:pt x="3645" y="3789"/>
                  </a:cubicBezTo>
                  <a:cubicBezTo>
                    <a:pt x="4426" y="3933"/>
                    <a:pt x="5242" y="4001"/>
                    <a:pt x="6015" y="4001"/>
                  </a:cubicBezTo>
                  <a:lnTo>
                    <a:pt x="6898" y="4001"/>
                  </a:lnTo>
                  <a:cubicBezTo>
                    <a:pt x="7043" y="3967"/>
                    <a:pt x="7077" y="3755"/>
                    <a:pt x="6941" y="3755"/>
                  </a:cubicBezTo>
                  <a:lnTo>
                    <a:pt x="6898" y="3755"/>
                  </a:lnTo>
                  <a:cubicBezTo>
                    <a:pt x="6618" y="3755"/>
                    <a:pt x="6338" y="3789"/>
                    <a:pt x="6015" y="3789"/>
                  </a:cubicBezTo>
                  <a:cubicBezTo>
                    <a:pt x="4987" y="3789"/>
                    <a:pt x="3968" y="3644"/>
                    <a:pt x="2974" y="3398"/>
                  </a:cubicBezTo>
                  <a:cubicBezTo>
                    <a:pt x="2303" y="3220"/>
                    <a:pt x="1666" y="3007"/>
                    <a:pt x="1063" y="2727"/>
                  </a:cubicBezTo>
                  <a:cubicBezTo>
                    <a:pt x="782" y="2616"/>
                    <a:pt x="425" y="2447"/>
                    <a:pt x="493" y="2090"/>
                  </a:cubicBezTo>
                  <a:cubicBezTo>
                    <a:pt x="604" y="1597"/>
                    <a:pt x="1241" y="1597"/>
                    <a:pt x="1632" y="1555"/>
                  </a:cubicBezTo>
                  <a:lnTo>
                    <a:pt x="1878" y="1555"/>
                  </a:lnTo>
                  <a:cubicBezTo>
                    <a:pt x="2056" y="1555"/>
                    <a:pt x="2192" y="1555"/>
                    <a:pt x="2371" y="1597"/>
                  </a:cubicBezTo>
                  <a:cubicBezTo>
                    <a:pt x="2583" y="1767"/>
                    <a:pt x="2795" y="1979"/>
                    <a:pt x="3042" y="2124"/>
                  </a:cubicBezTo>
                  <a:cubicBezTo>
                    <a:pt x="3220" y="2234"/>
                    <a:pt x="3755" y="2582"/>
                    <a:pt x="4138" y="2582"/>
                  </a:cubicBezTo>
                  <a:cubicBezTo>
                    <a:pt x="4282" y="2582"/>
                    <a:pt x="4392" y="2514"/>
                    <a:pt x="4460" y="2370"/>
                  </a:cubicBezTo>
                  <a:cubicBezTo>
                    <a:pt x="4707" y="1767"/>
                    <a:pt x="3288" y="1487"/>
                    <a:pt x="2974" y="1419"/>
                  </a:cubicBezTo>
                  <a:cubicBezTo>
                    <a:pt x="2829" y="1419"/>
                    <a:pt x="2651" y="1385"/>
                    <a:pt x="2481" y="1342"/>
                  </a:cubicBezTo>
                  <a:cubicBezTo>
                    <a:pt x="2405" y="1308"/>
                    <a:pt x="2371" y="1274"/>
                    <a:pt x="2337" y="1206"/>
                  </a:cubicBezTo>
                  <a:cubicBezTo>
                    <a:pt x="2226" y="1096"/>
                    <a:pt x="2124" y="994"/>
                    <a:pt x="2056" y="849"/>
                  </a:cubicBezTo>
                  <a:cubicBezTo>
                    <a:pt x="2014" y="816"/>
                    <a:pt x="1980" y="782"/>
                    <a:pt x="1946" y="705"/>
                  </a:cubicBezTo>
                  <a:cubicBezTo>
                    <a:pt x="1844" y="535"/>
                    <a:pt x="1980" y="280"/>
                    <a:pt x="2192" y="246"/>
                  </a:cubicBezTo>
                  <a:cubicBezTo>
                    <a:pt x="2269" y="212"/>
                    <a:pt x="2303" y="212"/>
                    <a:pt x="2371" y="212"/>
                  </a:cubicBezTo>
                  <a:cubicBezTo>
                    <a:pt x="2651" y="212"/>
                    <a:pt x="2974" y="357"/>
                    <a:pt x="3220" y="425"/>
                  </a:cubicBezTo>
                  <a:cubicBezTo>
                    <a:pt x="3543" y="535"/>
                    <a:pt x="3857" y="671"/>
                    <a:pt x="4180" y="849"/>
                  </a:cubicBezTo>
                  <a:cubicBezTo>
                    <a:pt x="5454" y="1419"/>
                    <a:pt x="6516" y="2234"/>
                    <a:pt x="7612" y="3041"/>
                  </a:cubicBezTo>
                  <a:lnTo>
                    <a:pt x="7646" y="3041"/>
                  </a:lnTo>
                  <a:cubicBezTo>
                    <a:pt x="7680" y="3041"/>
                    <a:pt x="7714" y="2973"/>
                    <a:pt x="7680" y="2939"/>
                  </a:cubicBezTo>
                  <a:cubicBezTo>
                    <a:pt x="7077" y="2302"/>
                    <a:pt x="6338" y="1767"/>
                    <a:pt x="5590" y="1308"/>
                  </a:cubicBezTo>
                  <a:cubicBezTo>
                    <a:pt x="4817" y="849"/>
                    <a:pt x="4002" y="425"/>
                    <a:pt x="3152" y="178"/>
                  </a:cubicBezTo>
                  <a:cubicBezTo>
                    <a:pt x="2940" y="110"/>
                    <a:pt x="258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5314754" y="868414"/>
              <a:ext cx="186667" cy="186667"/>
            </a:xfrm>
            <a:custGeom>
              <a:avLst/>
              <a:gdLst/>
              <a:ahLst/>
              <a:cxnLst/>
              <a:rect l="l" t="t" r="r" b="b"/>
              <a:pathLst>
                <a:path w="5489" h="5489" extrusionOk="0">
                  <a:moveTo>
                    <a:pt x="2872" y="3152"/>
                  </a:moveTo>
                  <a:cubicBezTo>
                    <a:pt x="2940" y="3186"/>
                    <a:pt x="3016" y="3262"/>
                    <a:pt x="3084" y="3296"/>
                  </a:cubicBezTo>
                  <a:cubicBezTo>
                    <a:pt x="3050" y="3330"/>
                    <a:pt x="3016" y="3398"/>
                    <a:pt x="2974" y="3441"/>
                  </a:cubicBezTo>
                  <a:cubicBezTo>
                    <a:pt x="2804" y="3823"/>
                    <a:pt x="2481" y="4214"/>
                    <a:pt x="2167" y="4503"/>
                  </a:cubicBezTo>
                  <a:lnTo>
                    <a:pt x="2167" y="4324"/>
                  </a:lnTo>
                  <a:cubicBezTo>
                    <a:pt x="2167" y="4035"/>
                    <a:pt x="2269" y="3755"/>
                    <a:pt x="2447" y="3543"/>
                  </a:cubicBezTo>
                  <a:cubicBezTo>
                    <a:pt x="2515" y="3441"/>
                    <a:pt x="2625" y="3330"/>
                    <a:pt x="2727" y="3262"/>
                  </a:cubicBezTo>
                  <a:cubicBezTo>
                    <a:pt x="2727" y="3262"/>
                    <a:pt x="2838" y="3152"/>
                    <a:pt x="2872" y="3152"/>
                  </a:cubicBezTo>
                  <a:close/>
                  <a:moveTo>
                    <a:pt x="4605" y="0"/>
                  </a:moveTo>
                  <a:lnTo>
                    <a:pt x="4571" y="0"/>
                  </a:lnTo>
                  <a:cubicBezTo>
                    <a:pt x="3789" y="255"/>
                    <a:pt x="3118" y="714"/>
                    <a:pt x="2515" y="1241"/>
                  </a:cubicBezTo>
                  <a:cubicBezTo>
                    <a:pt x="1878" y="1810"/>
                    <a:pt x="1241" y="2413"/>
                    <a:pt x="748" y="3084"/>
                  </a:cubicBezTo>
                  <a:cubicBezTo>
                    <a:pt x="357" y="3577"/>
                    <a:pt x="0" y="4392"/>
                    <a:pt x="357" y="4995"/>
                  </a:cubicBezTo>
                  <a:cubicBezTo>
                    <a:pt x="502" y="5208"/>
                    <a:pt x="680" y="5310"/>
                    <a:pt x="926" y="5310"/>
                  </a:cubicBezTo>
                  <a:cubicBezTo>
                    <a:pt x="1317" y="5310"/>
                    <a:pt x="1742" y="5097"/>
                    <a:pt x="2022" y="4885"/>
                  </a:cubicBezTo>
                  <a:lnTo>
                    <a:pt x="2022" y="4927"/>
                  </a:lnTo>
                  <a:cubicBezTo>
                    <a:pt x="2167" y="5310"/>
                    <a:pt x="2447" y="5488"/>
                    <a:pt x="2761" y="5488"/>
                  </a:cubicBezTo>
                  <a:cubicBezTo>
                    <a:pt x="2974" y="5488"/>
                    <a:pt x="3152" y="5420"/>
                    <a:pt x="3330" y="5310"/>
                  </a:cubicBezTo>
                  <a:cubicBezTo>
                    <a:pt x="4035" y="4817"/>
                    <a:pt x="4460" y="3934"/>
                    <a:pt x="4783" y="3152"/>
                  </a:cubicBezTo>
                  <a:cubicBezTo>
                    <a:pt x="5097" y="2303"/>
                    <a:pt x="5276" y="1351"/>
                    <a:pt x="5488" y="425"/>
                  </a:cubicBezTo>
                  <a:cubicBezTo>
                    <a:pt x="5488" y="357"/>
                    <a:pt x="5420" y="289"/>
                    <a:pt x="5352" y="289"/>
                  </a:cubicBezTo>
                  <a:cubicBezTo>
                    <a:pt x="5310" y="289"/>
                    <a:pt x="5276" y="323"/>
                    <a:pt x="5242" y="391"/>
                  </a:cubicBezTo>
                  <a:cubicBezTo>
                    <a:pt x="5029" y="1419"/>
                    <a:pt x="4817" y="2481"/>
                    <a:pt x="4392" y="3475"/>
                  </a:cubicBezTo>
                  <a:cubicBezTo>
                    <a:pt x="4180" y="3967"/>
                    <a:pt x="3866" y="4426"/>
                    <a:pt x="3509" y="4851"/>
                  </a:cubicBezTo>
                  <a:cubicBezTo>
                    <a:pt x="3296" y="5063"/>
                    <a:pt x="3050" y="5276"/>
                    <a:pt x="2761" y="5276"/>
                  </a:cubicBezTo>
                  <a:cubicBezTo>
                    <a:pt x="2693" y="5276"/>
                    <a:pt x="2625" y="5242"/>
                    <a:pt x="2515" y="5208"/>
                  </a:cubicBezTo>
                  <a:cubicBezTo>
                    <a:pt x="2379" y="5140"/>
                    <a:pt x="2269" y="4961"/>
                    <a:pt x="2201" y="4749"/>
                  </a:cubicBezTo>
                  <a:cubicBezTo>
                    <a:pt x="2413" y="4571"/>
                    <a:pt x="2625" y="4358"/>
                    <a:pt x="2804" y="4112"/>
                  </a:cubicBezTo>
                  <a:cubicBezTo>
                    <a:pt x="3016" y="3866"/>
                    <a:pt x="3262" y="3543"/>
                    <a:pt x="3296" y="3228"/>
                  </a:cubicBezTo>
                  <a:cubicBezTo>
                    <a:pt x="3330" y="2974"/>
                    <a:pt x="3228" y="2906"/>
                    <a:pt x="3084" y="2906"/>
                  </a:cubicBezTo>
                  <a:cubicBezTo>
                    <a:pt x="2872" y="2906"/>
                    <a:pt x="2549" y="3118"/>
                    <a:pt x="2413" y="3228"/>
                  </a:cubicBezTo>
                  <a:cubicBezTo>
                    <a:pt x="2056" y="3611"/>
                    <a:pt x="1844" y="4180"/>
                    <a:pt x="1954" y="4673"/>
                  </a:cubicBezTo>
                  <a:cubicBezTo>
                    <a:pt x="1878" y="4715"/>
                    <a:pt x="1810" y="4783"/>
                    <a:pt x="1776" y="4817"/>
                  </a:cubicBezTo>
                  <a:cubicBezTo>
                    <a:pt x="1529" y="4961"/>
                    <a:pt x="1241" y="5063"/>
                    <a:pt x="960" y="5063"/>
                  </a:cubicBezTo>
                  <a:lnTo>
                    <a:pt x="892" y="5063"/>
                  </a:lnTo>
                  <a:cubicBezTo>
                    <a:pt x="357" y="5029"/>
                    <a:pt x="391" y="4358"/>
                    <a:pt x="502" y="3967"/>
                  </a:cubicBezTo>
                  <a:cubicBezTo>
                    <a:pt x="680" y="3398"/>
                    <a:pt x="1139" y="2940"/>
                    <a:pt x="1529" y="2515"/>
                  </a:cubicBezTo>
                  <a:cubicBezTo>
                    <a:pt x="2413" y="1563"/>
                    <a:pt x="3364" y="604"/>
                    <a:pt x="4605" y="111"/>
                  </a:cubicBezTo>
                  <a:cubicBezTo>
                    <a:pt x="4673" y="77"/>
                    <a:pt x="4639" y="0"/>
                    <a:pt x="4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5501387" y="843282"/>
              <a:ext cx="231115" cy="154020"/>
            </a:xfrm>
            <a:custGeom>
              <a:avLst/>
              <a:gdLst/>
              <a:ahLst/>
              <a:cxnLst/>
              <a:rect l="l" t="t" r="r" b="b"/>
              <a:pathLst>
                <a:path w="6796" h="4529" extrusionOk="0">
                  <a:moveTo>
                    <a:pt x="3474" y="1699"/>
                  </a:moveTo>
                  <a:cubicBezTo>
                    <a:pt x="3508" y="1699"/>
                    <a:pt x="3542" y="1733"/>
                    <a:pt x="3576" y="1733"/>
                  </a:cubicBezTo>
                  <a:cubicBezTo>
                    <a:pt x="3721" y="1767"/>
                    <a:pt x="3899" y="1912"/>
                    <a:pt x="4035" y="1980"/>
                  </a:cubicBezTo>
                  <a:cubicBezTo>
                    <a:pt x="4214" y="2090"/>
                    <a:pt x="4358" y="2192"/>
                    <a:pt x="4536" y="2302"/>
                  </a:cubicBezTo>
                  <a:cubicBezTo>
                    <a:pt x="4214" y="2268"/>
                    <a:pt x="3899" y="2226"/>
                    <a:pt x="3610" y="2124"/>
                  </a:cubicBezTo>
                  <a:cubicBezTo>
                    <a:pt x="3474" y="2056"/>
                    <a:pt x="3364" y="2014"/>
                    <a:pt x="3262" y="1946"/>
                  </a:cubicBezTo>
                  <a:cubicBezTo>
                    <a:pt x="3330" y="1767"/>
                    <a:pt x="3364" y="1699"/>
                    <a:pt x="3474" y="1699"/>
                  </a:cubicBezTo>
                  <a:close/>
                  <a:moveTo>
                    <a:pt x="1351" y="0"/>
                  </a:moveTo>
                  <a:cubicBezTo>
                    <a:pt x="1172" y="0"/>
                    <a:pt x="1172" y="247"/>
                    <a:pt x="1351" y="247"/>
                  </a:cubicBezTo>
                  <a:cubicBezTo>
                    <a:pt x="2871" y="357"/>
                    <a:pt x="4392" y="739"/>
                    <a:pt x="5734" y="1453"/>
                  </a:cubicBezTo>
                  <a:cubicBezTo>
                    <a:pt x="5913" y="1521"/>
                    <a:pt x="6125" y="1631"/>
                    <a:pt x="6235" y="1767"/>
                  </a:cubicBezTo>
                  <a:cubicBezTo>
                    <a:pt x="6584" y="2192"/>
                    <a:pt x="6091" y="2302"/>
                    <a:pt x="5845" y="2302"/>
                  </a:cubicBezTo>
                  <a:cubicBezTo>
                    <a:pt x="5666" y="2336"/>
                    <a:pt x="5488" y="2336"/>
                    <a:pt x="5309" y="2336"/>
                  </a:cubicBezTo>
                  <a:lnTo>
                    <a:pt x="4885" y="2336"/>
                  </a:lnTo>
                  <a:cubicBezTo>
                    <a:pt x="4672" y="2124"/>
                    <a:pt x="4460" y="1946"/>
                    <a:pt x="4214" y="1801"/>
                  </a:cubicBezTo>
                  <a:cubicBezTo>
                    <a:pt x="4001" y="1699"/>
                    <a:pt x="3610" y="1453"/>
                    <a:pt x="3330" y="1453"/>
                  </a:cubicBezTo>
                  <a:lnTo>
                    <a:pt x="3296" y="1453"/>
                  </a:lnTo>
                  <a:cubicBezTo>
                    <a:pt x="3118" y="1453"/>
                    <a:pt x="2973" y="1589"/>
                    <a:pt x="2973" y="1767"/>
                  </a:cubicBezTo>
                  <a:cubicBezTo>
                    <a:pt x="2973" y="2014"/>
                    <a:pt x="3186" y="2158"/>
                    <a:pt x="3398" y="2268"/>
                  </a:cubicBezTo>
                  <a:cubicBezTo>
                    <a:pt x="3823" y="2481"/>
                    <a:pt x="4324" y="2549"/>
                    <a:pt x="4851" y="2549"/>
                  </a:cubicBezTo>
                  <a:cubicBezTo>
                    <a:pt x="5173" y="2863"/>
                    <a:pt x="5420" y="3220"/>
                    <a:pt x="5522" y="3611"/>
                  </a:cubicBezTo>
                  <a:cubicBezTo>
                    <a:pt x="5632" y="3925"/>
                    <a:pt x="5556" y="4248"/>
                    <a:pt x="5131" y="4282"/>
                  </a:cubicBezTo>
                  <a:lnTo>
                    <a:pt x="5063" y="4282"/>
                  </a:lnTo>
                  <a:cubicBezTo>
                    <a:pt x="4885" y="4282"/>
                    <a:pt x="4706" y="4248"/>
                    <a:pt x="4536" y="4214"/>
                  </a:cubicBezTo>
                  <a:cubicBezTo>
                    <a:pt x="4214" y="4180"/>
                    <a:pt x="3857" y="4103"/>
                    <a:pt x="3542" y="3967"/>
                  </a:cubicBezTo>
                  <a:cubicBezTo>
                    <a:pt x="2795" y="3679"/>
                    <a:pt x="2268" y="3118"/>
                    <a:pt x="1699" y="2617"/>
                  </a:cubicBezTo>
                  <a:cubicBezTo>
                    <a:pt x="1172" y="2090"/>
                    <a:pt x="671" y="1555"/>
                    <a:pt x="77" y="1096"/>
                  </a:cubicBezTo>
                  <a:lnTo>
                    <a:pt x="34" y="1096"/>
                  </a:lnTo>
                  <a:cubicBezTo>
                    <a:pt x="34" y="1096"/>
                    <a:pt x="0" y="1130"/>
                    <a:pt x="34" y="1164"/>
                  </a:cubicBezTo>
                  <a:cubicBezTo>
                    <a:pt x="637" y="1912"/>
                    <a:pt x="1385" y="2583"/>
                    <a:pt x="2056" y="3220"/>
                  </a:cubicBezTo>
                  <a:cubicBezTo>
                    <a:pt x="2625" y="3789"/>
                    <a:pt x="3262" y="4180"/>
                    <a:pt x="4035" y="4350"/>
                  </a:cubicBezTo>
                  <a:cubicBezTo>
                    <a:pt x="4282" y="4426"/>
                    <a:pt x="4706" y="4528"/>
                    <a:pt x="5097" y="4528"/>
                  </a:cubicBezTo>
                  <a:cubicBezTo>
                    <a:pt x="5420" y="4528"/>
                    <a:pt x="5666" y="4460"/>
                    <a:pt x="5768" y="4214"/>
                  </a:cubicBezTo>
                  <a:cubicBezTo>
                    <a:pt x="6023" y="3679"/>
                    <a:pt x="5556" y="3008"/>
                    <a:pt x="5173" y="2583"/>
                  </a:cubicBezTo>
                  <a:cubicBezTo>
                    <a:pt x="5386" y="2583"/>
                    <a:pt x="5632" y="2549"/>
                    <a:pt x="5845" y="2549"/>
                  </a:cubicBezTo>
                  <a:cubicBezTo>
                    <a:pt x="6269" y="2515"/>
                    <a:pt x="6796" y="2226"/>
                    <a:pt x="6516" y="1733"/>
                  </a:cubicBezTo>
                  <a:cubicBezTo>
                    <a:pt x="6337" y="1419"/>
                    <a:pt x="5879" y="1241"/>
                    <a:pt x="5556" y="1096"/>
                  </a:cubicBezTo>
                  <a:cubicBezTo>
                    <a:pt x="5131" y="884"/>
                    <a:pt x="4706" y="705"/>
                    <a:pt x="4248" y="570"/>
                  </a:cubicBezTo>
                  <a:cubicBezTo>
                    <a:pt x="3330" y="247"/>
                    <a:pt x="2336" y="68"/>
                    <a:pt x="1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5430311" y="780572"/>
              <a:ext cx="130045" cy="130045"/>
            </a:xfrm>
            <a:custGeom>
              <a:avLst/>
              <a:gdLst/>
              <a:ahLst/>
              <a:cxnLst/>
              <a:rect l="l" t="t" r="r" b="b"/>
              <a:pathLst>
                <a:path w="3824" h="3824" extrusionOk="0">
                  <a:moveTo>
                    <a:pt x="1912" y="1"/>
                  </a:moveTo>
                  <a:cubicBezTo>
                    <a:pt x="850" y="1"/>
                    <a:pt x="0" y="850"/>
                    <a:pt x="0" y="1912"/>
                  </a:cubicBezTo>
                  <a:cubicBezTo>
                    <a:pt x="0" y="2974"/>
                    <a:pt x="850" y="3824"/>
                    <a:pt x="1912" y="3824"/>
                  </a:cubicBezTo>
                  <a:cubicBezTo>
                    <a:pt x="2974" y="3824"/>
                    <a:pt x="3823" y="2974"/>
                    <a:pt x="3823" y="1912"/>
                  </a:cubicBezTo>
                  <a:cubicBezTo>
                    <a:pt x="3823" y="850"/>
                    <a:pt x="2974"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5390727" y="741021"/>
              <a:ext cx="209486" cy="208296"/>
            </a:xfrm>
            <a:custGeom>
              <a:avLst/>
              <a:gdLst/>
              <a:ahLst/>
              <a:cxnLst/>
              <a:rect l="l" t="t" r="r" b="b"/>
              <a:pathLst>
                <a:path w="6160" h="6125" extrusionOk="0">
                  <a:moveTo>
                    <a:pt x="3076" y="0"/>
                  </a:moveTo>
                  <a:cubicBezTo>
                    <a:pt x="2974" y="0"/>
                    <a:pt x="2863" y="102"/>
                    <a:pt x="2863" y="179"/>
                  </a:cubicBezTo>
                  <a:cubicBezTo>
                    <a:pt x="2863" y="314"/>
                    <a:pt x="2974" y="391"/>
                    <a:pt x="3076" y="391"/>
                  </a:cubicBezTo>
                  <a:cubicBezTo>
                    <a:pt x="3186" y="391"/>
                    <a:pt x="3254" y="314"/>
                    <a:pt x="3254" y="179"/>
                  </a:cubicBezTo>
                  <a:cubicBezTo>
                    <a:pt x="3254" y="68"/>
                    <a:pt x="3186" y="0"/>
                    <a:pt x="3076" y="0"/>
                  </a:cubicBezTo>
                  <a:close/>
                  <a:moveTo>
                    <a:pt x="3968" y="136"/>
                  </a:moveTo>
                  <a:cubicBezTo>
                    <a:pt x="3891" y="136"/>
                    <a:pt x="3789" y="179"/>
                    <a:pt x="3789" y="280"/>
                  </a:cubicBezTo>
                  <a:cubicBezTo>
                    <a:pt x="3755" y="391"/>
                    <a:pt x="3789" y="493"/>
                    <a:pt x="3891" y="527"/>
                  </a:cubicBezTo>
                  <a:lnTo>
                    <a:pt x="3968" y="527"/>
                  </a:lnTo>
                  <a:cubicBezTo>
                    <a:pt x="4036" y="527"/>
                    <a:pt x="4104" y="459"/>
                    <a:pt x="4138" y="391"/>
                  </a:cubicBezTo>
                  <a:cubicBezTo>
                    <a:pt x="4180" y="280"/>
                    <a:pt x="4104" y="179"/>
                    <a:pt x="4002" y="136"/>
                  </a:cubicBezTo>
                  <a:close/>
                  <a:moveTo>
                    <a:pt x="2192" y="136"/>
                  </a:moveTo>
                  <a:lnTo>
                    <a:pt x="2124" y="136"/>
                  </a:lnTo>
                  <a:cubicBezTo>
                    <a:pt x="2014" y="179"/>
                    <a:pt x="1980" y="280"/>
                    <a:pt x="1980" y="391"/>
                  </a:cubicBezTo>
                  <a:cubicBezTo>
                    <a:pt x="2014" y="493"/>
                    <a:pt x="2090" y="527"/>
                    <a:pt x="2192" y="527"/>
                  </a:cubicBezTo>
                  <a:lnTo>
                    <a:pt x="2226" y="527"/>
                  </a:lnTo>
                  <a:cubicBezTo>
                    <a:pt x="2337" y="493"/>
                    <a:pt x="2405" y="391"/>
                    <a:pt x="2371" y="280"/>
                  </a:cubicBezTo>
                  <a:cubicBezTo>
                    <a:pt x="2337" y="213"/>
                    <a:pt x="2269" y="136"/>
                    <a:pt x="2192" y="136"/>
                  </a:cubicBezTo>
                  <a:close/>
                  <a:moveTo>
                    <a:pt x="4775" y="527"/>
                  </a:moveTo>
                  <a:cubicBezTo>
                    <a:pt x="4707" y="527"/>
                    <a:pt x="4639" y="561"/>
                    <a:pt x="4605" y="637"/>
                  </a:cubicBezTo>
                  <a:cubicBezTo>
                    <a:pt x="4528" y="705"/>
                    <a:pt x="4562" y="850"/>
                    <a:pt x="4639" y="884"/>
                  </a:cubicBezTo>
                  <a:cubicBezTo>
                    <a:pt x="4673" y="918"/>
                    <a:pt x="4707" y="918"/>
                    <a:pt x="4775" y="918"/>
                  </a:cubicBezTo>
                  <a:cubicBezTo>
                    <a:pt x="4817" y="918"/>
                    <a:pt x="4885" y="918"/>
                    <a:pt x="4919" y="850"/>
                  </a:cubicBezTo>
                  <a:cubicBezTo>
                    <a:pt x="4987" y="773"/>
                    <a:pt x="4953" y="637"/>
                    <a:pt x="4885" y="561"/>
                  </a:cubicBezTo>
                  <a:cubicBezTo>
                    <a:pt x="4851" y="561"/>
                    <a:pt x="4817" y="527"/>
                    <a:pt x="4775" y="527"/>
                  </a:cubicBezTo>
                  <a:close/>
                  <a:moveTo>
                    <a:pt x="1377" y="561"/>
                  </a:moveTo>
                  <a:cubicBezTo>
                    <a:pt x="1343" y="561"/>
                    <a:pt x="1309" y="561"/>
                    <a:pt x="1275" y="603"/>
                  </a:cubicBezTo>
                  <a:cubicBezTo>
                    <a:pt x="1164" y="671"/>
                    <a:pt x="1164" y="773"/>
                    <a:pt x="1241" y="850"/>
                  </a:cubicBezTo>
                  <a:cubicBezTo>
                    <a:pt x="1275" y="918"/>
                    <a:pt x="1309" y="952"/>
                    <a:pt x="1377" y="952"/>
                  </a:cubicBezTo>
                  <a:cubicBezTo>
                    <a:pt x="1419" y="952"/>
                    <a:pt x="1453" y="918"/>
                    <a:pt x="1487" y="918"/>
                  </a:cubicBezTo>
                  <a:cubicBezTo>
                    <a:pt x="1589" y="850"/>
                    <a:pt x="1589" y="705"/>
                    <a:pt x="1521" y="637"/>
                  </a:cubicBezTo>
                  <a:cubicBezTo>
                    <a:pt x="1487" y="561"/>
                    <a:pt x="1453" y="561"/>
                    <a:pt x="1377" y="561"/>
                  </a:cubicBezTo>
                  <a:close/>
                  <a:moveTo>
                    <a:pt x="5378" y="1164"/>
                  </a:moveTo>
                  <a:cubicBezTo>
                    <a:pt x="5344" y="1164"/>
                    <a:pt x="5310" y="1198"/>
                    <a:pt x="5276" y="1198"/>
                  </a:cubicBezTo>
                  <a:cubicBezTo>
                    <a:pt x="5199" y="1274"/>
                    <a:pt x="5165" y="1410"/>
                    <a:pt x="5242" y="1487"/>
                  </a:cubicBezTo>
                  <a:cubicBezTo>
                    <a:pt x="5276" y="1521"/>
                    <a:pt x="5344" y="1555"/>
                    <a:pt x="5412" y="1555"/>
                  </a:cubicBezTo>
                  <a:cubicBezTo>
                    <a:pt x="5454" y="1555"/>
                    <a:pt x="5488" y="1555"/>
                    <a:pt x="5522" y="1521"/>
                  </a:cubicBezTo>
                  <a:cubicBezTo>
                    <a:pt x="5590" y="1453"/>
                    <a:pt x="5624" y="1342"/>
                    <a:pt x="5556" y="1274"/>
                  </a:cubicBezTo>
                  <a:lnTo>
                    <a:pt x="5556" y="1274"/>
                  </a:lnTo>
                  <a:cubicBezTo>
                    <a:pt x="5522" y="1198"/>
                    <a:pt x="5454" y="1164"/>
                    <a:pt x="5378" y="1164"/>
                  </a:cubicBezTo>
                  <a:close/>
                  <a:moveTo>
                    <a:pt x="740" y="1198"/>
                  </a:moveTo>
                  <a:cubicBezTo>
                    <a:pt x="672" y="1198"/>
                    <a:pt x="638" y="1198"/>
                    <a:pt x="604" y="1274"/>
                  </a:cubicBezTo>
                  <a:cubicBezTo>
                    <a:pt x="527" y="1342"/>
                    <a:pt x="527" y="1487"/>
                    <a:pt x="638" y="1555"/>
                  </a:cubicBezTo>
                  <a:cubicBezTo>
                    <a:pt x="672" y="1555"/>
                    <a:pt x="706" y="1589"/>
                    <a:pt x="740" y="1589"/>
                  </a:cubicBezTo>
                  <a:cubicBezTo>
                    <a:pt x="816" y="1589"/>
                    <a:pt x="884" y="1555"/>
                    <a:pt x="918" y="1487"/>
                  </a:cubicBezTo>
                  <a:cubicBezTo>
                    <a:pt x="952" y="1410"/>
                    <a:pt x="952" y="1308"/>
                    <a:pt x="850" y="1240"/>
                  </a:cubicBezTo>
                  <a:cubicBezTo>
                    <a:pt x="816" y="1198"/>
                    <a:pt x="782" y="1198"/>
                    <a:pt x="740" y="1198"/>
                  </a:cubicBezTo>
                  <a:close/>
                  <a:moveTo>
                    <a:pt x="5803" y="1979"/>
                  </a:moveTo>
                  <a:lnTo>
                    <a:pt x="5735" y="1979"/>
                  </a:lnTo>
                  <a:cubicBezTo>
                    <a:pt x="5667" y="2013"/>
                    <a:pt x="5590" y="2124"/>
                    <a:pt x="5624" y="2226"/>
                  </a:cubicBezTo>
                  <a:cubicBezTo>
                    <a:pt x="5667" y="2302"/>
                    <a:pt x="5735" y="2370"/>
                    <a:pt x="5803" y="2370"/>
                  </a:cubicBezTo>
                  <a:lnTo>
                    <a:pt x="5879" y="2370"/>
                  </a:lnTo>
                  <a:cubicBezTo>
                    <a:pt x="5981" y="2336"/>
                    <a:pt x="6015" y="2192"/>
                    <a:pt x="5981" y="2124"/>
                  </a:cubicBezTo>
                  <a:cubicBezTo>
                    <a:pt x="5981" y="2013"/>
                    <a:pt x="5913" y="1979"/>
                    <a:pt x="5803" y="1979"/>
                  </a:cubicBezTo>
                  <a:close/>
                  <a:moveTo>
                    <a:pt x="357" y="1979"/>
                  </a:moveTo>
                  <a:cubicBezTo>
                    <a:pt x="247" y="1979"/>
                    <a:pt x="179" y="2047"/>
                    <a:pt x="145" y="2124"/>
                  </a:cubicBezTo>
                  <a:cubicBezTo>
                    <a:pt x="145" y="2226"/>
                    <a:pt x="179" y="2336"/>
                    <a:pt x="281" y="2370"/>
                  </a:cubicBezTo>
                  <a:lnTo>
                    <a:pt x="357" y="2370"/>
                  </a:lnTo>
                  <a:cubicBezTo>
                    <a:pt x="425" y="2370"/>
                    <a:pt x="493" y="2336"/>
                    <a:pt x="527" y="2226"/>
                  </a:cubicBezTo>
                  <a:cubicBezTo>
                    <a:pt x="570" y="2158"/>
                    <a:pt x="493" y="2047"/>
                    <a:pt x="391" y="2013"/>
                  </a:cubicBezTo>
                  <a:cubicBezTo>
                    <a:pt x="391" y="1979"/>
                    <a:pt x="357" y="1979"/>
                    <a:pt x="357" y="1979"/>
                  </a:cubicBezTo>
                  <a:close/>
                  <a:moveTo>
                    <a:pt x="5947" y="2863"/>
                  </a:moveTo>
                  <a:cubicBezTo>
                    <a:pt x="5837" y="2863"/>
                    <a:pt x="5769" y="2939"/>
                    <a:pt x="5769" y="3041"/>
                  </a:cubicBezTo>
                  <a:lnTo>
                    <a:pt x="5769" y="3075"/>
                  </a:lnTo>
                  <a:lnTo>
                    <a:pt x="5769" y="3075"/>
                  </a:lnTo>
                  <a:cubicBezTo>
                    <a:pt x="5769" y="3186"/>
                    <a:pt x="5837" y="3254"/>
                    <a:pt x="5947" y="3254"/>
                  </a:cubicBezTo>
                  <a:cubicBezTo>
                    <a:pt x="6049" y="3254"/>
                    <a:pt x="6159" y="3186"/>
                    <a:pt x="6159" y="3075"/>
                  </a:cubicBezTo>
                  <a:lnTo>
                    <a:pt x="6159" y="3041"/>
                  </a:lnTo>
                  <a:lnTo>
                    <a:pt x="6159" y="3041"/>
                  </a:lnTo>
                  <a:cubicBezTo>
                    <a:pt x="6159" y="2939"/>
                    <a:pt x="6049" y="2863"/>
                    <a:pt x="5947" y="2863"/>
                  </a:cubicBezTo>
                  <a:close/>
                  <a:moveTo>
                    <a:pt x="213" y="2863"/>
                  </a:moveTo>
                  <a:cubicBezTo>
                    <a:pt x="103" y="2863"/>
                    <a:pt x="1" y="2973"/>
                    <a:pt x="1" y="3075"/>
                  </a:cubicBezTo>
                  <a:cubicBezTo>
                    <a:pt x="1" y="3186"/>
                    <a:pt x="103" y="3254"/>
                    <a:pt x="213" y="3254"/>
                  </a:cubicBezTo>
                  <a:cubicBezTo>
                    <a:pt x="315" y="3254"/>
                    <a:pt x="391" y="3186"/>
                    <a:pt x="391" y="3075"/>
                  </a:cubicBezTo>
                  <a:cubicBezTo>
                    <a:pt x="391" y="2973"/>
                    <a:pt x="315" y="2863"/>
                    <a:pt x="213" y="2863"/>
                  </a:cubicBezTo>
                  <a:close/>
                  <a:moveTo>
                    <a:pt x="5803" y="3746"/>
                  </a:moveTo>
                  <a:cubicBezTo>
                    <a:pt x="5735" y="3746"/>
                    <a:pt x="5667" y="3823"/>
                    <a:pt x="5624" y="3891"/>
                  </a:cubicBezTo>
                  <a:cubicBezTo>
                    <a:pt x="5590" y="4001"/>
                    <a:pt x="5667" y="4103"/>
                    <a:pt x="5769" y="4137"/>
                  </a:cubicBezTo>
                  <a:lnTo>
                    <a:pt x="5803" y="4137"/>
                  </a:lnTo>
                  <a:cubicBezTo>
                    <a:pt x="5913" y="4137"/>
                    <a:pt x="5981" y="4103"/>
                    <a:pt x="5981" y="4001"/>
                  </a:cubicBezTo>
                  <a:cubicBezTo>
                    <a:pt x="6015" y="3925"/>
                    <a:pt x="5981" y="3823"/>
                    <a:pt x="5879" y="3789"/>
                  </a:cubicBezTo>
                  <a:cubicBezTo>
                    <a:pt x="5837" y="3746"/>
                    <a:pt x="5837" y="3746"/>
                    <a:pt x="5803" y="3746"/>
                  </a:cubicBezTo>
                  <a:close/>
                  <a:moveTo>
                    <a:pt x="357" y="3746"/>
                  </a:moveTo>
                  <a:cubicBezTo>
                    <a:pt x="315" y="3746"/>
                    <a:pt x="315" y="3789"/>
                    <a:pt x="281" y="3789"/>
                  </a:cubicBezTo>
                  <a:cubicBezTo>
                    <a:pt x="179" y="3823"/>
                    <a:pt x="145" y="3925"/>
                    <a:pt x="145" y="4035"/>
                  </a:cubicBezTo>
                  <a:cubicBezTo>
                    <a:pt x="179" y="4103"/>
                    <a:pt x="247" y="4137"/>
                    <a:pt x="357" y="4137"/>
                  </a:cubicBezTo>
                  <a:lnTo>
                    <a:pt x="391" y="4137"/>
                  </a:lnTo>
                  <a:cubicBezTo>
                    <a:pt x="493" y="4103"/>
                    <a:pt x="570" y="4001"/>
                    <a:pt x="527" y="3891"/>
                  </a:cubicBezTo>
                  <a:cubicBezTo>
                    <a:pt x="493" y="3823"/>
                    <a:pt x="425" y="3746"/>
                    <a:pt x="357" y="3746"/>
                  </a:cubicBezTo>
                  <a:close/>
                  <a:moveTo>
                    <a:pt x="5412" y="4562"/>
                  </a:moveTo>
                  <a:cubicBezTo>
                    <a:pt x="5344" y="4562"/>
                    <a:pt x="5276" y="4596"/>
                    <a:pt x="5242" y="4638"/>
                  </a:cubicBezTo>
                  <a:cubicBezTo>
                    <a:pt x="5199" y="4740"/>
                    <a:pt x="5199" y="4851"/>
                    <a:pt x="5310" y="4919"/>
                  </a:cubicBezTo>
                  <a:cubicBezTo>
                    <a:pt x="5310" y="4953"/>
                    <a:pt x="5378" y="4953"/>
                    <a:pt x="5412" y="4953"/>
                  </a:cubicBezTo>
                  <a:cubicBezTo>
                    <a:pt x="5454" y="4953"/>
                    <a:pt x="5522" y="4919"/>
                    <a:pt x="5556" y="4885"/>
                  </a:cubicBezTo>
                  <a:cubicBezTo>
                    <a:pt x="5624" y="4774"/>
                    <a:pt x="5590" y="4672"/>
                    <a:pt x="5522" y="4596"/>
                  </a:cubicBezTo>
                  <a:cubicBezTo>
                    <a:pt x="5488" y="4562"/>
                    <a:pt x="5454" y="4562"/>
                    <a:pt x="5412" y="4562"/>
                  </a:cubicBezTo>
                  <a:close/>
                  <a:moveTo>
                    <a:pt x="740" y="4562"/>
                  </a:moveTo>
                  <a:cubicBezTo>
                    <a:pt x="706" y="4562"/>
                    <a:pt x="672" y="4562"/>
                    <a:pt x="638" y="4596"/>
                  </a:cubicBezTo>
                  <a:cubicBezTo>
                    <a:pt x="570" y="4672"/>
                    <a:pt x="527" y="4774"/>
                    <a:pt x="604" y="4885"/>
                  </a:cubicBezTo>
                  <a:cubicBezTo>
                    <a:pt x="638" y="4919"/>
                    <a:pt x="706" y="4953"/>
                    <a:pt x="740" y="4953"/>
                  </a:cubicBezTo>
                  <a:cubicBezTo>
                    <a:pt x="782" y="4953"/>
                    <a:pt x="850" y="4953"/>
                    <a:pt x="884" y="4919"/>
                  </a:cubicBezTo>
                  <a:cubicBezTo>
                    <a:pt x="952" y="4851"/>
                    <a:pt x="952" y="4740"/>
                    <a:pt x="918" y="4638"/>
                  </a:cubicBezTo>
                  <a:cubicBezTo>
                    <a:pt x="884" y="4596"/>
                    <a:pt x="816" y="4562"/>
                    <a:pt x="740" y="4562"/>
                  </a:cubicBezTo>
                  <a:close/>
                  <a:moveTo>
                    <a:pt x="4775" y="5199"/>
                  </a:moveTo>
                  <a:cubicBezTo>
                    <a:pt x="4741" y="5199"/>
                    <a:pt x="4707" y="5199"/>
                    <a:pt x="4673" y="5233"/>
                  </a:cubicBezTo>
                  <a:cubicBezTo>
                    <a:pt x="4562" y="5309"/>
                    <a:pt x="4562" y="5411"/>
                    <a:pt x="4605" y="5522"/>
                  </a:cubicBezTo>
                  <a:cubicBezTo>
                    <a:pt x="4639" y="5556"/>
                    <a:pt x="4707" y="5590"/>
                    <a:pt x="4775" y="5590"/>
                  </a:cubicBezTo>
                  <a:cubicBezTo>
                    <a:pt x="4817" y="5590"/>
                    <a:pt x="4851" y="5590"/>
                    <a:pt x="4885" y="5556"/>
                  </a:cubicBezTo>
                  <a:cubicBezTo>
                    <a:pt x="4953" y="5488"/>
                    <a:pt x="4987" y="5377"/>
                    <a:pt x="4919" y="5275"/>
                  </a:cubicBezTo>
                  <a:cubicBezTo>
                    <a:pt x="4885" y="5233"/>
                    <a:pt x="4817" y="5199"/>
                    <a:pt x="4775" y="5199"/>
                  </a:cubicBezTo>
                  <a:close/>
                  <a:moveTo>
                    <a:pt x="1377" y="5199"/>
                  </a:moveTo>
                  <a:cubicBezTo>
                    <a:pt x="1343" y="5199"/>
                    <a:pt x="1275" y="5233"/>
                    <a:pt x="1241" y="5275"/>
                  </a:cubicBezTo>
                  <a:cubicBezTo>
                    <a:pt x="1164" y="5377"/>
                    <a:pt x="1207" y="5488"/>
                    <a:pt x="1275" y="5556"/>
                  </a:cubicBezTo>
                  <a:cubicBezTo>
                    <a:pt x="1309" y="5590"/>
                    <a:pt x="1343" y="5590"/>
                    <a:pt x="1377" y="5590"/>
                  </a:cubicBezTo>
                  <a:cubicBezTo>
                    <a:pt x="1453" y="5590"/>
                    <a:pt x="1521" y="5556"/>
                    <a:pt x="1555" y="5522"/>
                  </a:cubicBezTo>
                  <a:cubicBezTo>
                    <a:pt x="1589" y="5411"/>
                    <a:pt x="1589" y="5309"/>
                    <a:pt x="1521" y="5233"/>
                  </a:cubicBezTo>
                  <a:cubicBezTo>
                    <a:pt x="1487" y="5199"/>
                    <a:pt x="1419" y="5199"/>
                    <a:pt x="1377" y="5199"/>
                  </a:cubicBezTo>
                  <a:close/>
                  <a:moveTo>
                    <a:pt x="2192" y="5624"/>
                  </a:moveTo>
                  <a:cubicBezTo>
                    <a:pt x="2124" y="5624"/>
                    <a:pt x="2014" y="5658"/>
                    <a:pt x="2014" y="5734"/>
                  </a:cubicBezTo>
                  <a:cubicBezTo>
                    <a:pt x="1980" y="5836"/>
                    <a:pt x="2014" y="5947"/>
                    <a:pt x="2124" y="5981"/>
                  </a:cubicBezTo>
                  <a:lnTo>
                    <a:pt x="2192" y="5981"/>
                  </a:lnTo>
                  <a:cubicBezTo>
                    <a:pt x="2269" y="5981"/>
                    <a:pt x="2337" y="5947"/>
                    <a:pt x="2371" y="5870"/>
                  </a:cubicBezTo>
                  <a:cubicBezTo>
                    <a:pt x="2405" y="5768"/>
                    <a:pt x="2337" y="5658"/>
                    <a:pt x="2269" y="5624"/>
                  </a:cubicBezTo>
                  <a:close/>
                  <a:moveTo>
                    <a:pt x="3968" y="5624"/>
                  </a:moveTo>
                  <a:lnTo>
                    <a:pt x="3891" y="5624"/>
                  </a:lnTo>
                  <a:cubicBezTo>
                    <a:pt x="3823" y="5658"/>
                    <a:pt x="3755" y="5768"/>
                    <a:pt x="3789" y="5870"/>
                  </a:cubicBezTo>
                  <a:cubicBezTo>
                    <a:pt x="3823" y="5947"/>
                    <a:pt x="3891" y="5981"/>
                    <a:pt x="3968" y="5981"/>
                  </a:cubicBezTo>
                  <a:lnTo>
                    <a:pt x="4036" y="5981"/>
                  </a:lnTo>
                  <a:cubicBezTo>
                    <a:pt x="4138" y="5947"/>
                    <a:pt x="4180" y="5836"/>
                    <a:pt x="4138" y="5734"/>
                  </a:cubicBezTo>
                  <a:cubicBezTo>
                    <a:pt x="4138" y="5658"/>
                    <a:pt x="4070" y="5624"/>
                    <a:pt x="3968" y="5624"/>
                  </a:cubicBezTo>
                  <a:close/>
                  <a:moveTo>
                    <a:pt x="3076" y="5734"/>
                  </a:moveTo>
                  <a:cubicBezTo>
                    <a:pt x="2974" y="5734"/>
                    <a:pt x="2906" y="5836"/>
                    <a:pt x="2906" y="5947"/>
                  </a:cubicBezTo>
                  <a:cubicBezTo>
                    <a:pt x="2906" y="6049"/>
                    <a:pt x="2974" y="6125"/>
                    <a:pt x="3076" y="6125"/>
                  </a:cubicBezTo>
                  <a:cubicBezTo>
                    <a:pt x="3186" y="6125"/>
                    <a:pt x="3288" y="6049"/>
                    <a:pt x="3288" y="5947"/>
                  </a:cubicBezTo>
                  <a:cubicBezTo>
                    <a:pt x="3288" y="5836"/>
                    <a:pt x="3186" y="5734"/>
                    <a:pt x="3076" y="57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5494143" y="4654299"/>
              <a:ext cx="48291" cy="50569"/>
            </a:xfrm>
            <a:custGeom>
              <a:avLst/>
              <a:gdLst/>
              <a:ahLst/>
              <a:cxnLst/>
              <a:rect l="l" t="t" r="r" b="b"/>
              <a:pathLst>
                <a:path w="1420" h="1487" extrusionOk="0">
                  <a:moveTo>
                    <a:pt x="35" y="986"/>
                  </a:moveTo>
                  <a:cubicBezTo>
                    <a:pt x="145" y="1232"/>
                    <a:pt x="358" y="1410"/>
                    <a:pt x="638" y="1444"/>
                  </a:cubicBezTo>
                  <a:cubicBezTo>
                    <a:pt x="995" y="1487"/>
                    <a:pt x="1351" y="1198"/>
                    <a:pt x="1419" y="850"/>
                  </a:cubicBezTo>
                  <a:cubicBezTo>
                    <a:pt x="1419" y="739"/>
                    <a:pt x="1419" y="637"/>
                    <a:pt x="1385" y="527"/>
                  </a:cubicBezTo>
                  <a:cubicBezTo>
                    <a:pt x="1275" y="281"/>
                    <a:pt x="1063" y="102"/>
                    <a:pt x="782" y="68"/>
                  </a:cubicBezTo>
                  <a:cubicBezTo>
                    <a:pt x="391" y="0"/>
                    <a:pt x="77" y="281"/>
                    <a:pt x="1" y="671"/>
                  </a:cubicBezTo>
                  <a:cubicBezTo>
                    <a:pt x="1" y="773"/>
                    <a:pt x="1" y="884"/>
                    <a:pt x="35" y="9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5427999" y="4370030"/>
              <a:ext cx="48291" cy="50569"/>
            </a:xfrm>
            <a:custGeom>
              <a:avLst/>
              <a:gdLst/>
              <a:ahLst/>
              <a:cxnLst/>
              <a:rect l="l" t="t" r="r" b="b"/>
              <a:pathLst>
                <a:path w="1420" h="1487" extrusionOk="0">
                  <a:moveTo>
                    <a:pt x="34" y="994"/>
                  </a:moveTo>
                  <a:cubicBezTo>
                    <a:pt x="111" y="1241"/>
                    <a:pt x="323" y="1419"/>
                    <a:pt x="604" y="1453"/>
                  </a:cubicBezTo>
                  <a:cubicBezTo>
                    <a:pt x="994" y="1487"/>
                    <a:pt x="1343" y="1207"/>
                    <a:pt x="1385" y="816"/>
                  </a:cubicBezTo>
                  <a:cubicBezTo>
                    <a:pt x="1419" y="714"/>
                    <a:pt x="1385" y="604"/>
                    <a:pt x="1343" y="536"/>
                  </a:cubicBezTo>
                  <a:cubicBezTo>
                    <a:pt x="1275" y="289"/>
                    <a:pt x="1062" y="77"/>
                    <a:pt x="782" y="77"/>
                  </a:cubicBezTo>
                  <a:cubicBezTo>
                    <a:pt x="391" y="0"/>
                    <a:pt x="34" y="289"/>
                    <a:pt x="0" y="671"/>
                  </a:cubicBezTo>
                  <a:cubicBezTo>
                    <a:pt x="0" y="782"/>
                    <a:pt x="0" y="884"/>
                    <a:pt x="34" y="9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5406336" y="4036654"/>
              <a:ext cx="693345" cy="908884"/>
            </a:xfrm>
            <a:custGeom>
              <a:avLst/>
              <a:gdLst/>
              <a:ahLst/>
              <a:cxnLst/>
              <a:rect l="l" t="t" r="r" b="b"/>
              <a:pathLst>
                <a:path w="20388" h="26726" extrusionOk="0">
                  <a:moveTo>
                    <a:pt x="3398" y="25171"/>
                  </a:moveTo>
                  <a:cubicBezTo>
                    <a:pt x="3611" y="25731"/>
                    <a:pt x="3933" y="26266"/>
                    <a:pt x="4426" y="26725"/>
                  </a:cubicBezTo>
                  <a:cubicBezTo>
                    <a:pt x="4426" y="26725"/>
                    <a:pt x="18162" y="21203"/>
                    <a:pt x="20142" y="12284"/>
                  </a:cubicBezTo>
                  <a:cubicBezTo>
                    <a:pt x="20176" y="12072"/>
                    <a:pt x="20244" y="11825"/>
                    <a:pt x="20244" y="11579"/>
                  </a:cubicBezTo>
                  <a:cubicBezTo>
                    <a:pt x="20354" y="11044"/>
                    <a:pt x="20388" y="10474"/>
                    <a:pt x="20354" y="9914"/>
                  </a:cubicBezTo>
                  <a:lnTo>
                    <a:pt x="20354" y="9667"/>
                  </a:lnTo>
                  <a:cubicBezTo>
                    <a:pt x="20320" y="9243"/>
                    <a:pt x="20286" y="8852"/>
                    <a:pt x="20210" y="8461"/>
                  </a:cubicBezTo>
                  <a:cubicBezTo>
                    <a:pt x="20142" y="8181"/>
                    <a:pt x="20074" y="7926"/>
                    <a:pt x="19963" y="7680"/>
                  </a:cubicBezTo>
                  <a:cubicBezTo>
                    <a:pt x="19861" y="7365"/>
                    <a:pt x="19717" y="7043"/>
                    <a:pt x="19572" y="6762"/>
                  </a:cubicBezTo>
                  <a:cubicBezTo>
                    <a:pt x="15962" y="0"/>
                    <a:pt x="1241" y="1631"/>
                    <a:pt x="1241" y="1631"/>
                  </a:cubicBezTo>
                  <a:cubicBezTo>
                    <a:pt x="1241" y="1631"/>
                    <a:pt x="0" y="4248"/>
                    <a:pt x="884" y="6864"/>
                  </a:cubicBezTo>
                  <a:cubicBezTo>
                    <a:pt x="1275" y="7969"/>
                    <a:pt x="2022" y="9064"/>
                    <a:pt x="3432" y="9948"/>
                  </a:cubicBezTo>
                  <a:cubicBezTo>
                    <a:pt x="3432" y="9948"/>
                    <a:pt x="3398" y="9948"/>
                    <a:pt x="3364" y="10016"/>
                  </a:cubicBezTo>
                  <a:cubicBezTo>
                    <a:pt x="3007" y="10441"/>
                    <a:pt x="1453" y="12675"/>
                    <a:pt x="2370" y="15257"/>
                  </a:cubicBezTo>
                  <a:cubicBezTo>
                    <a:pt x="2727" y="16319"/>
                    <a:pt x="3509" y="17449"/>
                    <a:pt x="4919" y="18545"/>
                  </a:cubicBezTo>
                  <a:cubicBezTo>
                    <a:pt x="4919" y="18545"/>
                    <a:pt x="2404" y="22299"/>
                    <a:pt x="3398" y="2517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5406336" y="4031723"/>
              <a:ext cx="692189" cy="345550"/>
            </a:xfrm>
            <a:custGeom>
              <a:avLst/>
              <a:gdLst/>
              <a:ahLst/>
              <a:cxnLst/>
              <a:rect l="l" t="t" r="r" b="b"/>
              <a:pathLst>
                <a:path w="20354" h="10161" extrusionOk="0">
                  <a:moveTo>
                    <a:pt x="884" y="7009"/>
                  </a:moveTo>
                  <a:cubicBezTo>
                    <a:pt x="1275" y="8114"/>
                    <a:pt x="2022" y="9209"/>
                    <a:pt x="3432" y="10093"/>
                  </a:cubicBezTo>
                  <a:cubicBezTo>
                    <a:pt x="3432" y="10093"/>
                    <a:pt x="3398" y="10093"/>
                    <a:pt x="3364" y="10161"/>
                  </a:cubicBezTo>
                  <a:cubicBezTo>
                    <a:pt x="5666" y="9456"/>
                    <a:pt x="10551" y="8640"/>
                    <a:pt x="19785" y="9736"/>
                  </a:cubicBezTo>
                  <a:lnTo>
                    <a:pt x="20354" y="9812"/>
                  </a:lnTo>
                  <a:cubicBezTo>
                    <a:pt x="20320" y="9388"/>
                    <a:pt x="20286" y="8997"/>
                    <a:pt x="20210" y="8606"/>
                  </a:cubicBezTo>
                  <a:cubicBezTo>
                    <a:pt x="20142" y="8360"/>
                    <a:pt x="20074" y="8071"/>
                    <a:pt x="19997" y="7859"/>
                  </a:cubicBezTo>
                  <a:cubicBezTo>
                    <a:pt x="17270" y="1"/>
                    <a:pt x="1241" y="1776"/>
                    <a:pt x="1241" y="1776"/>
                  </a:cubicBezTo>
                  <a:cubicBezTo>
                    <a:pt x="1241" y="1776"/>
                    <a:pt x="0" y="4393"/>
                    <a:pt x="884" y="70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5488090" y="4365405"/>
              <a:ext cx="611591" cy="580134"/>
            </a:xfrm>
            <a:custGeom>
              <a:avLst/>
              <a:gdLst/>
              <a:ahLst/>
              <a:cxnLst/>
              <a:rect l="l" t="t" r="r" b="b"/>
              <a:pathLst>
                <a:path w="17984" h="17059" extrusionOk="0">
                  <a:moveTo>
                    <a:pt x="994" y="15504"/>
                  </a:moveTo>
                  <a:cubicBezTo>
                    <a:pt x="1207" y="16064"/>
                    <a:pt x="1529" y="16599"/>
                    <a:pt x="2022" y="17058"/>
                  </a:cubicBezTo>
                  <a:cubicBezTo>
                    <a:pt x="2022" y="17058"/>
                    <a:pt x="16463" y="11256"/>
                    <a:pt x="17840" y="1912"/>
                  </a:cubicBezTo>
                  <a:cubicBezTo>
                    <a:pt x="17950" y="1377"/>
                    <a:pt x="17984" y="807"/>
                    <a:pt x="17950" y="247"/>
                  </a:cubicBezTo>
                  <a:lnTo>
                    <a:pt x="17950" y="0"/>
                  </a:lnTo>
                  <a:cubicBezTo>
                    <a:pt x="17491" y="672"/>
                    <a:pt x="16990" y="1275"/>
                    <a:pt x="16463" y="1801"/>
                  </a:cubicBezTo>
                  <a:cubicBezTo>
                    <a:pt x="10831" y="7782"/>
                    <a:pt x="2515" y="8878"/>
                    <a:pt x="2515" y="8878"/>
                  </a:cubicBezTo>
                  <a:cubicBezTo>
                    <a:pt x="2515" y="8878"/>
                    <a:pt x="0" y="12632"/>
                    <a:pt x="994" y="155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5485777" y="4265457"/>
              <a:ext cx="43360" cy="15609"/>
            </a:xfrm>
            <a:custGeom>
              <a:avLst/>
              <a:gdLst/>
              <a:ahLst/>
              <a:cxnLst/>
              <a:rect l="l" t="t" r="r" b="b"/>
              <a:pathLst>
                <a:path w="1275" h="459" extrusionOk="0">
                  <a:moveTo>
                    <a:pt x="34" y="425"/>
                  </a:moveTo>
                  <a:cubicBezTo>
                    <a:pt x="34" y="425"/>
                    <a:pt x="34" y="459"/>
                    <a:pt x="68" y="459"/>
                  </a:cubicBezTo>
                  <a:cubicBezTo>
                    <a:pt x="425" y="425"/>
                    <a:pt x="884" y="315"/>
                    <a:pt x="1241" y="102"/>
                  </a:cubicBezTo>
                  <a:cubicBezTo>
                    <a:pt x="1275" y="102"/>
                    <a:pt x="1275" y="68"/>
                    <a:pt x="1275" y="34"/>
                  </a:cubicBezTo>
                  <a:cubicBezTo>
                    <a:pt x="1241" y="34"/>
                    <a:pt x="1241" y="0"/>
                    <a:pt x="1207" y="0"/>
                  </a:cubicBezTo>
                  <a:cubicBezTo>
                    <a:pt x="816" y="34"/>
                    <a:pt x="391" y="213"/>
                    <a:pt x="34" y="391"/>
                  </a:cubicBezTo>
                  <a:cubicBezTo>
                    <a:pt x="0" y="391"/>
                    <a:pt x="0" y="425"/>
                    <a:pt x="34"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5467856" y="4246107"/>
              <a:ext cx="44516" cy="14453"/>
            </a:xfrm>
            <a:custGeom>
              <a:avLst/>
              <a:gdLst/>
              <a:ahLst/>
              <a:cxnLst/>
              <a:rect l="l" t="t" r="r" b="b"/>
              <a:pathLst>
                <a:path w="1309" h="425" extrusionOk="0">
                  <a:moveTo>
                    <a:pt x="1" y="391"/>
                  </a:moveTo>
                  <a:lnTo>
                    <a:pt x="35" y="425"/>
                  </a:lnTo>
                  <a:cubicBezTo>
                    <a:pt x="281" y="425"/>
                    <a:pt x="493" y="357"/>
                    <a:pt x="706" y="323"/>
                  </a:cubicBezTo>
                  <a:cubicBezTo>
                    <a:pt x="918" y="280"/>
                    <a:pt x="1131" y="212"/>
                    <a:pt x="1275" y="111"/>
                  </a:cubicBezTo>
                  <a:cubicBezTo>
                    <a:pt x="1309" y="111"/>
                    <a:pt x="1309" y="68"/>
                    <a:pt x="1309" y="34"/>
                  </a:cubicBezTo>
                  <a:cubicBezTo>
                    <a:pt x="1309" y="0"/>
                    <a:pt x="1275" y="0"/>
                    <a:pt x="1232" y="0"/>
                  </a:cubicBezTo>
                  <a:cubicBezTo>
                    <a:pt x="1020" y="0"/>
                    <a:pt x="808" y="68"/>
                    <a:pt x="595" y="145"/>
                  </a:cubicBezTo>
                  <a:cubicBezTo>
                    <a:pt x="425" y="212"/>
                    <a:pt x="213" y="246"/>
                    <a:pt x="35" y="323"/>
                  </a:cubicBezTo>
                  <a:cubicBezTo>
                    <a:pt x="1" y="323"/>
                    <a:pt x="1" y="357"/>
                    <a:pt x="1" y="3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5547297" y="4225566"/>
              <a:ext cx="45672" cy="11018"/>
            </a:xfrm>
            <a:custGeom>
              <a:avLst/>
              <a:gdLst/>
              <a:ahLst/>
              <a:cxnLst/>
              <a:rect l="l" t="t" r="r" b="b"/>
              <a:pathLst>
                <a:path w="1343" h="324" extrusionOk="0">
                  <a:moveTo>
                    <a:pt x="1" y="247"/>
                  </a:moveTo>
                  <a:cubicBezTo>
                    <a:pt x="35" y="290"/>
                    <a:pt x="35" y="324"/>
                    <a:pt x="103" y="324"/>
                  </a:cubicBezTo>
                  <a:cubicBezTo>
                    <a:pt x="315" y="324"/>
                    <a:pt x="527" y="290"/>
                    <a:pt x="740" y="290"/>
                  </a:cubicBezTo>
                  <a:cubicBezTo>
                    <a:pt x="918" y="247"/>
                    <a:pt x="1131" y="290"/>
                    <a:pt x="1309" y="179"/>
                  </a:cubicBezTo>
                  <a:cubicBezTo>
                    <a:pt x="1343" y="145"/>
                    <a:pt x="1343" y="111"/>
                    <a:pt x="1343" y="77"/>
                  </a:cubicBezTo>
                  <a:lnTo>
                    <a:pt x="1309" y="77"/>
                  </a:lnTo>
                  <a:cubicBezTo>
                    <a:pt x="1131" y="1"/>
                    <a:pt x="952" y="35"/>
                    <a:pt x="740" y="77"/>
                  </a:cubicBezTo>
                  <a:cubicBezTo>
                    <a:pt x="527" y="111"/>
                    <a:pt x="281" y="145"/>
                    <a:pt x="69" y="179"/>
                  </a:cubicBezTo>
                  <a:cubicBezTo>
                    <a:pt x="1" y="179"/>
                    <a:pt x="1" y="213"/>
                    <a:pt x="1" y="2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5516962" y="4195537"/>
              <a:ext cx="39925" cy="12175"/>
            </a:xfrm>
            <a:custGeom>
              <a:avLst/>
              <a:gdLst/>
              <a:ahLst/>
              <a:cxnLst/>
              <a:rect l="l" t="t" r="r" b="b"/>
              <a:pathLst>
                <a:path w="1174" h="358" extrusionOk="0">
                  <a:moveTo>
                    <a:pt x="1" y="323"/>
                  </a:moveTo>
                  <a:cubicBezTo>
                    <a:pt x="1" y="357"/>
                    <a:pt x="43" y="357"/>
                    <a:pt x="77" y="357"/>
                  </a:cubicBezTo>
                  <a:cubicBezTo>
                    <a:pt x="256" y="323"/>
                    <a:pt x="426" y="323"/>
                    <a:pt x="604" y="323"/>
                  </a:cubicBezTo>
                  <a:cubicBezTo>
                    <a:pt x="782" y="323"/>
                    <a:pt x="927" y="357"/>
                    <a:pt x="1105" y="357"/>
                  </a:cubicBezTo>
                  <a:cubicBezTo>
                    <a:pt x="1173" y="357"/>
                    <a:pt x="1173" y="281"/>
                    <a:pt x="1173" y="213"/>
                  </a:cubicBezTo>
                  <a:cubicBezTo>
                    <a:pt x="1173" y="179"/>
                    <a:pt x="1139" y="179"/>
                    <a:pt x="1105" y="145"/>
                  </a:cubicBezTo>
                  <a:cubicBezTo>
                    <a:pt x="782" y="1"/>
                    <a:pt x="324" y="145"/>
                    <a:pt x="43" y="247"/>
                  </a:cubicBezTo>
                  <a:cubicBezTo>
                    <a:pt x="1" y="281"/>
                    <a:pt x="1" y="281"/>
                    <a:pt x="1" y="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5466427" y="4187172"/>
              <a:ext cx="37578" cy="14453"/>
            </a:xfrm>
            <a:custGeom>
              <a:avLst/>
              <a:gdLst/>
              <a:ahLst/>
              <a:cxnLst/>
              <a:rect l="l" t="t" r="r" b="b"/>
              <a:pathLst>
                <a:path w="1105" h="425" extrusionOk="0">
                  <a:moveTo>
                    <a:pt x="0" y="391"/>
                  </a:moveTo>
                  <a:lnTo>
                    <a:pt x="43" y="425"/>
                  </a:lnTo>
                  <a:cubicBezTo>
                    <a:pt x="213" y="425"/>
                    <a:pt x="391" y="357"/>
                    <a:pt x="569" y="314"/>
                  </a:cubicBezTo>
                  <a:cubicBezTo>
                    <a:pt x="714" y="314"/>
                    <a:pt x="960" y="357"/>
                    <a:pt x="1062" y="213"/>
                  </a:cubicBezTo>
                  <a:cubicBezTo>
                    <a:pt x="1105" y="213"/>
                    <a:pt x="1105" y="145"/>
                    <a:pt x="1105" y="102"/>
                  </a:cubicBezTo>
                  <a:lnTo>
                    <a:pt x="1062" y="68"/>
                  </a:lnTo>
                  <a:cubicBezTo>
                    <a:pt x="892" y="0"/>
                    <a:pt x="714" y="68"/>
                    <a:pt x="535" y="102"/>
                  </a:cubicBezTo>
                  <a:cubicBezTo>
                    <a:pt x="357" y="145"/>
                    <a:pt x="179" y="213"/>
                    <a:pt x="0" y="3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5625310" y="4255629"/>
              <a:ext cx="36150" cy="13331"/>
            </a:xfrm>
            <a:custGeom>
              <a:avLst/>
              <a:gdLst/>
              <a:ahLst/>
              <a:cxnLst/>
              <a:rect l="l" t="t" r="r" b="b"/>
              <a:pathLst>
                <a:path w="1063" h="392" extrusionOk="0">
                  <a:moveTo>
                    <a:pt x="43" y="357"/>
                  </a:moveTo>
                  <a:cubicBezTo>
                    <a:pt x="43" y="391"/>
                    <a:pt x="77" y="391"/>
                    <a:pt x="111" y="391"/>
                  </a:cubicBezTo>
                  <a:cubicBezTo>
                    <a:pt x="255" y="357"/>
                    <a:pt x="425" y="323"/>
                    <a:pt x="604" y="289"/>
                  </a:cubicBezTo>
                  <a:cubicBezTo>
                    <a:pt x="748" y="289"/>
                    <a:pt x="892" y="255"/>
                    <a:pt x="1028" y="179"/>
                  </a:cubicBezTo>
                  <a:cubicBezTo>
                    <a:pt x="1062" y="145"/>
                    <a:pt x="1062" y="111"/>
                    <a:pt x="1062" y="77"/>
                  </a:cubicBezTo>
                  <a:cubicBezTo>
                    <a:pt x="1028" y="43"/>
                    <a:pt x="1028" y="0"/>
                    <a:pt x="960" y="0"/>
                  </a:cubicBezTo>
                  <a:cubicBezTo>
                    <a:pt x="816" y="0"/>
                    <a:pt x="680" y="43"/>
                    <a:pt x="536" y="111"/>
                  </a:cubicBezTo>
                  <a:lnTo>
                    <a:pt x="77" y="255"/>
                  </a:lnTo>
                  <a:cubicBezTo>
                    <a:pt x="43" y="289"/>
                    <a:pt x="0" y="323"/>
                    <a:pt x="43" y="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5579672" y="4276135"/>
              <a:ext cx="31219" cy="12175"/>
            </a:xfrm>
            <a:custGeom>
              <a:avLst/>
              <a:gdLst/>
              <a:ahLst/>
              <a:cxnLst/>
              <a:rect l="l" t="t" r="r" b="b"/>
              <a:pathLst>
                <a:path w="918" h="358" extrusionOk="0">
                  <a:moveTo>
                    <a:pt x="0" y="323"/>
                  </a:moveTo>
                  <a:cubicBezTo>
                    <a:pt x="0" y="357"/>
                    <a:pt x="34" y="357"/>
                    <a:pt x="68" y="357"/>
                  </a:cubicBezTo>
                  <a:cubicBezTo>
                    <a:pt x="323" y="323"/>
                    <a:pt x="603" y="289"/>
                    <a:pt x="850" y="213"/>
                  </a:cubicBezTo>
                  <a:cubicBezTo>
                    <a:pt x="884" y="179"/>
                    <a:pt x="918" y="111"/>
                    <a:pt x="884" y="77"/>
                  </a:cubicBezTo>
                  <a:cubicBezTo>
                    <a:pt x="884" y="35"/>
                    <a:pt x="850" y="1"/>
                    <a:pt x="782" y="1"/>
                  </a:cubicBezTo>
                  <a:cubicBezTo>
                    <a:pt x="535" y="35"/>
                    <a:pt x="281" y="145"/>
                    <a:pt x="34" y="247"/>
                  </a:cubicBezTo>
                  <a:cubicBezTo>
                    <a:pt x="0" y="247"/>
                    <a:pt x="0" y="289"/>
                    <a:pt x="0" y="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5541244" y="4319461"/>
              <a:ext cx="24009" cy="11018"/>
            </a:xfrm>
            <a:custGeom>
              <a:avLst/>
              <a:gdLst/>
              <a:ahLst/>
              <a:cxnLst/>
              <a:rect l="l" t="t" r="r" b="b"/>
              <a:pathLst>
                <a:path w="706" h="324" extrusionOk="0">
                  <a:moveTo>
                    <a:pt x="34" y="247"/>
                  </a:moveTo>
                  <a:cubicBezTo>
                    <a:pt x="34" y="290"/>
                    <a:pt x="34" y="290"/>
                    <a:pt x="68" y="290"/>
                  </a:cubicBezTo>
                  <a:cubicBezTo>
                    <a:pt x="247" y="290"/>
                    <a:pt x="561" y="324"/>
                    <a:pt x="671" y="179"/>
                  </a:cubicBezTo>
                  <a:cubicBezTo>
                    <a:pt x="705" y="145"/>
                    <a:pt x="705" y="111"/>
                    <a:pt x="705" y="111"/>
                  </a:cubicBezTo>
                  <a:cubicBezTo>
                    <a:pt x="705" y="77"/>
                    <a:pt x="671" y="77"/>
                    <a:pt x="671" y="35"/>
                  </a:cubicBezTo>
                  <a:cubicBezTo>
                    <a:pt x="561" y="1"/>
                    <a:pt x="493" y="35"/>
                    <a:pt x="391" y="77"/>
                  </a:cubicBezTo>
                  <a:cubicBezTo>
                    <a:pt x="281" y="111"/>
                    <a:pt x="179" y="145"/>
                    <a:pt x="68" y="145"/>
                  </a:cubicBezTo>
                  <a:cubicBezTo>
                    <a:pt x="34" y="179"/>
                    <a:pt x="0" y="213"/>
                    <a:pt x="34" y="2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5672411" y="4284501"/>
              <a:ext cx="42203" cy="14487"/>
            </a:xfrm>
            <a:custGeom>
              <a:avLst/>
              <a:gdLst/>
              <a:ahLst/>
              <a:cxnLst/>
              <a:rect l="l" t="t" r="r" b="b"/>
              <a:pathLst>
                <a:path w="1241" h="426" extrusionOk="0">
                  <a:moveTo>
                    <a:pt x="0" y="358"/>
                  </a:moveTo>
                  <a:cubicBezTo>
                    <a:pt x="34" y="392"/>
                    <a:pt x="34" y="426"/>
                    <a:pt x="68" y="426"/>
                  </a:cubicBezTo>
                  <a:cubicBezTo>
                    <a:pt x="280" y="426"/>
                    <a:pt x="493" y="426"/>
                    <a:pt x="705" y="392"/>
                  </a:cubicBezTo>
                  <a:cubicBezTo>
                    <a:pt x="884" y="358"/>
                    <a:pt x="1130" y="392"/>
                    <a:pt x="1206" y="213"/>
                  </a:cubicBezTo>
                  <a:cubicBezTo>
                    <a:pt x="1240" y="213"/>
                    <a:pt x="1240" y="179"/>
                    <a:pt x="1206" y="145"/>
                  </a:cubicBezTo>
                  <a:lnTo>
                    <a:pt x="1206" y="111"/>
                  </a:lnTo>
                  <a:cubicBezTo>
                    <a:pt x="1062" y="1"/>
                    <a:pt x="884" y="111"/>
                    <a:pt x="705" y="111"/>
                  </a:cubicBezTo>
                  <a:cubicBezTo>
                    <a:pt x="493" y="179"/>
                    <a:pt x="280" y="213"/>
                    <a:pt x="68" y="256"/>
                  </a:cubicBezTo>
                  <a:cubicBezTo>
                    <a:pt x="34" y="290"/>
                    <a:pt x="0" y="324"/>
                    <a:pt x="0" y="3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5689142" y="4242638"/>
              <a:ext cx="39925" cy="13025"/>
            </a:xfrm>
            <a:custGeom>
              <a:avLst/>
              <a:gdLst/>
              <a:ahLst/>
              <a:cxnLst/>
              <a:rect l="l" t="t" r="r" b="b"/>
              <a:pathLst>
                <a:path w="1174" h="383" extrusionOk="0">
                  <a:moveTo>
                    <a:pt x="35" y="314"/>
                  </a:moveTo>
                  <a:cubicBezTo>
                    <a:pt x="35" y="348"/>
                    <a:pt x="35" y="348"/>
                    <a:pt x="77" y="348"/>
                  </a:cubicBezTo>
                  <a:cubicBezTo>
                    <a:pt x="290" y="348"/>
                    <a:pt x="459" y="382"/>
                    <a:pt x="638" y="348"/>
                  </a:cubicBezTo>
                  <a:cubicBezTo>
                    <a:pt x="816" y="348"/>
                    <a:pt x="995" y="348"/>
                    <a:pt x="1139" y="247"/>
                  </a:cubicBezTo>
                  <a:cubicBezTo>
                    <a:pt x="1173" y="247"/>
                    <a:pt x="1173" y="170"/>
                    <a:pt x="1173" y="136"/>
                  </a:cubicBezTo>
                  <a:cubicBezTo>
                    <a:pt x="1173" y="102"/>
                    <a:pt x="1139" y="102"/>
                    <a:pt x="1097" y="68"/>
                  </a:cubicBezTo>
                  <a:cubicBezTo>
                    <a:pt x="961" y="0"/>
                    <a:pt x="816" y="68"/>
                    <a:pt x="638" y="102"/>
                  </a:cubicBezTo>
                  <a:cubicBezTo>
                    <a:pt x="459" y="136"/>
                    <a:pt x="290" y="170"/>
                    <a:pt x="77" y="213"/>
                  </a:cubicBezTo>
                  <a:cubicBezTo>
                    <a:pt x="35" y="213"/>
                    <a:pt x="1" y="280"/>
                    <a:pt x="35" y="3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5638607" y="4200434"/>
              <a:ext cx="39891" cy="11903"/>
            </a:xfrm>
            <a:custGeom>
              <a:avLst/>
              <a:gdLst/>
              <a:ahLst/>
              <a:cxnLst/>
              <a:rect l="l" t="t" r="r" b="b"/>
              <a:pathLst>
                <a:path w="1173" h="350" extrusionOk="0">
                  <a:moveTo>
                    <a:pt x="0" y="247"/>
                  </a:moveTo>
                  <a:cubicBezTo>
                    <a:pt x="0" y="281"/>
                    <a:pt x="34" y="315"/>
                    <a:pt x="77" y="315"/>
                  </a:cubicBezTo>
                  <a:cubicBezTo>
                    <a:pt x="247" y="315"/>
                    <a:pt x="425" y="281"/>
                    <a:pt x="603" y="315"/>
                  </a:cubicBezTo>
                  <a:cubicBezTo>
                    <a:pt x="748" y="315"/>
                    <a:pt x="884" y="349"/>
                    <a:pt x="1028" y="315"/>
                  </a:cubicBezTo>
                  <a:cubicBezTo>
                    <a:pt x="1138" y="315"/>
                    <a:pt x="1172" y="213"/>
                    <a:pt x="1138" y="179"/>
                  </a:cubicBezTo>
                  <a:cubicBezTo>
                    <a:pt x="1138" y="137"/>
                    <a:pt x="1096" y="103"/>
                    <a:pt x="1062" y="69"/>
                  </a:cubicBezTo>
                  <a:cubicBezTo>
                    <a:pt x="926" y="1"/>
                    <a:pt x="714" y="35"/>
                    <a:pt x="569" y="69"/>
                  </a:cubicBezTo>
                  <a:cubicBezTo>
                    <a:pt x="391" y="69"/>
                    <a:pt x="213" y="137"/>
                    <a:pt x="34" y="179"/>
                  </a:cubicBezTo>
                  <a:cubicBezTo>
                    <a:pt x="0" y="213"/>
                    <a:pt x="0" y="247"/>
                    <a:pt x="0" y="2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5612319" y="4159421"/>
              <a:ext cx="36116" cy="15643"/>
            </a:xfrm>
            <a:custGeom>
              <a:avLst/>
              <a:gdLst/>
              <a:ahLst/>
              <a:cxnLst/>
              <a:rect l="l" t="t" r="r" b="b"/>
              <a:pathLst>
                <a:path w="1062" h="460" extrusionOk="0">
                  <a:moveTo>
                    <a:pt x="0" y="391"/>
                  </a:moveTo>
                  <a:cubicBezTo>
                    <a:pt x="0" y="425"/>
                    <a:pt x="34" y="459"/>
                    <a:pt x="102" y="425"/>
                  </a:cubicBezTo>
                  <a:cubicBezTo>
                    <a:pt x="246" y="391"/>
                    <a:pt x="425" y="357"/>
                    <a:pt x="595" y="357"/>
                  </a:cubicBezTo>
                  <a:cubicBezTo>
                    <a:pt x="739" y="357"/>
                    <a:pt x="884" y="391"/>
                    <a:pt x="1020" y="281"/>
                  </a:cubicBezTo>
                  <a:cubicBezTo>
                    <a:pt x="1062" y="247"/>
                    <a:pt x="1062" y="213"/>
                    <a:pt x="1062" y="179"/>
                  </a:cubicBezTo>
                  <a:cubicBezTo>
                    <a:pt x="1020" y="179"/>
                    <a:pt x="1020" y="145"/>
                    <a:pt x="1020" y="145"/>
                  </a:cubicBezTo>
                  <a:cubicBezTo>
                    <a:pt x="918" y="1"/>
                    <a:pt x="705" y="35"/>
                    <a:pt x="527" y="69"/>
                  </a:cubicBezTo>
                  <a:cubicBezTo>
                    <a:pt x="348" y="111"/>
                    <a:pt x="170" y="179"/>
                    <a:pt x="34" y="281"/>
                  </a:cubicBezTo>
                  <a:cubicBezTo>
                    <a:pt x="0" y="323"/>
                    <a:pt x="0" y="357"/>
                    <a:pt x="0" y="3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5554541" y="4127080"/>
              <a:ext cx="34688" cy="13025"/>
            </a:xfrm>
            <a:custGeom>
              <a:avLst/>
              <a:gdLst/>
              <a:ahLst/>
              <a:cxnLst/>
              <a:rect l="l" t="t" r="r" b="b"/>
              <a:pathLst>
                <a:path w="1020" h="383" extrusionOk="0">
                  <a:moveTo>
                    <a:pt x="0" y="349"/>
                  </a:moveTo>
                  <a:cubicBezTo>
                    <a:pt x="34" y="349"/>
                    <a:pt x="34" y="383"/>
                    <a:pt x="68" y="383"/>
                  </a:cubicBezTo>
                  <a:cubicBezTo>
                    <a:pt x="247" y="349"/>
                    <a:pt x="382" y="315"/>
                    <a:pt x="561" y="315"/>
                  </a:cubicBezTo>
                  <a:cubicBezTo>
                    <a:pt x="705" y="281"/>
                    <a:pt x="850" y="315"/>
                    <a:pt x="952" y="247"/>
                  </a:cubicBezTo>
                  <a:cubicBezTo>
                    <a:pt x="1020" y="213"/>
                    <a:pt x="1020" y="136"/>
                    <a:pt x="986" y="102"/>
                  </a:cubicBezTo>
                  <a:cubicBezTo>
                    <a:pt x="986" y="68"/>
                    <a:pt x="952" y="34"/>
                    <a:pt x="952" y="34"/>
                  </a:cubicBezTo>
                  <a:cubicBezTo>
                    <a:pt x="773" y="0"/>
                    <a:pt x="637" y="34"/>
                    <a:pt x="527" y="68"/>
                  </a:cubicBezTo>
                  <a:cubicBezTo>
                    <a:pt x="348" y="136"/>
                    <a:pt x="213" y="170"/>
                    <a:pt x="34" y="247"/>
                  </a:cubicBezTo>
                  <a:cubicBezTo>
                    <a:pt x="0" y="281"/>
                    <a:pt x="0" y="315"/>
                    <a:pt x="0"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5496762" y="4118408"/>
              <a:ext cx="38428" cy="17072"/>
            </a:xfrm>
            <a:custGeom>
              <a:avLst/>
              <a:gdLst/>
              <a:ahLst/>
              <a:cxnLst/>
              <a:rect l="l" t="t" r="r" b="b"/>
              <a:pathLst>
                <a:path w="1130" h="502" extrusionOk="0">
                  <a:moveTo>
                    <a:pt x="0" y="425"/>
                  </a:moveTo>
                  <a:cubicBezTo>
                    <a:pt x="34" y="468"/>
                    <a:pt x="34" y="502"/>
                    <a:pt x="102" y="502"/>
                  </a:cubicBezTo>
                  <a:cubicBezTo>
                    <a:pt x="281" y="468"/>
                    <a:pt x="459" y="425"/>
                    <a:pt x="637" y="357"/>
                  </a:cubicBezTo>
                  <a:cubicBezTo>
                    <a:pt x="807" y="323"/>
                    <a:pt x="952" y="323"/>
                    <a:pt x="1096" y="213"/>
                  </a:cubicBezTo>
                  <a:cubicBezTo>
                    <a:pt x="1130" y="179"/>
                    <a:pt x="1130" y="145"/>
                    <a:pt x="1130" y="111"/>
                  </a:cubicBezTo>
                  <a:cubicBezTo>
                    <a:pt x="1096" y="77"/>
                    <a:pt x="1096" y="43"/>
                    <a:pt x="1020" y="43"/>
                  </a:cubicBezTo>
                  <a:cubicBezTo>
                    <a:pt x="884" y="0"/>
                    <a:pt x="739" y="77"/>
                    <a:pt x="561" y="145"/>
                  </a:cubicBezTo>
                  <a:cubicBezTo>
                    <a:pt x="382" y="213"/>
                    <a:pt x="213" y="255"/>
                    <a:pt x="34" y="357"/>
                  </a:cubicBezTo>
                  <a:cubicBezTo>
                    <a:pt x="0" y="357"/>
                    <a:pt x="0" y="391"/>
                    <a:pt x="0"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5562906" y="4165509"/>
              <a:ext cx="28906" cy="12141"/>
            </a:xfrm>
            <a:custGeom>
              <a:avLst/>
              <a:gdLst/>
              <a:ahLst/>
              <a:cxnLst/>
              <a:rect l="l" t="t" r="r" b="b"/>
              <a:pathLst>
                <a:path w="850" h="357" extrusionOk="0">
                  <a:moveTo>
                    <a:pt x="1" y="314"/>
                  </a:moveTo>
                  <a:cubicBezTo>
                    <a:pt x="34" y="357"/>
                    <a:pt x="34" y="357"/>
                    <a:pt x="68" y="357"/>
                  </a:cubicBezTo>
                  <a:cubicBezTo>
                    <a:pt x="213" y="357"/>
                    <a:pt x="349" y="357"/>
                    <a:pt x="459" y="314"/>
                  </a:cubicBezTo>
                  <a:cubicBezTo>
                    <a:pt x="604" y="280"/>
                    <a:pt x="740" y="280"/>
                    <a:pt x="816" y="178"/>
                  </a:cubicBezTo>
                  <a:cubicBezTo>
                    <a:pt x="850" y="144"/>
                    <a:pt x="850" y="102"/>
                    <a:pt x="816" y="68"/>
                  </a:cubicBezTo>
                  <a:cubicBezTo>
                    <a:pt x="816" y="34"/>
                    <a:pt x="774" y="0"/>
                    <a:pt x="740" y="0"/>
                  </a:cubicBezTo>
                  <a:cubicBezTo>
                    <a:pt x="638" y="0"/>
                    <a:pt x="527" y="68"/>
                    <a:pt x="425" y="102"/>
                  </a:cubicBezTo>
                  <a:cubicBezTo>
                    <a:pt x="315" y="144"/>
                    <a:pt x="213" y="178"/>
                    <a:pt x="68" y="212"/>
                  </a:cubicBezTo>
                  <a:cubicBezTo>
                    <a:pt x="34" y="212"/>
                    <a:pt x="1" y="280"/>
                    <a:pt x="1" y="3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5471324" y="4144968"/>
              <a:ext cx="38462" cy="15643"/>
            </a:xfrm>
            <a:custGeom>
              <a:avLst/>
              <a:gdLst/>
              <a:ahLst/>
              <a:cxnLst/>
              <a:rect l="l" t="t" r="r" b="b"/>
              <a:pathLst>
                <a:path w="1131" h="460" extrusionOk="0">
                  <a:moveTo>
                    <a:pt x="1" y="426"/>
                  </a:moveTo>
                  <a:cubicBezTo>
                    <a:pt x="1" y="460"/>
                    <a:pt x="35" y="460"/>
                    <a:pt x="69" y="460"/>
                  </a:cubicBezTo>
                  <a:cubicBezTo>
                    <a:pt x="247" y="426"/>
                    <a:pt x="425" y="392"/>
                    <a:pt x="604" y="358"/>
                  </a:cubicBezTo>
                  <a:cubicBezTo>
                    <a:pt x="748" y="324"/>
                    <a:pt x="918" y="281"/>
                    <a:pt x="1096" y="213"/>
                  </a:cubicBezTo>
                  <a:cubicBezTo>
                    <a:pt x="1130" y="179"/>
                    <a:pt x="1130" y="145"/>
                    <a:pt x="1130" y="111"/>
                  </a:cubicBezTo>
                  <a:cubicBezTo>
                    <a:pt x="1130" y="69"/>
                    <a:pt x="1096" y="35"/>
                    <a:pt x="1062" y="35"/>
                  </a:cubicBezTo>
                  <a:cubicBezTo>
                    <a:pt x="884" y="1"/>
                    <a:pt x="706" y="69"/>
                    <a:pt x="570" y="145"/>
                  </a:cubicBezTo>
                  <a:cubicBezTo>
                    <a:pt x="391" y="179"/>
                    <a:pt x="179" y="281"/>
                    <a:pt x="35" y="358"/>
                  </a:cubicBezTo>
                  <a:cubicBezTo>
                    <a:pt x="1" y="392"/>
                    <a:pt x="1" y="426"/>
                    <a:pt x="1" y="4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5616944" y="4307626"/>
              <a:ext cx="28906" cy="9556"/>
            </a:xfrm>
            <a:custGeom>
              <a:avLst/>
              <a:gdLst/>
              <a:ahLst/>
              <a:cxnLst/>
              <a:rect l="l" t="t" r="r" b="b"/>
              <a:pathLst>
                <a:path w="850" h="281" extrusionOk="0">
                  <a:moveTo>
                    <a:pt x="0" y="213"/>
                  </a:moveTo>
                  <a:cubicBezTo>
                    <a:pt x="0" y="247"/>
                    <a:pt x="34" y="247"/>
                    <a:pt x="76" y="247"/>
                  </a:cubicBezTo>
                  <a:lnTo>
                    <a:pt x="459" y="247"/>
                  </a:lnTo>
                  <a:cubicBezTo>
                    <a:pt x="569" y="247"/>
                    <a:pt x="671" y="281"/>
                    <a:pt x="782" y="247"/>
                  </a:cubicBezTo>
                  <a:cubicBezTo>
                    <a:pt x="816" y="213"/>
                    <a:pt x="850" y="170"/>
                    <a:pt x="816" y="102"/>
                  </a:cubicBezTo>
                  <a:cubicBezTo>
                    <a:pt x="816" y="102"/>
                    <a:pt x="816" y="68"/>
                    <a:pt x="782" y="68"/>
                  </a:cubicBezTo>
                  <a:cubicBezTo>
                    <a:pt x="671" y="1"/>
                    <a:pt x="535" y="34"/>
                    <a:pt x="391" y="34"/>
                  </a:cubicBezTo>
                  <a:cubicBezTo>
                    <a:pt x="289" y="68"/>
                    <a:pt x="144" y="102"/>
                    <a:pt x="34" y="136"/>
                  </a:cubicBezTo>
                  <a:cubicBezTo>
                    <a:pt x="0" y="136"/>
                    <a:pt x="0" y="170"/>
                    <a:pt x="0"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5757905" y="4311095"/>
              <a:ext cx="34994" cy="11018"/>
            </a:xfrm>
            <a:custGeom>
              <a:avLst/>
              <a:gdLst/>
              <a:ahLst/>
              <a:cxnLst/>
              <a:rect l="l" t="t" r="r" b="b"/>
              <a:pathLst>
                <a:path w="1029" h="324" extrusionOk="0">
                  <a:moveTo>
                    <a:pt x="35" y="281"/>
                  </a:moveTo>
                  <a:cubicBezTo>
                    <a:pt x="35" y="281"/>
                    <a:pt x="68" y="323"/>
                    <a:pt x="102" y="323"/>
                  </a:cubicBezTo>
                  <a:cubicBezTo>
                    <a:pt x="391" y="281"/>
                    <a:pt x="706" y="323"/>
                    <a:pt x="986" y="179"/>
                  </a:cubicBezTo>
                  <a:cubicBezTo>
                    <a:pt x="986" y="145"/>
                    <a:pt x="1028" y="145"/>
                    <a:pt x="986" y="111"/>
                  </a:cubicBezTo>
                  <a:lnTo>
                    <a:pt x="952" y="111"/>
                  </a:lnTo>
                  <a:cubicBezTo>
                    <a:pt x="672" y="0"/>
                    <a:pt x="349" y="145"/>
                    <a:pt x="68" y="179"/>
                  </a:cubicBezTo>
                  <a:cubicBezTo>
                    <a:pt x="35" y="213"/>
                    <a:pt x="1" y="247"/>
                    <a:pt x="35" y="2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5760218" y="4268926"/>
              <a:ext cx="33837" cy="10984"/>
            </a:xfrm>
            <a:custGeom>
              <a:avLst/>
              <a:gdLst/>
              <a:ahLst/>
              <a:cxnLst/>
              <a:rect l="l" t="t" r="r" b="b"/>
              <a:pathLst>
                <a:path w="995" h="323" extrusionOk="0">
                  <a:moveTo>
                    <a:pt x="34" y="145"/>
                  </a:moveTo>
                  <a:cubicBezTo>
                    <a:pt x="34" y="179"/>
                    <a:pt x="34" y="179"/>
                    <a:pt x="68" y="213"/>
                  </a:cubicBezTo>
                  <a:cubicBezTo>
                    <a:pt x="323" y="323"/>
                    <a:pt x="604" y="323"/>
                    <a:pt x="850" y="289"/>
                  </a:cubicBezTo>
                  <a:cubicBezTo>
                    <a:pt x="918" y="247"/>
                    <a:pt x="960" y="213"/>
                    <a:pt x="960" y="145"/>
                  </a:cubicBezTo>
                  <a:cubicBezTo>
                    <a:pt x="994" y="111"/>
                    <a:pt x="994" y="111"/>
                    <a:pt x="960" y="77"/>
                  </a:cubicBezTo>
                  <a:cubicBezTo>
                    <a:pt x="960" y="0"/>
                    <a:pt x="782" y="0"/>
                    <a:pt x="706" y="34"/>
                  </a:cubicBezTo>
                  <a:cubicBezTo>
                    <a:pt x="493" y="77"/>
                    <a:pt x="323" y="77"/>
                    <a:pt x="111" y="34"/>
                  </a:cubicBezTo>
                  <a:cubicBezTo>
                    <a:pt x="34" y="34"/>
                    <a:pt x="0" y="111"/>
                    <a:pt x="34" y="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5751852" y="4214888"/>
              <a:ext cx="31219" cy="11869"/>
            </a:xfrm>
            <a:custGeom>
              <a:avLst/>
              <a:gdLst/>
              <a:ahLst/>
              <a:cxnLst/>
              <a:rect l="l" t="t" r="r" b="b"/>
              <a:pathLst>
                <a:path w="918" h="349" extrusionOk="0">
                  <a:moveTo>
                    <a:pt x="0" y="179"/>
                  </a:moveTo>
                  <a:cubicBezTo>
                    <a:pt x="0" y="213"/>
                    <a:pt x="34" y="247"/>
                    <a:pt x="68" y="247"/>
                  </a:cubicBezTo>
                  <a:cubicBezTo>
                    <a:pt x="213" y="247"/>
                    <a:pt x="357" y="281"/>
                    <a:pt x="493" y="281"/>
                  </a:cubicBezTo>
                  <a:cubicBezTo>
                    <a:pt x="603" y="315"/>
                    <a:pt x="739" y="349"/>
                    <a:pt x="850" y="281"/>
                  </a:cubicBezTo>
                  <a:cubicBezTo>
                    <a:pt x="884" y="247"/>
                    <a:pt x="918" y="179"/>
                    <a:pt x="918" y="137"/>
                  </a:cubicBezTo>
                  <a:cubicBezTo>
                    <a:pt x="918" y="103"/>
                    <a:pt x="884" y="103"/>
                    <a:pt x="884" y="69"/>
                  </a:cubicBezTo>
                  <a:cubicBezTo>
                    <a:pt x="739" y="1"/>
                    <a:pt x="637" y="35"/>
                    <a:pt x="493" y="35"/>
                  </a:cubicBezTo>
                  <a:cubicBezTo>
                    <a:pt x="357" y="35"/>
                    <a:pt x="213" y="35"/>
                    <a:pt x="68" y="69"/>
                  </a:cubicBezTo>
                  <a:cubicBezTo>
                    <a:pt x="0" y="69"/>
                    <a:pt x="0" y="137"/>
                    <a:pt x="0" y="1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5707336" y="4177615"/>
              <a:ext cx="34994" cy="15643"/>
            </a:xfrm>
            <a:custGeom>
              <a:avLst/>
              <a:gdLst/>
              <a:ahLst/>
              <a:cxnLst/>
              <a:rect l="l" t="t" r="r" b="b"/>
              <a:pathLst>
                <a:path w="1029" h="460" extrusionOk="0">
                  <a:moveTo>
                    <a:pt x="1" y="383"/>
                  </a:moveTo>
                  <a:cubicBezTo>
                    <a:pt x="35" y="426"/>
                    <a:pt x="69" y="460"/>
                    <a:pt x="103" y="460"/>
                  </a:cubicBezTo>
                  <a:cubicBezTo>
                    <a:pt x="247" y="426"/>
                    <a:pt x="392" y="426"/>
                    <a:pt x="562" y="383"/>
                  </a:cubicBezTo>
                  <a:cubicBezTo>
                    <a:pt x="672" y="383"/>
                    <a:pt x="850" y="383"/>
                    <a:pt x="952" y="315"/>
                  </a:cubicBezTo>
                  <a:cubicBezTo>
                    <a:pt x="986" y="281"/>
                    <a:pt x="1029" y="247"/>
                    <a:pt x="1029" y="171"/>
                  </a:cubicBezTo>
                  <a:cubicBezTo>
                    <a:pt x="986" y="171"/>
                    <a:pt x="986" y="171"/>
                    <a:pt x="986" y="137"/>
                  </a:cubicBezTo>
                  <a:cubicBezTo>
                    <a:pt x="706" y="1"/>
                    <a:pt x="281" y="137"/>
                    <a:pt x="35" y="281"/>
                  </a:cubicBezTo>
                  <a:cubicBezTo>
                    <a:pt x="1" y="315"/>
                    <a:pt x="1" y="349"/>
                    <a:pt x="1" y="3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5686830" y="4136602"/>
              <a:ext cx="43394" cy="9556"/>
            </a:xfrm>
            <a:custGeom>
              <a:avLst/>
              <a:gdLst/>
              <a:ahLst/>
              <a:cxnLst/>
              <a:rect l="l" t="t" r="r" b="b"/>
              <a:pathLst>
                <a:path w="1276" h="281" extrusionOk="0">
                  <a:moveTo>
                    <a:pt x="1" y="145"/>
                  </a:moveTo>
                  <a:cubicBezTo>
                    <a:pt x="1" y="179"/>
                    <a:pt x="35" y="213"/>
                    <a:pt x="69" y="213"/>
                  </a:cubicBezTo>
                  <a:cubicBezTo>
                    <a:pt x="281" y="247"/>
                    <a:pt x="493" y="247"/>
                    <a:pt x="672" y="247"/>
                  </a:cubicBezTo>
                  <a:cubicBezTo>
                    <a:pt x="850" y="281"/>
                    <a:pt x="1029" y="281"/>
                    <a:pt x="1207" y="247"/>
                  </a:cubicBezTo>
                  <a:cubicBezTo>
                    <a:pt x="1241" y="213"/>
                    <a:pt x="1275" y="179"/>
                    <a:pt x="1241" y="103"/>
                  </a:cubicBezTo>
                  <a:cubicBezTo>
                    <a:pt x="1241" y="103"/>
                    <a:pt x="1241" y="69"/>
                    <a:pt x="1207" y="69"/>
                  </a:cubicBezTo>
                  <a:cubicBezTo>
                    <a:pt x="1029" y="1"/>
                    <a:pt x="850" y="1"/>
                    <a:pt x="672" y="1"/>
                  </a:cubicBezTo>
                  <a:cubicBezTo>
                    <a:pt x="460" y="1"/>
                    <a:pt x="247" y="1"/>
                    <a:pt x="69" y="35"/>
                  </a:cubicBezTo>
                  <a:cubicBezTo>
                    <a:pt x="1" y="69"/>
                    <a:pt x="1" y="103"/>
                    <a:pt x="1" y="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5798646" y="4165509"/>
              <a:ext cx="25438" cy="9556"/>
            </a:xfrm>
            <a:custGeom>
              <a:avLst/>
              <a:gdLst/>
              <a:ahLst/>
              <a:cxnLst/>
              <a:rect l="l" t="t" r="r" b="b"/>
              <a:pathLst>
                <a:path w="748" h="281" extrusionOk="0">
                  <a:moveTo>
                    <a:pt x="43" y="246"/>
                  </a:moveTo>
                  <a:cubicBezTo>
                    <a:pt x="43" y="280"/>
                    <a:pt x="77" y="280"/>
                    <a:pt x="111" y="280"/>
                  </a:cubicBezTo>
                  <a:cubicBezTo>
                    <a:pt x="255" y="280"/>
                    <a:pt x="391" y="246"/>
                    <a:pt x="502" y="280"/>
                  </a:cubicBezTo>
                  <a:cubicBezTo>
                    <a:pt x="603" y="280"/>
                    <a:pt x="748" y="246"/>
                    <a:pt x="714" y="102"/>
                  </a:cubicBezTo>
                  <a:lnTo>
                    <a:pt x="714" y="102"/>
                  </a:lnTo>
                  <a:cubicBezTo>
                    <a:pt x="680" y="0"/>
                    <a:pt x="502" y="0"/>
                    <a:pt x="391" y="0"/>
                  </a:cubicBezTo>
                  <a:cubicBezTo>
                    <a:pt x="289" y="34"/>
                    <a:pt x="145" y="68"/>
                    <a:pt x="77" y="144"/>
                  </a:cubicBezTo>
                  <a:cubicBezTo>
                    <a:pt x="43" y="178"/>
                    <a:pt x="0" y="212"/>
                    <a:pt x="43" y="2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5625310" y="4101643"/>
              <a:ext cx="37578" cy="15643"/>
            </a:xfrm>
            <a:custGeom>
              <a:avLst/>
              <a:gdLst/>
              <a:ahLst/>
              <a:cxnLst/>
              <a:rect l="l" t="t" r="r" b="b"/>
              <a:pathLst>
                <a:path w="1105" h="460" extrusionOk="0">
                  <a:moveTo>
                    <a:pt x="0" y="425"/>
                  </a:moveTo>
                  <a:cubicBezTo>
                    <a:pt x="0" y="425"/>
                    <a:pt x="43" y="459"/>
                    <a:pt x="77" y="459"/>
                  </a:cubicBezTo>
                  <a:cubicBezTo>
                    <a:pt x="255" y="425"/>
                    <a:pt x="425" y="391"/>
                    <a:pt x="604" y="323"/>
                  </a:cubicBezTo>
                  <a:cubicBezTo>
                    <a:pt x="748" y="281"/>
                    <a:pt x="926" y="281"/>
                    <a:pt x="1028" y="179"/>
                  </a:cubicBezTo>
                  <a:cubicBezTo>
                    <a:pt x="1105" y="179"/>
                    <a:pt x="1105" y="145"/>
                    <a:pt x="1062" y="69"/>
                  </a:cubicBezTo>
                  <a:cubicBezTo>
                    <a:pt x="1062" y="35"/>
                    <a:pt x="1028" y="1"/>
                    <a:pt x="960" y="1"/>
                  </a:cubicBezTo>
                  <a:cubicBezTo>
                    <a:pt x="816" y="1"/>
                    <a:pt x="638" y="111"/>
                    <a:pt x="502" y="145"/>
                  </a:cubicBezTo>
                  <a:cubicBezTo>
                    <a:pt x="357" y="213"/>
                    <a:pt x="179" y="281"/>
                    <a:pt x="43" y="357"/>
                  </a:cubicBezTo>
                  <a:cubicBezTo>
                    <a:pt x="0" y="357"/>
                    <a:pt x="0" y="391"/>
                    <a:pt x="0"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5834762" y="4206522"/>
              <a:ext cx="30369" cy="10712"/>
            </a:xfrm>
            <a:custGeom>
              <a:avLst/>
              <a:gdLst/>
              <a:ahLst/>
              <a:cxnLst/>
              <a:rect l="l" t="t" r="r" b="b"/>
              <a:pathLst>
                <a:path w="893" h="315" extrusionOk="0">
                  <a:moveTo>
                    <a:pt x="0" y="213"/>
                  </a:moveTo>
                  <a:cubicBezTo>
                    <a:pt x="0" y="247"/>
                    <a:pt x="43" y="281"/>
                    <a:pt x="43" y="281"/>
                  </a:cubicBezTo>
                  <a:cubicBezTo>
                    <a:pt x="213" y="281"/>
                    <a:pt x="391" y="315"/>
                    <a:pt x="569" y="281"/>
                  </a:cubicBezTo>
                  <a:cubicBezTo>
                    <a:pt x="714" y="281"/>
                    <a:pt x="816" y="315"/>
                    <a:pt x="892" y="213"/>
                  </a:cubicBezTo>
                  <a:lnTo>
                    <a:pt x="892" y="136"/>
                  </a:lnTo>
                  <a:lnTo>
                    <a:pt x="892" y="102"/>
                  </a:lnTo>
                  <a:cubicBezTo>
                    <a:pt x="782" y="0"/>
                    <a:pt x="680" y="68"/>
                    <a:pt x="535" y="68"/>
                  </a:cubicBezTo>
                  <a:cubicBezTo>
                    <a:pt x="357" y="102"/>
                    <a:pt x="213" y="136"/>
                    <a:pt x="43" y="136"/>
                  </a:cubicBezTo>
                  <a:cubicBezTo>
                    <a:pt x="0" y="136"/>
                    <a:pt x="0" y="170"/>
                    <a:pt x="0"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5819153" y="4241175"/>
              <a:ext cx="33837" cy="11018"/>
            </a:xfrm>
            <a:custGeom>
              <a:avLst/>
              <a:gdLst/>
              <a:ahLst/>
              <a:cxnLst/>
              <a:rect l="l" t="t" r="r" b="b"/>
              <a:pathLst>
                <a:path w="995" h="324" extrusionOk="0">
                  <a:moveTo>
                    <a:pt x="0" y="256"/>
                  </a:moveTo>
                  <a:cubicBezTo>
                    <a:pt x="0" y="290"/>
                    <a:pt x="34" y="290"/>
                    <a:pt x="77" y="290"/>
                  </a:cubicBezTo>
                  <a:cubicBezTo>
                    <a:pt x="213" y="323"/>
                    <a:pt x="391" y="323"/>
                    <a:pt x="570" y="323"/>
                  </a:cubicBezTo>
                  <a:cubicBezTo>
                    <a:pt x="714" y="323"/>
                    <a:pt x="816" y="323"/>
                    <a:pt x="926" y="256"/>
                  </a:cubicBezTo>
                  <a:cubicBezTo>
                    <a:pt x="994" y="213"/>
                    <a:pt x="994" y="179"/>
                    <a:pt x="960" y="145"/>
                  </a:cubicBezTo>
                  <a:cubicBezTo>
                    <a:pt x="960" y="111"/>
                    <a:pt x="960" y="77"/>
                    <a:pt x="926" y="77"/>
                  </a:cubicBezTo>
                  <a:cubicBezTo>
                    <a:pt x="782" y="1"/>
                    <a:pt x="638" y="77"/>
                    <a:pt x="536" y="77"/>
                  </a:cubicBezTo>
                  <a:cubicBezTo>
                    <a:pt x="357" y="111"/>
                    <a:pt x="213" y="145"/>
                    <a:pt x="77" y="179"/>
                  </a:cubicBezTo>
                  <a:cubicBezTo>
                    <a:pt x="0" y="179"/>
                    <a:pt x="0" y="213"/>
                    <a:pt x="0" y="2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5822894" y="4281032"/>
              <a:ext cx="27784" cy="9590"/>
            </a:xfrm>
            <a:custGeom>
              <a:avLst/>
              <a:gdLst/>
              <a:ahLst/>
              <a:cxnLst/>
              <a:rect l="l" t="t" r="r" b="b"/>
              <a:pathLst>
                <a:path w="817" h="282" extrusionOk="0">
                  <a:moveTo>
                    <a:pt x="1" y="213"/>
                  </a:moveTo>
                  <a:cubicBezTo>
                    <a:pt x="35" y="247"/>
                    <a:pt x="35" y="247"/>
                    <a:pt x="69" y="281"/>
                  </a:cubicBezTo>
                  <a:lnTo>
                    <a:pt x="426" y="281"/>
                  </a:lnTo>
                  <a:cubicBezTo>
                    <a:pt x="562" y="281"/>
                    <a:pt x="672" y="281"/>
                    <a:pt x="774" y="213"/>
                  </a:cubicBezTo>
                  <a:cubicBezTo>
                    <a:pt x="816" y="179"/>
                    <a:pt x="816" y="145"/>
                    <a:pt x="816" y="103"/>
                  </a:cubicBezTo>
                  <a:cubicBezTo>
                    <a:pt x="774" y="69"/>
                    <a:pt x="774" y="69"/>
                    <a:pt x="740" y="35"/>
                  </a:cubicBezTo>
                  <a:cubicBezTo>
                    <a:pt x="638" y="1"/>
                    <a:pt x="528" y="69"/>
                    <a:pt x="426" y="69"/>
                  </a:cubicBezTo>
                  <a:cubicBezTo>
                    <a:pt x="315" y="103"/>
                    <a:pt x="179" y="103"/>
                    <a:pt x="69" y="145"/>
                  </a:cubicBezTo>
                  <a:cubicBezTo>
                    <a:pt x="35" y="145"/>
                    <a:pt x="1" y="179"/>
                    <a:pt x="1"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5890229" y="4306198"/>
              <a:ext cx="38428" cy="10984"/>
            </a:xfrm>
            <a:custGeom>
              <a:avLst/>
              <a:gdLst/>
              <a:ahLst/>
              <a:cxnLst/>
              <a:rect l="l" t="t" r="r" b="b"/>
              <a:pathLst>
                <a:path w="1130" h="323" extrusionOk="0">
                  <a:moveTo>
                    <a:pt x="0" y="178"/>
                  </a:moveTo>
                  <a:cubicBezTo>
                    <a:pt x="0" y="212"/>
                    <a:pt x="0" y="212"/>
                    <a:pt x="34" y="212"/>
                  </a:cubicBezTo>
                  <a:cubicBezTo>
                    <a:pt x="357" y="255"/>
                    <a:pt x="748" y="323"/>
                    <a:pt x="1028" y="255"/>
                  </a:cubicBezTo>
                  <a:cubicBezTo>
                    <a:pt x="1096" y="212"/>
                    <a:pt x="1130" y="178"/>
                    <a:pt x="1096" y="144"/>
                  </a:cubicBezTo>
                  <a:cubicBezTo>
                    <a:pt x="1096" y="76"/>
                    <a:pt x="1062" y="43"/>
                    <a:pt x="994" y="43"/>
                  </a:cubicBezTo>
                  <a:cubicBezTo>
                    <a:pt x="850" y="0"/>
                    <a:pt x="705" y="43"/>
                    <a:pt x="535" y="43"/>
                  </a:cubicBezTo>
                  <a:cubicBezTo>
                    <a:pt x="357" y="76"/>
                    <a:pt x="213" y="110"/>
                    <a:pt x="34" y="110"/>
                  </a:cubicBezTo>
                  <a:cubicBezTo>
                    <a:pt x="0" y="144"/>
                    <a:pt x="0" y="144"/>
                    <a:pt x="0" y="1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5882985" y="4257057"/>
              <a:ext cx="42237" cy="11903"/>
            </a:xfrm>
            <a:custGeom>
              <a:avLst/>
              <a:gdLst/>
              <a:ahLst/>
              <a:cxnLst/>
              <a:rect l="l" t="t" r="r" b="b"/>
              <a:pathLst>
                <a:path w="1242" h="350" extrusionOk="0">
                  <a:moveTo>
                    <a:pt x="1" y="103"/>
                  </a:moveTo>
                  <a:cubicBezTo>
                    <a:pt x="35" y="103"/>
                    <a:pt x="35" y="137"/>
                    <a:pt x="35" y="137"/>
                  </a:cubicBezTo>
                  <a:cubicBezTo>
                    <a:pt x="213" y="213"/>
                    <a:pt x="392" y="213"/>
                    <a:pt x="570" y="247"/>
                  </a:cubicBezTo>
                  <a:cubicBezTo>
                    <a:pt x="748" y="281"/>
                    <a:pt x="918" y="349"/>
                    <a:pt x="1131" y="315"/>
                  </a:cubicBezTo>
                  <a:cubicBezTo>
                    <a:pt x="1207" y="315"/>
                    <a:pt x="1241" y="213"/>
                    <a:pt x="1207" y="137"/>
                  </a:cubicBezTo>
                  <a:cubicBezTo>
                    <a:pt x="1207" y="137"/>
                    <a:pt x="1173" y="103"/>
                    <a:pt x="1131" y="103"/>
                  </a:cubicBezTo>
                  <a:cubicBezTo>
                    <a:pt x="995" y="35"/>
                    <a:pt x="782" y="35"/>
                    <a:pt x="604" y="1"/>
                  </a:cubicBezTo>
                  <a:lnTo>
                    <a:pt x="69" y="1"/>
                  </a:lnTo>
                  <a:cubicBezTo>
                    <a:pt x="35" y="1"/>
                    <a:pt x="1" y="69"/>
                    <a:pt x="1" y="1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5875775" y="4213731"/>
              <a:ext cx="31219" cy="11869"/>
            </a:xfrm>
            <a:custGeom>
              <a:avLst/>
              <a:gdLst/>
              <a:ahLst/>
              <a:cxnLst/>
              <a:rect l="l" t="t" r="r" b="b"/>
              <a:pathLst>
                <a:path w="918" h="349" extrusionOk="0">
                  <a:moveTo>
                    <a:pt x="0" y="103"/>
                  </a:moveTo>
                  <a:cubicBezTo>
                    <a:pt x="0" y="137"/>
                    <a:pt x="34" y="171"/>
                    <a:pt x="68" y="171"/>
                  </a:cubicBezTo>
                  <a:cubicBezTo>
                    <a:pt x="213" y="213"/>
                    <a:pt x="357" y="247"/>
                    <a:pt x="493" y="281"/>
                  </a:cubicBezTo>
                  <a:cubicBezTo>
                    <a:pt x="638" y="281"/>
                    <a:pt x="748" y="349"/>
                    <a:pt x="850" y="281"/>
                  </a:cubicBezTo>
                  <a:cubicBezTo>
                    <a:pt x="918" y="281"/>
                    <a:pt x="918" y="213"/>
                    <a:pt x="918" y="171"/>
                  </a:cubicBezTo>
                  <a:lnTo>
                    <a:pt x="918" y="137"/>
                  </a:lnTo>
                  <a:cubicBezTo>
                    <a:pt x="816" y="35"/>
                    <a:pt x="672" y="35"/>
                    <a:pt x="536" y="1"/>
                  </a:cubicBezTo>
                  <a:lnTo>
                    <a:pt x="68" y="1"/>
                  </a:lnTo>
                  <a:cubicBezTo>
                    <a:pt x="0" y="35"/>
                    <a:pt x="0" y="69"/>
                    <a:pt x="0" y="1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5951748" y="4246107"/>
              <a:ext cx="32375" cy="10984"/>
            </a:xfrm>
            <a:custGeom>
              <a:avLst/>
              <a:gdLst/>
              <a:ahLst/>
              <a:cxnLst/>
              <a:rect l="l" t="t" r="r" b="b"/>
              <a:pathLst>
                <a:path w="952" h="323" extrusionOk="0">
                  <a:moveTo>
                    <a:pt x="1" y="246"/>
                  </a:moveTo>
                  <a:cubicBezTo>
                    <a:pt x="1" y="246"/>
                    <a:pt x="35" y="280"/>
                    <a:pt x="69" y="280"/>
                  </a:cubicBezTo>
                  <a:lnTo>
                    <a:pt x="527" y="280"/>
                  </a:lnTo>
                  <a:cubicBezTo>
                    <a:pt x="672" y="280"/>
                    <a:pt x="774" y="323"/>
                    <a:pt x="884" y="246"/>
                  </a:cubicBezTo>
                  <a:cubicBezTo>
                    <a:pt x="918" y="212"/>
                    <a:pt x="952" y="178"/>
                    <a:pt x="918" y="111"/>
                  </a:cubicBezTo>
                  <a:lnTo>
                    <a:pt x="884" y="68"/>
                  </a:lnTo>
                  <a:cubicBezTo>
                    <a:pt x="774" y="0"/>
                    <a:pt x="672" y="34"/>
                    <a:pt x="527" y="34"/>
                  </a:cubicBezTo>
                  <a:cubicBezTo>
                    <a:pt x="349" y="68"/>
                    <a:pt x="213" y="111"/>
                    <a:pt x="69" y="145"/>
                  </a:cubicBezTo>
                  <a:cubicBezTo>
                    <a:pt x="1" y="145"/>
                    <a:pt x="1" y="212"/>
                    <a:pt x="1" y="2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5952904" y="4279910"/>
              <a:ext cx="28940" cy="13297"/>
            </a:xfrm>
            <a:custGeom>
              <a:avLst/>
              <a:gdLst/>
              <a:ahLst/>
              <a:cxnLst/>
              <a:rect l="l" t="t" r="r" b="b"/>
              <a:pathLst>
                <a:path w="851" h="391" extrusionOk="0">
                  <a:moveTo>
                    <a:pt x="1" y="280"/>
                  </a:moveTo>
                  <a:cubicBezTo>
                    <a:pt x="35" y="314"/>
                    <a:pt x="35" y="348"/>
                    <a:pt x="69" y="314"/>
                  </a:cubicBezTo>
                  <a:cubicBezTo>
                    <a:pt x="213" y="314"/>
                    <a:pt x="349" y="314"/>
                    <a:pt x="459" y="348"/>
                  </a:cubicBezTo>
                  <a:cubicBezTo>
                    <a:pt x="561" y="348"/>
                    <a:pt x="672" y="391"/>
                    <a:pt x="774" y="314"/>
                  </a:cubicBezTo>
                  <a:cubicBezTo>
                    <a:pt x="850" y="314"/>
                    <a:pt x="850" y="246"/>
                    <a:pt x="850" y="212"/>
                  </a:cubicBezTo>
                  <a:cubicBezTo>
                    <a:pt x="816" y="212"/>
                    <a:pt x="816" y="178"/>
                    <a:pt x="816" y="178"/>
                  </a:cubicBezTo>
                  <a:cubicBezTo>
                    <a:pt x="604" y="0"/>
                    <a:pt x="247" y="136"/>
                    <a:pt x="35" y="212"/>
                  </a:cubicBezTo>
                  <a:cubicBezTo>
                    <a:pt x="1" y="246"/>
                    <a:pt x="1" y="246"/>
                    <a:pt x="1" y="2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5978036" y="4318304"/>
              <a:ext cx="34994" cy="13331"/>
            </a:xfrm>
            <a:custGeom>
              <a:avLst/>
              <a:gdLst/>
              <a:ahLst/>
              <a:cxnLst/>
              <a:rect l="l" t="t" r="r" b="b"/>
              <a:pathLst>
                <a:path w="1029" h="392" extrusionOk="0">
                  <a:moveTo>
                    <a:pt x="1" y="247"/>
                  </a:moveTo>
                  <a:cubicBezTo>
                    <a:pt x="1" y="281"/>
                    <a:pt x="35" y="324"/>
                    <a:pt x="111" y="324"/>
                  </a:cubicBezTo>
                  <a:lnTo>
                    <a:pt x="536" y="324"/>
                  </a:lnTo>
                  <a:cubicBezTo>
                    <a:pt x="672" y="358"/>
                    <a:pt x="816" y="392"/>
                    <a:pt x="927" y="392"/>
                  </a:cubicBezTo>
                  <a:cubicBezTo>
                    <a:pt x="995" y="358"/>
                    <a:pt x="1028" y="281"/>
                    <a:pt x="1028" y="213"/>
                  </a:cubicBezTo>
                  <a:lnTo>
                    <a:pt x="995" y="179"/>
                  </a:lnTo>
                  <a:cubicBezTo>
                    <a:pt x="748" y="1"/>
                    <a:pt x="323" y="69"/>
                    <a:pt x="77" y="145"/>
                  </a:cubicBezTo>
                  <a:cubicBezTo>
                    <a:pt x="1" y="179"/>
                    <a:pt x="1" y="213"/>
                    <a:pt x="1" y="2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6017893" y="4288276"/>
              <a:ext cx="34994" cy="12175"/>
            </a:xfrm>
            <a:custGeom>
              <a:avLst/>
              <a:gdLst/>
              <a:ahLst/>
              <a:cxnLst/>
              <a:rect l="l" t="t" r="r" b="b"/>
              <a:pathLst>
                <a:path w="1029" h="358" extrusionOk="0">
                  <a:moveTo>
                    <a:pt x="35" y="213"/>
                  </a:moveTo>
                  <a:cubicBezTo>
                    <a:pt x="35" y="247"/>
                    <a:pt x="69" y="281"/>
                    <a:pt x="103" y="281"/>
                  </a:cubicBezTo>
                  <a:cubicBezTo>
                    <a:pt x="281" y="247"/>
                    <a:pt x="460" y="281"/>
                    <a:pt x="638" y="315"/>
                  </a:cubicBezTo>
                  <a:cubicBezTo>
                    <a:pt x="774" y="315"/>
                    <a:pt x="884" y="357"/>
                    <a:pt x="986" y="247"/>
                  </a:cubicBezTo>
                  <a:cubicBezTo>
                    <a:pt x="1029" y="247"/>
                    <a:pt x="1029" y="213"/>
                    <a:pt x="1029" y="179"/>
                  </a:cubicBezTo>
                  <a:lnTo>
                    <a:pt x="1029" y="179"/>
                  </a:lnTo>
                  <a:cubicBezTo>
                    <a:pt x="952" y="0"/>
                    <a:pt x="774" y="34"/>
                    <a:pt x="604" y="34"/>
                  </a:cubicBezTo>
                  <a:cubicBezTo>
                    <a:pt x="426" y="34"/>
                    <a:pt x="247" y="68"/>
                    <a:pt x="69" y="102"/>
                  </a:cubicBezTo>
                  <a:cubicBezTo>
                    <a:pt x="35" y="102"/>
                    <a:pt x="1" y="179"/>
                    <a:pt x="35"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6008099" y="4244950"/>
              <a:ext cx="34960" cy="12141"/>
            </a:xfrm>
            <a:custGeom>
              <a:avLst/>
              <a:gdLst/>
              <a:ahLst/>
              <a:cxnLst/>
              <a:rect l="l" t="t" r="r" b="b"/>
              <a:pathLst>
                <a:path w="1028" h="357" extrusionOk="0">
                  <a:moveTo>
                    <a:pt x="0" y="145"/>
                  </a:moveTo>
                  <a:cubicBezTo>
                    <a:pt x="43" y="179"/>
                    <a:pt x="43" y="179"/>
                    <a:pt x="77" y="212"/>
                  </a:cubicBezTo>
                  <a:cubicBezTo>
                    <a:pt x="212" y="246"/>
                    <a:pt x="357" y="246"/>
                    <a:pt x="501" y="280"/>
                  </a:cubicBezTo>
                  <a:cubicBezTo>
                    <a:pt x="603" y="314"/>
                    <a:pt x="782" y="357"/>
                    <a:pt x="926" y="357"/>
                  </a:cubicBezTo>
                  <a:cubicBezTo>
                    <a:pt x="994" y="357"/>
                    <a:pt x="1028" y="246"/>
                    <a:pt x="994" y="179"/>
                  </a:cubicBezTo>
                  <a:cubicBezTo>
                    <a:pt x="994" y="179"/>
                    <a:pt x="994" y="145"/>
                    <a:pt x="960" y="145"/>
                  </a:cubicBezTo>
                  <a:cubicBezTo>
                    <a:pt x="850" y="34"/>
                    <a:pt x="680" y="34"/>
                    <a:pt x="535" y="34"/>
                  </a:cubicBezTo>
                  <a:cubicBezTo>
                    <a:pt x="391" y="0"/>
                    <a:pt x="255" y="0"/>
                    <a:pt x="111" y="34"/>
                  </a:cubicBezTo>
                  <a:cubicBezTo>
                    <a:pt x="43" y="34"/>
                    <a:pt x="0" y="102"/>
                    <a:pt x="0" y="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5960114" y="4201591"/>
              <a:ext cx="27784" cy="12175"/>
            </a:xfrm>
            <a:custGeom>
              <a:avLst/>
              <a:gdLst/>
              <a:ahLst/>
              <a:cxnLst/>
              <a:rect l="l" t="t" r="r" b="b"/>
              <a:pathLst>
                <a:path w="817" h="358" extrusionOk="0">
                  <a:moveTo>
                    <a:pt x="35" y="179"/>
                  </a:moveTo>
                  <a:cubicBezTo>
                    <a:pt x="35" y="213"/>
                    <a:pt x="69" y="247"/>
                    <a:pt x="103" y="247"/>
                  </a:cubicBezTo>
                  <a:cubicBezTo>
                    <a:pt x="213" y="247"/>
                    <a:pt x="315" y="281"/>
                    <a:pt x="426" y="315"/>
                  </a:cubicBezTo>
                  <a:cubicBezTo>
                    <a:pt x="528" y="358"/>
                    <a:pt x="604" y="358"/>
                    <a:pt x="706" y="358"/>
                  </a:cubicBezTo>
                  <a:cubicBezTo>
                    <a:pt x="774" y="315"/>
                    <a:pt x="816" y="281"/>
                    <a:pt x="774" y="213"/>
                  </a:cubicBezTo>
                  <a:lnTo>
                    <a:pt x="774" y="179"/>
                  </a:lnTo>
                  <a:cubicBezTo>
                    <a:pt x="604" y="1"/>
                    <a:pt x="315" y="35"/>
                    <a:pt x="103" y="35"/>
                  </a:cubicBezTo>
                  <a:cubicBezTo>
                    <a:pt x="35" y="69"/>
                    <a:pt x="1" y="145"/>
                    <a:pt x="35" y="1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5896282" y="4168943"/>
              <a:ext cx="31219" cy="11018"/>
            </a:xfrm>
            <a:custGeom>
              <a:avLst/>
              <a:gdLst/>
              <a:ahLst/>
              <a:cxnLst/>
              <a:rect l="l" t="t" r="r" b="b"/>
              <a:pathLst>
                <a:path w="918" h="324" extrusionOk="0">
                  <a:moveTo>
                    <a:pt x="35" y="145"/>
                  </a:moveTo>
                  <a:cubicBezTo>
                    <a:pt x="35" y="179"/>
                    <a:pt x="69" y="213"/>
                    <a:pt x="103" y="213"/>
                  </a:cubicBezTo>
                  <a:cubicBezTo>
                    <a:pt x="213" y="256"/>
                    <a:pt x="357" y="256"/>
                    <a:pt x="493" y="256"/>
                  </a:cubicBezTo>
                  <a:cubicBezTo>
                    <a:pt x="604" y="290"/>
                    <a:pt x="706" y="324"/>
                    <a:pt x="816" y="256"/>
                  </a:cubicBezTo>
                  <a:cubicBezTo>
                    <a:pt x="884" y="213"/>
                    <a:pt x="918" y="179"/>
                    <a:pt x="884" y="111"/>
                  </a:cubicBezTo>
                  <a:cubicBezTo>
                    <a:pt x="884" y="77"/>
                    <a:pt x="850" y="77"/>
                    <a:pt x="816" y="43"/>
                  </a:cubicBezTo>
                  <a:cubicBezTo>
                    <a:pt x="706" y="1"/>
                    <a:pt x="570" y="1"/>
                    <a:pt x="459" y="1"/>
                  </a:cubicBezTo>
                  <a:cubicBezTo>
                    <a:pt x="357" y="1"/>
                    <a:pt x="213" y="1"/>
                    <a:pt x="103" y="43"/>
                  </a:cubicBezTo>
                  <a:cubicBezTo>
                    <a:pt x="35" y="43"/>
                    <a:pt x="1" y="111"/>
                    <a:pt x="35" y="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5821738" y="4134290"/>
              <a:ext cx="27478" cy="13025"/>
            </a:xfrm>
            <a:custGeom>
              <a:avLst/>
              <a:gdLst/>
              <a:ahLst/>
              <a:cxnLst/>
              <a:rect l="l" t="t" r="r" b="b"/>
              <a:pathLst>
                <a:path w="808" h="383" extrusionOk="0">
                  <a:moveTo>
                    <a:pt x="1" y="171"/>
                  </a:moveTo>
                  <a:cubicBezTo>
                    <a:pt x="1" y="213"/>
                    <a:pt x="35" y="247"/>
                    <a:pt x="69" y="247"/>
                  </a:cubicBezTo>
                  <a:cubicBezTo>
                    <a:pt x="247" y="281"/>
                    <a:pt x="638" y="383"/>
                    <a:pt x="774" y="171"/>
                  </a:cubicBezTo>
                  <a:cubicBezTo>
                    <a:pt x="808" y="137"/>
                    <a:pt x="808" y="137"/>
                    <a:pt x="808" y="103"/>
                  </a:cubicBezTo>
                  <a:cubicBezTo>
                    <a:pt x="774" y="69"/>
                    <a:pt x="774" y="35"/>
                    <a:pt x="740" y="35"/>
                  </a:cubicBezTo>
                  <a:cubicBezTo>
                    <a:pt x="638" y="1"/>
                    <a:pt x="528" y="35"/>
                    <a:pt x="426" y="35"/>
                  </a:cubicBezTo>
                  <a:cubicBezTo>
                    <a:pt x="281" y="69"/>
                    <a:pt x="171" y="103"/>
                    <a:pt x="69" y="103"/>
                  </a:cubicBezTo>
                  <a:cubicBezTo>
                    <a:pt x="1" y="103"/>
                    <a:pt x="1" y="137"/>
                    <a:pt x="1" y="1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755321" y="4117252"/>
              <a:ext cx="30369" cy="8400"/>
            </a:xfrm>
            <a:custGeom>
              <a:avLst/>
              <a:gdLst/>
              <a:ahLst/>
              <a:cxnLst/>
              <a:rect l="l" t="t" r="r" b="b"/>
              <a:pathLst>
                <a:path w="893" h="247" extrusionOk="0">
                  <a:moveTo>
                    <a:pt x="43" y="145"/>
                  </a:moveTo>
                  <a:cubicBezTo>
                    <a:pt x="43" y="179"/>
                    <a:pt x="43" y="179"/>
                    <a:pt x="77" y="179"/>
                  </a:cubicBezTo>
                  <a:cubicBezTo>
                    <a:pt x="323" y="247"/>
                    <a:pt x="535" y="247"/>
                    <a:pt x="782" y="213"/>
                  </a:cubicBezTo>
                  <a:cubicBezTo>
                    <a:pt x="850" y="213"/>
                    <a:pt x="892" y="145"/>
                    <a:pt x="850" y="77"/>
                  </a:cubicBezTo>
                  <a:cubicBezTo>
                    <a:pt x="850" y="77"/>
                    <a:pt x="816" y="34"/>
                    <a:pt x="782" y="34"/>
                  </a:cubicBezTo>
                  <a:cubicBezTo>
                    <a:pt x="535" y="0"/>
                    <a:pt x="289" y="0"/>
                    <a:pt x="77" y="77"/>
                  </a:cubicBezTo>
                  <a:cubicBezTo>
                    <a:pt x="43" y="77"/>
                    <a:pt x="0" y="111"/>
                    <a:pt x="43" y="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5760218" y="4163196"/>
              <a:ext cx="22853" cy="8400"/>
            </a:xfrm>
            <a:custGeom>
              <a:avLst/>
              <a:gdLst/>
              <a:ahLst/>
              <a:cxnLst/>
              <a:rect l="l" t="t" r="r" b="b"/>
              <a:pathLst>
                <a:path w="672" h="247" extrusionOk="0">
                  <a:moveTo>
                    <a:pt x="0" y="170"/>
                  </a:moveTo>
                  <a:lnTo>
                    <a:pt x="34" y="212"/>
                  </a:lnTo>
                  <a:lnTo>
                    <a:pt x="425" y="212"/>
                  </a:lnTo>
                  <a:cubicBezTo>
                    <a:pt x="493" y="246"/>
                    <a:pt x="604" y="212"/>
                    <a:pt x="672" y="136"/>
                  </a:cubicBezTo>
                  <a:lnTo>
                    <a:pt x="672" y="102"/>
                  </a:lnTo>
                  <a:lnTo>
                    <a:pt x="672" y="68"/>
                  </a:lnTo>
                  <a:cubicBezTo>
                    <a:pt x="604" y="0"/>
                    <a:pt x="493" y="34"/>
                    <a:pt x="391" y="34"/>
                  </a:cubicBezTo>
                  <a:cubicBezTo>
                    <a:pt x="281" y="34"/>
                    <a:pt x="179" y="68"/>
                    <a:pt x="34" y="68"/>
                  </a:cubicBezTo>
                  <a:cubicBezTo>
                    <a:pt x="0" y="68"/>
                    <a:pt x="0" y="136"/>
                    <a:pt x="0" y="1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5572429" y="4892623"/>
              <a:ext cx="32681" cy="14487"/>
            </a:xfrm>
            <a:custGeom>
              <a:avLst/>
              <a:gdLst/>
              <a:ahLst/>
              <a:cxnLst/>
              <a:rect l="l" t="t" r="r" b="b"/>
              <a:pathLst>
                <a:path w="961" h="426" extrusionOk="0">
                  <a:moveTo>
                    <a:pt x="35" y="383"/>
                  </a:moveTo>
                  <a:lnTo>
                    <a:pt x="35" y="383"/>
                  </a:lnTo>
                  <a:cubicBezTo>
                    <a:pt x="213" y="425"/>
                    <a:pt x="392" y="383"/>
                    <a:pt x="536" y="349"/>
                  </a:cubicBezTo>
                  <a:cubicBezTo>
                    <a:pt x="672" y="315"/>
                    <a:pt x="850" y="281"/>
                    <a:pt x="918" y="136"/>
                  </a:cubicBezTo>
                  <a:cubicBezTo>
                    <a:pt x="961" y="103"/>
                    <a:pt x="961" y="69"/>
                    <a:pt x="918" y="69"/>
                  </a:cubicBezTo>
                  <a:cubicBezTo>
                    <a:pt x="918" y="35"/>
                    <a:pt x="918" y="1"/>
                    <a:pt x="884" y="1"/>
                  </a:cubicBezTo>
                  <a:cubicBezTo>
                    <a:pt x="706" y="1"/>
                    <a:pt x="604" y="69"/>
                    <a:pt x="460" y="136"/>
                  </a:cubicBezTo>
                  <a:cubicBezTo>
                    <a:pt x="324" y="213"/>
                    <a:pt x="179" y="247"/>
                    <a:pt x="35" y="315"/>
                  </a:cubicBezTo>
                  <a:cubicBezTo>
                    <a:pt x="35" y="349"/>
                    <a:pt x="1" y="349"/>
                    <a:pt x="35" y="3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5554541" y="4863751"/>
              <a:ext cx="30063" cy="14453"/>
            </a:xfrm>
            <a:custGeom>
              <a:avLst/>
              <a:gdLst/>
              <a:ahLst/>
              <a:cxnLst/>
              <a:rect l="l" t="t" r="r" b="b"/>
              <a:pathLst>
                <a:path w="884" h="425" extrusionOk="0">
                  <a:moveTo>
                    <a:pt x="34" y="382"/>
                  </a:moveTo>
                  <a:cubicBezTo>
                    <a:pt x="34" y="425"/>
                    <a:pt x="68" y="425"/>
                    <a:pt x="102" y="425"/>
                  </a:cubicBezTo>
                  <a:cubicBezTo>
                    <a:pt x="213" y="425"/>
                    <a:pt x="348" y="382"/>
                    <a:pt x="459" y="348"/>
                  </a:cubicBezTo>
                  <a:cubicBezTo>
                    <a:pt x="595" y="314"/>
                    <a:pt x="739" y="280"/>
                    <a:pt x="850" y="170"/>
                  </a:cubicBezTo>
                  <a:cubicBezTo>
                    <a:pt x="884" y="170"/>
                    <a:pt x="884" y="102"/>
                    <a:pt x="884" y="68"/>
                  </a:cubicBezTo>
                  <a:cubicBezTo>
                    <a:pt x="884" y="34"/>
                    <a:pt x="807" y="0"/>
                    <a:pt x="773" y="0"/>
                  </a:cubicBezTo>
                  <a:cubicBezTo>
                    <a:pt x="637" y="34"/>
                    <a:pt x="527" y="68"/>
                    <a:pt x="382" y="102"/>
                  </a:cubicBezTo>
                  <a:cubicBezTo>
                    <a:pt x="280" y="170"/>
                    <a:pt x="136" y="212"/>
                    <a:pt x="34" y="280"/>
                  </a:cubicBezTo>
                  <a:cubicBezTo>
                    <a:pt x="34" y="314"/>
                    <a:pt x="0" y="348"/>
                    <a:pt x="34" y="3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5559166" y="4820391"/>
              <a:ext cx="33803" cy="14487"/>
            </a:xfrm>
            <a:custGeom>
              <a:avLst/>
              <a:gdLst/>
              <a:ahLst/>
              <a:cxnLst/>
              <a:rect l="l" t="t" r="r" b="b"/>
              <a:pathLst>
                <a:path w="994" h="426" extrusionOk="0">
                  <a:moveTo>
                    <a:pt x="0" y="247"/>
                  </a:moveTo>
                  <a:cubicBezTo>
                    <a:pt x="0" y="281"/>
                    <a:pt x="34" y="281"/>
                    <a:pt x="34" y="281"/>
                  </a:cubicBezTo>
                  <a:cubicBezTo>
                    <a:pt x="323" y="383"/>
                    <a:pt x="748" y="426"/>
                    <a:pt x="960" y="171"/>
                  </a:cubicBezTo>
                  <a:cubicBezTo>
                    <a:pt x="960" y="137"/>
                    <a:pt x="994" y="103"/>
                    <a:pt x="960" y="103"/>
                  </a:cubicBezTo>
                  <a:cubicBezTo>
                    <a:pt x="960" y="35"/>
                    <a:pt x="884" y="1"/>
                    <a:pt x="850" y="1"/>
                  </a:cubicBezTo>
                  <a:cubicBezTo>
                    <a:pt x="714" y="1"/>
                    <a:pt x="603" y="69"/>
                    <a:pt x="501" y="103"/>
                  </a:cubicBezTo>
                  <a:cubicBezTo>
                    <a:pt x="357" y="137"/>
                    <a:pt x="212" y="171"/>
                    <a:pt x="111" y="137"/>
                  </a:cubicBezTo>
                  <a:cubicBezTo>
                    <a:pt x="34" y="137"/>
                    <a:pt x="0" y="213"/>
                    <a:pt x="0" y="2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5619529" y="4837157"/>
              <a:ext cx="24009" cy="14487"/>
            </a:xfrm>
            <a:custGeom>
              <a:avLst/>
              <a:gdLst/>
              <a:ahLst/>
              <a:cxnLst/>
              <a:rect l="l" t="t" r="r" b="b"/>
              <a:pathLst>
                <a:path w="706" h="426" extrusionOk="0">
                  <a:moveTo>
                    <a:pt x="0" y="357"/>
                  </a:moveTo>
                  <a:cubicBezTo>
                    <a:pt x="0" y="391"/>
                    <a:pt x="34" y="391"/>
                    <a:pt x="68" y="425"/>
                  </a:cubicBezTo>
                  <a:cubicBezTo>
                    <a:pt x="170" y="425"/>
                    <a:pt x="315" y="425"/>
                    <a:pt x="425" y="391"/>
                  </a:cubicBezTo>
                  <a:cubicBezTo>
                    <a:pt x="561" y="315"/>
                    <a:pt x="706" y="247"/>
                    <a:pt x="672" y="102"/>
                  </a:cubicBezTo>
                  <a:lnTo>
                    <a:pt x="672" y="69"/>
                  </a:lnTo>
                  <a:cubicBezTo>
                    <a:pt x="672" y="35"/>
                    <a:pt x="595" y="1"/>
                    <a:pt x="561" y="1"/>
                  </a:cubicBezTo>
                  <a:cubicBezTo>
                    <a:pt x="459" y="35"/>
                    <a:pt x="425" y="145"/>
                    <a:pt x="315" y="179"/>
                  </a:cubicBezTo>
                  <a:cubicBezTo>
                    <a:pt x="247" y="213"/>
                    <a:pt x="136" y="247"/>
                    <a:pt x="68" y="281"/>
                  </a:cubicBezTo>
                  <a:cubicBezTo>
                    <a:pt x="0" y="281"/>
                    <a:pt x="0" y="315"/>
                    <a:pt x="0" y="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5619529" y="4867219"/>
              <a:ext cx="27478" cy="20541"/>
            </a:xfrm>
            <a:custGeom>
              <a:avLst/>
              <a:gdLst/>
              <a:ahLst/>
              <a:cxnLst/>
              <a:rect l="l" t="t" r="r" b="b"/>
              <a:pathLst>
                <a:path w="808" h="604" extrusionOk="0">
                  <a:moveTo>
                    <a:pt x="0" y="569"/>
                  </a:moveTo>
                  <a:cubicBezTo>
                    <a:pt x="0" y="603"/>
                    <a:pt x="34" y="603"/>
                    <a:pt x="68" y="603"/>
                  </a:cubicBezTo>
                  <a:cubicBezTo>
                    <a:pt x="213" y="569"/>
                    <a:pt x="383" y="493"/>
                    <a:pt x="527" y="425"/>
                  </a:cubicBezTo>
                  <a:cubicBezTo>
                    <a:pt x="638" y="357"/>
                    <a:pt x="808" y="280"/>
                    <a:pt x="808" y="144"/>
                  </a:cubicBezTo>
                  <a:lnTo>
                    <a:pt x="808" y="110"/>
                  </a:lnTo>
                  <a:cubicBezTo>
                    <a:pt x="808" y="68"/>
                    <a:pt x="774" y="34"/>
                    <a:pt x="740" y="34"/>
                  </a:cubicBezTo>
                  <a:cubicBezTo>
                    <a:pt x="595" y="0"/>
                    <a:pt x="493" y="178"/>
                    <a:pt x="383" y="246"/>
                  </a:cubicBezTo>
                  <a:cubicBezTo>
                    <a:pt x="281" y="323"/>
                    <a:pt x="136" y="391"/>
                    <a:pt x="34" y="493"/>
                  </a:cubicBezTo>
                  <a:cubicBezTo>
                    <a:pt x="0" y="493"/>
                    <a:pt x="0" y="535"/>
                    <a:pt x="0"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5691761" y="4820391"/>
              <a:ext cx="26322" cy="17956"/>
            </a:xfrm>
            <a:custGeom>
              <a:avLst/>
              <a:gdLst/>
              <a:ahLst/>
              <a:cxnLst/>
              <a:rect l="l" t="t" r="r" b="b"/>
              <a:pathLst>
                <a:path w="774" h="528" extrusionOk="0">
                  <a:moveTo>
                    <a:pt x="0" y="494"/>
                  </a:moveTo>
                  <a:cubicBezTo>
                    <a:pt x="0" y="494"/>
                    <a:pt x="34" y="528"/>
                    <a:pt x="68" y="528"/>
                  </a:cubicBezTo>
                  <a:cubicBezTo>
                    <a:pt x="315" y="528"/>
                    <a:pt x="595" y="349"/>
                    <a:pt x="739" y="171"/>
                  </a:cubicBezTo>
                  <a:cubicBezTo>
                    <a:pt x="773" y="137"/>
                    <a:pt x="773" y="103"/>
                    <a:pt x="773" y="69"/>
                  </a:cubicBezTo>
                  <a:lnTo>
                    <a:pt x="739" y="69"/>
                  </a:lnTo>
                  <a:cubicBezTo>
                    <a:pt x="739" y="35"/>
                    <a:pt x="739" y="35"/>
                    <a:pt x="705" y="35"/>
                  </a:cubicBezTo>
                  <a:cubicBezTo>
                    <a:pt x="671" y="1"/>
                    <a:pt x="637" y="1"/>
                    <a:pt x="561" y="35"/>
                  </a:cubicBezTo>
                  <a:cubicBezTo>
                    <a:pt x="493" y="69"/>
                    <a:pt x="382" y="171"/>
                    <a:pt x="315" y="213"/>
                  </a:cubicBezTo>
                  <a:cubicBezTo>
                    <a:pt x="213" y="281"/>
                    <a:pt x="102" y="349"/>
                    <a:pt x="34" y="383"/>
                  </a:cubicBezTo>
                  <a:cubicBezTo>
                    <a:pt x="0" y="426"/>
                    <a:pt x="0" y="460"/>
                    <a:pt x="0" y="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5672411" y="4792675"/>
              <a:ext cx="27750" cy="20541"/>
            </a:xfrm>
            <a:custGeom>
              <a:avLst/>
              <a:gdLst/>
              <a:ahLst/>
              <a:cxnLst/>
              <a:rect l="l" t="t" r="r" b="b"/>
              <a:pathLst>
                <a:path w="816" h="604" extrusionOk="0">
                  <a:moveTo>
                    <a:pt x="0" y="527"/>
                  </a:moveTo>
                  <a:cubicBezTo>
                    <a:pt x="34" y="603"/>
                    <a:pt x="68" y="603"/>
                    <a:pt x="102" y="603"/>
                  </a:cubicBezTo>
                  <a:cubicBezTo>
                    <a:pt x="246" y="527"/>
                    <a:pt x="357" y="459"/>
                    <a:pt x="493" y="391"/>
                  </a:cubicBezTo>
                  <a:cubicBezTo>
                    <a:pt x="603" y="349"/>
                    <a:pt x="739" y="281"/>
                    <a:pt x="816" y="179"/>
                  </a:cubicBezTo>
                  <a:cubicBezTo>
                    <a:pt x="816" y="136"/>
                    <a:pt x="816" y="102"/>
                    <a:pt x="782" y="68"/>
                  </a:cubicBezTo>
                  <a:cubicBezTo>
                    <a:pt x="782" y="34"/>
                    <a:pt x="739" y="0"/>
                    <a:pt x="705" y="0"/>
                  </a:cubicBezTo>
                  <a:cubicBezTo>
                    <a:pt x="569" y="0"/>
                    <a:pt x="459" y="102"/>
                    <a:pt x="357" y="179"/>
                  </a:cubicBezTo>
                  <a:cubicBezTo>
                    <a:pt x="246" y="247"/>
                    <a:pt x="144" y="349"/>
                    <a:pt x="34" y="459"/>
                  </a:cubicBezTo>
                  <a:cubicBezTo>
                    <a:pt x="0" y="459"/>
                    <a:pt x="0" y="493"/>
                    <a:pt x="0" y="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5620685" y="4769856"/>
              <a:ext cx="27750" cy="19078"/>
            </a:xfrm>
            <a:custGeom>
              <a:avLst/>
              <a:gdLst/>
              <a:ahLst/>
              <a:cxnLst/>
              <a:rect l="l" t="t" r="r" b="b"/>
              <a:pathLst>
                <a:path w="816" h="561" extrusionOk="0">
                  <a:moveTo>
                    <a:pt x="0" y="459"/>
                  </a:moveTo>
                  <a:cubicBezTo>
                    <a:pt x="34" y="527"/>
                    <a:pt x="68" y="561"/>
                    <a:pt x="102" y="527"/>
                  </a:cubicBezTo>
                  <a:cubicBezTo>
                    <a:pt x="247" y="493"/>
                    <a:pt x="349" y="425"/>
                    <a:pt x="459" y="383"/>
                  </a:cubicBezTo>
                  <a:cubicBezTo>
                    <a:pt x="561" y="315"/>
                    <a:pt x="706" y="281"/>
                    <a:pt x="774" y="170"/>
                  </a:cubicBezTo>
                  <a:cubicBezTo>
                    <a:pt x="816" y="136"/>
                    <a:pt x="816" y="68"/>
                    <a:pt x="816" y="34"/>
                  </a:cubicBezTo>
                  <a:cubicBezTo>
                    <a:pt x="774" y="0"/>
                    <a:pt x="740" y="0"/>
                    <a:pt x="706" y="0"/>
                  </a:cubicBezTo>
                  <a:cubicBezTo>
                    <a:pt x="561" y="0"/>
                    <a:pt x="459" y="68"/>
                    <a:pt x="349" y="136"/>
                  </a:cubicBezTo>
                  <a:cubicBezTo>
                    <a:pt x="247" y="213"/>
                    <a:pt x="102" y="281"/>
                    <a:pt x="34" y="383"/>
                  </a:cubicBezTo>
                  <a:cubicBezTo>
                    <a:pt x="0" y="425"/>
                    <a:pt x="0" y="459"/>
                    <a:pt x="0"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5560322" y="4762612"/>
              <a:ext cx="36116" cy="15643"/>
            </a:xfrm>
            <a:custGeom>
              <a:avLst/>
              <a:gdLst/>
              <a:ahLst/>
              <a:cxnLst/>
              <a:rect l="l" t="t" r="r" b="b"/>
              <a:pathLst>
                <a:path w="1062" h="460" extrusionOk="0">
                  <a:moveTo>
                    <a:pt x="43" y="383"/>
                  </a:moveTo>
                  <a:cubicBezTo>
                    <a:pt x="43" y="426"/>
                    <a:pt x="77" y="460"/>
                    <a:pt x="110" y="460"/>
                  </a:cubicBezTo>
                  <a:cubicBezTo>
                    <a:pt x="391" y="383"/>
                    <a:pt x="782" y="383"/>
                    <a:pt x="1028" y="213"/>
                  </a:cubicBezTo>
                  <a:cubicBezTo>
                    <a:pt x="1062" y="171"/>
                    <a:pt x="1062" y="137"/>
                    <a:pt x="1062" y="103"/>
                  </a:cubicBezTo>
                  <a:cubicBezTo>
                    <a:pt x="1062" y="103"/>
                    <a:pt x="1028" y="69"/>
                    <a:pt x="994" y="69"/>
                  </a:cubicBezTo>
                  <a:cubicBezTo>
                    <a:pt x="680" y="1"/>
                    <a:pt x="357" y="213"/>
                    <a:pt x="77" y="281"/>
                  </a:cubicBezTo>
                  <a:cubicBezTo>
                    <a:pt x="43" y="315"/>
                    <a:pt x="0" y="349"/>
                    <a:pt x="43" y="3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660270" y="4720443"/>
              <a:ext cx="32681" cy="25166"/>
            </a:xfrm>
            <a:custGeom>
              <a:avLst/>
              <a:gdLst/>
              <a:ahLst/>
              <a:cxnLst/>
              <a:rect l="l" t="t" r="r" b="b"/>
              <a:pathLst>
                <a:path w="961" h="740" extrusionOk="0">
                  <a:moveTo>
                    <a:pt x="0" y="638"/>
                  </a:moveTo>
                  <a:cubicBezTo>
                    <a:pt x="34" y="706"/>
                    <a:pt x="77" y="740"/>
                    <a:pt x="111" y="706"/>
                  </a:cubicBezTo>
                  <a:cubicBezTo>
                    <a:pt x="323" y="604"/>
                    <a:pt x="501" y="493"/>
                    <a:pt x="671" y="391"/>
                  </a:cubicBezTo>
                  <a:cubicBezTo>
                    <a:pt x="748" y="349"/>
                    <a:pt x="960" y="247"/>
                    <a:pt x="926" y="137"/>
                  </a:cubicBezTo>
                  <a:lnTo>
                    <a:pt x="884" y="103"/>
                  </a:lnTo>
                  <a:cubicBezTo>
                    <a:pt x="816" y="1"/>
                    <a:pt x="637" y="137"/>
                    <a:pt x="569" y="179"/>
                  </a:cubicBezTo>
                  <a:cubicBezTo>
                    <a:pt x="391" y="315"/>
                    <a:pt x="213" y="425"/>
                    <a:pt x="34" y="561"/>
                  </a:cubicBezTo>
                  <a:cubicBezTo>
                    <a:pt x="0" y="561"/>
                    <a:pt x="0" y="604"/>
                    <a:pt x="0" y="6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614632" y="4702249"/>
              <a:ext cx="39585" cy="26594"/>
            </a:xfrm>
            <a:custGeom>
              <a:avLst/>
              <a:gdLst/>
              <a:ahLst/>
              <a:cxnLst/>
              <a:rect l="l" t="t" r="r" b="b"/>
              <a:pathLst>
                <a:path w="1164" h="782" extrusionOk="0">
                  <a:moveTo>
                    <a:pt x="0" y="748"/>
                  </a:moveTo>
                  <a:cubicBezTo>
                    <a:pt x="0" y="782"/>
                    <a:pt x="34" y="782"/>
                    <a:pt x="102" y="782"/>
                  </a:cubicBezTo>
                  <a:cubicBezTo>
                    <a:pt x="280" y="714"/>
                    <a:pt x="459" y="604"/>
                    <a:pt x="637" y="536"/>
                  </a:cubicBezTo>
                  <a:cubicBezTo>
                    <a:pt x="816" y="425"/>
                    <a:pt x="994" y="357"/>
                    <a:pt x="1130" y="213"/>
                  </a:cubicBezTo>
                  <a:cubicBezTo>
                    <a:pt x="1164" y="179"/>
                    <a:pt x="1164" y="145"/>
                    <a:pt x="1130" y="111"/>
                  </a:cubicBezTo>
                  <a:cubicBezTo>
                    <a:pt x="1130" y="34"/>
                    <a:pt x="1062" y="0"/>
                    <a:pt x="994" y="0"/>
                  </a:cubicBezTo>
                  <a:cubicBezTo>
                    <a:pt x="816" y="34"/>
                    <a:pt x="671" y="179"/>
                    <a:pt x="527" y="289"/>
                  </a:cubicBezTo>
                  <a:cubicBezTo>
                    <a:pt x="357" y="391"/>
                    <a:pt x="178" y="502"/>
                    <a:pt x="34" y="638"/>
                  </a:cubicBezTo>
                  <a:cubicBezTo>
                    <a:pt x="0" y="672"/>
                    <a:pt x="0" y="714"/>
                    <a:pt x="0" y="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5706180" y="4668752"/>
              <a:ext cx="25166" cy="15609"/>
            </a:xfrm>
            <a:custGeom>
              <a:avLst/>
              <a:gdLst/>
              <a:ahLst/>
              <a:cxnLst/>
              <a:rect l="l" t="t" r="r" b="b"/>
              <a:pathLst>
                <a:path w="740" h="459" extrusionOk="0">
                  <a:moveTo>
                    <a:pt x="35" y="382"/>
                  </a:moveTo>
                  <a:cubicBezTo>
                    <a:pt x="35" y="425"/>
                    <a:pt x="69" y="459"/>
                    <a:pt x="103" y="425"/>
                  </a:cubicBezTo>
                  <a:cubicBezTo>
                    <a:pt x="247" y="382"/>
                    <a:pt x="349" y="348"/>
                    <a:pt x="460" y="314"/>
                  </a:cubicBezTo>
                  <a:cubicBezTo>
                    <a:pt x="528" y="246"/>
                    <a:pt x="672" y="212"/>
                    <a:pt x="706" y="136"/>
                  </a:cubicBezTo>
                  <a:cubicBezTo>
                    <a:pt x="740" y="102"/>
                    <a:pt x="740" y="68"/>
                    <a:pt x="740" y="34"/>
                  </a:cubicBezTo>
                  <a:cubicBezTo>
                    <a:pt x="706" y="0"/>
                    <a:pt x="706" y="0"/>
                    <a:pt x="672" y="0"/>
                  </a:cubicBezTo>
                  <a:cubicBezTo>
                    <a:pt x="528" y="0"/>
                    <a:pt x="460" y="68"/>
                    <a:pt x="349" y="102"/>
                  </a:cubicBezTo>
                  <a:cubicBezTo>
                    <a:pt x="247" y="170"/>
                    <a:pt x="137" y="246"/>
                    <a:pt x="35" y="314"/>
                  </a:cubicBezTo>
                  <a:cubicBezTo>
                    <a:pt x="35" y="348"/>
                    <a:pt x="1" y="348"/>
                    <a:pt x="35" y="3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5708493" y="4701093"/>
              <a:ext cx="31253" cy="19384"/>
            </a:xfrm>
            <a:custGeom>
              <a:avLst/>
              <a:gdLst/>
              <a:ahLst/>
              <a:cxnLst/>
              <a:rect l="l" t="t" r="r" b="b"/>
              <a:pathLst>
                <a:path w="919" h="570" extrusionOk="0">
                  <a:moveTo>
                    <a:pt x="35" y="493"/>
                  </a:moveTo>
                  <a:cubicBezTo>
                    <a:pt x="35" y="536"/>
                    <a:pt x="69" y="570"/>
                    <a:pt x="103" y="570"/>
                  </a:cubicBezTo>
                  <a:cubicBezTo>
                    <a:pt x="247" y="493"/>
                    <a:pt x="392" y="425"/>
                    <a:pt x="528" y="391"/>
                  </a:cubicBezTo>
                  <a:cubicBezTo>
                    <a:pt x="638" y="323"/>
                    <a:pt x="816" y="323"/>
                    <a:pt x="918" y="213"/>
                  </a:cubicBezTo>
                  <a:lnTo>
                    <a:pt x="918" y="145"/>
                  </a:lnTo>
                  <a:cubicBezTo>
                    <a:pt x="918" y="111"/>
                    <a:pt x="884" y="68"/>
                    <a:pt x="850" y="68"/>
                  </a:cubicBezTo>
                  <a:cubicBezTo>
                    <a:pt x="706" y="0"/>
                    <a:pt x="570" y="111"/>
                    <a:pt x="426" y="179"/>
                  </a:cubicBezTo>
                  <a:cubicBezTo>
                    <a:pt x="281" y="247"/>
                    <a:pt x="179" y="323"/>
                    <a:pt x="35" y="425"/>
                  </a:cubicBezTo>
                  <a:cubicBezTo>
                    <a:pt x="1" y="459"/>
                    <a:pt x="1" y="493"/>
                    <a:pt x="35"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5702439" y="4736053"/>
              <a:ext cx="36150" cy="21697"/>
            </a:xfrm>
            <a:custGeom>
              <a:avLst/>
              <a:gdLst/>
              <a:ahLst/>
              <a:cxnLst/>
              <a:rect l="l" t="t" r="r" b="b"/>
              <a:pathLst>
                <a:path w="1063" h="638" extrusionOk="0">
                  <a:moveTo>
                    <a:pt x="1" y="603"/>
                  </a:moveTo>
                  <a:cubicBezTo>
                    <a:pt x="1" y="637"/>
                    <a:pt x="34" y="637"/>
                    <a:pt x="68" y="637"/>
                  </a:cubicBezTo>
                  <a:cubicBezTo>
                    <a:pt x="281" y="637"/>
                    <a:pt x="493" y="603"/>
                    <a:pt x="706" y="493"/>
                  </a:cubicBezTo>
                  <a:cubicBezTo>
                    <a:pt x="850" y="391"/>
                    <a:pt x="1062" y="281"/>
                    <a:pt x="1062" y="68"/>
                  </a:cubicBezTo>
                  <a:lnTo>
                    <a:pt x="1062" y="34"/>
                  </a:lnTo>
                  <a:cubicBezTo>
                    <a:pt x="1062" y="0"/>
                    <a:pt x="1028" y="0"/>
                    <a:pt x="994" y="0"/>
                  </a:cubicBezTo>
                  <a:cubicBezTo>
                    <a:pt x="816" y="34"/>
                    <a:pt x="706" y="179"/>
                    <a:pt x="570" y="281"/>
                  </a:cubicBezTo>
                  <a:cubicBezTo>
                    <a:pt x="391" y="391"/>
                    <a:pt x="213" y="459"/>
                    <a:pt x="34" y="527"/>
                  </a:cubicBezTo>
                  <a:cubicBezTo>
                    <a:pt x="1" y="527"/>
                    <a:pt x="1" y="570"/>
                    <a:pt x="1" y="6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5765115" y="4746731"/>
              <a:ext cx="22853" cy="17072"/>
            </a:xfrm>
            <a:custGeom>
              <a:avLst/>
              <a:gdLst/>
              <a:ahLst/>
              <a:cxnLst/>
              <a:rect l="l" t="t" r="r" b="b"/>
              <a:pathLst>
                <a:path w="672" h="502" extrusionOk="0">
                  <a:moveTo>
                    <a:pt x="1" y="425"/>
                  </a:moveTo>
                  <a:cubicBezTo>
                    <a:pt x="35" y="468"/>
                    <a:pt x="69" y="502"/>
                    <a:pt x="103" y="502"/>
                  </a:cubicBezTo>
                  <a:cubicBezTo>
                    <a:pt x="213" y="468"/>
                    <a:pt x="315" y="425"/>
                    <a:pt x="426" y="357"/>
                  </a:cubicBezTo>
                  <a:cubicBezTo>
                    <a:pt x="528" y="289"/>
                    <a:pt x="638" y="256"/>
                    <a:pt x="672" y="145"/>
                  </a:cubicBezTo>
                  <a:lnTo>
                    <a:pt x="672" y="77"/>
                  </a:lnTo>
                  <a:cubicBezTo>
                    <a:pt x="672" y="43"/>
                    <a:pt x="638" y="43"/>
                    <a:pt x="604" y="43"/>
                  </a:cubicBezTo>
                  <a:cubicBezTo>
                    <a:pt x="460" y="1"/>
                    <a:pt x="392" y="77"/>
                    <a:pt x="315" y="145"/>
                  </a:cubicBezTo>
                  <a:cubicBezTo>
                    <a:pt x="213" y="213"/>
                    <a:pt x="103" y="289"/>
                    <a:pt x="35" y="357"/>
                  </a:cubicBezTo>
                  <a:cubicBezTo>
                    <a:pt x="1" y="391"/>
                    <a:pt x="1" y="391"/>
                    <a:pt x="1"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5735086" y="4786588"/>
              <a:ext cx="21697" cy="17956"/>
            </a:xfrm>
            <a:custGeom>
              <a:avLst/>
              <a:gdLst/>
              <a:ahLst/>
              <a:cxnLst/>
              <a:rect l="l" t="t" r="r" b="b"/>
              <a:pathLst>
                <a:path w="638" h="528" extrusionOk="0">
                  <a:moveTo>
                    <a:pt x="0" y="460"/>
                  </a:moveTo>
                  <a:cubicBezTo>
                    <a:pt x="0" y="494"/>
                    <a:pt x="68" y="528"/>
                    <a:pt x="102" y="494"/>
                  </a:cubicBezTo>
                  <a:cubicBezTo>
                    <a:pt x="170" y="426"/>
                    <a:pt x="281" y="392"/>
                    <a:pt x="349" y="358"/>
                  </a:cubicBezTo>
                  <a:cubicBezTo>
                    <a:pt x="459" y="281"/>
                    <a:pt x="561" y="281"/>
                    <a:pt x="638" y="213"/>
                  </a:cubicBezTo>
                  <a:lnTo>
                    <a:pt x="638" y="103"/>
                  </a:lnTo>
                  <a:cubicBezTo>
                    <a:pt x="638" y="69"/>
                    <a:pt x="595" y="35"/>
                    <a:pt x="561" y="35"/>
                  </a:cubicBezTo>
                  <a:cubicBezTo>
                    <a:pt x="459" y="1"/>
                    <a:pt x="315" y="103"/>
                    <a:pt x="247" y="145"/>
                  </a:cubicBezTo>
                  <a:cubicBezTo>
                    <a:pt x="136" y="213"/>
                    <a:pt x="68" y="315"/>
                    <a:pt x="0" y="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5826363" y="4731121"/>
              <a:ext cx="27784" cy="26628"/>
            </a:xfrm>
            <a:custGeom>
              <a:avLst/>
              <a:gdLst/>
              <a:ahLst/>
              <a:cxnLst/>
              <a:rect l="l" t="t" r="r" b="b"/>
              <a:pathLst>
                <a:path w="817" h="783" extrusionOk="0">
                  <a:moveTo>
                    <a:pt x="1" y="715"/>
                  </a:moveTo>
                  <a:cubicBezTo>
                    <a:pt x="1" y="748"/>
                    <a:pt x="35" y="782"/>
                    <a:pt x="111" y="748"/>
                  </a:cubicBezTo>
                  <a:cubicBezTo>
                    <a:pt x="247" y="672"/>
                    <a:pt x="392" y="604"/>
                    <a:pt x="536" y="502"/>
                  </a:cubicBezTo>
                  <a:cubicBezTo>
                    <a:pt x="638" y="392"/>
                    <a:pt x="816" y="290"/>
                    <a:pt x="816" y="111"/>
                  </a:cubicBezTo>
                  <a:lnTo>
                    <a:pt x="816" y="77"/>
                  </a:lnTo>
                  <a:cubicBezTo>
                    <a:pt x="782" y="35"/>
                    <a:pt x="748" y="1"/>
                    <a:pt x="672" y="35"/>
                  </a:cubicBezTo>
                  <a:cubicBezTo>
                    <a:pt x="570" y="77"/>
                    <a:pt x="460" y="247"/>
                    <a:pt x="358" y="324"/>
                  </a:cubicBezTo>
                  <a:lnTo>
                    <a:pt x="35" y="638"/>
                  </a:lnTo>
                  <a:cubicBezTo>
                    <a:pt x="1" y="638"/>
                    <a:pt x="1" y="672"/>
                    <a:pt x="1" y="7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5804700" y="4692727"/>
              <a:ext cx="28940" cy="30063"/>
            </a:xfrm>
            <a:custGeom>
              <a:avLst/>
              <a:gdLst/>
              <a:ahLst/>
              <a:cxnLst/>
              <a:rect l="l" t="t" r="r" b="b"/>
              <a:pathLst>
                <a:path w="851" h="884" extrusionOk="0">
                  <a:moveTo>
                    <a:pt x="1" y="782"/>
                  </a:moveTo>
                  <a:cubicBezTo>
                    <a:pt x="35" y="850"/>
                    <a:pt x="111" y="884"/>
                    <a:pt x="145" y="850"/>
                  </a:cubicBezTo>
                  <a:cubicBezTo>
                    <a:pt x="290" y="739"/>
                    <a:pt x="425" y="637"/>
                    <a:pt x="570" y="527"/>
                  </a:cubicBezTo>
                  <a:cubicBezTo>
                    <a:pt x="672" y="425"/>
                    <a:pt x="816" y="314"/>
                    <a:pt x="850" y="145"/>
                  </a:cubicBezTo>
                  <a:lnTo>
                    <a:pt x="850" y="102"/>
                  </a:lnTo>
                  <a:cubicBezTo>
                    <a:pt x="816" y="34"/>
                    <a:pt x="748" y="0"/>
                    <a:pt x="672" y="34"/>
                  </a:cubicBezTo>
                  <a:cubicBezTo>
                    <a:pt x="570" y="102"/>
                    <a:pt x="502" y="246"/>
                    <a:pt x="391" y="357"/>
                  </a:cubicBezTo>
                  <a:cubicBezTo>
                    <a:pt x="290" y="459"/>
                    <a:pt x="179" y="603"/>
                    <a:pt x="35" y="705"/>
                  </a:cubicBezTo>
                  <a:cubicBezTo>
                    <a:pt x="1" y="739"/>
                    <a:pt x="1" y="782"/>
                    <a:pt x="1" y="7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5765115" y="4674499"/>
              <a:ext cx="34994" cy="28940"/>
            </a:xfrm>
            <a:custGeom>
              <a:avLst/>
              <a:gdLst/>
              <a:ahLst/>
              <a:cxnLst/>
              <a:rect l="l" t="t" r="r" b="b"/>
              <a:pathLst>
                <a:path w="1029" h="851" extrusionOk="0">
                  <a:moveTo>
                    <a:pt x="1" y="749"/>
                  </a:moveTo>
                  <a:cubicBezTo>
                    <a:pt x="35" y="816"/>
                    <a:pt x="69" y="850"/>
                    <a:pt x="137" y="816"/>
                  </a:cubicBezTo>
                  <a:cubicBezTo>
                    <a:pt x="426" y="638"/>
                    <a:pt x="706" y="468"/>
                    <a:pt x="952" y="256"/>
                  </a:cubicBezTo>
                  <a:cubicBezTo>
                    <a:pt x="1029" y="213"/>
                    <a:pt x="1029" y="145"/>
                    <a:pt x="1029" y="111"/>
                  </a:cubicBezTo>
                  <a:lnTo>
                    <a:pt x="1029" y="111"/>
                  </a:lnTo>
                  <a:cubicBezTo>
                    <a:pt x="986" y="77"/>
                    <a:pt x="986" y="43"/>
                    <a:pt x="952" y="43"/>
                  </a:cubicBezTo>
                  <a:cubicBezTo>
                    <a:pt x="918" y="1"/>
                    <a:pt x="850" y="1"/>
                    <a:pt x="816" y="43"/>
                  </a:cubicBezTo>
                  <a:cubicBezTo>
                    <a:pt x="562" y="256"/>
                    <a:pt x="315" y="468"/>
                    <a:pt x="35" y="638"/>
                  </a:cubicBezTo>
                  <a:cubicBezTo>
                    <a:pt x="1" y="681"/>
                    <a:pt x="1" y="715"/>
                    <a:pt x="1" y="7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5803544" y="4615598"/>
              <a:ext cx="32681" cy="26594"/>
            </a:xfrm>
            <a:custGeom>
              <a:avLst/>
              <a:gdLst/>
              <a:ahLst/>
              <a:cxnLst/>
              <a:rect l="l" t="t" r="r" b="b"/>
              <a:pathLst>
                <a:path w="961" h="782" extrusionOk="0">
                  <a:moveTo>
                    <a:pt x="1" y="714"/>
                  </a:moveTo>
                  <a:cubicBezTo>
                    <a:pt x="1" y="748"/>
                    <a:pt x="35" y="782"/>
                    <a:pt x="69" y="748"/>
                  </a:cubicBezTo>
                  <a:cubicBezTo>
                    <a:pt x="247" y="671"/>
                    <a:pt x="425" y="603"/>
                    <a:pt x="570" y="501"/>
                  </a:cubicBezTo>
                  <a:cubicBezTo>
                    <a:pt x="706" y="391"/>
                    <a:pt x="884" y="289"/>
                    <a:pt x="961" y="144"/>
                  </a:cubicBezTo>
                  <a:lnTo>
                    <a:pt x="961" y="76"/>
                  </a:lnTo>
                  <a:cubicBezTo>
                    <a:pt x="961" y="34"/>
                    <a:pt x="918" y="0"/>
                    <a:pt x="850" y="0"/>
                  </a:cubicBezTo>
                  <a:cubicBezTo>
                    <a:pt x="706" y="34"/>
                    <a:pt x="570" y="178"/>
                    <a:pt x="459" y="289"/>
                  </a:cubicBezTo>
                  <a:cubicBezTo>
                    <a:pt x="324" y="425"/>
                    <a:pt x="179" y="535"/>
                    <a:pt x="1" y="6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5588038" y="4684327"/>
              <a:ext cx="36150" cy="15643"/>
            </a:xfrm>
            <a:custGeom>
              <a:avLst/>
              <a:gdLst/>
              <a:ahLst/>
              <a:cxnLst/>
              <a:rect l="l" t="t" r="r" b="b"/>
              <a:pathLst>
                <a:path w="1063" h="460" extrusionOk="0">
                  <a:moveTo>
                    <a:pt x="35" y="281"/>
                  </a:moveTo>
                  <a:cubicBezTo>
                    <a:pt x="35" y="315"/>
                    <a:pt x="35" y="315"/>
                    <a:pt x="77" y="315"/>
                  </a:cubicBezTo>
                  <a:cubicBezTo>
                    <a:pt x="357" y="426"/>
                    <a:pt x="884" y="460"/>
                    <a:pt x="1062" y="137"/>
                  </a:cubicBezTo>
                  <a:lnTo>
                    <a:pt x="1062" y="35"/>
                  </a:lnTo>
                  <a:cubicBezTo>
                    <a:pt x="1062" y="1"/>
                    <a:pt x="1028" y="1"/>
                    <a:pt x="994" y="1"/>
                  </a:cubicBezTo>
                  <a:cubicBezTo>
                    <a:pt x="850" y="35"/>
                    <a:pt x="714" y="103"/>
                    <a:pt x="604" y="137"/>
                  </a:cubicBezTo>
                  <a:cubicBezTo>
                    <a:pt x="425" y="213"/>
                    <a:pt x="247" y="213"/>
                    <a:pt x="111" y="179"/>
                  </a:cubicBezTo>
                  <a:cubicBezTo>
                    <a:pt x="35" y="179"/>
                    <a:pt x="1" y="247"/>
                    <a:pt x="35" y="2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5855269" y="4626548"/>
              <a:ext cx="30063" cy="22853"/>
            </a:xfrm>
            <a:custGeom>
              <a:avLst/>
              <a:gdLst/>
              <a:ahLst/>
              <a:cxnLst/>
              <a:rect l="l" t="t" r="r" b="b"/>
              <a:pathLst>
                <a:path w="884" h="672" extrusionOk="0">
                  <a:moveTo>
                    <a:pt x="0" y="604"/>
                  </a:moveTo>
                  <a:cubicBezTo>
                    <a:pt x="0" y="638"/>
                    <a:pt x="34" y="672"/>
                    <a:pt x="77" y="672"/>
                  </a:cubicBezTo>
                  <a:cubicBezTo>
                    <a:pt x="213" y="638"/>
                    <a:pt x="391" y="527"/>
                    <a:pt x="501" y="460"/>
                  </a:cubicBezTo>
                  <a:cubicBezTo>
                    <a:pt x="637" y="392"/>
                    <a:pt x="816" y="315"/>
                    <a:pt x="884" y="179"/>
                  </a:cubicBezTo>
                  <a:lnTo>
                    <a:pt x="884" y="69"/>
                  </a:lnTo>
                  <a:cubicBezTo>
                    <a:pt x="884" y="35"/>
                    <a:pt x="816" y="1"/>
                    <a:pt x="748" y="1"/>
                  </a:cubicBezTo>
                  <a:cubicBezTo>
                    <a:pt x="603" y="69"/>
                    <a:pt x="501" y="179"/>
                    <a:pt x="357" y="281"/>
                  </a:cubicBezTo>
                  <a:cubicBezTo>
                    <a:pt x="247" y="349"/>
                    <a:pt x="111" y="460"/>
                    <a:pt x="0" y="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5866253" y="4660080"/>
              <a:ext cx="25166" cy="20541"/>
            </a:xfrm>
            <a:custGeom>
              <a:avLst/>
              <a:gdLst/>
              <a:ahLst/>
              <a:cxnLst/>
              <a:rect l="l" t="t" r="r" b="b"/>
              <a:pathLst>
                <a:path w="740" h="604" extrusionOk="0">
                  <a:moveTo>
                    <a:pt x="0" y="569"/>
                  </a:moveTo>
                  <a:cubicBezTo>
                    <a:pt x="0" y="603"/>
                    <a:pt x="34" y="603"/>
                    <a:pt x="68" y="603"/>
                  </a:cubicBezTo>
                  <a:cubicBezTo>
                    <a:pt x="178" y="603"/>
                    <a:pt x="314" y="535"/>
                    <a:pt x="425" y="467"/>
                  </a:cubicBezTo>
                  <a:cubicBezTo>
                    <a:pt x="527" y="391"/>
                    <a:pt x="637" y="357"/>
                    <a:pt x="705" y="255"/>
                  </a:cubicBezTo>
                  <a:cubicBezTo>
                    <a:pt x="739" y="213"/>
                    <a:pt x="739" y="179"/>
                    <a:pt x="739" y="145"/>
                  </a:cubicBezTo>
                  <a:cubicBezTo>
                    <a:pt x="705" y="77"/>
                    <a:pt x="603" y="0"/>
                    <a:pt x="527" y="77"/>
                  </a:cubicBezTo>
                  <a:cubicBezTo>
                    <a:pt x="425" y="145"/>
                    <a:pt x="348" y="213"/>
                    <a:pt x="280" y="289"/>
                  </a:cubicBezTo>
                  <a:cubicBezTo>
                    <a:pt x="178" y="357"/>
                    <a:pt x="68" y="425"/>
                    <a:pt x="0" y="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5889072" y="4690414"/>
              <a:ext cx="22853" cy="21697"/>
            </a:xfrm>
            <a:custGeom>
              <a:avLst/>
              <a:gdLst/>
              <a:ahLst/>
              <a:cxnLst/>
              <a:rect l="l" t="t" r="r" b="b"/>
              <a:pathLst>
                <a:path w="672" h="638" extrusionOk="0">
                  <a:moveTo>
                    <a:pt x="34" y="561"/>
                  </a:moveTo>
                  <a:cubicBezTo>
                    <a:pt x="34" y="595"/>
                    <a:pt x="68" y="637"/>
                    <a:pt x="102" y="595"/>
                  </a:cubicBezTo>
                  <a:cubicBezTo>
                    <a:pt x="213" y="561"/>
                    <a:pt x="315" y="493"/>
                    <a:pt x="425" y="425"/>
                  </a:cubicBezTo>
                  <a:cubicBezTo>
                    <a:pt x="493" y="348"/>
                    <a:pt x="603" y="281"/>
                    <a:pt x="671" y="170"/>
                  </a:cubicBezTo>
                  <a:lnTo>
                    <a:pt x="671" y="68"/>
                  </a:lnTo>
                  <a:cubicBezTo>
                    <a:pt x="671" y="34"/>
                    <a:pt x="603" y="0"/>
                    <a:pt x="527" y="34"/>
                  </a:cubicBezTo>
                  <a:cubicBezTo>
                    <a:pt x="425" y="68"/>
                    <a:pt x="357" y="170"/>
                    <a:pt x="247" y="247"/>
                  </a:cubicBezTo>
                  <a:cubicBezTo>
                    <a:pt x="179" y="314"/>
                    <a:pt x="68" y="382"/>
                    <a:pt x="34" y="493"/>
                  </a:cubicBezTo>
                  <a:cubicBezTo>
                    <a:pt x="34" y="527"/>
                    <a:pt x="0" y="561"/>
                    <a:pt x="34" y="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5948007" y="4616720"/>
              <a:ext cx="25438" cy="27784"/>
            </a:xfrm>
            <a:custGeom>
              <a:avLst/>
              <a:gdLst/>
              <a:ahLst/>
              <a:cxnLst/>
              <a:rect l="l" t="t" r="r" b="b"/>
              <a:pathLst>
                <a:path w="748" h="817" extrusionOk="0">
                  <a:moveTo>
                    <a:pt x="34" y="749"/>
                  </a:moveTo>
                  <a:cubicBezTo>
                    <a:pt x="34" y="783"/>
                    <a:pt x="68" y="816"/>
                    <a:pt x="145" y="783"/>
                  </a:cubicBezTo>
                  <a:cubicBezTo>
                    <a:pt x="323" y="749"/>
                    <a:pt x="459" y="638"/>
                    <a:pt x="569" y="502"/>
                  </a:cubicBezTo>
                  <a:cubicBezTo>
                    <a:pt x="637" y="426"/>
                    <a:pt x="748" y="213"/>
                    <a:pt x="705" y="111"/>
                  </a:cubicBezTo>
                  <a:cubicBezTo>
                    <a:pt x="705" y="77"/>
                    <a:pt x="705" y="77"/>
                    <a:pt x="671" y="43"/>
                  </a:cubicBezTo>
                  <a:cubicBezTo>
                    <a:pt x="671" y="43"/>
                    <a:pt x="637" y="1"/>
                    <a:pt x="603" y="43"/>
                  </a:cubicBezTo>
                  <a:cubicBezTo>
                    <a:pt x="459" y="77"/>
                    <a:pt x="425" y="256"/>
                    <a:pt x="391" y="324"/>
                  </a:cubicBezTo>
                  <a:cubicBezTo>
                    <a:pt x="280" y="468"/>
                    <a:pt x="179" y="570"/>
                    <a:pt x="68" y="638"/>
                  </a:cubicBezTo>
                  <a:cubicBezTo>
                    <a:pt x="0" y="638"/>
                    <a:pt x="0" y="715"/>
                    <a:pt x="34" y="7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5919101" y="4593901"/>
              <a:ext cx="24009" cy="26628"/>
            </a:xfrm>
            <a:custGeom>
              <a:avLst/>
              <a:gdLst/>
              <a:ahLst/>
              <a:cxnLst/>
              <a:rect l="l" t="t" r="r" b="b"/>
              <a:pathLst>
                <a:path w="706" h="783" extrusionOk="0">
                  <a:moveTo>
                    <a:pt x="1" y="672"/>
                  </a:moveTo>
                  <a:cubicBezTo>
                    <a:pt x="35" y="748"/>
                    <a:pt x="111" y="782"/>
                    <a:pt x="145" y="714"/>
                  </a:cubicBezTo>
                  <a:cubicBezTo>
                    <a:pt x="281" y="638"/>
                    <a:pt x="391" y="502"/>
                    <a:pt x="493" y="392"/>
                  </a:cubicBezTo>
                  <a:cubicBezTo>
                    <a:pt x="570" y="324"/>
                    <a:pt x="672" y="213"/>
                    <a:pt x="706" y="77"/>
                  </a:cubicBezTo>
                  <a:lnTo>
                    <a:pt x="706" y="35"/>
                  </a:lnTo>
                  <a:cubicBezTo>
                    <a:pt x="672" y="1"/>
                    <a:pt x="638" y="1"/>
                    <a:pt x="604" y="1"/>
                  </a:cubicBezTo>
                  <a:cubicBezTo>
                    <a:pt x="459" y="35"/>
                    <a:pt x="391" y="179"/>
                    <a:pt x="281" y="247"/>
                  </a:cubicBezTo>
                  <a:cubicBezTo>
                    <a:pt x="213" y="358"/>
                    <a:pt x="111" y="502"/>
                    <a:pt x="35" y="604"/>
                  </a:cubicBezTo>
                  <a:cubicBezTo>
                    <a:pt x="1" y="638"/>
                    <a:pt x="1" y="672"/>
                    <a:pt x="1" y="6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5880673" y="4573395"/>
              <a:ext cx="32409" cy="27784"/>
            </a:xfrm>
            <a:custGeom>
              <a:avLst/>
              <a:gdLst/>
              <a:ahLst/>
              <a:cxnLst/>
              <a:rect l="l" t="t" r="r" b="b"/>
              <a:pathLst>
                <a:path w="953" h="817" extrusionOk="0">
                  <a:moveTo>
                    <a:pt x="35" y="748"/>
                  </a:moveTo>
                  <a:cubicBezTo>
                    <a:pt x="35" y="782"/>
                    <a:pt x="103" y="816"/>
                    <a:pt x="179" y="782"/>
                  </a:cubicBezTo>
                  <a:cubicBezTo>
                    <a:pt x="426" y="604"/>
                    <a:pt x="706" y="426"/>
                    <a:pt x="918" y="179"/>
                  </a:cubicBezTo>
                  <a:cubicBezTo>
                    <a:pt x="952" y="179"/>
                    <a:pt x="952" y="145"/>
                    <a:pt x="952" y="111"/>
                  </a:cubicBezTo>
                  <a:cubicBezTo>
                    <a:pt x="918" y="43"/>
                    <a:pt x="816" y="1"/>
                    <a:pt x="740" y="43"/>
                  </a:cubicBezTo>
                  <a:cubicBezTo>
                    <a:pt x="494" y="213"/>
                    <a:pt x="247" y="426"/>
                    <a:pt x="35" y="680"/>
                  </a:cubicBezTo>
                  <a:cubicBezTo>
                    <a:pt x="1" y="680"/>
                    <a:pt x="1" y="714"/>
                    <a:pt x="35" y="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5957530" y="4520547"/>
              <a:ext cx="30369" cy="31219"/>
            </a:xfrm>
            <a:custGeom>
              <a:avLst/>
              <a:gdLst/>
              <a:ahLst/>
              <a:cxnLst/>
              <a:rect l="l" t="t" r="r" b="b"/>
              <a:pathLst>
                <a:path w="893" h="918" extrusionOk="0">
                  <a:moveTo>
                    <a:pt x="0" y="850"/>
                  </a:moveTo>
                  <a:cubicBezTo>
                    <a:pt x="0" y="884"/>
                    <a:pt x="77" y="918"/>
                    <a:pt x="111" y="884"/>
                  </a:cubicBezTo>
                  <a:cubicBezTo>
                    <a:pt x="255" y="782"/>
                    <a:pt x="391" y="637"/>
                    <a:pt x="502" y="493"/>
                  </a:cubicBezTo>
                  <a:cubicBezTo>
                    <a:pt x="638" y="391"/>
                    <a:pt x="782" y="281"/>
                    <a:pt x="850" y="145"/>
                  </a:cubicBezTo>
                  <a:cubicBezTo>
                    <a:pt x="892" y="111"/>
                    <a:pt x="892" y="68"/>
                    <a:pt x="892" y="68"/>
                  </a:cubicBezTo>
                  <a:cubicBezTo>
                    <a:pt x="850" y="0"/>
                    <a:pt x="816" y="0"/>
                    <a:pt x="748" y="0"/>
                  </a:cubicBezTo>
                  <a:cubicBezTo>
                    <a:pt x="604" y="111"/>
                    <a:pt x="502" y="247"/>
                    <a:pt x="391" y="391"/>
                  </a:cubicBezTo>
                  <a:cubicBezTo>
                    <a:pt x="255" y="493"/>
                    <a:pt x="111" y="637"/>
                    <a:pt x="0" y="7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5975724" y="4543366"/>
              <a:ext cx="25166" cy="25438"/>
            </a:xfrm>
            <a:custGeom>
              <a:avLst/>
              <a:gdLst/>
              <a:ahLst/>
              <a:cxnLst/>
              <a:rect l="l" t="t" r="r" b="b"/>
              <a:pathLst>
                <a:path w="740" h="748" extrusionOk="0">
                  <a:moveTo>
                    <a:pt x="1" y="671"/>
                  </a:moveTo>
                  <a:cubicBezTo>
                    <a:pt x="1" y="748"/>
                    <a:pt x="69" y="748"/>
                    <a:pt x="103" y="714"/>
                  </a:cubicBezTo>
                  <a:cubicBezTo>
                    <a:pt x="315" y="603"/>
                    <a:pt x="570" y="425"/>
                    <a:pt x="706" y="213"/>
                  </a:cubicBezTo>
                  <a:cubicBezTo>
                    <a:pt x="740" y="179"/>
                    <a:pt x="740" y="179"/>
                    <a:pt x="706" y="145"/>
                  </a:cubicBezTo>
                  <a:cubicBezTo>
                    <a:pt x="706" y="77"/>
                    <a:pt x="604" y="0"/>
                    <a:pt x="570" y="77"/>
                  </a:cubicBezTo>
                  <a:lnTo>
                    <a:pt x="35" y="603"/>
                  </a:lnTo>
                  <a:cubicBezTo>
                    <a:pt x="1" y="637"/>
                    <a:pt x="1" y="671"/>
                    <a:pt x="1" y="6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6002317" y="4568770"/>
              <a:ext cx="24009" cy="28940"/>
            </a:xfrm>
            <a:custGeom>
              <a:avLst/>
              <a:gdLst/>
              <a:ahLst/>
              <a:cxnLst/>
              <a:rect l="l" t="t" r="r" b="b"/>
              <a:pathLst>
                <a:path w="706" h="851" extrusionOk="0">
                  <a:moveTo>
                    <a:pt x="0" y="774"/>
                  </a:moveTo>
                  <a:cubicBezTo>
                    <a:pt x="0" y="850"/>
                    <a:pt x="68" y="850"/>
                    <a:pt x="136" y="816"/>
                  </a:cubicBezTo>
                  <a:cubicBezTo>
                    <a:pt x="247" y="706"/>
                    <a:pt x="348" y="562"/>
                    <a:pt x="459" y="460"/>
                  </a:cubicBezTo>
                  <a:cubicBezTo>
                    <a:pt x="527" y="349"/>
                    <a:pt x="637" y="247"/>
                    <a:pt x="671" y="103"/>
                  </a:cubicBezTo>
                  <a:cubicBezTo>
                    <a:pt x="705" y="69"/>
                    <a:pt x="671" y="69"/>
                    <a:pt x="671" y="69"/>
                  </a:cubicBezTo>
                  <a:cubicBezTo>
                    <a:pt x="671" y="35"/>
                    <a:pt x="637" y="1"/>
                    <a:pt x="595" y="35"/>
                  </a:cubicBezTo>
                  <a:cubicBezTo>
                    <a:pt x="493" y="103"/>
                    <a:pt x="382" y="213"/>
                    <a:pt x="314" y="315"/>
                  </a:cubicBezTo>
                  <a:cubicBezTo>
                    <a:pt x="213" y="460"/>
                    <a:pt x="102" y="604"/>
                    <a:pt x="0" y="7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6021362" y="4502625"/>
              <a:ext cx="27784" cy="33531"/>
            </a:xfrm>
            <a:custGeom>
              <a:avLst/>
              <a:gdLst/>
              <a:ahLst/>
              <a:cxnLst/>
              <a:rect l="l" t="t" r="r" b="b"/>
              <a:pathLst>
                <a:path w="817" h="986" extrusionOk="0">
                  <a:moveTo>
                    <a:pt x="1" y="918"/>
                  </a:moveTo>
                  <a:cubicBezTo>
                    <a:pt x="35" y="986"/>
                    <a:pt x="111" y="986"/>
                    <a:pt x="145" y="952"/>
                  </a:cubicBezTo>
                  <a:cubicBezTo>
                    <a:pt x="247" y="808"/>
                    <a:pt x="392" y="672"/>
                    <a:pt x="502" y="527"/>
                  </a:cubicBezTo>
                  <a:cubicBezTo>
                    <a:pt x="604" y="425"/>
                    <a:pt x="748" y="281"/>
                    <a:pt x="816" y="136"/>
                  </a:cubicBezTo>
                  <a:lnTo>
                    <a:pt x="816" y="68"/>
                  </a:lnTo>
                  <a:cubicBezTo>
                    <a:pt x="782" y="1"/>
                    <a:pt x="714" y="1"/>
                    <a:pt x="672" y="35"/>
                  </a:cubicBezTo>
                  <a:cubicBezTo>
                    <a:pt x="536" y="136"/>
                    <a:pt x="426" y="281"/>
                    <a:pt x="358" y="425"/>
                  </a:cubicBezTo>
                  <a:cubicBezTo>
                    <a:pt x="213" y="561"/>
                    <a:pt x="145" y="706"/>
                    <a:pt x="35" y="884"/>
                  </a:cubicBezTo>
                  <a:cubicBezTo>
                    <a:pt x="1" y="884"/>
                    <a:pt x="1" y="918"/>
                    <a:pt x="1" y="9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6008099" y="4489328"/>
              <a:ext cx="23125" cy="31253"/>
            </a:xfrm>
            <a:custGeom>
              <a:avLst/>
              <a:gdLst/>
              <a:ahLst/>
              <a:cxnLst/>
              <a:rect l="l" t="t" r="r" b="b"/>
              <a:pathLst>
                <a:path w="680" h="919" extrusionOk="0">
                  <a:moveTo>
                    <a:pt x="0" y="816"/>
                  </a:moveTo>
                  <a:cubicBezTo>
                    <a:pt x="43" y="884"/>
                    <a:pt x="144" y="918"/>
                    <a:pt x="212" y="850"/>
                  </a:cubicBezTo>
                  <a:cubicBezTo>
                    <a:pt x="357" y="638"/>
                    <a:pt x="501" y="426"/>
                    <a:pt x="637" y="247"/>
                  </a:cubicBezTo>
                  <a:cubicBezTo>
                    <a:pt x="680" y="179"/>
                    <a:pt x="680" y="137"/>
                    <a:pt x="680" y="103"/>
                  </a:cubicBezTo>
                  <a:cubicBezTo>
                    <a:pt x="637" y="103"/>
                    <a:pt x="637" y="69"/>
                    <a:pt x="637" y="69"/>
                  </a:cubicBezTo>
                  <a:cubicBezTo>
                    <a:pt x="637" y="69"/>
                    <a:pt x="603" y="35"/>
                    <a:pt x="569" y="35"/>
                  </a:cubicBezTo>
                  <a:cubicBezTo>
                    <a:pt x="535" y="1"/>
                    <a:pt x="501" y="35"/>
                    <a:pt x="467" y="35"/>
                  </a:cubicBezTo>
                  <a:cubicBezTo>
                    <a:pt x="255" y="213"/>
                    <a:pt x="111" y="493"/>
                    <a:pt x="0" y="7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6051424" y="4443418"/>
              <a:ext cx="20541" cy="31525"/>
            </a:xfrm>
            <a:custGeom>
              <a:avLst/>
              <a:gdLst/>
              <a:ahLst/>
              <a:cxnLst/>
              <a:rect l="l" t="t" r="r" b="b"/>
              <a:pathLst>
                <a:path w="604" h="927" extrusionOk="0">
                  <a:moveTo>
                    <a:pt x="0" y="850"/>
                  </a:moveTo>
                  <a:cubicBezTo>
                    <a:pt x="0" y="892"/>
                    <a:pt x="111" y="926"/>
                    <a:pt x="145" y="892"/>
                  </a:cubicBezTo>
                  <a:cubicBezTo>
                    <a:pt x="323" y="680"/>
                    <a:pt x="468" y="425"/>
                    <a:pt x="603" y="178"/>
                  </a:cubicBezTo>
                  <a:lnTo>
                    <a:pt x="603" y="111"/>
                  </a:lnTo>
                  <a:cubicBezTo>
                    <a:pt x="569" y="43"/>
                    <a:pt x="425" y="0"/>
                    <a:pt x="391" y="111"/>
                  </a:cubicBezTo>
                  <a:cubicBezTo>
                    <a:pt x="255" y="323"/>
                    <a:pt x="145" y="569"/>
                    <a:pt x="0" y="7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5610857" y="4407302"/>
              <a:ext cx="30369" cy="13297"/>
            </a:xfrm>
            <a:custGeom>
              <a:avLst/>
              <a:gdLst/>
              <a:ahLst/>
              <a:cxnLst/>
              <a:rect l="l" t="t" r="r" b="b"/>
              <a:pathLst>
                <a:path w="893" h="391" extrusionOk="0">
                  <a:moveTo>
                    <a:pt x="1" y="357"/>
                  </a:moveTo>
                  <a:lnTo>
                    <a:pt x="1" y="391"/>
                  </a:lnTo>
                  <a:cubicBezTo>
                    <a:pt x="145" y="357"/>
                    <a:pt x="289" y="323"/>
                    <a:pt x="425" y="289"/>
                  </a:cubicBezTo>
                  <a:cubicBezTo>
                    <a:pt x="570" y="255"/>
                    <a:pt x="748" y="213"/>
                    <a:pt x="850" y="111"/>
                  </a:cubicBezTo>
                  <a:cubicBezTo>
                    <a:pt x="893" y="111"/>
                    <a:pt x="893" y="77"/>
                    <a:pt x="893" y="43"/>
                  </a:cubicBezTo>
                  <a:lnTo>
                    <a:pt x="850" y="0"/>
                  </a:lnTo>
                  <a:cubicBezTo>
                    <a:pt x="680" y="0"/>
                    <a:pt x="536" y="77"/>
                    <a:pt x="391" y="145"/>
                  </a:cubicBezTo>
                  <a:cubicBezTo>
                    <a:pt x="255" y="179"/>
                    <a:pt x="145" y="255"/>
                    <a:pt x="1"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5624154" y="4427809"/>
              <a:ext cx="30063" cy="13331"/>
            </a:xfrm>
            <a:custGeom>
              <a:avLst/>
              <a:gdLst/>
              <a:ahLst/>
              <a:cxnLst/>
              <a:rect l="l" t="t" r="r" b="b"/>
              <a:pathLst>
                <a:path w="884" h="392" extrusionOk="0">
                  <a:moveTo>
                    <a:pt x="0" y="357"/>
                  </a:moveTo>
                  <a:cubicBezTo>
                    <a:pt x="0" y="391"/>
                    <a:pt x="34" y="391"/>
                    <a:pt x="34" y="391"/>
                  </a:cubicBezTo>
                  <a:cubicBezTo>
                    <a:pt x="213" y="391"/>
                    <a:pt x="357" y="323"/>
                    <a:pt x="502" y="289"/>
                  </a:cubicBezTo>
                  <a:cubicBezTo>
                    <a:pt x="638" y="247"/>
                    <a:pt x="782" y="213"/>
                    <a:pt x="850" y="111"/>
                  </a:cubicBezTo>
                  <a:cubicBezTo>
                    <a:pt x="884" y="77"/>
                    <a:pt x="884" y="77"/>
                    <a:pt x="884" y="34"/>
                  </a:cubicBezTo>
                  <a:cubicBezTo>
                    <a:pt x="850" y="34"/>
                    <a:pt x="850" y="34"/>
                    <a:pt x="816" y="0"/>
                  </a:cubicBezTo>
                  <a:cubicBezTo>
                    <a:pt x="714" y="0"/>
                    <a:pt x="570" y="77"/>
                    <a:pt x="425" y="145"/>
                  </a:cubicBezTo>
                  <a:cubicBezTo>
                    <a:pt x="289" y="179"/>
                    <a:pt x="145" y="247"/>
                    <a:pt x="0"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5724102" y="4446003"/>
              <a:ext cx="26628" cy="11869"/>
            </a:xfrm>
            <a:custGeom>
              <a:avLst/>
              <a:gdLst/>
              <a:ahLst/>
              <a:cxnLst/>
              <a:rect l="l" t="t" r="r" b="b"/>
              <a:pathLst>
                <a:path w="783" h="349" extrusionOk="0">
                  <a:moveTo>
                    <a:pt x="1" y="315"/>
                  </a:moveTo>
                  <a:lnTo>
                    <a:pt x="35" y="349"/>
                  </a:lnTo>
                  <a:cubicBezTo>
                    <a:pt x="179" y="315"/>
                    <a:pt x="281" y="281"/>
                    <a:pt x="391" y="281"/>
                  </a:cubicBezTo>
                  <a:cubicBezTo>
                    <a:pt x="493" y="247"/>
                    <a:pt x="638" y="247"/>
                    <a:pt x="706" y="179"/>
                  </a:cubicBezTo>
                  <a:cubicBezTo>
                    <a:pt x="748" y="179"/>
                    <a:pt x="782" y="102"/>
                    <a:pt x="748" y="68"/>
                  </a:cubicBezTo>
                  <a:lnTo>
                    <a:pt x="706" y="35"/>
                  </a:lnTo>
                  <a:cubicBezTo>
                    <a:pt x="570" y="1"/>
                    <a:pt x="459" y="35"/>
                    <a:pt x="357" y="68"/>
                  </a:cubicBezTo>
                  <a:cubicBezTo>
                    <a:pt x="213" y="102"/>
                    <a:pt x="111" y="179"/>
                    <a:pt x="1"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5675845" y="4482119"/>
              <a:ext cx="26628" cy="13331"/>
            </a:xfrm>
            <a:custGeom>
              <a:avLst/>
              <a:gdLst/>
              <a:ahLst/>
              <a:cxnLst/>
              <a:rect l="l" t="t" r="r" b="b"/>
              <a:pathLst>
                <a:path w="783" h="392" extrusionOk="0">
                  <a:moveTo>
                    <a:pt x="1" y="349"/>
                  </a:moveTo>
                  <a:cubicBezTo>
                    <a:pt x="43" y="391"/>
                    <a:pt x="43" y="391"/>
                    <a:pt x="77" y="391"/>
                  </a:cubicBezTo>
                  <a:cubicBezTo>
                    <a:pt x="213" y="391"/>
                    <a:pt x="358" y="349"/>
                    <a:pt x="502" y="281"/>
                  </a:cubicBezTo>
                  <a:cubicBezTo>
                    <a:pt x="604" y="281"/>
                    <a:pt x="715" y="247"/>
                    <a:pt x="783" y="136"/>
                  </a:cubicBezTo>
                  <a:lnTo>
                    <a:pt x="783" y="102"/>
                  </a:lnTo>
                  <a:cubicBezTo>
                    <a:pt x="783" y="68"/>
                    <a:pt x="749" y="68"/>
                    <a:pt x="749" y="68"/>
                  </a:cubicBezTo>
                  <a:cubicBezTo>
                    <a:pt x="638" y="0"/>
                    <a:pt x="536" y="68"/>
                    <a:pt x="426" y="102"/>
                  </a:cubicBezTo>
                  <a:cubicBezTo>
                    <a:pt x="290" y="179"/>
                    <a:pt x="179" y="247"/>
                    <a:pt x="43" y="281"/>
                  </a:cubicBezTo>
                  <a:cubicBezTo>
                    <a:pt x="1" y="315"/>
                    <a:pt x="1" y="349"/>
                    <a:pt x="1" y="3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5677308" y="4534966"/>
              <a:ext cx="28906" cy="18262"/>
            </a:xfrm>
            <a:custGeom>
              <a:avLst/>
              <a:gdLst/>
              <a:ahLst/>
              <a:cxnLst/>
              <a:rect l="l" t="t" r="r" b="b"/>
              <a:pathLst>
                <a:path w="850" h="537" extrusionOk="0">
                  <a:moveTo>
                    <a:pt x="0" y="494"/>
                  </a:moveTo>
                  <a:lnTo>
                    <a:pt x="34" y="536"/>
                  </a:lnTo>
                  <a:cubicBezTo>
                    <a:pt x="170" y="536"/>
                    <a:pt x="349" y="494"/>
                    <a:pt x="493" y="426"/>
                  </a:cubicBezTo>
                  <a:cubicBezTo>
                    <a:pt x="638" y="392"/>
                    <a:pt x="850" y="324"/>
                    <a:pt x="850" y="179"/>
                  </a:cubicBezTo>
                  <a:lnTo>
                    <a:pt x="850" y="111"/>
                  </a:lnTo>
                  <a:cubicBezTo>
                    <a:pt x="850" y="69"/>
                    <a:pt x="807" y="69"/>
                    <a:pt x="773" y="35"/>
                  </a:cubicBezTo>
                  <a:cubicBezTo>
                    <a:pt x="638" y="1"/>
                    <a:pt x="493" y="179"/>
                    <a:pt x="383" y="247"/>
                  </a:cubicBezTo>
                  <a:cubicBezTo>
                    <a:pt x="281" y="324"/>
                    <a:pt x="136" y="358"/>
                    <a:pt x="34" y="460"/>
                  </a:cubicBezTo>
                  <a:cubicBezTo>
                    <a:pt x="0" y="460"/>
                    <a:pt x="0" y="494"/>
                    <a:pt x="0" y="4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5632520" y="4601145"/>
              <a:ext cx="26628" cy="15609"/>
            </a:xfrm>
            <a:custGeom>
              <a:avLst/>
              <a:gdLst/>
              <a:ahLst/>
              <a:cxnLst/>
              <a:rect l="l" t="t" r="r" b="b"/>
              <a:pathLst>
                <a:path w="783" h="459" extrusionOk="0">
                  <a:moveTo>
                    <a:pt x="1" y="425"/>
                  </a:moveTo>
                  <a:cubicBezTo>
                    <a:pt x="43" y="459"/>
                    <a:pt x="43" y="459"/>
                    <a:pt x="77" y="459"/>
                  </a:cubicBezTo>
                  <a:cubicBezTo>
                    <a:pt x="179" y="425"/>
                    <a:pt x="324" y="391"/>
                    <a:pt x="468" y="323"/>
                  </a:cubicBezTo>
                  <a:cubicBezTo>
                    <a:pt x="570" y="289"/>
                    <a:pt x="714" y="247"/>
                    <a:pt x="782" y="145"/>
                  </a:cubicBezTo>
                  <a:lnTo>
                    <a:pt x="782" y="77"/>
                  </a:lnTo>
                  <a:cubicBezTo>
                    <a:pt x="748" y="0"/>
                    <a:pt x="714" y="0"/>
                    <a:pt x="680" y="0"/>
                  </a:cubicBezTo>
                  <a:cubicBezTo>
                    <a:pt x="570" y="34"/>
                    <a:pt x="468" y="111"/>
                    <a:pt x="392" y="179"/>
                  </a:cubicBezTo>
                  <a:cubicBezTo>
                    <a:pt x="290" y="247"/>
                    <a:pt x="145" y="323"/>
                    <a:pt x="43" y="391"/>
                  </a:cubicBezTo>
                  <a:cubicBezTo>
                    <a:pt x="1" y="391"/>
                    <a:pt x="1" y="425"/>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5594091" y="4576013"/>
              <a:ext cx="26628" cy="15609"/>
            </a:xfrm>
            <a:custGeom>
              <a:avLst/>
              <a:gdLst/>
              <a:ahLst/>
              <a:cxnLst/>
              <a:rect l="l" t="t" r="r" b="b"/>
              <a:pathLst>
                <a:path w="783" h="459" extrusionOk="0">
                  <a:moveTo>
                    <a:pt x="1" y="425"/>
                  </a:moveTo>
                  <a:cubicBezTo>
                    <a:pt x="35" y="425"/>
                    <a:pt x="35" y="459"/>
                    <a:pt x="69" y="459"/>
                  </a:cubicBezTo>
                  <a:cubicBezTo>
                    <a:pt x="179" y="425"/>
                    <a:pt x="324" y="391"/>
                    <a:pt x="426" y="349"/>
                  </a:cubicBezTo>
                  <a:cubicBezTo>
                    <a:pt x="536" y="315"/>
                    <a:pt x="706" y="281"/>
                    <a:pt x="782" y="179"/>
                  </a:cubicBezTo>
                  <a:lnTo>
                    <a:pt x="782" y="68"/>
                  </a:lnTo>
                  <a:cubicBezTo>
                    <a:pt x="748" y="34"/>
                    <a:pt x="748" y="0"/>
                    <a:pt x="706" y="0"/>
                  </a:cubicBezTo>
                  <a:cubicBezTo>
                    <a:pt x="570" y="0"/>
                    <a:pt x="460" y="102"/>
                    <a:pt x="392" y="136"/>
                  </a:cubicBezTo>
                  <a:cubicBezTo>
                    <a:pt x="247" y="213"/>
                    <a:pt x="145" y="281"/>
                    <a:pt x="35" y="349"/>
                  </a:cubicBezTo>
                  <a:cubicBezTo>
                    <a:pt x="1" y="349"/>
                    <a:pt x="1" y="391"/>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5562906" y="4619339"/>
              <a:ext cx="26322" cy="13331"/>
            </a:xfrm>
            <a:custGeom>
              <a:avLst/>
              <a:gdLst/>
              <a:ahLst/>
              <a:cxnLst/>
              <a:rect l="l" t="t" r="r" b="b"/>
              <a:pathLst>
                <a:path w="774" h="392" extrusionOk="0">
                  <a:moveTo>
                    <a:pt x="1" y="315"/>
                  </a:moveTo>
                  <a:cubicBezTo>
                    <a:pt x="1" y="349"/>
                    <a:pt x="34" y="349"/>
                    <a:pt x="68" y="349"/>
                  </a:cubicBezTo>
                  <a:cubicBezTo>
                    <a:pt x="281" y="391"/>
                    <a:pt x="638" y="349"/>
                    <a:pt x="740" y="136"/>
                  </a:cubicBezTo>
                  <a:cubicBezTo>
                    <a:pt x="774" y="102"/>
                    <a:pt x="774" y="102"/>
                    <a:pt x="774" y="68"/>
                  </a:cubicBezTo>
                  <a:cubicBezTo>
                    <a:pt x="740" y="34"/>
                    <a:pt x="706" y="0"/>
                    <a:pt x="638" y="0"/>
                  </a:cubicBezTo>
                  <a:cubicBezTo>
                    <a:pt x="561" y="34"/>
                    <a:pt x="459" y="102"/>
                    <a:pt x="391" y="136"/>
                  </a:cubicBezTo>
                  <a:cubicBezTo>
                    <a:pt x="281" y="179"/>
                    <a:pt x="179" y="213"/>
                    <a:pt x="68" y="247"/>
                  </a:cubicBezTo>
                  <a:cubicBezTo>
                    <a:pt x="1" y="247"/>
                    <a:pt x="1" y="281"/>
                    <a:pt x="1"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5531416" y="4582067"/>
              <a:ext cx="25472" cy="15643"/>
            </a:xfrm>
            <a:custGeom>
              <a:avLst/>
              <a:gdLst/>
              <a:ahLst/>
              <a:cxnLst/>
              <a:rect l="l" t="t" r="r" b="b"/>
              <a:pathLst>
                <a:path w="749" h="460" extrusionOk="0">
                  <a:moveTo>
                    <a:pt x="1" y="383"/>
                  </a:moveTo>
                  <a:cubicBezTo>
                    <a:pt x="43" y="425"/>
                    <a:pt x="77" y="459"/>
                    <a:pt x="111" y="459"/>
                  </a:cubicBezTo>
                  <a:cubicBezTo>
                    <a:pt x="213" y="383"/>
                    <a:pt x="323" y="349"/>
                    <a:pt x="425" y="315"/>
                  </a:cubicBezTo>
                  <a:cubicBezTo>
                    <a:pt x="536" y="281"/>
                    <a:pt x="680" y="247"/>
                    <a:pt x="714" y="137"/>
                  </a:cubicBezTo>
                  <a:cubicBezTo>
                    <a:pt x="748" y="103"/>
                    <a:pt x="748" y="69"/>
                    <a:pt x="748" y="35"/>
                  </a:cubicBezTo>
                  <a:cubicBezTo>
                    <a:pt x="714" y="1"/>
                    <a:pt x="714" y="1"/>
                    <a:pt x="638" y="1"/>
                  </a:cubicBezTo>
                  <a:cubicBezTo>
                    <a:pt x="536" y="1"/>
                    <a:pt x="468" y="69"/>
                    <a:pt x="357" y="137"/>
                  </a:cubicBezTo>
                  <a:cubicBezTo>
                    <a:pt x="255" y="171"/>
                    <a:pt x="145" y="247"/>
                    <a:pt x="43" y="349"/>
                  </a:cubicBezTo>
                  <a:cubicBezTo>
                    <a:pt x="1" y="349"/>
                    <a:pt x="1" y="383"/>
                    <a:pt x="1" y="3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5519581" y="4514460"/>
              <a:ext cx="40775" cy="25472"/>
            </a:xfrm>
            <a:custGeom>
              <a:avLst/>
              <a:gdLst/>
              <a:ahLst/>
              <a:cxnLst/>
              <a:rect l="l" t="t" r="r" b="b"/>
              <a:pathLst>
                <a:path w="1199" h="749" extrusionOk="0">
                  <a:moveTo>
                    <a:pt x="0" y="714"/>
                  </a:moveTo>
                  <a:cubicBezTo>
                    <a:pt x="0" y="748"/>
                    <a:pt x="34" y="748"/>
                    <a:pt x="68" y="748"/>
                  </a:cubicBezTo>
                  <a:cubicBezTo>
                    <a:pt x="281" y="672"/>
                    <a:pt x="493" y="570"/>
                    <a:pt x="671" y="460"/>
                  </a:cubicBezTo>
                  <a:cubicBezTo>
                    <a:pt x="850" y="392"/>
                    <a:pt x="1062" y="324"/>
                    <a:pt x="1164" y="179"/>
                  </a:cubicBezTo>
                  <a:cubicBezTo>
                    <a:pt x="1198" y="145"/>
                    <a:pt x="1198" y="111"/>
                    <a:pt x="1198" y="111"/>
                  </a:cubicBezTo>
                  <a:cubicBezTo>
                    <a:pt x="1164" y="35"/>
                    <a:pt x="1130" y="1"/>
                    <a:pt x="1096" y="35"/>
                  </a:cubicBezTo>
                  <a:cubicBezTo>
                    <a:pt x="884" y="35"/>
                    <a:pt x="739" y="179"/>
                    <a:pt x="561" y="290"/>
                  </a:cubicBezTo>
                  <a:cubicBezTo>
                    <a:pt x="391" y="392"/>
                    <a:pt x="179" y="536"/>
                    <a:pt x="0" y="6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5600179" y="4524288"/>
              <a:ext cx="17956" cy="9556"/>
            </a:xfrm>
            <a:custGeom>
              <a:avLst/>
              <a:gdLst/>
              <a:ahLst/>
              <a:cxnLst/>
              <a:rect l="l" t="t" r="r" b="b"/>
              <a:pathLst>
                <a:path w="528" h="281" extrusionOk="0">
                  <a:moveTo>
                    <a:pt x="0" y="247"/>
                  </a:moveTo>
                  <a:lnTo>
                    <a:pt x="34" y="281"/>
                  </a:lnTo>
                  <a:cubicBezTo>
                    <a:pt x="102" y="281"/>
                    <a:pt x="213" y="247"/>
                    <a:pt x="281" y="213"/>
                  </a:cubicBezTo>
                  <a:cubicBezTo>
                    <a:pt x="357" y="213"/>
                    <a:pt x="459" y="213"/>
                    <a:pt x="493" y="137"/>
                  </a:cubicBezTo>
                  <a:cubicBezTo>
                    <a:pt x="527" y="103"/>
                    <a:pt x="527" y="69"/>
                    <a:pt x="493" y="69"/>
                  </a:cubicBezTo>
                  <a:cubicBezTo>
                    <a:pt x="493" y="35"/>
                    <a:pt x="493" y="35"/>
                    <a:pt x="459" y="35"/>
                  </a:cubicBezTo>
                  <a:cubicBezTo>
                    <a:pt x="391" y="1"/>
                    <a:pt x="315" y="35"/>
                    <a:pt x="247" y="69"/>
                  </a:cubicBezTo>
                  <a:cubicBezTo>
                    <a:pt x="179" y="103"/>
                    <a:pt x="68" y="137"/>
                    <a:pt x="0"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5571272" y="4480962"/>
              <a:ext cx="26628" cy="16800"/>
            </a:xfrm>
            <a:custGeom>
              <a:avLst/>
              <a:gdLst/>
              <a:ahLst/>
              <a:cxnLst/>
              <a:rect l="l" t="t" r="r" b="b"/>
              <a:pathLst>
                <a:path w="783" h="494" extrusionOk="0">
                  <a:moveTo>
                    <a:pt x="1" y="459"/>
                  </a:moveTo>
                  <a:lnTo>
                    <a:pt x="35" y="459"/>
                  </a:lnTo>
                  <a:cubicBezTo>
                    <a:pt x="69" y="493"/>
                    <a:pt x="69" y="493"/>
                    <a:pt x="145" y="493"/>
                  </a:cubicBezTo>
                  <a:cubicBezTo>
                    <a:pt x="213" y="493"/>
                    <a:pt x="281" y="459"/>
                    <a:pt x="315" y="459"/>
                  </a:cubicBezTo>
                  <a:cubicBezTo>
                    <a:pt x="460" y="383"/>
                    <a:pt x="604" y="315"/>
                    <a:pt x="706" y="247"/>
                  </a:cubicBezTo>
                  <a:cubicBezTo>
                    <a:pt x="740" y="213"/>
                    <a:pt x="782" y="136"/>
                    <a:pt x="740" y="102"/>
                  </a:cubicBezTo>
                  <a:lnTo>
                    <a:pt x="740" y="68"/>
                  </a:lnTo>
                  <a:lnTo>
                    <a:pt x="706" y="34"/>
                  </a:lnTo>
                  <a:cubicBezTo>
                    <a:pt x="672" y="0"/>
                    <a:pt x="604" y="0"/>
                    <a:pt x="528" y="34"/>
                  </a:cubicBezTo>
                  <a:cubicBezTo>
                    <a:pt x="426" y="102"/>
                    <a:pt x="315" y="170"/>
                    <a:pt x="213" y="247"/>
                  </a:cubicBezTo>
                  <a:cubicBezTo>
                    <a:pt x="179" y="281"/>
                    <a:pt x="145" y="315"/>
                    <a:pt x="69" y="349"/>
                  </a:cubicBezTo>
                  <a:cubicBezTo>
                    <a:pt x="35" y="383"/>
                    <a:pt x="35" y="383"/>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5520737" y="4467665"/>
              <a:ext cx="26594" cy="14487"/>
            </a:xfrm>
            <a:custGeom>
              <a:avLst/>
              <a:gdLst/>
              <a:ahLst/>
              <a:cxnLst/>
              <a:rect l="l" t="t" r="r" b="b"/>
              <a:pathLst>
                <a:path w="782" h="426" extrusionOk="0">
                  <a:moveTo>
                    <a:pt x="0" y="391"/>
                  </a:moveTo>
                  <a:cubicBezTo>
                    <a:pt x="0" y="391"/>
                    <a:pt x="34" y="425"/>
                    <a:pt x="68" y="425"/>
                  </a:cubicBezTo>
                  <a:cubicBezTo>
                    <a:pt x="213" y="425"/>
                    <a:pt x="315" y="391"/>
                    <a:pt x="425" y="349"/>
                  </a:cubicBezTo>
                  <a:cubicBezTo>
                    <a:pt x="569" y="315"/>
                    <a:pt x="705" y="281"/>
                    <a:pt x="739" y="179"/>
                  </a:cubicBezTo>
                  <a:cubicBezTo>
                    <a:pt x="782" y="137"/>
                    <a:pt x="782" y="103"/>
                    <a:pt x="782" y="69"/>
                  </a:cubicBezTo>
                  <a:cubicBezTo>
                    <a:pt x="739" y="35"/>
                    <a:pt x="739" y="35"/>
                    <a:pt x="705" y="35"/>
                  </a:cubicBezTo>
                  <a:cubicBezTo>
                    <a:pt x="569" y="1"/>
                    <a:pt x="493" y="69"/>
                    <a:pt x="391" y="137"/>
                  </a:cubicBezTo>
                  <a:cubicBezTo>
                    <a:pt x="247" y="179"/>
                    <a:pt x="145" y="213"/>
                    <a:pt x="34" y="281"/>
                  </a:cubicBezTo>
                  <a:cubicBezTo>
                    <a:pt x="0" y="315"/>
                    <a:pt x="0" y="349"/>
                    <a:pt x="0"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5547297" y="4419443"/>
              <a:ext cx="28940" cy="16766"/>
            </a:xfrm>
            <a:custGeom>
              <a:avLst/>
              <a:gdLst/>
              <a:ahLst/>
              <a:cxnLst/>
              <a:rect l="l" t="t" r="r" b="b"/>
              <a:pathLst>
                <a:path w="851" h="493" extrusionOk="0">
                  <a:moveTo>
                    <a:pt x="1" y="459"/>
                  </a:moveTo>
                  <a:cubicBezTo>
                    <a:pt x="1" y="493"/>
                    <a:pt x="35" y="493"/>
                    <a:pt x="69" y="493"/>
                  </a:cubicBezTo>
                  <a:cubicBezTo>
                    <a:pt x="315" y="459"/>
                    <a:pt x="527" y="391"/>
                    <a:pt x="740" y="280"/>
                  </a:cubicBezTo>
                  <a:cubicBezTo>
                    <a:pt x="808" y="246"/>
                    <a:pt x="850" y="178"/>
                    <a:pt x="808" y="110"/>
                  </a:cubicBezTo>
                  <a:cubicBezTo>
                    <a:pt x="774" y="34"/>
                    <a:pt x="706" y="0"/>
                    <a:pt x="638" y="34"/>
                  </a:cubicBezTo>
                  <a:cubicBezTo>
                    <a:pt x="426" y="144"/>
                    <a:pt x="213" y="280"/>
                    <a:pt x="35" y="391"/>
                  </a:cubicBezTo>
                  <a:cubicBezTo>
                    <a:pt x="1" y="425"/>
                    <a:pt x="1" y="425"/>
                    <a:pt x="1"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5529103" y="4387068"/>
              <a:ext cx="37306" cy="16800"/>
            </a:xfrm>
            <a:custGeom>
              <a:avLst/>
              <a:gdLst/>
              <a:ahLst/>
              <a:cxnLst/>
              <a:rect l="l" t="t" r="r" b="b"/>
              <a:pathLst>
                <a:path w="1097" h="494" extrusionOk="0">
                  <a:moveTo>
                    <a:pt x="35" y="459"/>
                  </a:moveTo>
                  <a:cubicBezTo>
                    <a:pt x="35" y="493"/>
                    <a:pt x="35" y="493"/>
                    <a:pt x="69" y="493"/>
                  </a:cubicBezTo>
                  <a:cubicBezTo>
                    <a:pt x="247" y="459"/>
                    <a:pt x="425" y="383"/>
                    <a:pt x="604" y="349"/>
                  </a:cubicBezTo>
                  <a:cubicBezTo>
                    <a:pt x="748" y="315"/>
                    <a:pt x="918" y="281"/>
                    <a:pt x="1028" y="213"/>
                  </a:cubicBezTo>
                  <a:cubicBezTo>
                    <a:pt x="1062" y="170"/>
                    <a:pt x="1096" y="137"/>
                    <a:pt x="1062" y="103"/>
                  </a:cubicBezTo>
                  <a:cubicBezTo>
                    <a:pt x="1062" y="69"/>
                    <a:pt x="1028" y="35"/>
                    <a:pt x="995" y="35"/>
                  </a:cubicBezTo>
                  <a:cubicBezTo>
                    <a:pt x="672" y="1"/>
                    <a:pt x="281" y="247"/>
                    <a:pt x="35" y="425"/>
                  </a:cubicBezTo>
                  <a:cubicBezTo>
                    <a:pt x="35" y="425"/>
                    <a:pt x="1" y="459"/>
                    <a:pt x="35"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5769740" y="4514460"/>
              <a:ext cx="25472" cy="13331"/>
            </a:xfrm>
            <a:custGeom>
              <a:avLst/>
              <a:gdLst/>
              <a:ahLst/>
              <a:cxnLst/>
              <a:rect l="l" t="t" r="r" b="b"/>
              <a:pathLst>
                <a:path w="749" h="392" extrusionOk="0">
                  <a:moveTo>
                    <a:pt x="1" y="324"/>
                  </a:moveTo>
                  <a:cubicBezTo>
                    <a:pt x="43" y="358"/>
                    <a:pt x="77" y="392"/>
                    <a:pt x="77" y="358"/>
                  </a:cubicBezTo>
                  <a:cubicBezTo>
                    <a:pt x="179" y="324"/>
                    <a:pt x="256" y="290"/>
                    <a:pt x="358" y="247"/>
                  </a:cubicBezTo>
                  <a:cubicBezTo>
                    <a:pt x="426" y="213"/>
                    <a:pt x="536" y="213"/>
                    <a:pt x="638" y="213"/>
                  </a:cubicBezTo>
                  <a:cubicBezTo>
                    <a:pt x="680" y="179"/>
                    <a:pt x="714" y="179"/>
                    <a:pt x="714" y="145"/>
                  </a:cubicBezTo>
                  <a:cubicBezTo>
                    <a:pt x="714" y="111"/>
                    <a:pt x="748" y="111"/>
                    <a:pt x="714" y="77"/>
                  </a:cubicBezTo>
                  <a:lnTo>
                    <a:pt x="714" y="77"/>
                  </a:lnTo>
                  <a:cubicBezTo>
                    <a:pt x="714" y="35"/>
                    <a:pt x="680" y="1"/>
                    <a:pt x="638" y="1"/>
                  </a:cubicBezTo>
                  <a:cubicBezTo>
                    <a:pt x="392" y="1"/>
                    <a:pt x="179" y="145"/>
                    <a:pt x="43" y="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5744609" y="4557819"/>
              <a:ext cx="30097" cy="15609"/>
            </a:xfrm>
            <a:custGeom>
              <a:avLst/>
              <a:gdLst/>
              <a:ahLst/>
              <a:cxnLst/>
              <a:rect l="l" t="t" r="r" b="b"/>
              <a:pathLst>
                <a:path w="885" h="459" extrusionOk="0">
                  <a:moveTo>
                    <a:pt x="1" y="425"/>
                  </a:moveTo>
                  <a:cubicBezTo>
                    <a:pt x="1" y="425"/>
                    <a:pt x="35" y="425"/>
                    <a:pt x="35" y="459"/>
                  </a:cubicBezTo>
                  <a:cubicBezTo>
                    <a:pt x="145" y="459"/>
                    <a:pt x="281" y="425"/>
                    <a:pt x="392" y="391"/>
                  </a:cubicBezTo>
                  <a:cubicBezTo>
                    <a:pt x="527" y="357"/>
                    <a:pt x="638" y="323"/>
                    <a:pt x="782" y="289"/>
                  </a:cubicBezTo>
                  <a:cubicBezTo>
                    <a:pt x="850" y="246"/>
                    <a:pt x="884" y="178"/>
                    <a:pt x="850" y="144"/>
                  </a:cubicBezTo>
                  <a:cubicBezTo>
                    <a:pt x="816" y="76"/>
                    <a:pt x="740" y="0"/>
                    <a:pt x="672" y="34"/>
                  </a:cubicBezTo>
                  <a:cubicBezTo>
                    <a:pt x="527" y="110"/>
                    <a:pt x="426" y="144"/>
                    <a:pt x="281" y="212"/>
                  </a:cubicBezTo>
                  <a:cubicBezTo>
                    <a:pt x="179" y="246"/>
                    <a:pt x="69" y="289"/>
                    <a:pt x="1"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5832450" y="4541054"/>
              <a:ext cx="20541" cy="15643"/>
            </a:xfrm>
            <a:custGeom>
              <a:avLst/>
              <a:gdLst/>
              <a:ahLst/>
              <a:cxnLst/>
              <a:rect l="l" t="t" r="r" b="b"/>
              <a:pathLst>
                <a:path w="604" h="460" extrusionOk="0">
                  <a:moveTo>
                    <a:pt x="34" y="425"/>
                  </a:moveTo>
                  <a:cubicBezTo>
                    <a:pt x="34" y="459"/>
                    <a:pt x="68" y="459"/>
                    <a:pt x="111" y="459"/>
                  </a:cubicBezTo>
                  <a:cubicBezTo>
                    <a:pt x="247" y="391"/>
                    <a:pt x="357" y="315"/>
                    <a:pt x="535" y="247"/>
                  </a:cubicBezTo>
                  <a:cubicBezTo>
                    <a:pt x="569" y="247"/>
                    <a:pt x="603" y="213"/>
                    <a:pt x="603" y="145"/>
                  </a:cubicBezTo>
                  <a:lnTo>
                    <a:pt x="603" y="102"/>
                  </a:lnTo>
                  <a:cubicBezTo>
                    <a:pt x="603" y="68"/>
                    <a:pt x="569" y="68"/>
                    <a:pt x="569" y="68"/>
                  </a:cubicBezTo>
                  <a:cubicBezTo>
                    <a:pt x="535" y="0"/>
                    <a:pt x="459" y="0"/>
                    <a:pt x="425" y="0"/>
                  </a:cubicBezTo>
                  <a:cubicBezTo>
                    <a:pt x="323" y="34"/>
                    <a:pt x="247" y="102"/>
                    <a:pt x="179" y="145"/>
                  </a:cubicBezTo>
                  <a:cubicBezTo>
                    <a:pt x="145" y="179"/>
                    <a:pt x="111" y="213"/>
                    <a:pt x="68" y="247"/>
                  </a:cubicBezTo>
                  <a:cubicBezTo>
                    <a:pt x="34" y="281"/>
                    <a:pt x="34" y="315"/>
                    <a:pt x="34" y="391"/>
                  </a:cubicBezTo>
                  <a:cubicBezTo>
                    <a:pt x="0" y="391"/>
                    <a:pt x="0" y="391"/>
                    <a:pt x="34"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5821738" y="4479500"/>
              <a:ext cx="31253" cy="21731"/>
            </a:xfrm>
            <a:custGeom>
              <a:avLst/>
              <a:gdLst/>
              <a:ahLst/>
              <a:cxnLst/>
              <a:rect l="l" t="t" r="r" b="b"/>
              <a:pathLst>
                <a:path w="919" h="639" extrusionOk="0">
                  <a:moveTo>
                    <a:pt x="1" y="570"/>
                  </a:moveTo>
                  <a:cubicBezTo>
                    <a:pt x="1" y="604"/>
                    <a:pt x="35" y="638"/>
                    <a:pt x="69" y="604"/>
                  </a:cubicBezTo>
                  <a:cubicBezTo>
                    <a:pt x="349" y="570"/>
                    <a:pt x="638" y="426"/>
                    <a:pt x="850" y="290"/>
                  </a:cubicBezTo>
                  <a:cubicBezTo>
                    <a:pt x="918" y="256"/>
                    <a:pt x="918" y="213"/>
                    <a:pt x="918" y="145"/>
                  </a:cubicBezTo>
                  <a:cubicBezTo>
                    <a:pt x="884" y="77"/>
                    <a:pt x="774" y="1"/>
                    <a:pt x="706" y="43"/>
                  </a:cubicBezTo>
                  <a:cubicBezTo>
                    <a:pt x="460" y="179"/>
                    <a:pt x="213" y="324"/>
                    <a:pt x="1" y="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5802387" y="4438793"/>
              <a:ext cx="24009" cy="10712"/>
            </a:xfrm>
            <a:custGeom>
              <a:avLst/>
              <a:gdLst/>
              <a:ahLst/>
              <a:cxnLst/>
              <a:rect l="l" t="t" r="r" b="b"/>
              <a:pathLst>
                <a:path w="706" h="315" extrusionOk="0">
                  <a:moveTo>
                    <a:pt x="1" y="280"/>
                  </a:moveTo>
                  <a:cubicBezTo>
                    <a:pt x="35" y="314"/>
                    <a:pt x="69" y="314"/>
                    <a:pt x="103" y="314"/>
                  </a:cubicBezTo>
                  <a:cubicBezTo>
                    <a:pt x="213" y="314"/>
                    <a:pt x="315" y="314"/>
                    <a:pt x="392" y="280"/>
                  </a:cubicBezTo>
                  <a:cubicBezTo>
                    <a:pt x="493" y="280"/>
                    <a:pt x="604" y="280"/>
                    <a:pt x="672" y="213"/>
                  </a:cubicBezTo>
                  <a:cubicBezTo>
                    <a:pt x="706" y="179"/>
                    <a:pt x="706" y="136"/>
                    <a:pt x="706" y="68"/>
                  </a:cubicBezTo>
                  <a:cubicBezTo>
                    <a:pt x="706" y="68"/>
                    <a:pt x="672" y="34"/>
                    <a:pt x="638" y="34"/>
                  </a:cubicBezTo>
                  <a:cubicBezTo>
                    <a:pt x="527" y="0"/>
                    <a:pt x="459" y="34"/>
                    <a:pt x="358" y="68"/>
                  </a:cubicBezTo>
                  <a:cubicBezTo>
                    <a:pt x="247" y="102"/>
                    <a:pt x="179" y="136"/>
                    <a:pt x="69" y="179"/>
                  </a:cubicBezTo>
                  <a:cubicBezTo>
                    <a:pt x="1" y="179"/>
                    <a:pt x="1" y="247"/>
                    <a:pt x="1" y="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5766271" y="4390536"/>
              <a:ext cx="28940" cy="14487"/>
            </a:xfrm>
            <a:custGeom>
              <a:avLst/>
              <a:gdLst/>
              <a:ahLst/>
              <a:cxnLst/>
              <a:rect l="l" t="t" r="r" b="b"/>
              <a:pathLst>
                <a:path w="851" h="426" extrusionOk="0">
                  <a:moveTo>
                    <a:pt x="35" y="357"/>
                  </a:moveTo>
                  <a:cubicBezTo>
                    <a:pt x="35" y="391"/>
                    <a:pt x="69" y="425"/>
                    <a:pt x="103" y="425"/>
                  </a:cubicBezTo>
                  <a:cubicBezTo>
                    <a:pt x="213" y="391"/>
                    <a:pt x="281" y="357"/>
                    <a:pt x="392" y="323"/>
                  </a:cubicBezTo>
                  <a:cubicBezTo>
                    <a:pt x="494" y="281"/>
                    <a:pt x="570" y="281"/>
                    <a:pt x="672" y="281"/>
                  </a:cubicBezTo>
                  <a:cubicBezTo>
                    <a:pt x="706" y="281"/>
                    <a:pt x="782" y="281"/>
                    <a:pt x="816" y="247"/>
                  </a:cubicBezTo>
                  <a:cubicBezTo>
                    <a:pt x="816" y="179"/>
                    <a:pt x="850" y="145"/>
                    <a:pt x="816" y="111"/>
                  </a:cubicBezTo>
                  <a:lnTo>
                    <a:pt x="816" y="111"/>
                  </a:lnTo>
                  <a:cubicBezTo>
                    <a:pt x="782" y="35"/>
                    <a:pt x="740" y="1"/>
                    <a:pt x="672" y="1"/>
                  </a:cubicBezTo>
                  <a:cubicBezTo>
                    <a:pt x="460" y="35"/>
                    <a:pt x="179" y="111"/>
                    <a:pt x="35" y="323"/>
                  </a:cubicBezTo>
                  <a:cubicBezTo>
                    <a:pt x="35" y="323"/>
                    <a:pt x="1" y="357"/>
                    <a:pt x="35"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5718049" y="4368874"/>
              <a:ext cx="26594" cy="13331"/>
            </a:xfrm>
            <a:custGeom>
              <a:avLst/>
              <a:gdLst/>
              <a:ahLst/>
              <a:cxnLst/>
              <a:rect l="l" t="t" r="r" b="b"/>
              <a:pathLst>
                <a:path w="782" h="392" extrusionOk="0">
                  <a:moveTo>
                    <a:pt x="0" y="357"/>
                  </a:moveTo>
                  <a:cubicBezTo>
                    <a:pt x="34" y="391"/>
                    <a:pt x="34" y="391"/>
                    <a:pt x="77" y="391"/>
                  </a:cubicBezTo>
                  <a:cubicBezTo>
                    <a:pt x="179" y="391"/>
                    <a:pt x="289" y="357"/>
                    <a:pt x="391" y="357"/>
                  </a:cubicBezTo>
                  <a:cubicBezTo>
                    <a:pt x="501" y="323"/>
                    <a:pt x="637" y="323"/>
                    <a:pt x="714" y="247"/>
                  </a:cubicBezTo>
                  <a:cubicBezTo>
                    <a:pt x="748" y="213"/>
                    <a:pt x="782" y="179"/>
                    <a:pt x="748" y="145"/>
                  </a:cubicBezTo>
                  <a:cubicBezTo>
                    <a:pt x="748" y="111"/>
                    <a:pt x="714" y="68"/>
                    <a:pt x="671" y="68"/>
                  </a:cubicBezTo>
                  <a:cubicBezTo>
                    <a:pt x="569" y="0"/>
                    <a:pt x="425" y="68"/>
                    <a:pt x="323" y="111"/>
                  </a:cubicBezTo>
                  <a:cubicBezTo>
                    <a:pt x="213" y="179"/>
                    <a:pt x="111" y="213"/>
                    <a:pt x="34" y="281"/>
                  </a:cubicBezTo>
                  <a:cubicBezTo>
                    <a:pt x="0" y="323"/>
                    <a:pt x="0" y="357"/>
                    <a:pt x="0"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5700127" y="4411043"/>
              <a:ext cx="26322" cy="15643"/>
            </a:xfrm>
            <a:custGeom>
              <a:avLst/>
              <a:gdLst/>
              <a:ahLst/>
              <a:cxnLst/>
              <a:rect l="l" t="t" r="r" b="b"/>
              <a:pathLst>
                <a:path w="774" h="460" extrusionOk="0">
                  <a:moveTo>
                    <a:pt x="1" y="425"/>
                  </a:moveTo>
                  <a:cubicBezTo>
                    <a:pt x="1" y="459"/>
                    <a:pt x="35" y="459"/>
                    <a:pt x="69" y="459"/>
                  </a:cubicBezTo>
                  <a:cubicBezTo>
                    <a:pt x="179" y="425"/>
                    <a:pt x="315" y="391"/>
                    <a:pt x="425" y="357"/>
                  </a:cubicBezTo>
                  <a:cubicBezTo>
                    <a:pt x="561" y="315"/>
                    <a:pt x="706" y="315"/>
                    <a:pt x="740" y="213"/>
                  </a:cubicBezTo>
                  <a:cubicBezTo>
                    <a:pt x="774" y="179"/>
                    <a:pt x="774" y="145"/>
                    <a:pt x="740" y="145"/>
                  </a:cubicBezTo>
                  <a:cubicBezTo>
                    <a:pt x="740" y="103"/>
                    <a:pt x="706" y="69"/>
                    <a:pt x="706" y="69"/>
                  </a:cubicBezTo>
                  <a:cubicBezTo>
                    <a:pt x="561" y="1"/>
                    <a:pt x="459" y="103"/>
                    <a:pt x="349" y="145"/>
                  </a:cubicBezTo>
                  <a:cubicBezTo>
                    <a:pt x="247" y="213"/>
                    <a:pt x="136" y="281"/>
                    <a:pt x="35" y="357"/>
                  </a:cubicBezTo>
                  <a:cubicBezTo>
                    <a:pt x="1" y="357"/>
                    <a:pt x="1" y="391"/>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5662855" y="4371186"/>
              <a:ext cx="30097" cy="18228"/>
            </a:xfrm>
            <a:custGeom>
              <a:avLst/>
              <a:gdLst/>
              <a:ahLst/>
              <a:cxnLst/>
              <a:rect l="l" t="t" r="r" b="b"/>
              <a:pathLst>
                <a:path w="885" h="536" extrusionOk="0">
                  <a:moveTo>
                    <a:pt x="1" y="468"/>
                  </a:moveTo>
                  <a:cubicBezTo>
                    <a:pt x="1" y="502"/>
                    <a:pt x="35" y="536"/>
                    <a:pt x="69" y="536"/>
                  </a:cubicBezTo>
                  <a:cubicBezTo>
                    <a:pt x="213" y="502"/>
                    <a:pt x="349" y="425"/>
                    <a:pt x="493" y="357"/>
                  </a:cubicBezTo>
                  <a:cubicBezTo>
                    <a:pt x="638" y="289"/>
                    <a:pt x="774" y="255"/>
                    <a:pt x="850" y="145"/>
                  </a:cubicBezTo>
                  <a:cubicBezTo>
                    <a:pt x="884" y="111"/>
                    <a:pt x="884" y="111"/>
                    <a:pt x="884" y="77"/>
                  </a:cubicBezTo>
                  <a:cubicBezTo>
                    <a:pt x="884" y="77"/>
                    <a:pt x="850" y="43"/>
                    <a:pt x="808" y="43"/>
                  </a:cubicBezTo>
                  <a:cubicBezTo>
                    <a:pt x="672" y="0"/>
                    <a:pt x="527" y="77"/>
                    <a:pt x="383" y="179"/>
                  </a:cubicBezTo>
                  <a:cubicBezTo>
                    <a:pt x="247" y="255"/>
                    <a:pt x="103" y="323"/>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5765115" y="4476065"/>
              <a:ext cx="19112" cy="10712"/>
            </a:xfrm>
            <a:custGeom>
              <a:avLst/>
              <a:gdLst/>
              <a:ahLst/>
              <a:cxnLst/>
              <a:rect l="l" t="t" r="r" b="b"/>
              <a:pathLst>
                <a:path w="562" h="315" extrusionOk="0">
                  <a:moveTo>
                    <a:pt x="1" y="212"/>
                  </a:moveTo>
                  <a:cubicBezTo>
                    <a:pt x="35" y="246"/>
                    <a:pt x="35" y="246"/>
                    <a:pt x="69" y="246"/>
                  </a:cubicBezTo>
                  <a:cubicBezTo>
                    <a:pt x="213" y="246"/>
                    <a:pt x="426" y="314"/>
                    <a:pt x="562" y="212"/>
                  </a:cubicBezTo>
                  <a:lnTo>
                    <a:pt x="562" y="102"/>
                  </a:lnTo>
                  <a:cubicBezTo>
                    <a:pt x="562" y="102"/>
                    <a:pt x="562" y="68"/>
                    <a:pt x="528" y="68"/>
                  </a:cubicBezTo>
                  <a:cubicBezTo>
                    <a:pt x="392" y="0"/>
                    <a:pt x="179" y="102"/>
                    <a:pt x="35" y="178"/>
                  </a:cubicBezTo>
                  <a:cubicBezTo>
                    <a:pt x="1" y="178"/>
                    <a:pt x="1" y="212"/>
                    <a:pt x="1" y="2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5707336" y="4596520"/>
              <a:ext cx="26322" cy="16800"/>
            </a:xfrm>
            <a:custGeom>
              <a:avLst/>
              <a:gdLst/>
              <a:ahLst/>
              <a:cxnLst/>
              <a:rect l="l" t="t" r="r" b="b"/>
              <a:pathLst>
                <a:path w="774" h="494" extrusionOk="0">
                  <a:moveTo>
                    <a:pt x="1" y="425"/>
                  </a:moveTo>
                  <a:cubicBezTo>
                    <a:pt x="35" y="459"/>
                    <a:pt x="69" y="493"/>
                    <a:pt x="103" y="459"/>
                  </a:cubicBezTo>
                  <a:cubicBezTo>
                    <a:pt x="213" y="383"/>
                    <a:pt x="315" y="315"/>
                    <a:pt x="460" y="315"/>
                  </a:cubicBezTo>
                  <a:cubicBezTo>
                    <a:pt x="562" y="281"/>
                    <a:pt x="672" y="281"/>
                    <a:pt x="774" y="213"/>
                  </a:cubicBezTo>
                  <a:lnTo>
                    <a:pt x="774" y="136"/>
                  </a:lnTo>
                  <a:cubicBezTo>
                    <a:pt x="774" y="102"/>
                    <a:pt x="774" y="102"/>
                    <a:pt x="740" y="102"/>
                  </a:cubicBezTo>
                  <a:cubicBezTo>
                    <a:pt x="638" y="0"/>
                    <a:pt x="460" y="68"/>
                    <a:pt x="349" y="136"/>
                  </a:cubicBezTo>
                  <a:cubicBezTo>
                    <a:pt x="213" y="213"/>
                    <a:pt x="103" y="281"/>
                    <a:pt x="35" y="383"/>
                  </a:cubicBezTo>
                  <a:cubicBezTo>
                    <a:pt x="1" y="383"/>
                    <a:pt x="1" y="425"/>
                    <a:pt x="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5902335" y="4482119"/>
              <a:ext cx="21731" cy="15643"/>
            </a:xfrm>
            <a:custGeom>
              <a:avLst/>
              <a:gdLst/>
              <a:ahLst/>
              <a:cxnLst/>
              <a:rect l="l" t="t" r="r" b="b"/>
              <a:pathLst>
                <a:path w="639" h="460" extrusionOk="0">
                  <a:moveTo>
                    <a:pt x="1" y="391"/>
                  </a:moveTo>
                  <a:cubicBezTo>
                    <a:pt x="1" y="425"/>
                    <a:pt x="1" y="425"/>
                    <a:pt x="35" y="425"/>
                  </a:cubicBezTo>
                  <a:cubicBezTo>
                    <a:pt x="137" y="459"/>
                    <a:pt x="281" y="391"/>
                    <a:pt x="392" y="349"/>
                  </a:cubicBezTo>
                  <a:cubicBezTo>
                    <a:pt x="494" y="281"/>
                    <a:pt x="638" y="213"/>
                    <a:pt x="638" y="68"/>
                  </a:cubicBezTo>
                  <a:cubicBezTo>
                    <a:pt x="604" y="68"/>
                    <a:pt x="604" y="68"/>
                    <a:pt x="604" y="34"/>
                  </a:cubicBezTo>
                  <a:lnTo>
                    <a:pt x="562" y="0"/>
                  </a:lnTo>
                  <a:cubicBezTo>
                    <a:pt x="460" y="0"/>
                    <a:pt x="392" y="68"/>
                    <a:pt x="315" y="136"/>
                  </a:cubicBezTo>
                  <a:cubicBezTo>
                    <a:pt x="213" y="213"/>
                    <a:pt x="69" y="247"/>
                    <a:pt x="1"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5875775" y="4441106"/>
              <a:ext cx="24009" cy="15609"/>
            </a:xfrm>
            <a:custGeom>
              <a:avLst/>
              <a:gdLst/>
              <a:ahLst/>
              <a:cxnLst/>
              <a:rect l="l" t="t" r="r" b="b"/>
              <a:pathLst>
                <a:path w="706" h="459" extrusionOk="0">
                  <a:moveTo>
                    <a:pt x="0" y="391"/>
                  </a:moveTo>
                  <a:cubicBezTo>
                    <a:pt x="0" y="425"/>
                    <a:pt x="34" y="459"/>
                    <a:pt x="111" y="425"/>
                  </a:cubicBezTo>
                  <a:cubicBezTo>
                    <a:pt x="213" y="391"/>
                    <a:pt x="323" y="357"/>
                    <a:pt x="425" y="323"/>
                  </a:cubicBezTo>
                  <a:cubicBezTo>
                    <a:pt x="536" y="280"/>
                    <a:pt x="638" y="246"/>
                    <a:pt x="672" y="145"/>
                  </a:cubicBezTo>
                  <a:cubicBezTo>
                    <a:pt x="706" y="111"/>
                    <a:pt x="706" y="111"/>
                    <a:pt x="672" y="68"/>
                  </a:cubicBezTo>
                  <a:cubicBezTo>
                    <a:pt x="672" y="68"/>
                    <a:pt x="638" y="34"/>
                    <a:pt x="604" y="34"/>
                  </a:cubicBezTo>
                  <a:cubicBezTo>
                    <a:pt x="493" y="0"/>
                    <a:pt x="425" y="68"/>
                    <a:pt x="323" y="111"/>
                  </a:cubicBezTo>
                  <a:cubicBezTo>
                    <a:pt x="213" y="179"/>
                    <a:pt x="145" y="246"/>
                    <a:pt x="34" y="280"/>
                  </a:cubicBezTo>
                  <a:cubicBezTo>
                    <a:pt x="0" y="323"/>
                    <a:pt x="0" y="357"/>
                    <a:pt x="0"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5935867" y="4435018"/>
              <a:ext cx="24281" cy="15643"/>
            </a:xfrm>
            <a:custGeom>
              <a:avLst/>
              <a:gdLst/>
              <a:ahLst/>
              <a:cxnLst/>
              <a:rect l="l" t="t" r="r" b="b"/>
              <a:pathLst>
                <a:path w="714" h="460" extrusionOk="0">
                  <a:moveTo>
                    <a:pt x="0" y="425"/>
                  </a:moveTo>
                  <a:cubicBezTo>
                    <a:pt x="0" y="459"/>
                    <a:pt x="43" y="459"/>
                    <a:pt x="77" y="459"/>
                  </a:cubicBezTo>
                  <a:cubicBezTo>
                    <a:pt x="179" y="391"/>
                    <a:pt x="289" y="358"/>
                    <a:pt x="391" y="324"/>
                  </a:cubicBezTo>
                  <a:cubicBezTo>
                    <a:pt x="468" y="324"/>
                    <a:pt x="603" y="290"/>
                    <a:pt x="680" y="213"/>
                  </a:cubicBezTo>
                  <a:cubicBezTo>
                    <a:pt x="714" y="179"/>
                    <a:pt x="714" y="145"/>
                    <a:pt x="714" y="111"/>
                  </a:cubicBezTo>
                  <a:cubicBezTo>
                    <a:pt x="714" y="77"/>
                    <a:pt x="680" y="35"/>
                    <a:pt x="637" y="35"/>
                  </a:cubicBezTo>
                  <a:cubicBezTo>
                    <a:pt x="536" y="1"/>
                    <a:pt x="391" y="111"/>
                    <a:pt x="289" y="145"/>
                  </a:cubicBezTo>
                  <a:cubicBezTo>
                    <a:pt x="179" y="213"/>
                    <a:pt x="111" y="290"/>
                    <a:pt x="0" y="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5882985" y="4402677"/>
              <a:ext cx="32681" cy="16766"/>
            </a:xfrm>
            <a:custGeom>
              <a:avLst/>
              <a:gdLst/>
              <a:ahLst/>
              <a:cxnLst/>
              <a:rect l="l" t="t" r="r" b="b"/>
              <a:pathLst>
                <a:path w="961" h="493" extrusionOk="0">
                  <a:moveTo>
                    <a:pt x="35" y="425"/>
                  </a:moveTo>
                  <a:cubicBezTo>
                    <a:pt x="35" y="459"/>
                    <a:pt x="69" y="493"/>
                    <a:pt x="111" y="459"/>
                  </a:cubicBezTo>
                  <a:cubicBezTo>
                    <a:pt x="247" y="391"/>
                    <a:pt x="426" y="349"/>
                    <a:pt x="570" y="315"/>
                  </a:cubicBezTo>
                  <a:cubicBezTo>
                    <a:pt x="672" y="281"/>
                    <a:pt x="816" y="315"/>
                    <a:pt x="918" y="213"/>
                  </a:cubicBezTo>
                  <a:cubicBezTo>
                    <a:pt x="918" y="179"/>
                    <a:pt x="961" y="136"/>
                    <a:pt x="918" y="102"/>
                  </a:cubicBezTo>
                  <a:cubicBezTo>
                    <a:pt x="918" y="102"/>
                    <a:pt x="918" y="68"/>
                    <a:pt x="884" y="68"/>
                  </a:cubicBezTo>
                  <a:cubicBezTo>
                    <a:pt x="782" y="0"/>
                    <a:pt x="604" y="68"/>
                    <a:pt x="460" y="102"/>
                  </a:cubicBezTo>
                  <a:cubicBezTo>
                    <a:pt x="324" y="179"/>
                    <a:pt x="179" y="247"/>
                    <a:pt x="35" y="349"/>
                  </a:cubicBezTo>
                  <a:cubicBezTo>
                    <a:pt x="1" y="349"/>
                    <a:pt x="1" y="391"/>
                    <a:pt x="35"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5855269" y="4372614"/>
              <a:ext cx="31525" cy="14487"/>
            </a:xfrm>
            <a:custGeom>
              <a:avLst/>
              <a:gdLst/>
              <a:ahLst/>
              <a:cxnLst/>
              <a:rect l="l" t="t" r="r" b="b"/>
              <a:pathLst>
                <a:path w="927" h="426" extrusionOk="0">
                  <a:moveTo>
                    <a:pt x="34" y="383"/>
                  </a:moveTo>
                  <a:cubicBezTo>
                    <a:pt x="34" y="383"/>
                    <a:pt x="77" y="426"/>
                    <a:pt x="111" y="426"/>
                  </a:cubicBezTo>
                  <a:cubicBezTo>
                    <a:pt x="357" y="349"/>
                    <a:pt x="671" y="349"/>
                    <a:pt x="884" y="171"/>
                  </a:cubicBezTo>
                  <a:cubicBezTo>
                    <a:pt x="884" y="171"/>
                    <a:pt x="926" y="137"/>
                    <a:pt x="884" y="103"/>
                  </a:cubicBezTo>
                  <a:cubicBezTo>
                    <a:pt x="884" y="69"/>
                    <a:pt x="850" y="35"/>
                    <a:pt x="816" y="35"/>
                  </a:cubicBezTo>
                  <a:cubicBezTo>
                    <a:pt x="569" y="1"/>
                    <a:pt x="323" y="171"/>
                    <a:pt x="77" y="281"/>
                  </a:cubicBezTo>
                  <a:cubicBezTo>
                    <a:pt x="34" y="281"/>
                    <a:pt x="0" y="349"/>
                    <a:pt x="34" y="3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5956373" y="4406146"/>
              <a:ext cx="25472" cy="13297"/>
            </a:xfrm>
            <a:custGeom>
              <a:avLst/>
              <a:gdLst/>
              <a:ahLst/>
              <a:cxnLst/>
              <a:rect l="l" t="t" r="r" b="b"/>
              <a:pathLst>
                <a:path w="749" h="391" extrusionOk="0">
                  <a:moveTo>
                    <a:pt x="34" y="323"/>
                  </a:moveTo>
                  <a:cubicBezTo>
                    <a:pt x="34" y="357"/>
                    <a:pt x="77" y="391"/>
                    <a:pt x="145" y="357"/>
                  </a:cubicBezTo>
                  <a:cubicBezTo>
                    <a:pt x="289" y="289"/>
                    <a:pt x="459" y="247"/>
                    <a:pt x="638" y="247"/>
                  </a:cubicBezTo>
                  <a:cubicBezTo>
                    <a:pt x="714" y="247"/>
                    <a:pt x="748" y="179"/>
                    <a:pt x="748" y="111"/>
                  </a:cubicBezTo>
                  <a:cubicBezTo>
                    <a:pt x="714" y="77"/>
                    <a:pt x="672" y="0"/>
                    <a:pt x="604" y="0"/>
                  </a:cubicBezTo>
                  <a:cubicBezTo>
                    <a:pt x="391" y="0"/>
                    <a:pt x="213" y="111"/>
                    <a:pt x="34" y="213"/>
                  </a:cubicBezTo>
                  <a:cubicBezTo>
                    <a:pt x="0" y="247"/>
                    <a:pt x="0" y="289"/>
                    <a:pt x="34"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5928623" y="4376083"/>
              <a:ext cx="25472" cy="12175"/>
            </a:xfrm>
            <a:custGeom>
              <a:avLst/>
              <a:gdLst/>
              <a:ahLst/>
              <a:cxnLst/>
              <a:rect l="l" t="t" r="r" b="b"/>
              <a:pathLst>
                <a:path w="749" h="358" extrusionOk="0">
                  <a:moveTo>
                    <a:pt x="1" y="324"/>
                  </a:moveTo>
                  <a:cubicBezTo>
                    <a:pt x="43" y="324"/>
                    <a:pt x="43" y="358"/>
                    <a:pt x="111" y="358"/>
                  </a:cubicBezTo>
                  <a:cubicBezTo>
                    <a:pt x="213" y="358"/>
                    <a:pt x="324" y="358"/>
                    <a:pt x="426" y="324"/>
                  </a:cubicBezTo>
                  <a:cubicBezTo>
                    <a:pt x="536" y="281"/>
                    <a:pt x="638" y="281"/>
                    <a:pt x="715" y="213"/>
                  </a:cubicBezTo>
                  <a:cubicBezTo>
                    <a:pt x="749" y="179"/>
                    <a:pt x="749" y="145"/>
                    <a:pt x="749" y="145"/>
                  </a:cubicBezTo>
                  <a:cubicBezTo>
                    <a:pt x="749" y="111"/>
                    <a:pt x="715" y="111"/>
                    <a:pt x="715" y="69"/>
                  </a:cubicBezTo>
                  <a:cubicBezTo>
                    <a:pt x="502" y="1"/>
                    <a:pt x="256" y="145"/>
                    <a:pt x="43" y="213"/>
                  </a:cubicBezTo>
                  <a:cubicBezTo>
                    <a:pt x="1" y="247"/>
                    <a:pt x="1" y="281"/>
                    <a:pt x="1" y="3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6002317" y="4385639"/>
              <a:ext cx="33531" cy="13297"/>
            </a:xfrm>
            <a:custGeom>
              <a:avLst/>
              <a:gdLst/>
              <a:ahLst/>
              <a:cxnLst/>
              <a:rect l="l" t="t" r="r" b="b"/>
              <a:pathLst>
                <a:path w="986" h="391" extrusionOk="0">
                  <a:moveTo>
                    <a:pt x="34" y="357"/>
                  </a:moveTo>
                  <a:cubicBezTo>
                    <a:pt x="34" y="391"/>
                    <a:pt x="34" y="391"/>
                    <a:pt x="68" y="391"/>
                  </a:cubicBezTo>
                  <a:cubicBezTo>
                    <a:pt x="213" y="391"/>
                    <a:pt x="382" y="357"/>
                    <a:pt x="527" y="323"/>
                  </a:cubicBezTo>
                  <a:cubicBezTo>
                    <a:pt x="671" y="289"/>
                    <a:pt x="807" y="289"/>
                    <a:pt x="952" y="212"/>
                  </a:cubicBezTo>
                  <a:cubicBezTo>
                    <a:pt x="986" y="179"/>
                    <a:pt x="986" y="145"/>
                    <a:pt x="986" y="111"/>
                  </a:cubicBezTo>
                  <a:cubicBezTo>
                    <a:pt x="952" y="77"/>
                    <a:pt x="952" y="43"/>
                    <a:pt x="884" y="43"/>
                  </a:cubicBezTo>
                  <a:cubicBezTo>
                    <a:pt x="739" y="0"/>
                    <a:pt x="595" y="77"/>
                    <a:pt x="459" y="111"/>
                  </a:cubicBezTo>
                  <a:cubicBezTo>
                    <a:pt x="314" y="179"/>
                    <a:pt x="170" y="212"/>
                    <a:pt x="34" y="289"/>
                  </a:cubicBezTo>
                  <a:cubicBezTo>
                    <a:pt x="34" y="323"/>
                    <a:pt x="0" y="323"/>
                    <a:pt x="34"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6058634" y="4265457"/>
              <a:ext cx="49447" cy="187789"/>
            </a:xfrm>
            <a:custGeom>
              <a:avLst/>
              <a:gdLst/>
              <a:ahLst/>
              <a:cxnLst/>
              <a:rect l="l" t="t" r="r" b="b"/>
              <a:pathLst>
                <a:path w="1454" h="5522" extrusionOk="0">
                  <a:moveTo>
                    <a:pt x="425" y="4171"/>
                  </a:moveTo>
                  <a:cubicBezTo>
                    <a:pt x="604" y="4740"/>
                    <a:pt x="893" y="5165"/>
                    <a:pt x="1207" y="5522"/>
                  </a:cubicBezTo>
                  <a:cubicBezTo>
                    <a:pt x="1241" y="5276"/>
                    <a:pt x="1317" y="5063"/>
                    <a:pt x="1317" y="4808"/>
                  </a:cubicBezTo>
                  <a:cubicBezTo>
                    <a:pt x="1419" y="4248"/>
                    <a:pt x="1453" y="3713"/>
                    <a:pt x="1419" y="3109"/>
                  </a:cubicBezTo>
                  <a:lnTo>
                    <a:pt x="1419" y="2897"/>
                  </a:lnTo>
                  <a:cubicBezTo>
                    <a:pt x="1385" y="2472"/>
                    <a:pt x="1351" y="2048"/>
                    <a:pt x="1275" y="1699"/>
                  </a:cubicBezTo>
                  <a:cubicBezTo>
                    <a:pt x="1207" y="1410"/>
                    <a:pt x="1139" y="1164"/>
                    <a:pt x="1029" y="918"/>
                  </a:cubicBezTo>
                  <a:cubicBezTo>
                    <a:pt x="927" y="603"/>
                    <a:pt x="782" y="281"/>
                    <a:pt x="638" y="0"/>
                  </a:cubicBezTo>
                  <a:cubicBezTo>
                    <a:pt x="1" y="1835"/>
                    <a:pt x="77" y="3186"/>
                    <a:pt x="425" y="4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6289749" y="4904458"/>
              <a:ext cx="38735" cy="31525"/>
            </a:xfrm>
            <a:custGeom>
              <a:avLst/>
              <a:gdLst/>
              <a:ahLst/>
              <a:cxnLst/>
              <a:rect l="l" t="t" r="r" b="b"/>
              <a:pathLst>
                <a:path w="1139" h="927" extrusionOk="0">
                  <a:moveTo>
                    <a:pt x="502" y="884"/>
                  </a:moveTo>
                  <a:cubicBezTo>
                    <a:pt x="680" y="927"/>
                    <a:pt x="850" y="884"/>
                    <a:pt x="960" y="748"/>
                  </a:cubicBezTo>
                  <a:cubicBezTo>
                    <a:pt x="1139" y="536"/>
                    <a:pt x="1062" y="290"/>
                    <a:pt x="850" y="145"/>
                  </a:cubicBezTo>
                  <a:cubicBezTo>
                    <a:pt x="782" y="77"/>
                    <a:pt x="714" y="77"/>
                    <a:pt x="638" y="35"/>
                  </a:cubicBezTo>
                  <a:cubicBezTo>
                    <a:pt x="468" y="1"/>
                    <a:pt x="289" y="77"/>
                    <a:pt x="145" y="213"/>
                  </a:cubicBezTo>
                  <a:cubicBezTo>
                    <a:pt x="1" y="392"/>
                    <a:pt x="77" y="672"/>
                    <a:pt x="289" y="816"/>
                  </a:cubicBezTo>
                  <a:cubicBezTo>
                    <a:pt x="357" y="850"/>
                    <a:pt x="425" y="884"/>
                    <a:pt x="502" y="8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6091281" y="4850454"/>
              <a:ext cx="37306" cy="31219"/>
            </a:xfrm>
            <a:custGeom>
              <a:avLst/>
              <a:gdLst/>
              <a:ahLst/>
              <a:cxnLst/>
              <a:rect l="l" t="t" r="r" b="b"/>
              <a:pathLst>
                <a:path w="1097" h="918" extrusionOk="0">
                  <a:moveTo>
                    <a:pt x="493" y="884"/>
                  </a:moveTo>
                  <a:cubicBezTo>
                    <a:pt x="672" y="918"/>
                    <a:pt x="850" y="884"/>
                    <a:pt x="952" y="739"/>
                  </a:cubicBezTo>
                  <a:cubicBezTo>
                    <a:pt x="1096" y="527"/>
                    <a:pt x="1062" y="281"/>
                    <a:pt x="850" y="136"/>
                  </a:cubicBezTo>
                  <a:cubicBezTo>
                    <a:pt x="782" y="68"/>
                    <a:pt x="706" y="68"/>
                    <a:pt x="638" y="34"/>
                  </a:cubicBezTo>
                  <a:cubicBezTo>
                    <a:pt x="459" y="0"/>
                    <a:pt x="247" y="68"/>
                    <a:pt x="145" y="213"/>
                  </a:cubicBezTo>
                  <a:cubicBezTo>
                    <a:pt x="1" y="391"/>
                    <a:pt x="35" y="671"/>
                    <a:pt x="281" y="816"/>
                  </a:cubicBezTo>
                  <a:cubicBezTo>
                    <a:pt x="357" y="850"/>
                    <a:pt x="425" y="884"/>
                    <a:pt x="493" y="8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5920257" y="4488172"/>
              <a:ext cx="604381" cy="500692"/>
            </a:xfrm>
            <a:custGeom>
              <a:avLst/>
              <a:gdLst/>
              <a:ahLst/>
              <a:cxnLst/>
              <a:rect l="l" t="t" r="r" b="b"/>
              <a:pathLst>
                <a:path w="17772" h="14723" extrusionOk="0">
                  <a:moveTo>
                    <a:pt x="15368" y="14612"/>
                  </a:moveTo>
                  <a:cubicBezTo>
                    <a:pt x="15793" y="14722"/>
                    <a:pt x="16217" y="14688"/>
                    <a:pt x="16676" y="14578"/>
                  </a:cubicBezTo>
                  <a:cubicBezTo>
                    <a:pt x="16676" y="14578"/>
                    <a:pt x="17772" y="5522"/>
                    <a:pt x="12853" y="1623"/>
                  </a:cubicBezTo>
                  <a:cubicBezTo>
                    <a:pt x="12709" y="1555"/>
                    <a:pt x="12607" y="1445"/>
                    <a:pt x="12463" y="1343"/>
                  </a:cubicBezTo>
                  <a:cubicBezTo>
                    <a:pt x="12140" y="1131"/>
                    <a:pt x="11792" y="952"/>
                    <a:pt x="11435" y="774"/>
                  </a:cubicBezTo>
                  <a:cubicBezTo>
                    <a:pt x="11401" y="740"/>
                    <a:pt x="11367" y="706"/>
                    <a:pt x="11290" y="706"/>
                  </a:cubicBezTo>
                  <a:cubicBezTo>
                    <a:pt x="11010" y="561"/>
                    <a:pt x="10764" y="460"/>
                    <a:pt x="10483" y="383"/>
                  </a:cubicBezTo>
                  <a:cubicBezTo>
                    <a:pt x="10305" y="349"/>
                    <a:pt x="10127" y="315"/>
                    <a:pt x="9948" y="281"/>
                  </a:cubicBezTo>
                  <a:cubicBezTo>
                    <a:pt x="9702" y="247"/>
                    <a:pt x="9455" y="213"/>
                    <a:pt x="9243" y="213"/>
                  </a:cubicBezTo>
                  <a:cubicBezTo>
                    <a:pt x="3857" y="1"/>
                    <a:pt x="1" y="8351"/>
                    <a:pt x="1" y="8351"/>
                  </a:cubicBezTo>
                  <a:cubicBezTo>
                    <a:pt x="1" y="8351"/>
                    <a:pt x="1241" y="9838"/>
                    <a:pt x="3152" y="10195"/>
                  </a:cubicBezTo>
                  <a:cubicBezTo>
                    <a:pt x="3968" y="10331"/>
                    <a:pt x="4885" y="10263"/>
                    <a:pt x="5879" y="9804"/>
                  </a:cubicBezTo>
                  <a:cubicBezTo>
                    <a:pt x="5879" y="9804"/>
                    <a:pt x="5913" y="9838"/>
                    <a:pt x="5913" y="9872"/>
                  </a:cubicBezTo>
                  <a:cubicBezTo>
                    <a:pt x="6091" y="10195"/>
                    <a:pt x="6941" y="11715"/>
                    <a:pt x="8852" y="12063"/>
                  </a:cubicBezTo>
                  <a:cubicBezTo>
                    <a:pt x="9634" y="12208"/>
                    <a:pt x="10585" y="12140"/>
                    <a:pt x="11758" y="11749"/>
                  </a:cubicBezTo>
                  <a:cubicBezTo>
                    <a:pt x="11758" y="11749"/>
                    <a:pt x="13278" y="14264"/>
                    <a:pt x="15368" y="146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5920257" y="4461612"/>
              <a:ext cx="383979" cy="377891"/>
            </a:xfrm>
            <a:custGeom>
              <a:avLst/>
              <a:gdLst/>
              <a:ahLst/>
              <a:cxnLst/>
              <a:rect l="l" t="t" r="r" b="b"/>
              <a:pathLst>
                <a:path w="11291" h="11112" extrusionOk="0">
                  <a:moveTo>
                    <a:pt x="3152" y="10976"/>
                  </a:moveTo>
                  <a:cubicBezTo>
                    <a:pt x="3968" y="11112"/>
                    <a:pt x="4885" y="11044"/>
                    <a:pt x="5879" y="10585"/>
                  </a:cubicBezTo>
                  <a:cubicBezTo>
                    <a:pt x="5879" y="10585"/>
                    <a:pt x="5913" y="10619"/>
                    <a:pt x="5913" y="10653"/>
                  </a:cubicBezTo>
                  <a:cubicBezTo>
                    <a:pt x="6236" y="9200"/>
                    <a:pt x="7332" y="6337"/>
                    <a:pt x="11078" y="1733"/>
                  </a:cubicBezTo>
                  <a:lnTo>
                    <a:pt x="11290" y="1487"/>
                  </a:lnTo>
                  <a:cubicBezTo>
                    <a:pt x="11010" y="1342"/>
                    <a:pt x="10764" y="1241"/>
                    <a:pt x="10483" y="1164"/>
                  </a:cubicBezTo>
                  <a:cubicBezTo>
                    <a:pt x="10305" y="1130"/>
                    <a:pt x="10127" y="1096"/>
                    <a:pt x="9948" y="1062"/>
                  </a:cubicBezTo>
                  <a:cubicBezTo>
                    <a:pt x="4180" y="0"/>
                    <a:pt x="1" y="9132"/>
                    <a:pt x="1" y="9132"/>
                  </a:cubicBezTo>
                  <a:cubicBezTo>
                    <a:pt x="1" y="9132"/>
                    <a:pt x="1241" y="10619"/>
                    <a:pt x="3152" y="10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6304202" y="4512147"/>
              <a:ext cx="221593" cy="476717"/>
            </a:xfrm>
            <a:custGeom>
              <a:avLst/>
              <a:gdLst/>
              <a:ahLst/>
              <a:cxnLst/>
              <a:rect l="l" t="t" r="r" b="b"/>
              <a:pathLst>
                <a:path w="6516" h="14018" extrusionOk="0">
                  <a:moveTo>
                    <a:pt x="4078" y="13907"/>
                  </a:moveTo>
                  <a:cubicBezTo>
                    <a:pt x="4503" y="14017"/>
                    <a:pt x="4927" y="13983"/>
                    <a:pt x="5386" y="13873"/>
                  </a:cubicBezTo>
                  <a:cubicBezTo>
                    <a:pt x="5386" y="13873"/>
                    <a:pt x="6516" y="4350"/>
                    <a:pt x="1173" y="638"/>
                  </a:cubicBezTo>
                  <a:cubicBezTo>
                    <a:pt x="850" y="426"/>
                    <a:pt x="502" y="247"/>
                    <a:pt x="145" y="69"/>
                  </a:cubicBezTo>
                  <a:cubicBezTo>
                    <a:pt x="111" y="35"/>
                    <a:pt x="77" y="1"/>
                    <a:pt x="0" y="1"/>
                  </a:cubicBezTo>
                  <a:cubicBezTo>
                    <a:pt x="255" y="460"/>
                    <a:pt x="468" y="884"/>
                    <a:pt x="637" y="1377"/>
                  </a:cubicBezTo>
                  <a:cubicBezTo>
                    <a:pt x="2515" y="6228"/>
                    <a:pt x="468" y="11044"/>
                    <a:pt x="468" y="11044"/>
                  </a:cubicBezTo>
                  <a:cubicBezTo>
                    <a:pt x="468" y="11044"/>
                    <a:pt x="1988" y="13559"/>
                    <a:pt x="4078" y="139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6049112" y="4784309"/>
              <a:ext cx="7244" cy="26322"/>
            </a:xfrm>
            <a:custGeom>
              <a:avLst/>
              <a:gdLst/>
              <a:ahLst/>
              <a:cxnLst/>
              <a:rect l="l" t="t" r="r" b="b"/>
              <a:pathLst>
                <a:path w="213" h="774" extrusionOk="0">
                  <a:moveTo>
                    <a:pt x="0" y="773"/>
                  </a:moveTo>
                  <a:lnTo>
                    <a:pt x="34" y="773"/>
                  </a:lnTo>
                  <a:cubicBezTo>
                    <a:pt x="145" y="561"/>
                    <a:pt x="213" y="280"/>
                    <a:pt x="213" y="34"/>
                  </a:cubicBezTo>
                  <a:cubicBezTo>
                    <a:pt x="213" y="34"/>
                    <a:pt x="213" y="0"/>
                    <a:pt x="179" y="0"/>
                  </a:cubicBezTo>
                  <a:cubicBezTo>
                    <a:pt x="179" y="0"/>
                    <a:pt x="145" y="0"/>
                    <a:pt x="145" y="34"/>
                  </a:cubicBezTo>
                  <a:cubicBezTo>
                    <a:pt x="34" y="246"/>
                    <a:pt x="0" y="527"/>
                    <a:pt x="0" y="7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6028605" y="4786588"/>
              <a:ext cx="11018" cy="27784"/>
            </a:xfrm>
            <a:custGeom>
              <a:avLst/>
              <a:gdLst/>
              <a:ahLst/>
              <a:cxnLst/>
              <a:rect l="l" t="t" r="r" b="b"/>
              <a:pathLst>
                <a:path w="324" h="817" extrusionOk="0">
                  <a:moveTo>
                    <a:pt x="77" y="816"/>
                  </a:moveTo>
                  <a:lnTo>
                    <a:pt x="77" y="816"/>
                  </a:lnTo>
                  <a:cubicBezTo>
                    <a:pt x="179" y="672"/>
                    <a:pt x="213" y="570"/>
                    <a:pt x="247" y="426"/>
                  </a:cubicBezTo>
                  <a:cubicBezTo>
                    <a:pt x="289" y="281"/>
                    <a:pt x="323" y="179"/>
                    <a:pt x="323" y="35"/>
                  </a:cubicBezTo>
                  <a:cubicBezTo>
                    <a:pt x="323" y="35"/>
                    <a:pt x="289" y="35"/>
                    <a:pt x="289" y="1"/>
                  </a:cubicBezTo>
                  <a:cubicBezTo>
                    <a:pt x="247" y="1"/>
                    <a:pt x="247" y="35"/>
                    <a:pt x="213" y="35"/>
                  </a:cubicBezTo>
                  <a:cubicBezTo>
                    <a:pt x="145" y="145"/>
                    <a:pt x="145" y="281"/>
                    <a:pt x="111" y="426"/>
                  </a:cubicBezTo>
                  <a:cubicBezTo>
                    <a:pt x="77" y="528"/>
                    <a:pt x="34" y="672"/>
                    <a:pt x="34" y="782"/>
                  </a:cubicBezTo>
                  <a:cubicBezTo>
                    <a:pt x="0" y="816"/>
                    <a:pt x="34" y="816"/>
                    <a:pt x="77"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6039590" y="4738365"/>
              <a:ext cx="14453" cy="26594"/>
            </a:xfrm>
            <a:custGeom>
              <a:avLst/>
              <a:gdLst/>
              <a:ahLst/>
              <a:cxnLst/>
              <a:rect l="l" t="t" r="r" b="b"/>
              <a:pathLst>
                <a:path w="425" h="782" extrusionOk="0">
                  <a:moveTo>
                    <a:pt x="68" y="748"/>
                  </a:moveTo>
                  <a:cubicBezTo>
                    <a:pt x="68" y="782"/>
                    <a:pt x="102" y="748"/>
                    <a:pt x="102" y="748"/>
                  </a:cubicBezTo>
                  <a:cubicBezTo>
                    <a:pt x="178" y="603"/>
                    <a:pt x="246" y="502"/>
                    <a:pt x="314" y="391"/>
                  </a:cubicBezTo>
                  <a:cubicBezTo>
                    <a:pt x="348" y="289"/>
                    <a:pt x="425" y="145"/>
                    <a:pt x="425" y="34"/>
                  </a:cubicBezTo>
                  <a:cubicBezTo>
                    <a:pt x="425" y="34"/>
                    <a:pt x="425" y="0"/>
                    <a:pt x="391" y="0"/>
                  </a:cubicBezTo>
                  <a:lnTo>
                    <a:pt x="348" y="0"/>
                  </a:lnTo>
                  <a:cubicBezTo>
                    <a:pt x="246" y="77"/>
                    <a:pt x="246" y="213"/>
                    <a:pt x="178" y="289"/>
                  </a:cubicBezTo>
                  <a:cubicBezTo>
                    <a:pt x="136" y="425"/>
                    <a:pt x="68" y="569"/>
                    <a:pt x="34" y="714"/>
                  </a:cubicBezTo>
                  <a:cubicBezTo>
                    <a:pt x="0" y="748"/>
                    <a:pt x="34" y="748"/>
                    <a:pt x="68" y="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6012996" y="4749349"/>
              <a:ext cx="14487" cy="22853"/>
            </a:xfrm>
            <a:custGeom>
              <a:avLst/>
              <a:gdLst/>
              <a:ahLst/>
              <a:cxnLst/>
              <a:rect l="l" t="t" r="r" b="b"/>
              <a:pathLst>
                <a:path w="426" h="672" extrusionOk="0">
                  <a:moveTo>
                    <a:pt x="34" y="671"/>
                  </a:moveTo>
                  <a:lnTo>
                    <a:pt x="68" y="637"/>
                  </a:lnTo>
                  <a:cubicBezTo>
                    <a:pt x="111" y="527"/>
                    <a:pt x="179" y="425"/>
                    <a:pt x="247" y="314"/>
                  </a:cubicBezTo>
                  <a:cubicBezTo>
                    <a:pt x="281" y="246"/>
                    <a:pt x="357" y="179"/>
                    <a:pt x="391" y="102"/>
                  </a:cubicBezTo>
                  <a:cubicBezTo>
                    <a:pt x="425" y="34"/>
                    <a:pt x="391" y="0"/>
                    <a:pt x="357" y="0"/>
                  </a:cubicBezTo>
                  <a:lnTo>
                    <a:pt x="281" y="0"/>
                  </a:lnTo>
                  <a:cubicBezTo>
                    <a:pt x="111" y="136"/>
                    <a:pt x="0" y="425"/>
                    <a:pt x="0" y="6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5991333" y="4773325"/>
              <a:ext cx="12175" cy="22853"/>
            </a:xfrm>
            <a:custGeom>
              <a:avLst/>
              <a:gdLst/>
              <a:ahLst/>
              <a:cxnLst/>
              <a:rect l="l" t="t" r="r" b="b"/>
              <a:pathLst>
                <a:path w="358" h="672" extrusionOk="0">
                  <a:moveTo>
                    <a:pt x="68" y="671"/>
                  </a:moveTo>
                  <a:lnTo>
                    <a:pt x="111" y="671"/>
                  </a:lnTo>
                  <a:cubicBezTo>
                    <a:pt x="145" y="569"/>
                    <a:pt x="179" y="459"/>
                    <a:pt x="213" y="357"/>
                  </a:cubicBezTo>
                  <a:cubicBezTo>
                    <a:pt x="247" y="281"/>
                    <a:pt x="357" y="179"/>
                    <a:pt x="323" y="68"/>
                  </a:cubicBezTo>
                  <a:cubicBezTo>
                    <a:pt x="323" y="34"/>
                    <a:pt x="281" y="34"/>
                    <a:pt x="247" y="34"/>
                  </a:cubicBezTo>
                  <a:cubicBezTo>
                    <a:pt x="247" y="0"/>
                    <a:pt x="247" y="34"/>
                    <a:pt x="213" y="34"/>
                  </a:cubicBezTo>
                  <a:cubicBezTo>
                    <a:pt x="111" y="68"/>
                    <a:pt x="111" y="213"/>
                    <a:pt x="68" y="323"/>
                  </a:cubicBezTo>
                  <a:cubicBezTo>
                    <a:pt x="34" y="425"/>
                    <a:pt x="0" y="535"/>
                    <a:pt x="34" y="637"/>
                  </a:cubicBezTo>
                  <a:cubicBezTo>
                    <a:pt x="34" y="671"/>
                    <a:pt x="34" y="671"/>
                    <a:pt x="68" y="6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6086384" y="4710615"/>
              <a:ext cx="9828" cy="21697"/>
            </a:xfrm>
            <a:custGeom>
              <a:avLst/>
              <a:gdLst/>
              <a:ahLst/>
              <a:cxnLst/>
              <a:rect l="l" t="t" r="r" b="b"/>
              <a:pathLst>
                <a:path w="289" h="638" extrusionOk="0">
                  <a:moveTo>
                    <a:pt x="34" y="638"/>
                  </a:moveTo>
                  <a:lnTo>
                    <a:pt x="111" y="638"/>
                  </a:lnTo>
                  <a:cubicBezTo>
                    <a:pt x="145" y="536"/>
                    <a:pt x="179" y="426"/>
                    <a:pt x="213" y="324"/>
                  </a:cubicBezTo>
                  <a:cubicBezTo>
                    <a:pt x="247" y="256"/>
                    <a:pt x="289" y="145"/>
                    <a:pt x="247" y="77"/>
                  </a:cubicBezTo>
                  <a:cubicBezTo>
                    <a:pt x="247" y="43"/>
                    <a:pt x="247" y="1"/>
                    <a:pt x="213" y="1"/>
                  </a:cubicBezTo>
                  <a:cubicBezTo>
                    <a:pt x="179" y="1"/>
                    <a:pt x="145" y="1"/>
                    <a:pt x="145" y="43"/>
                  </a:cubicBezTo>
                  <a:cubicBezTo>
                    <a:pt x="77" y="111"/>
                    <a:pt x="77" y="213"/>
                    <a:pt x="77" y="290"/>
                  </a:cubicBezTo>
                  <a:lnTo>
                    <a:pt x="0" y="604"/>
                  </a:lnTo>
                  <a:cubicBezTo>
                    <a:pt x="0" y="638"/>
                    <a:pt x="34" y="638"/>
                    <a:pt x="34" y="6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6084071" y="4744418"/>
              <a:ext cx="7244" cy="19384"/>
            </a:xfrm>
            <a:custGeom>
              <a:avLst/>
              <a:gdLst/>
              <a:ahLst/>
              <a:cxnLst/>
              <a:rect l="l" t="t" r="r" b="b"/>
              <a:pathLst>
                <a:path w="213" h="570" extrusionOk="0">
                  <a:moveTo>
                    <a:pt x="34" y="570"/>
                  </a:moveTo>
                  <a:cubicBezTo>
                    <a:pt x="34" y="570"/>
                    <a:pt x="68" y="570"/>
                    <a:pt x="68" y="536"/>
                  </a:cubicBezTo>
                  <a:cubicBezTo>
                    <a:pt x="102" y="391"/>
                    <a:pt x="213" y="247"/>
                    <a:pt x="213" y="69"/>
                  </a:cubicBezTo>
                  <a:cubicBezTo>
                    <a:pt x="213" y="35"/>
                    <a:pt x="213" y="1"/>
                    <a:pt x="179" y="1"/>
                  </a:cubicBezTo>
                  <a:cubicBezTo>
                    <a:pt x="145" y="1"/>
                    <a:pt x="102" y="1"/>
                    <a:pt x="68" y="35"/>
                  </a:cubicBezTo>
                  <a:cubicBezTo>
                    <a:pt x="0" y="179"/>
                    <a:pt x="0" y="357"/>
                    <a:pt x="0" y="536"/>
                  </a:cubicBezTo>
                  <a:cubicBezTo>
                    <a:pt x="0" y="536"/>
                    <a:pt x="0" y="570"/>
                    <a:pt x="34"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6096212" y="4782847"/>
              <a:ext cx="9556" cy="14487"/>
            </a:xfrm>
            <a:custGeom>
              <a:avLst/>
              <a:gdLst/>
              <a:ahLst/>
              <a:cxnLst/>
              <a:rect l="l" t="t" r="r" b="b"/>
              <a:pathLst>
                <a:path w="281" h="426" extrusionOk="0">
                  <a:moveTo>
                    <a:pt x="68" y="425"/>
                  </a:moveTo>
                  <a:lnTo>
                    <a:pt x="102" y="391"/>
                  </a:lnTo>
                  <a:cubicBezTo>
                    <a:pt x="136" y="289"/>
                    <a:pt x="280" y="145"/>
                    <a:pt x="212" y="43"/>
                  </a:cubicBezTo>
                  <a:cubicBezTo>
                    <a:pt x="212" y="1"/>
                    <a:pt x="212" y="1"/>
                    <a:pt x="170" y="1"/>
                  </a:cubicBezTo>
                  <a:lnTo>
                    <a:pt x="136" y="1"/>
                  </a:lnTo>
                  <a:cubicBezTo>
                    <a:pt x="68" y="43"/>
                    <a:pt x="68" y="111"/>
                    <a:pt x="68" y="145"/>
                  </a:cubicBezTo>
                  <a:cubicBezTo>
                    <a:pt x="34" y="213"/>
                    <a:pt x="34" y="289"/>
                    <a:pt x="0" y="357"/>
                  </a:cubicBezTo>
                  <a:cubicBezTo>
                    <a:pt x="0" y="391"/>
                    <a:pt x="34" y="391"/>
                    <a:pt x="68"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6120187" y="4692727"/>
              <a:ext cx="14453" cy="24009"/>
            </a:xfrm>
            <a:custGeom>
              <a:avLst/>
              <a:gdLst/>
              <a:ahLst/>
              <a:cxnLst/>
              <a:rect l="l" t="t" r="r" b="b"/>
              <a:pathLst>
                <a:path w="425" h="706" extrusionOk="0">
                  <a:moveTo>
                    <a:pt x="34" y="705"/>
                  </a:moveTo>
                  <a:lnTo>
                    <a:pt x="102" y="705"/>
                  </a:lnTo>
                  <a:cubicBezTo>
                    <a:pt x="178" y="603"/>
                    <a:pt x="246" y="459"/>
                    <a:pt x="280" y="357"/>
                  </a:cubicBezTo>
                  <a:cubicBezTo>
                    <a:pt x="314" y="246"/>
                    <a:pt x="425" y="145"/>
                    <a:pt x="357" y="34"/>
                  </a:cubicBezTo>
                  <a:lnTo>
                    <a:pt x="314" y="0"/>
                  </a:lnTo>
                  <a:lnTo>
                    <a:pt x="280" y="0"/>
                  </a:lnTo>
                  <a:cubicBezTo>
                    <a:pt x="144" y="34"/>
                    <a:pt x="144" y="179"/>
                    <a:pt x="102" y="280"/>
                  </a:cubicBezTo>
                  <a:cubicBezTo>
                    <a:pt x="68" y="391"/>
                    <a:pt x="34" y="527"/>
                    <a:pt x="0" y="637"/>
                  </a:cubicBezTo>
                  <a:cubicBezTo>
                    <a:pt x="0" y="671"/>
                    <a:pt x="0" y="705"/>
                    <a:pt x="34" y="7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6098491" y="4671064"/>
              <a:ext cx="13331" cy="22853"/>
            </a:xfrm>
            <a:custGeom>
              <a:avLst/>
              <a:gdLst/>
              <a:ahLst/>
              <a:cxnLst/>
              <a:rect l="l" t="t" r="r" b="b"/>
              <a:pathLst>
                <a:path w="392" h="672" extrusionOk="0">
                  <a:moveTo>
                    <a:pt x="69" y="671"/>
                  </a:moveTo>
                  <a:lnTo>
                    <a:pt x="103" y="671"/>
                  </a:lnTo>
                  <a:cubicBezTo>
                    <a:pt x="179" y="569"/>
                    <a:pt x="213" y="459"/>
                    <a:pt x="281" y="357"/>
                  </a:cubicBezTo>
                  <a:cubicBezTo>
                    <a:pt x="315" y="280"/>
                    <a:pt x="392" y="178"/>
                    <a:pt x="392" y="68"/>
                  </a:cubicBezTo>
                  <a:cubicBezTo>
                    <a:pt x="392" y="34"/>
                    <a:pt x="358" y="34"/>
                    <a:pt x="315" y="0"/>
                  </a:cubicBezTo>
                  <a:cubicBezTo>
                    <a:pt x="281" y="0"/>
                    <a:pt x="281" y="0"/>
                    <a:pt x="247" y="34"/>
                  </a:cubicBezTo>
                  <a:cubicBezTo>
                    <a:pt x="179" y="68"/>
                    <a:pt x="145" y="178"/>
                    <a:pt x="103" y="280"/>
                  </a:cubicBezTo>
                  <a:cubicBezTo>
                    <a:pt x="69" y="391"/>
                    <a:pt x="35" y="493"/>
                    <a:pt x="1" y="603"/>
                  </a:cubicBezTo>
                  <a:cubicBezTo>
                    <a:pt x="1" y="637"/>
                    <a:pt x="35" y="671"/>
                    <a:pt x="69" y="6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6054009" y="4685483"/>
              <a:ext cx="15643" cy="22853"/>
            </a:xfrm>
            <a:custGeom>
              <a:avLst/>
              <a:gdLst/>
              <a:ahLst/>
              <a:cxnLst/>
              <a:rect l="l" t="t" r="r" b="b"/>
              <a:pathLst>
                <a:path w="460" h="672" extrusionOk="0">
                  <a:moveTo>
                    <a:pt x="69" y="672"/>
                  </a:moveTo>
                  <a:lnTo>
                    <a:pt x="103" y="638"/>
                  </a:lnTo>
                  <a:cubicBezTo>
                    <a:pt x="179" y="527"/>
                    <a:pt x="213" y="426"/>
                    <a:pt x="281" y="358"/>
                  </a:cubicBezTo>
                  <a:cubicBezTo>
                    <a:pt x="315" y="281"/>
                    <a:pt x="426" y="213"/>
                    <a:pt x="426" y="103"/>
                  </a:cubicBezTo>
                  <a:cubicBezTo>
                    <a:pt x="459" y="69"/>
                    <a:pt x="426" y="35"/>
                    <a:pt x="349" y="1"/>
                  </a:cubicBezTo>
                  <a:cubicBezTo>
                    <a:pt x="349" y="1"/>
                    <a:pt x="315" y="1"/>
                    <a:pt x="281" y="35"/>
                  </a:cubicBezTo>
                  <a:cubicBezTo>
                    <a:pt x="213" y="69"/>
                    <a:pt x="137" y="213"/>
                    <a:pt x="103" y="281"/>
                  </a:cubicBezTo>
                  <a:cubicBezTo>
                    <a:pt x="69" y="392"/>
                    <a:pt x="35" y="493"/>
                    <a:pt x="1" y="604"/>
                  </a:cubicBezTo>
                  <a:cubicBezTo>
                    <a:pt x="1" y="638"/>
                    <a:pt x="35" y="638"/>
                    <a:pt x="69" y="6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6021362" y="4688952"/>
              <a:ext cx="13331" cy="21697"/>
            </a:xfrm>
            <a:custGeom>
              <a:avLst/>
              <a:gdLst/>
              <a:ahLst/>
              <a:cxnLst/>
              <a:rect l="l" t="t" r="r" b="b"/>
              <a:pathLst>
                <a:path w="392" h="638" extrusionOk="0">
                  <a:moveTo>
                    <a:pt x="77" y="604"/>
                  </a:moveTo>
                  <a:cubicBezTo>
                    <a:pt x="111" y="638"/>
                    <a:pt x="145" y="604"/>
                    <a:pt x="145" y="604"/>
                  </a:cubicBezTo>
                  <a:cubicBezTo>
                    <a:pt x="179" y="502"/>
                    <a:pt x="213" y="391"/>
                    <a:pt x="247" y="290"/>
                  </a:cubicBezTo>
                  <a:cubicBezTo>
                    <a:pt x="290" y="213"/>
                    <a:pt x="392" y="145"/>
                    <a:pt x="358" y="43"/>
                  </a:cubicBezTo>
                  <a:cubicBezTo>
                    <a:pt x="358" y="43"/>
                    <a:pt x="324" y="1"/>
                    <a:pt x="290" y="1"/>
                  </a:cubicBezTo>
                  <a:lnTo>
                    <a:pt x="290" y="1"/>
                  </a:lnTo>
                  <a:cubicBezTo>
                    <a:pt x="145" y="1"/>
                    <a:pt x="111" y="145"/>
                    <a:pt x="77" y="256"/>
                  </a:cubicBezTo>
                  <a:cubicBezTo>
                    <a:pt x="35" y="357"/>
                    <a:pt x="1" y="468"/>
                    <a:pt x="35" y="570"/>
                  </a:cubicBezTo>
                  <a:cubicBezTo>
                    <a:pt x="35" y="604"/>
                    <a:pt x="77" y="604"/>
                    <a:pt x="77"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5982967" y="4709459"/>
              <a:ext cx="9556" cy="20541"/>
            </a:xfrm>
            <a:custGeom>
              <a:avLst/>
              <a:gdLst/>
              <a:ahLst/>
              <a:cxnLst/>
              <a:rect l="l" t="t" r="r" b="b"/>
              <a:pathLst>
                <a:path w="281" h="604" extrusionOk="0">
                  <a:moveTo>
                    <a:pt x="34" y="604"/>
                  </a:moveTo>
                  <a:cubicBezTo>
                    <a:pt x="68" y="604"/>
                    <a:pt x="68" y="604"/>
                    <a:pt x="102" y="570"/>
                  </a:cubicBezTo>
                  <a:cubicBezTo>
                    <a:pt x="102" y="502"/>
                    <a:pt x="144" y="392"/>
                    <a:pt x="212" y="324"/>
                  </a:cubicBezTo>
                  <a:cubicBezTo>
                    <a:pt x="246" y="213"/>
                    <a:pt x="280" y="145"/>
                    <a:pt x="280" y="77"/>
                  </a:cubicBezTo>
                  <a:cubicBezTo>
                    <a:pt x="280" y="35"/>
                    <a:pt x="246" y="1"/>
                    <a:pt x="212" y="1"/>
                  </a:cubicBezTo>
                  <a:lnTo>
                    <a:pt x="144" y="1"/>
                  </a:lnTo>
                  <a:cubicBezTo>
                    <a:pt x="68" y="77"/>
                    <a:pt x="68" y="179"/>
                    <a:pt x="34" y="247"/>
                  </a:cubicBezTo>
                  <a:cubicBezTo>
                    <a:pt x="34" y="358"/>
                    <a:pt x="0" y="460"/>
                    <a:pt x="0"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5960114" y="4734896"/>
              <a:ext cx="9590" cy="24009"/>
            </a:xfrm>
            <a:custGeom>
              <a:avLst/>
              <a:gdLst/>
              <a:ahLst/>
              <a:cxnLst/>
              <a:rect l="l" t="t" r="r" b="b"/>
              <a:pathLst>
                <a:path w="282" h="706" extrusionOk="0">
                  <a:moveTo>
                    <a:pt x="69" y="705"/>
                  </a:moveTo>
                  <a:cubicBezTo>
                    <a:pt x="69" y="705"/>
                    <a:pt x="103" y="705"/>
                    <a:pt x="103" y="671"/>
                  </a:cubicBezTo>
                  <a:cubicBezTo>
                    <a:pt x="137" y="604"/>
                    <a:pt x="179" y="459"/>
                    <a:pt x="213" y="349"/>
                  </a:cubicBezTo>
                  <a:cubicBezTo>
                    <a:pt x="247" y="247"/>
                    <a:pt x="281" y="179"/>
                    <a:pt x="281" y="68"/>
                  </a:cubicBezTo>
                  <a:lnTo>
                    <a:pt x="213" y="0"/>
                  </a:lnTo>
                  <a:cubicBezTo>
                    <a:pt x="179" y="0"/>
                    <a:pt x="179" y="34"/>
                    <a:pt x="137" y="34"/>
                  </a:cubicBezTo>
                  <a:cubicBezTo>
                    <a:pt x="69" y="102"/>
                    <a:pt x="69" y="213"/>
                    <a:pt x="69" y="315"/>
                  </a:cubicBezTo>
                  <a:cubicBezTo>
                    <a:pt x="35" y="425"/>
                    <a:pt x="1" y="561"/>
                    <a:pt x="1" y="671"/>
                  </a:cubicBezTo>
                  <a:cubicBezTo>
                    <a:pt x="1" y="705"/>
                    <a:pt x="35" y="705"/>
                    <a:pt x="69" y="7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6008099" y="4720443"/>
              <a:ext cx="9828" cy="16800"/>
            </a:xfrm>
            <a:custGeom>
              <a:avLst/>
              <a:gdLst/>
              <a:ahLst/>
              <a:cxnLst/>
              <a:rect l="l" t="t" r="r" b="b"/>
              <a:pathLst>
                <a:path w="289" h="494" extrusionOk="0">
                  <a:moveTo>
                    <a:pt x="77" y="493"/>
                  </a:moveTo>
                  <a:cubicBezTo>
                    <a:pt x="77" y="493"/>
                    <a:pt x="111" y="493"/>
                    <a:pt x="111" y="459"/>
                  </a:cubicBezTo>
                  <a:cubicBezTo>
                    <a:pt x="178" y="425"/>
                    <a:pt x="212" y="349"/>
                    <a:pt x="212" y="247"/>
                  </a:cubicBezTo>
                  <a:cubicBezTo>
                    <a:pt x="255" y="179"/>
                    <a:pt x="289" y="103"/>
                    <a:pt x="255" y="35"/>
                  </a:cubicBezTo>
                  <a:cubicBezTo>
                    <a:pt x="212" y="1"/>
                    <a:pt x="212" y="1"/>
                    <a:pt x="178" y="1"/>
                  </a:cubicBezTo>
                  <a:lnTo>
                    <a:pt x="111" y="1"/>
                  </a:lnTo>
                  <a:cubicBezTo>
                    <a:pt x="77" y="69"/>
                    <a:pt x="77" y="137"/>
                    <a:pt x="77" y="213"/>
                  </a:cubicBezTo>
                  <a:cubicBezTo>
                    <a:pt x="77" y="281"/>
                    <a:pt x="43" y="349"/>
                    <a:pt x="0" y="425"/>
                  </a:cubicBezTo>
                  <a:cubicBezTo>
                    <a:pt x="0" y="459"/>
                    <a:pt x="43" y="493"/>
                    <a:pt x="77"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5968514" y="4757715"/>
              <a:ext cx="9556" cy="24009"/>
            </a:xfrm>
            <a:custGeom>
              <a:avLst/>
              <a:gdLst/>
              <a:ahLst/>
              <a:cxnLst/>
              <a:rect l="l" t="t" r="r" b="b"/>
              <a:pathLst>
                <a:path w="281" h="706" extrusionOk="0">
                  <a:moveTo>
                    <a:pt x="34" y="706"/>
                  </a:moveTo>
                  <a:cubicBezTo>
                    <a:pt x="68" y="706"/>
                    <a:pt x="68" y="672"/>
                    <a:pt x="68" y="672"/>
                  </a:cubicBezTo>
                  <a:cubicBezTo>
                    <a:pt x="102" y="570"/>
                    <a:pt x="145" y="459"/>
                    <a:pt x="179" y="357"/>
                  </a:cubicBezTo>
                  <a:cubicBezTo>
                    <a:pt x="213" y="247"/>
                    <a:pt x="281" y="145"/>
                    <a:pt x="247" y="34"/>
                  </a:cubicBezTo>
                  <a:cubicBezTo>
                    <a:pt x="247" y="0"/>
                    <a:pt x="247" y="0"/>
                    <a:pt x="213" y="0"/>
                  </a:cubicBezTo>
                  <a:lnTo>
                    <a:pt x="145" y="0"/>
                  </a:lnTo>
                  <a:cubicBezTo>
                    <a:pt x="68" y="68"/>
                    <a:pt x="68" y="213"/>
                    <a:pt x="34" y="281"/>
                  </a:cubicBezTo>
                  <a:cubicBezTo>
                    <a:pt x="34" y="425"/>
                    <a:pt x="0" y="527"/>
                    <a:pt x="0" y="672"/>
                  </a:cubicBezTo>
                  <a:cubicBezTo>
                    <a:pt x="0" y="672"/>
                    <a:pt x="34" y="672"/>
                    <a:pt x="34" y="7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112944" y="4736053"/>
              <a:ext cx="10746" cy="16800"/>
            </a:xfrm>
            <a:custGeom>
              <a:avLst/>
              <a:gdLst/>
              <a:ahLst/>
              <a:cxnLst/>
              <a:rect l="l" t="t" r="r" b="b"/>
              <a:pathLst>
                <a:path w="316" h="494" extrusionOk="0">
                  <a:moveTo>
                    <a:pt x="35" y="493"/>
                  </a:moveTo>
                  <a:cubicBezTo>
                    <a:pt x="69" y="493"/>
                    <a:pt x="69" y="493"/>
                    <a:pt x="103" y="459"/>
                  </a:cubicBezTo>
                  <a:cubicBezTo>
                    <a:pt x="145" y="391"/>
                    <a:pt x="179" y="315"/>
                    <a:pt x="213" y="247"/>
                  </a:cubicBezTo>
                  <a:cubicBezTo>
                    <a:pt x="247" y="213"/>
                    <a:pt x="281" y="145"/>
                    <a:pt x="315" y="68"/>
                  </a:cubicBezTo>
                  <a:cubicBezTo>
                    <a:pt x="315" y="34"/>
                    <a:pt x="281" y="34"/>
                    <a:pt x="247" y="0"/>
                  </a:cubicBezTo>
                  <a:cubicBezTo>
                    <a:pt x="247" y="0"/>
                    <a:pt x="213" y="0"/>
                    <a:pt x="213" y="34"/>
                  </a:cubicBezTo>
                  <a:cubicBezTo>
                    <a:pt x="145" y="68"/>
                    <a:pt x="103" y="145"/>
                    <a:pt x="69" y="213"/>
                  </a:cubicBezTo>
                  <a:cubicBezTo>
                    <a:pt x="35" y="281"/>
                    <a:pt x="35" y="391"/>
                    <a:pt x="1"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163513" y="4658924"/>
              <a:ext cx="9556" cy="19384"/>
            </a:xfrm>
            <a:custGeom>
              <a:avLst/>
              <a:gdLst/>
              <a:ahLst/>
              <a:cxnLst/>
              <a:rect l="l" t="t" r="r" b="b"/>
              <a:pathLst>
                <a:path w="281" h="570" extrusionOk="0">
                  <a:moveTo>
                    <a:pt x="34" y="569"/>
                  </a:moveTo>
                  <a:lnTo>
                    <a:pt x="68" y="569"/>
                  </a:lnTo>
                  <a:cubicBezTo>
                    <a:pt x="145" y="391"/>
                    <a:pt x="281" y="213"/>
                    <a:pt x="281" y="34"/>
                  </a:cubicBezTo>
                  <a:cubicBezTo>
                    <a:pt x="281" y="34"/>
                    <a:pt x="281" y="0"/>
                    <a:pt x="247" y="0"/>
                  </a:cubicBezTo>
                  <a:lnTo>
                    <a:pt x="213" y="34"/>
                  </a:lnTo>
                  <a:cubicBezTo>
                    <a:pt x="68" y="145"/>
                    <a:pt x="68" y="357"/>
                    <a:pt x="0" y="535"/>
                  </a:cubicBezTo>
                  <a:cubicBezTo>
                    <a:pt x="0" y="569"/>
                    <a:pt x="0" y="569"/>
                    <a:pt x="34"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134607" y="4644470"/>
              <a:ext cx="14487" cy="18228"/>
            </a:xfrm>
            <a:custGeom>
              <a:avLst/>
              <a:gdLst/>
              <a:ahLst/>
              <a:cxnLst/>
              <a:rect l="l" t="t" r="r" b="b"/>
              <a:pathLst>
                <a:path w="426" h="536" extrusionOk="0">
                  <a:moveTo>
                    <a:pt x="69" y="536"/>
                  </a:moveTo>
                  <a:lnTo>
                    <a:pt x="103" y="536"/>
                  </a:lnTo>
                  <a:cubicBezTo>
                    <a:pt x="247" y="425"/>
                    <a:pt x="358" y="289"/>
                    <a:pt x="392" y="145"/>
                  </a:cubicBezTo>
                  <a:cubicBezTo>
                    <a:pt x="426" y="111"/>
                    <a:pt x="392" y="77"/>
                    <a:pt x="358" y="34"/>
                  </a:cubicBezTo>
                  <a:cubicBezTo>
                    <a:pt x="358" y="34"/>
                    <a:pt x="358" y="0"/>
                    <a:pt x="315" y="0"/>
                  </a:cubicBezTo>
                  <a:cubicBezTo>
                    <a:pt x="247" y="0"/>
                    <a:pt x="213" y="77"/>
                    <a:pt x="213" y="145"/>
                  </a:cubicBezTo>
                  <a:cubicBezTo>
                    <a:pt x="179" y="247"/>
                    <a:pt x="103" y="357"/>
                    <a:pt x="35" y="459"/>
                  </a:cubicBezTo>
                  <a:cubicBezTo>
                    <a:pt x="1" y="502"/>
                    <a:pt x="35" y="536"/>
                    <a:pt x="6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097334" y="4633792"/>
              <a:ext cx="14487" cy="16766"/>
            </a:xfrm>
            <a:custGeom>
              <a:avLst/>
              <a:gdLst/>
              <a:ahLst/>
              <a:cxnLst/>
              <a:rect l="l" t="t" r="r" b="b"/>
              <a:pathLst>
                <a:path w="426" h="493" extrusionOk="0">
                  <a:moveTo>
                    <a:pt x="103" y="493"/>
                  </a:moveTo>
                  <a:lnTo>
                    <a:pt x="137" y="493"/>
                  </a:lnTo>
                  <a:cubicBezTo>
                    <a:pt x="213" y="425"/>
                    <a:pt x="281" y="348"/>
                    <a:pt x="315" y="281"/>
                  </a:cubicBezTo>
                  <a:cubicBezTo>
                    <a:pt x="349" y="213"/>
                    <a:pt x="426" y="179"/>
                    <a:pt x="426" y="102"/>
                  </a:cubicBezTo>
                  <a:cubicBezTo>
                    <a:pt x="426" y="68"/>
                    <a:pt x="392" y="0"/>
                    <a:pt x="349" y="0"/>
                  </a:cubicBezTo>
                  <a:lnTo>
                    <a:pt x="315" y="0"/>
                  </a:lnTo>
                  <a:cubicBezTo>
                    <a:pt x="247" y="68"/>
                    <a:pt x="213" y="102"/>
                    <a:pt x="179" y="179"/>
                  </a:cubicBezTo>
                  <a:cubicBezTo>
                    <a:pt x="103" y="281"/>
                    <a:pt x="69" y="348"/>
                    <a:pt x="35" y="425"/>
                  </a:cubicBezTo>
                  <a:cubicBezTo>
                    <a:pt x="1" y="459"/>
                    <a:pt x="35" y="493"/>
                    <a:pt x="103"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064721" y="4644470"/>
              <a:ext cx="12141" cy="20541"/>
            </a:xfrm>
            <a:custGeom>
              <a:avLst/>
              <a:gdLst/>
              <a:ahLst/>
              <a:cxnLst/>
              <a:rect l="l" t="t" r="r" b="b"/>
              <a:pathLst>
                <a:path w="357" h="604" extrusionOk="0">
                  <a:moveTo>
                    <a:pt x="77" y="604"/>
                  </a:moveTo>
                  <a:cubicBezTo>
                    <a:pt x="111" y="604"/>
                    <a:pt x="144" y="604"/>
                    <a:pt x="144" y="570"/>
                  </a:cubicBezTo>
                  <a:cubicBezTo>
                    <a:pt x="178" y="502"/>
                    <a:pt x="212" y="391"/>
                    <a:pt x="246" y="323"/>
                  </a:cubicBezTo>
                  <a:cubicBezTo>
                    <a:pt x="289" y="247"/>
                    <a:pt x="357" y="179"/>
                    <a:pt x="323" y="77"/>
                  </a:cubicBezTo>
                  <a:cubicBezTo>
                    <a:pt x="323" y="34"/>
                    <a:pt x="323" y="0"/>
                    <a:pt x="289" y="0"/>
                  </a:cubicBezTo>
                  <a:lnTo>
                    <a:pt x="246" y="0"/>
                  </a:lnTo>
                  <a:cubicBezTo>
                    <a:pt x="34" y="111"/>
                    <a:pt x="0" y="391"/>
                    <a:pt x="34" y="570"/>
                  </a:cubicBezTo>
                  <a:cubicBezTo>
                    <a:pt x="34" y="570"/>
                    <a:pt x="34" y="604"/>
                    <a:pt x="77"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027449" y="4637261"/>
              <a:ext cx="18228" cy="22853"/>
            </a:xfrm>
            <a:custGeom>
              <a:avLst/>
              <a:gdLst/>
              <a:ahLst/>
              <a:cxnLst/>
              <a:rect l="l" t="t" r="r" b="b"/>
              <a:pathLst>
                <a:path w="536" h="672" extrusionOk="0">
                  <a:moveTo>
                    <a:pt x="68" y="671"/>
                  </a:moveTo>
                  <a:lnTo>
                    <a:pt x="145" y="671"/>
                  </a:lnTo>
                  <a:cubicBezTo>
                    <a:pt x="213" y="569"/>
                    <a:pt x="281" y="459"/>
                    <a:pt x="357" y="357"/>
                  </a:cubicBezTo>
                  <a:cubicBezTo>
                    <a:pt x="425" y="289"/>
                    <a:pt x="493" y="179"/>
                    <a:pt x="493" y="77"/>
                  </a:cubicBezTo>
                  <a:cubicBezTo>
                    <a:pt x="535" y="34"/>
                    <a:pt x="493" y="34"/>
                    <a:pt x="459" y="0"/>
                  </a:cubicBezTo>
                  <a:lnTo>
                    <a:pt x="425" y="0"/>
                  </a:lnTo>
                  <a:cubicBezTo>
                    <a:pt x="323" y="77"/>
                    <a:pt x="247" y="179"/>
                    <a:pt x="179" y="289"/>
                  </a:cubicBezTo>
                  <a:cubicBezTo>
                    <a:pt x="111" y="391"/>
                    <a:pt x="68" y="501"/>
                    <a:pt x="34" y="603"/>
                  </a:cubicBezTo>
                  <a:cubicBezTo>
                    <a:pt x="0" y="637"/>
                    <a:pt x="34" y="671"/>
                    <a:pt x="68" y="6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6084071" y="4596520"/>
              <a:ext cx="10712" cy="14487"/>
            </a:xfrm>
            <a:custGeom>
              <a:avLst/>
              <a:gdLst/>
              <a:ahLst/>
              <a:cxnLst/>
              <a:rect l="l" t="t" r="r" b="b"/>
              <a:pathLst>
                <a:path w="315" h="426" extrusionOk="0">
                  <a:moveTo>
                    <a:pt x="68" y="425"/>
                  </a:moveTo>
                  <a:cubicBezTo>
                    <a:pt x="102" y="425"/>
                    <a:pt x="145" y="425"/>
                    <a:pt x="145" y="383"/>
                  </a:cubicBezTo>
                  <a:cubicBezTo>
                    <a:pt x="179" y="315"/>
                    <a:pt x="213" y="247"/>
                    <a:pt x="247" y="170"/>
                  </a:cubicBezTo>
                  <a:cubicBezTo>
                    <a:pt x="281" y="102"/>
                    <a:pt x="315" y="34"/>
                    <a:pt x="247" y="0"/>
                  </a:cubicBezTo>
                  <a:lnTo>
                    <a:pt x="213" y="0"/>
                  </a:lnTo>
                  <a:cubicBezTo>
                    <a:pt x="145" y="0"/>
                    <a:pt x="68" y="102"/>
                    <a:pt x="68" y="136"/>
                  </a:cubicBezTo>
                  <a:cubicBezTo>
                    <a:pt x="34" y="213"/>
                    <a:pt x="0" y="281"/>
                    <a:pt x="34" y="349"/>
                  </a:cubicBezTo>
                  <a:cubicBezTo>
                    <a:pt x="34" y="383"/>
                    <a:pt x="34" y="425"/>
                    <a:pt x="68" y="4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5992489" y="4661508"/>
              <a:ext cx="8400" cy="24009"/>
            </a:xfrm>
            <a:custGeom>
              <a:avLst/>
              <a:gdLst/>
              <a:ahLst/>
              <a:cxnLst/>
              <a:rect l="l" t="t" r="r" b="b"/>
              <a:pathLst>
                <a:path w="247" h="706" extrusionOk="0">
                  <a:moveTo>
                    <a:pt x="34" y="706"/>
                  </a:moveTo>
                  <a:lnTo>
                    <a:pt x="77" y="672"/>
                  </a:lnTo>
                  <a:cubicBezTo>
                    <a:pt x="111" y="561"/>
                    <a:pt x="145" y="459"/>
                    <a:pt x="179" y="349"/>
                  </a:cubicBezTo>
                  <a:cubicBezTo>
                    <a:pt x="213" y="247"/>
                    <a:pt x="247" y="171"/>
                    <a:pt x="213" y="69"/>
                  </a:cubicBezTo>
                  <a:cubicBezTo>
                    <a:pt x="213" y="35"/>
                    <a:pt x="213" y="35"/>
                    <a:pt x="179" y="35"/>
                  </a:cubicBezTo>
                  <a:cubicBezTo>
                    <a:pt x="145" y="1"/>
                    <a:pt x="111" y="35"/>
                    <a:pt x="77" y="69"/>
                  </a:cubicBezTo>
                  <a:cubicBezTo>
                    <a:pt x="34" y="137"/>
                    <a:pt x="34" y="247"/>
                    <a:pt x="34" y="349"/>
                  </a:cubicBezTo>
                  <a:cubicBezTo>
                    <a:pt x="0" y="459"/>
                    <a:pt x="0" y="561"/>
                    <a:pt x="0" y="6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121344" y="4587848"/>
              <a:ext cx="13297" cy="17072"/>
            </a:xfrm>
            <a:custGeom>
              <a:avLst/>
              <a:gdLst/>
              <a:ahLst/>
              <a:cxnLst/>
              <a:rect l="l" t="t" r="r" b="b"/>
              <a:pathLst>
                <a:path w="391" h="502" extrusionOk="0">
                  <a:moveTo>
                    <a:pt x="68" y="502"/>
                  </a:moveTo>
                  <a:cubicBezTo>
                    <a:pt x="68" y="502"/>
                    <a:pt x="110" y="502"/>
                    <a:pt x="110" y="468"/>
                  </a:cubicBezTo>
                  <a:cubicBezTo>
                    <a:pt x="178" y="391"/>
                    <a:pt x="246" y="323"/>
                    <a:pt x="280" y="213"/>
                  </a:cubicBezTo>
                  <a:cubicBezTo>
                    <a:pt x="323" y="145"/>
                    <a:pt x="391" y="77"/>
                    <a:pt x="323" y="1"/>
                  </a:cubicBezTo>
                  <a:lnTo>
                    <a:pt x="323" y="1"/>
                  </a:lnTo>
                  <a:lnTo>
                    <a:pt x="280" y="1"/>
                  </a:lnTo>
                  <a:cubicBezTo>
                    <a:pt x="178" y="1"/>
                    <a:pt x="178" y="77"/>
                    <a:pt x="144" y="145"/>
                  </a:cubicBezTo>
                  <a:cubicBezTo>
                    <a:pt x="110" y="255"/>
                    <a:pt x="68" y="357"/>
                    <a:pt x="34" y="425"/>
                  </a:cubicBezTo>
                  <a:cubicBezTo>
                    <a:pt x="0" y="468"/>
                    <a:pt x="34" y="502"/>
                    <a:pt x="68" y="5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139538" y="4604886"/>
              <a:ext cx="11869" cy="19112"/>
            </a:xfrm>
            <a:custGeom>
              <a:avLst/>
              <a:gdLst/>
              <a:ahLst/>
              <a:cxnLst/>
              <a:rect l="l" t="t" r="r" b="b"/>
              <a:pathLst>
                <a:path w="349" h="562" extrusionOk="0">
                  <a:moveTo>
                    <a:pt x="34" y="561"/>
                  </a:moveTo>
                  <a:lnTo>
                    <a:pt x="68" y="561"/>
                  </a:lnTo>
                  <a:cubicBezTo>
                    <a:pt x="136" y="459"/>
                    <a:pt x="213" y="391"/>
                    <a:pt x="247" y="281"/>
                  </a:cubicBezTo>
                  <a:cubicBezTo>
                    <a:pt x="281" y="213"/>
                    <a:pt x="349" y="137"/>
                    <a:pt x="315" y="69"/>
                  </a:cubicBezTo>
                  <a:cubicBezTo>
                    <a:pt x="315" y="35"/>
                    <a:pt x="315" y="35"/>
                    <a:pt x="281" y="1"/>
                  </a:cubicBezTo>
                  <a:cubicBezTo>
                    <a:pt x="247" y="1"/>
                    <a:pt x="247" y="1"/>
                    <a:pt x="213" y="35"/>
                  </a:cubicBezTo>
                  <a:cubicBezTo>
                    <a:pt x="136" y="69"/>
                    <a:pt x="136" y="179"/>
                    <a:pt x="102" y="247"/>
                  </a:cubicBezTo>
                  <a:cubicBezTo>
                    <a:pt x="68" y="315"/>
                    <a:pt x="34" y="425"/>
                    <a:pt x="0" y="493"/>
                  </a:cubicBezTo>
                  <a:cubicBezTo>
                    <a:pt x="0" y="527"/>
                    <a:pt x="0" y="561"/>
                    <a:pt x="34" y="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164669" y="4618183"/>
              <a:ext cx="11018" cy="16800"/>
            </a:xfrm>
            <a:custGeom>
              <a:avLst/>
              <a:gdLst/>
              <a:ahLst/>
              <a:cxnLst/>
              <a:rect l="l" t="t" r="r" b="b"/>
              <a:pathLst>
                <a:path w="324" h="494" extrusionOk="0">
                  <a:moveTo>
                    <a:pt x="34" y="459"/>
                  </a:moveTo>
                  <a:cubicBezTo>
                    <a:pt x="68" y="493"/>
                    <a:pt x="68" y="459"/>
                    <a:pt x="68" y="459"/>
                  </a:cubicBezTo>
                  <a:cubicBezTo>
                    <a:pt x="145" y="425"/>
                    <a:pt x="179" y="349"/>
                    <a:pt x="213" y="281"/>
                  </a:cubicBezTo>
                  <a:cubicBezTo>
                    <a:pt x="247" y="213"/>
                    <a:pt x="323" y="136"/>
                    <a:pt x="281" y="68"/>
                  </a:cubicBezTo>
                  <a:cubicBezTo>
                    <a:pt x="281" y="34"/>
                    <a:pt x="247" y="34"/>
                    <a:pt x="213" y="0"/>
                  </a:cubicBezTo>
                  <a:cubicBezTo>
                    <a:pt x="213" y="0"/>
                    <a:pt x="179" y="0"/>
                    <a:pt x="179" y="34"/>
                  </a:cubicBezTo>
                  <a:cubicBezTo>
                    <a:pt x="111" y="68"/>
                    <a:pt x="111" y="136"/>
                    <a:pt x="68" y="213"/>
                  </a:cubicBezTo>
                  <a:cubicBezTo>
                    <a:pt x="68" y="281"/>
                    <a:pt x="34" y="349"/>
                    <a:pt x="0" y="425"/>
                  </a:cubicBezTo>
                  <a:cubicBezTo>
                    <a:pt x="0" y="459"/>
                    <a:pt x="0" y="459"/>
                    <a:pt x="34"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6201941" y="4585535"/>
              <a:ext cx="14453" cy="20541"/>
            </a:xfrm>
            <a:custGeom>
              <a:avLst/>
              <a:gdLst/>
              <a:ahLst/>
              <a:cxnLst/>
              <a:rect l="l" t="t" r="r" b="b"/>
              <a:pathLst>
                <a:path w="425" h="604" extrusionOk="0">
                  <a:moveTo>
                    <a:pt x="34" y="604"/>
                  </a:moveTo>
                  <a:lnTo>
                    <a:pt x="77" y="604"/>
                  </a:lnTo>
                  <a:cubicBezTo>
                    <a:pt x="179" y="425"/>
                    <a:pt x="357" y="247"/>
                    <a:pt x="425" y="69"/>
                  </a:cubicBezTo>
                  <a:cubicBezTo>
                    <a:pt x="425" y="35"/>
                    <a:pt x="391" y="1"/>
                    <a:pt x="357" y="1"/>
                  </a:cubicBezTo>
                  <a:cubicBezTo>
                    <a:pt x="323" y="1"/>
                    <a:pt x="289" y="1"/>
                    <a:pt x="289" y="35"/>
                  </a:cubicBezTo>
                  <a:cubicBezTo>
                    <a:pt x="212" y="69"/>
                    <a:pt x="179" y="179"/>
                    <a:pt x="111" y="281"/>
                  </a:cubicBezTo>
                  <a:cubicBezTo>
                    <a:pt x="77" y="357"/>
                    <a:pt x="34" y="459"/>
                    <a:pt x="0" y="570"/>
                  </a:cubicBezTo>
                  <a:cubicBezTo>
                    <a:pt x="0" y="604"/>
                    <a:pt x="0" y="604"/>
                    <a:pt x="34"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6165825" y="4572238"/>
              <a:ext cx="20541" cy="20541"/>
            </a:xfrm>
            <a:custGeom>
              <a:avLst/>
              <a:gdLst/>
              <a:ahLst/>
              <a:cxnLst/>
              <a:rect l="l" t="t" r="r" b="b"/>
              <a:pathLst>
                <a:path w="604" h="604" extrusionOk="0">
                  <a:moveTo>
                    <a:pt x="77" y="604"/>
                  </a:moveTo>
                  <a:lnTo>
                    <a:pt x="111" y="604"/>
                  </a:lnTo>
                  <a:cubicBezTo>
                    <a:pt x="213" y="536"/>
                    <a:pt x="289" y="460"/>
                    <a:pt x="357" y="358"/>
                  </a:cubicBezTo>
                  <a:cubicBezTo>
                    <a:pt x="425" y="290"/>
                    <a:pt x="535" y="213"/>
                    <a:pt x="569" y="111"/>
                  </a:cubicBezTo>
                  <a:cubicBezTo>
                    <a:pt x="603" y="35"/>
                    <a:pt x="535" y="1"/>
                    <a:pt x="501" y="1"/>
                  </a:cubicBezTo>
                  <a:lnTo>
                    <a:pt x="425" y="1"/>
                  </a:lnTo>
                  <a:cubicBezTo>
                    <a:pt x="323" y="77"/>
                    <a:pt x="289" y="179"/>
                    <a:pt x="213" y="290"/>
                  </a:cubicBezTo>
                  <a:cubicBezTo>
                    <a:pt x="145" y="358"/>
                    <a:pt x="77" y="460"/>
                    <a:pt x="34" y="570"/>
                  </a:cubicBezTo>
                  <a:cubicBezTo>
                    <a:pt x="0" y="604"/>
                    <a:pt x="34" y="604"/>
                    <a:pt x="77"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6136919" y="4567613"/>
              <a:ext cx="15643" cy="16800"/>
            </a:xfrm>
            <a:custGeom>
              <a:avLst/>
              <a:gdLst/>
              <a:ahLst/>
              <a:cxnLst/>
              <a:rect l="l" t="t" r="r" b="b"/>
              <a:pathLst>
                <a:path w="460" h="494" extrusionOk="0">
                  <a:moveTo>
                    <a:pt x="77" y="494"/>
                  </a:moveTo>
                  <a:cubicBezTo>
                    <a:pt x="77" y="494"/>
                    <a:pt x="111" y="494"/>
                    <a:pt x="111" y="460"/>
                  </a:cubicBezTo>
                  <a:cubicBezTo>
                    <a:pt x="179" y="383"/>
                    <a:pt x="247" y="315"/>
                    <a:pt x="324" y="247"/>
                  </a:cubicBezTo>
                  <a:cubicBezTo>
                    <a:pt x="392" y="213"/>
                    <a:pt x="460" y="171"/>
                    <a:pt x="460" y="69"/>
                  </a:cubicBezTo>
                  <a:cubicBezTo>
                    <a:pt x="460" y="35"/>
                    <a:pt x="426" y="1"/>
                    <a:pt x="392" y="1"/>
                  </a:cubicBezTo>
                  <a:lnTo>
                    <a:pt x="392" y="1"/>
                  </a:lnTo>
                  <a:cubicBezTo>
                    <a:pt x="290" y="1"/>
                    <a:pt x="213" y="103"/>
                    <a:pt x="179" y="171"/>
                  </a:cubicBezTo>
                  <a:cubicBezTo>
                    <a:pt x="111" y="247"/>
                    <a:pt x="77" y="315"/>
                    <a:pt x="35" y="426"/>
                  </a:cubicBezTo>
                  <a:cubicBezTo>
                    <a:pt x="1" y="460"/>
                    <a:pt x="35" y="460"/>
                    <a:pt x="77" y="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6185176" y="4536122"/>
              <a:ext cx="12175" cy="19418"/>
            </a:xfrm>
            <a:custGeom>
              <a:avLst/>
              <a:gdLst/>
              <a:ahLst/>
              <a:cxnLst/>
              <a:rect l="l" t="t" r="r" b="b"/>
              <a:pathLst>
                <a:path w="358" h="571" extrusionOk="0">
                  <a:moveTo>
                    <a:pt x="34" y="570"/>
                  </a:moveTo>
                  <a:cubicBezTo>
                    <a:pt x="68" y="570"/>
                    <a:pt x="102" y="570"/>
                    <a:pt x="102" y="536"/>
                  </a:cubicBezTo>
                  <a:cubicBezTo>
                    <a:pt x="145" y="460"/>
                    <a:pt x="213" y="358"/>
                    <a:pt x="247" y="290"/>
                  </a:cubicBezTo>
                  <a:cubicBezTo>
                    <a:pt x="315" y="213"/>
                    <a:pt x="357" y="145"/>
                    <a:pt x="357" y="77"/>
                  </a:cubicBezTo>
                  <a:cubicBezTo>
                    <a:pt x="315" y="35"/>
                    <a:pt x="315" y="35"/>
                    <a:pt x="281" y="35"/>
                  </a:cubicBezTo>
                  <a:cubicBezTo>
                    <a:pt x="281" y="1"/>
                    <a:pt x="247" y="35"/>
                    <a:pt x="247" y="35"/>
                  </a:cubicBezTo>
                  <a:cubicBezTo>
                    <a:pt x="145" y="77"/>
                    <a:pt x="145" y="145"/>
                    <a:pt x="102" y="213"/>
                  </a:cubicBezTo>
                  <a:cubicBezTo>
                    <a:pt x="68" y="290"/>
                    <a:pt x="34" y="392"/>
                    <a:pt x="0" y="502"/>
                  </a:cubicBezTo>
                  <a:cubicBezTo>
                    <a:pt x="0" y="536"/>
                    <a:pt x="34" y="536"/>
                    <a:pt x="34"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6207995" y="4549419"/>
              <a:ext cx="11018" cy="15643"/>
            </a:xfrm>
            <a:custGeom>
              <a:avLst/>
              <a:gdLst/>
              <a:ahLst/>
              <a:cxnLst/>
              <a:rect l="l" t="t" r="r" b="b"/>
              <a:pathLst>
                <a:path w="324" h="460" extrusionOk="0">
                  <a:moveTo>
                    <a:pt x="34" y="459"/>
                  </a:moveTo>
                  <a:lnTo>
                    <a:pt x="111" y="459"/>
                  </a:lnTo>
                  <a:cubicBezTo>
                    <a:pt x="145" y="391"/>
                    <a:pt x="179" y="323"/>
                    <a:pt x="213" y="247"/>
                  </a:cubicBezTo>
                  <a:cubicBezTo>
                    <a:pt x="247" y="179"/>
                    <a:pt x="323" y="145"/>
                    <a:pt x="323" y="69"/>
                  </a:cubicBezTo>
                  <a:cubicBezTo>
                    <a:pt x="323" y="35"/>
                    <a:pt x="281" y="1"/>
                    <a:pt x="281" y="1"/>
                  </a:cubicBezTo>
                  <a:lnTo>
                    <a:pt x="247" y="1"/>
                  </a:lnTo>
                  <a:cubicBezTo>
                    <a:pt x="68" y="69"/>
                    <a:pt x="34" y="281"/>
                    <a:pt x="1" y="425"/>
                  </a:cubicBezTo>
                  <a:cubicBezTo>
                    <a:pt x="1" y="459"/>
                    <a:pt x="34" y="459"/>
                    <a:pt x="34"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6239180" y="4544522"/>
              <a:ext cx="14487" cy="19384"/>
            </a:xfrm>
            <a:custGeom>
              <a:avLst/>
              <a:gdLst/>
              <a:ahLst/>
              <a:cxnLst/>
              <a:rect l="l" t="t" r="r" b="b"/>
              <a:pathLst>
                <a:path w="426" h="570" extrusionOk="0">
                  <a:moveTo>
                    <a:pt x="77" y="569"/>
                  </a:moveTo>
                  <a:cubicBezTo>
                    <a:pt x="77" y="569"/>
                    <a:pt x="111" y="569"/>
                    <a:pt x="111" y="535"/>
                  </a:cubicBezTo>
                  <a:cubicBezTo>
                    <a:pt x="145" y="467"/>
                    <a:pt x="213" y="391"/>
                    <a:pt x="290" y="289"/>
                  </a:cubicBezTo>
                  <a:cubicBezTo>
                    <a:pt x="324" y="255"/>
                    <a:pt x="392" y="179"/>
                    <a:pt x="426" y="111"/>
                  </a:cubicBezTo>
                  <a:cubicBezTo>
                    <a:pt x="426" y="77"/>
                    <a:pt x="392" y="0"/>
                    <a:pt x="358" y="0"/>
                  </a:cubicBezTo>
                  <a:lnTo>
                    <a:pt x="324" y="0"/>
                  </a:lnTo>
                  <a:cubicBezTo>
                    <a:pt x="145" y="77"/>
                    <a:pt x="43" y="357"/>
                    <a:pt x="1" y="501"/>
                  </a:cubicBezTo>
                  <a:cubicBezTo>
                    <a:pt x="1" y="535"/>
                    <a:pt x="43" y="569"/>
                    <a:pt x="77"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6231970" y="4513303"/>
              <a:ext cx="15916" cy="19384"/>
            </a:xfrm>
            <a:custGeom>
              <a:avLst/>
              <a:gdLst/>
              <a:ahLst/>
              <a:cxnLst/>
              <a:rect l="l" t="t" r="r" b="b"/>
              <a:pathLst>
                <a:path w="468" h="570" extrusionOk="0">
                  <a:moveTo>
                    <a:pt x="77" y="570"/>
                  </a:moveTo>
                  <a:cubicBezTo>
                    <a:pt x="111" y="570"/>
                    <a:pt x="111" y="570"/>
                    <a:pt x="145" y="536"/>
                  </a:cubicBezTo>
                  <a:cubicBezTo>
                    <a:pt x="179" y="426"/>
                    <a:pt x="255" y="358"/>
                    <a:pt x="357" y="247"/>
                  </a:cubicBezTo>
                  <a:cubicBezTo>
                    <a:pt x="391" y="179"/>
                    <a:pt x="468" y="145"/>
                    <a:pt x="425" y="35"/>
                  </a:cubicBezTo>
                  <a:cubicBezTo>
                    <a:pt x="425" y="35"/>
                    <a:pt x="391" y="35"/>
                    <a:pt x="391" y="1"/>
                  </a:cubicBezTo>
                  <a:lnTo>
                    <a:pt x="391" y="1"/>
                  </a:lnTo>
                  <a:cubicBezTo>
                    <a:pt x="255" y="1"/>
                    <a:pt x="213" y="111"/>
                    <a:pt x="145" y="179"/>
                  </a:cubicBezTo>
                  <a:cubicBezTo>
                    <a:pt x="111" y="281"/>
                    <a:pt x="77" y="392"/>
                    <a:pt x="43" y="494"/>
                  </a:cubicBezTo>
                  <a:cubicBezTo>
                    <a:pt x="1" y="536"/>
                    <a:pt x="43" y="570"/>
                    <a:pt x="77"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6200785" y="4506094"/>
              <a:ext cx="16766" cy="16800"/>
            </a:xfrm>
            <a:custGeom>
              <a:avLst/>
              <a:gdLst/>
              <a:ahLst/>
              <a:cxnLst/>
              <a:rect l="l" t="t" r="r" b="b"/>
              <a:pathLst>
                <a:path w="493" h="494" extrusionOk="0">
                  <a:moveTo>
                    <a:pt x="68" y="493"/>
                  </a:moveTo>
                  <a:lnTo>
                    <a:pt x="111" y="493"/>
                  </a:lnTo>
                  <a:cubicBezTo>
                    <a:pt x="179" y="425"/>
                    <a:pt x="246" y="357"/>
                    <a:pt x="323" y="281"/>
                  </a:cubicBezTo>
                  <a:cubicBezTo>
                    <a:pt x="357" y="247"/>
                    <a:pt x="459" y="179"/>
                    <a:pt x="493" y="111"/>
                  </a:cubicBezTo>
                  <a:cubicBezTo>
                    <a:pt x="493" y="34"/>
                    <a:pt x="459" y="0"/>
                    <a:pt x="425" y="0"/>
                  </a:cubicBezTo>
                  <a:lnTo>
                    <a:pt x="357" y="0"/>
                  </a:lnTo>
                  <a:cubicBezTo>
                    <a:pt x="280" y="34"/>
                    <a:pt x="213" y="111"/>
                    <a:pt x="179" y="179"/>
                  </a:cubicBezTo>
                  <a:cubicBezTo>
                    <a:pt x="111" y="247"/>
                    <a:pt x="34" y="357"/>
                    <a:pt x="34" y="425"/>
                  </a:cubicBezTo>
                  <a:cubicBezTo>
                    <a:pt x="0" y="459"/>
                    <a:pt x="34" y="493"/>
                    <a:pt x="68"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6158582" y="4521703"/>
              <a:ext cx="13331" cy="13297"/>
            </a:xfrm>
            <a:custGeom>
              <a:avLst/>
              <a:gdLst/>
              <a:ahLst/>
              <a:cxnLst/>
              <a:rect l="l" t="t" r="r" b="b"/>
              <a:pathLst>
                <a:path w="392" h="391" extrusionOk="0">
                  <a:moveTo>
                    <a:pt x="77" y="391"/>
                  </a:moveTo>
                  <a:lnTo>
                    <a:pt x="145" y="391"/>
                  </a:lnTo>
                  <a:cubicBezTo>
                    <a:pt x="179" y="323"/>
                    <a:pt x="213" y="289"/>
                    <a:pt x="290" y="247"/>
                  </a:cubicBezTo>
                  <a:cubicBezTo>
                    <a:pt x="324" y="179"/>
                    <a:pt x="392" y="145"/>
                    <a:pt x="392" y="77"/>
                  </a:cubicBezTo>
                  <a:cubicBezTo>
                    <a:pt x="392" y="34"/>
                    <a:pt x="392" y="0"/>
                    <a:pt x="358" y="0"/>
                  </a:cubicBezTo>
                  <a:lnTo>
                    <a:pt x="324" y="0"/>
                  </a:lnTo>
                  <a:cubicBezTo>
                    <a:pt x="145" y="34"/>
                    <a:pt x="77" y="213"/>
                    <a:pt x="1" y="323"/>
                  </a:cubicBezTo>
                  <a:cubicBezTo>
                    <a:pt x="1" y="357"/>
                    <a:pt x="35" y="391"/>
                    <a:pt x="77" y="3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6116413" y="4542210"/>
              <a:ext cx="14487" cy="16800"/>
            </a:xfrm>
            <a:custGeom>
              <a:avLst/>
              <a:gdLst/>
              <a:ahLst/>
              <a:cxnLst/>
              <a:rect l="l" t="t" r="r" b="b"/>
              <a:pathLst>
                <a:path w="426" h="494" extrusionOk="0">
                  <a:moveTo>
                    <a:pt x="77" y="493"/>
                  </a:moveTo>
                  <a:cubicBezTo>
                    <a:pt x="111" y="493"/>
                    <a:pt x="111" y="493"/>
                    <a:pt x="145" y="459"/>
                  </a:cubicBezTo>
                  <a:cubicBezTo>
                    <a:pt x="213" y="425"/>
                    <a:pt x="255" y="357"/>
                    <a:pt x="289" y="281"/>
                  </a:cubicBezTo>
                  <a:cubicBezTo>
                    <a:pt x="357" y="213"/>
                    <a:pt x="391" y="179"/>
                    <a:pt x="391" y="111"/>
                  </a:cubicBezTo>
                  <a:cubicBezTo>
                    <a:pt x="425" y="34"/>
                    <a:pt x="391" y="34"/>
                    <a:pt x="357" y="0"/>
                  </a:cubicBezTo>
                  <a:cubicBezTo>
                    <a:pt x="323" y="0"/>
                    <a:pt x="289" y="0"/>
                    <a:pt x="289" y="34"/>
                  </a:cubicBezTo>
                  <a:cubicBezTo>
                    <a:pt x="213" y="68"/>
                    <a:pt x="179" y="145"/>
                    <a:pt x="145" y="213"/>
                  </a:cubicBezTo>
                  <a:cubicBezTo>
                    <a:pt x="111" y="281"/>
                    <a:pt x="77" y="357"/>
                    <a:pt x="43" y="425"/>
                  </a:cubicBezTo>
                  <a:cubicBezTo>
                    <a:pt x="1" y="459"/>
                    <a:pt x="43" y="459"/>
                    <a:pt x="77"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6071931" y="4572238"/>
              <a:ext cx="12175" cy="15643"/>
            </a:xfrm>
            <a:custGeom>
              <a:avLst/>
              <a:gdLst/>
              <a:ahLst/>
              <a:cxnLst/>
              <a:rect l="l" t="t" r="r" b="b"/>
              <a:pathLst>
                <a:path w="358" h="460" extrusionOk="0">
                  <a:moveTo>
                    <a:pt x="34" y="460"/>
                  </a:moveTo>
                  <a:lnTo>
                    <a:pt x="111" y="460"/>
                  </a:lnTo>
                  <a:cubicBezTo>
                    <a:pt x="179" y="358"/>
                    <a:pt x="357" y="179"/>
                    <a:pt x="289" y="35"/>
                  </a:cubicBezTo>
                  <a:lnTo>
                    <a:pt x="247" y="1"/>
                  </a:lnTo>
                  <a:cubicBezTo>
                    <a:pt x="213" y="1"/>
                    <a:pt x="213" y="1"/>
                    <a:pt x="179" y="35"/>
                  </a:cubicBezTo>
                  <a:cubicBezTo>
                    <a:pt x="145" y="77"/>
                    <a:pt x="111" y="145"/>
                    <a:pt x="111" y="213"/>
                  </a:cubicBezTo>
                  <a:cubicBezTo>
                    <a:pt x="77" y="290"/>
                    <a:pt x="34" y="358"/>
                    <a:pt x="0" y="426"/>
                  </a:cubicBezTo>
                  <a:cubicBezTo>
                    <a:pt x="0" y="460"/>
                    <a:pt x="0" y="460"/>
                    <a:pt x="34" y="4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6038433" y="4601145"/>
              <a:ext cx="11869" cy="17072"/>
            </a:xfrm>
            <a:custGeom>
              <a:avLst/>
              <a:gdLst/>
              <a:ahLst/>
              <a:cxnLst/>
              <a:rect l="l" t="t" r="r" b="b"/>
              <a:pathLst>
                <a:path w="349" h="502" extrusionOk="0">
                  <a:moveTo>
                    <a:pt x="68" y="501"/>
                  </a:moveTo>
                  <a:cubicBezTo>
                    <a:pt x="68" y="501"/>
                    <a:pt x="102" y="501"/>
                    <a:pt x="102" y="459"/>
                  </a:cubicBezTo>
                  <a:cubicBezTo>
                    <a:pt x="212" y="357"/>
                    <a:pt x="314" y="247"/>
                    <a:pt x="348" y="111"/>
                  </a:cubicBezTo>
                  <a:cubicBezTo>
                    <a:pt x="348" y="77"/>
                    <a:pt x="348" y="34"/>
                    <a:pt x="280" y="34"/>
                  </a:cubicBezTo>
                  <a:cubicBezTo>
                    <a:pt x="280" y="0"/>
                    <a:pt x="246" y="34"/>
                    <a:pt x="246" y="34"/>
                  </a:cubicBezTo>
                  <a:cubicBezTo>
                    <a:pt x="136" y="145"/>
                    <a:pt x="68" y="289"/>
                    <a:pt x="34" y="425"/>
                  </a:cubicBezTo>
                  <a:cubicBezTo>
                    <a:pt x="0" y="459"/>
                    <a:pt x="34" y="459"/>
                    <a:pt x="68" y="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6069618" y="4616720"/>
              <a:ext cx="9556" cy="13331"/>
            </a:xfrm>
            <a:custGeom>
              <a:avLst/>
              <a:gdLst/>
              <a:ahLst/>
              <a:cxnLst/>
              <a:rect l="l" t="t" r="r" b="b"/>
              <a:pathLst>
                <a:path w="281" h="392" extrusionOk="0">
                  <a:moveTo>
                    <a:pt x="34" y="392"/>
                  </a:moveTo>
                  <a:lnTo>
                    <a:pt x="68" y="392"/>
                  </a:lnTo>
                  <a:cubicBezTo>
                    <a:pt x="102" y="324"/>
                    <a:pt x="179" y="256"/>
                    <a:pt x="213" y="179"/>
                  </a:cubicBezTo>
                  <a:cubicBezTo>
                    <a:pt x="247" y="145"/>
                    <a:pt x="281" y="77"/>
                    <a:pt x="247" y="43"/>
                  </a:cubicBezTo>
                  <a:cubicBezTo>
                    <a:pt x="247" y="1"/>
                    <a:pt x="213" y="1"/>
                    <a:pt x="213" y="1"/>
                  </a:cubicBezTo>
                  <a:lnTo>
                    <a:pt x="179" y="1"/>
                  </a:lnTo>
                  <a:cubicBezTo>
                    <a:pt x="145" y="43"/>
                    <a:pt x="102" y="77"/>
                    <a:pt x="68" y="145"/>
                  </a:cubicBezTo>
                  <a:cubicBezTo>
                    <a:pt x="34" y="213"/>
                    <a:pt x="34" y="290"/>
                    <a:pt x="0" y="324"/>
                  </a:cubicBezTo>
                  <a:cubicBezTo>
                    <a:pt x="0" y="358"/>
                    <a:pt x="0" y="392"/>
                    <a:pt x="34" y="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6466826" y="4941730"/>
              <a:ext cx="7278" cy="20541"/>
            </a:xfrm>
            <a:custGeom>
              <a:avLst/>
              <a:gdLst/>
              <a:ahLst/>
              <a:cxnLst/>
              <a:rect l="l" t="t" r="r" b="b"/>
              <a:pathLst>
                <a:path w="214" h="604" extrusionOk="0">
                  <a:moveTo>
                    <a:pt x="1" y="604"/>
                  </a:moveTo>
                  <a:lnTo>
                    <a:pt x="35" y="604"/>
                  </a:lnTo>
                  <a:cubicBezTo>
                    <a:pt x="103" y="536"/>
                    <a:pt x="145" y="425"/>
                    <a:pt x="179" y="323"/>
                  </a:cubicBezTo>
                  <a:cubicBezTo>
                    <a:pt x="179" y="256"/>
                    <a:pt x="213" y="145"/>
                    <a:pt x="179" y="43"/>
                  </a:cubicBezTo>
                  <a:lnTo>
                    <a:pt x="103" y="43"/>
                  </a:lnTo>
                  <a:cubicBezTo>
                    <a:pt x="103" y="1"/>
                    <a:pt x="69" y="43"/>
                    <a:pt x="69" y="43"/>
                  </a:cubicBezTo>
                  <a:cubicBezTo>
                    <a:pt x="1" y="111"/>
                    <a:pt x="35" y="213"/>
                    <a:pt x="35" y="290"/>
                  </a:cubicBezTo>
                  <a:cubicBezTo>
                    <a:pt x="1" y="391"/>
                    <a:pt x="1" y="502"/>
                    <a:pt x="1"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6441422" y="4944348"/>
              <a:ext cx="7244" cy="19078"/>
            </a:xfrm>
            <a:custGeom>
              <a:avLst/>
              <a:gdLst/>
              <a:ahLst/>
              <a:cxnLst/>
              <a:rect l="l" t="t" r="r" b="b"/>
              <a:pathLst>
                <a:path w="213" h="561" extrusionOk="0">
                  <a:moveTo>
                    <a:pt x="77" y="561"/>
                  </a:moveTo>
                  <a:cubicBezTo>
                    <a:pt x="77" y="561"/>
                    <a:pt x="111" y="561"/>
                    <a:pt x="111" y="527"/>
                  </a:cubicBezTo>
                  <a:cubicBezTo>
                    <a:pt x="145" y="459"/>
                    <a:pt x="179" y="391"/>
                    <a:pt x="179" y="314"/>
                  </a:cubicBezTo>
                  <a:cubicBezTo>
                    <a:pt x="213" y="213"/>
                    <a:pt x="213" y="136"/>
                    <a:pt x="213" y="34"/>
                  </a:cubicBezTo>
                  <a:cubicBezTo>
                    <a:pt x="213" y="34"/>
                    <a:pt x="179" y="0"/>
                    <a:pt x="145" y="0"/>
                  </a:cubicBezTo>
                  <a:cubicBezTo>
                    <a:pt x="145" y="0"/>
                    <a:pt x="77" y="0"/>
                    <a:pt x="77" y="34"/>
                  </a:cubicBezTo>
                  <a:cubicBezTo>
                    <a:pt x="43" y="102"/>
                    <a:pt x="43" y="179"/>
                    <a:pt x="0" y="280"/>
                  </a:cubicBezTo>
                  <a:lnTo>
                    <a:pt x="0" y="493"/>
                  </a:lnTo>
                  <a:cubicBezTo>
                    <a:pt x="0" y="527"/>
                    <a:pt x="43" y="527"/>
                    <a:pt x="77" y="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6412516" y="4926120"/>
              <a:ext cx="14487" cy="19418"/>
            </a:xfrm>
            <a:custGeom>
              <a:avLst/>
              <a:gdLst/>
              <a:ahLst/>
              <a:cxnLst/>
              <a:rect l="l" t="t" r="r" b="b"/>
              <a:pathLst>
                <a:path w="426" h="571" extrusionOk="0">
                  <a:moveTo>
                    <a:pt x="77" y="570"/>
                  </a:moveTo>
                  <a:lnTo>
                    <a:pt x="111" y="570"/>
                  </a:lnTo>
                  <a:cubicBezTo>
                    <a:pt x="256" y="460"/>
                    <a:pt x="426" y="247"/>
                    <a:pt x="358" y="77"/>
                  </a:cubicBezTo>
                  <a:cubicBezTo>
                    <a:pt x="324" y="35"/>
                    <a:pt x="324" y="1"/>
                    <a:pt x="290" y="1"/>
                  </a:cubicBezTo>
                  <a:cubicBezTo>
                    <a:pt x="256" y="1"/>
                    <a:pt x="213" y="35"/>
                    <a:pt x="179" y="77"/>
                  </a:cubicBezTo>
                  <a:cubicBezTo>
                    <a:pt x="145" y="111"/>
                    <a:pt x="179" y="213"/>
                    <a:pt x="145" y="290"/>
                  </a:cubicBezTo>
                  <a:cubicBezTo>
                    <a:pt x="111" y="358"/>
                    <a:pt x="77" y="426"/>
                    <a:pt x="43" y="502"/>
                  </a:cubicBezTo>
                  <a:cubicBezTo>
                    <a:pt x="1" y="536"/>
                    <a:pt x="43" y="570"/>
                    <a:pt x="77"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6446319" y="4904458"/>
              <a:ext cx="7278" cy="15643"/>
            </a:xfrm>
            <a:custGeom>
              <a:avLst/>
              <a:gdLst/>
              <a:ahLst/>
              <a:cxnLst/>
              <a:rect l="l" t="t" r="r" b="b"/>
              <a:pathLst>
                <a:path w="214" h="460" extrusionOk="0">
                  <a:moveTo>
                    <a:pt x="35" y="460"/>
                  </a:moveTo>
                  <a:lnTo>
                    <a:pt x="111" y="460"/>
                  </a:lnTo>
                  <a:cubicBezTo>
                    <a:pt x="145" y="392"/>
                    <a:pt x="179" y="324"/>
                    <a:pt x="213" y="247"/>
                  </a:cubicBezTo>
                  <a:cubicBezTo>
                    <a:pt x="213" y="145"/>
                    <a:pt x="213" y="77"/>
                    <a:pt x="111" y="1"/>
                  </a:cubicBezTo>
                  <a:lnTo>
                    <a:pt x="69" y="1"/>
                  </a:lnTo>
                  <a:lnTo>
                    <a:pt x="1" y="77"/>
                  </a:lnTo>
                  <a:cubicBezTo>
                    <a:pt x="1" y="111"/>
                    <a:pt x="35" y="179"/>
                    <a:pt x="35" y="213"/>
                  </a:cubicBezTo>
                  <a:cubicBezTo>
                    <a:pt x="35" y="290"/>
                    <a:pt x="35" y="358"/>
                    <a:pt x="1" y="392"/>
                  </a:cubicBezTo>
                  <a:cubicBezTo>
                    <a:pt x="1" y="426"/>
                    <a:pt x="1" y="460"/>
                    <a:pt x="35" y="4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6465670" y="4911701"/>
              <a:ext cx="8434" cy="20541"/>
            </a:xfrm>
            <a:custGeom>
              <a:avLst/>
              <a:gdLst/>
              <a:ahLst/>
              <a:cxnLst/>
              <a:rect l="l" t="t" r="r" b="b"/>
              <a:pathLst>
                <a:path w="248" h="604" extrusionOk="0">
                  <a:moveTo>
                    <a:pt x="137" y="603"/>
                  </a:moveTo>
                  <a:cubicBezTo>
                    <a:pt x="179" y="603"/>
                    <a:pt x="213" y="603"/>
                    <a:pt x="213" y="569"/>
                  </a:cubicBezTo>
                  <a:cubicBezTo>
                    <a:pt x="213" y="459"/>
                    <a:pt x="247" y="391"/>
                    <a:pt x="247" y="289"/>
                  </a:cubicBezTo>
                  <a:cubicBezTo>
                    <a:pt x="213" y="179"/>
                    <a:pt x="247" y="77"/>
                    <a:pt x="137" y="0"/>
                  </a:cubicBezTo>
                  <a:lnTo>
                    <a:pt x="137" y="0"/>
                  </a:lnTo>
                  <a:cubicBezTo>
                    <a:pt x="103" y="0"/>
                    <a:pt x="69" y="0"/>
                    <a:pt x="69" y="34"/>
                  </a:cubicBezTo>
                  <a:cubicBezTo>
                    <a:pt x="1" y="111"/>
                    <a:pt x="69" y="213"/>
                    <a:pt x="69" y="289"/>
                  </a:cubicBezTo>
                  <a:cubicBezTo>
                    <a:pt x="103" y="357"/>
                    <a:pt x="103" y="459"/>
                    <a:pt x="103" y="5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6459616" y="4859976"/>
              <a:ext cx="8400" cy="18228"/>
            </a:xfrm>
            <a:custGeom>
              <a:avLst/>
              <a:gdLst/>
              <a:ahLst/>
              <a:cxnLst/>
              <a:rect l="l" t="t" r="r" b="b"/>
              <a:pathLst>
                <a:path w="247" h="536" extrusionOk="0">
                  <a:moveTo>
                    <a:pt x="102" y="536"/>
                  </a:moveTo>
                  <a:cubicBezTo>
                    <a:pt x="145" y="536"/>
                    <a:pt x="179" y="493"/>
                    <a:pt x="179" y="493"/>
                  </a:cubicBezTo>
                  <a:cubicBezTo>
                    <a:pt x="247" y="357"/>
                    <a:pt x="247" y="179"/>
                    <a:pt x="179" y="35"/>
                  </a:cubicBezTo>
                  <a:cubicBezTo>
                    <a:pt x="179" y="1"/>
                    <a:pt x="145" y="1"/>
                    <a:pt x="102" y="1"/>
                  </a:cubicBezTo>
                  <a:lnTo>
                    <a:pt x="102" y="1"/>
                  </a:lnTo>
                  <a:lnTo>
                    <a:pt x="68" y="1"/>
                  </a:lnTo>
                  <a:cubicBezTo>
                    <a:pt x="35" y="1"/>
                    <a:pt x="1" y="35"/>
                    <a:pt x="35" y="69"/>
                  </a:cubicBezTo>
                  <a:cubicBezTo>
                    <a:pt x="35" y="145"/>
                    <a:pt x="35" y="213"/>
                    <a:pt x="68" y="281"/>
                  </a:cubicBezTo>
                  <a:lnTo>
                    <a:pt x="68" y="49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6435641" y="4859976"/>
              <a:ext cx="8400" cy="20541"/>
            </a:xfrm>
            <a:custGeom>
              <a:avLst/>
              <a:gdLst/>
              <a:ahLst/>
              <a:cxnLst/>
              <a:rect l="l" t="t" r="r" b="b"/>
              <a:pathLst>
                <a:path w="247" h="604" extrusionOk="0">
                  <a:moveTo>
                    <a:pt x="170" y="570"/>
                  </a:moveTo>
                  <a:cubicBezTo>
                    <a:pt x="213" y="604"/>
                    <a:pt x="247" y="570"/>
                    <a:pt x="247" y="536"/>
                  </a:cubicBezTo>
                  <a:lnTo>
                    <a:pt x="247" y="281"/>
                  </a:lnTo>
                  <a:cubicBezTo>
                    <a:pt x="247" y="213"/>
                    <a:pt x="247" y="111"/>
                    <a:pt x="170" y="35"/>
                  </a:cubicBezTo>
                  <a:cubicBezTo>
                    <a:pt x="170" y="35"/>
                    <a:pt x="170" y="1"/>
                    <a:pt x="136" y="1"/>
                  </a:cubicBezTo>
                  <a:cubicBezTo>
                    <a:pt x="102" y="1"/>
                    <a:pt x="68" y="1"/>
                    <a:pt x="68" y="35"/>
                  </a:cubicBezTo>
                  <a:cubicBezTo>
                    <a:pt x="0" y="111"/>
                    <a:pt x="34" y="213"/>
                    <a:pt x="68" y="281"/>
                  </a:cubicBezTo>
                  <a:cubicBezTo>
                    <a:pt x="68" y="357"/>
                    <a:pt x="102" y="459"/>
                    <a:pt x="102" y="536"/>
                  </a:cubicBezTo>
                  <a:cubicBezTo>
                    <a:pt x="136" y="570"/>
                    <a:pt x="136" y="570"/>
                    <a:pt x="170"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6404150" y="4880482"/>
              <a:ext cx="8400" cy="19384"/>
            </a:xfrm>
            <a:custGeom>
              <a:avLst/>
              <a:gdLst/>
              <a:ahLst/>
              <a:cxnLst/>
              <a:rect l="l" t="t" r="r" b="b"/>
              <a:pathLst>
                <a:path w="247" h="570" extrusionOk="0">
                  <a:moveTo>
                    <a:pt x="145" y="570"/>
                  </a:moveTo>
                  <a:cubicBezTo>
                    <a:pt x="179" y="570"/>
                    <a:pt x="179" y="570"/>
                    <a:pt x="213" y="527"/>
                  </a:cubicBezTo>
                  <a:lnTo>
                    <a:pt x="213" y="281"/>
                  </a:lnTo>
                  <a:cubicBezTo>
                    <a:pt x="213" y="213"/>
                    <a:pt x="247" y="103"/>
                    <a:pt x="179" y="35"/>
                  </a:cubicBezTo>
                  <a:lnTo>
                    <a:pt x="145" y="1"/>
                  </a:lnTo>
                  <a:cubicBezTo>
                    <a:pt x="111" y="1"/>
                    <a:pt x="77" y="1"/>
                    <a:pt x="77" y="35"/>
                  </a:cubicBezTo>
                  <a:cubicBezTo>
                    <a:pt x="1" y="103"/>
                    <a:pt x="35" y="179"/>
                    <a:pt x="35" y="281"/>
                  </a:cubicBezTo>
                  <a:cubicBezTo>
                    <a:pt x="35" y="358"/>
                    <a:pt x="35" y="460"/>
                    <a:pt x="77" y="527"/>
                  </a:cubicBezTo>
                  <a:cubicBezTo>
                    <a:pt x="111" y="527"/>
                    <a:pt x="111" y="570"/>
                    <a:pt x="145"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6381331" y="4905614"/>
              <a:ext cx="9556" cy="23159"/>
            </a:xfrm>
            <a:custGeom>
              <a:avLst/>
              <a:gdLst/>
              <a:ahLst/>
              <a:cxnLst/>
              <a:rect l="l" t="t" r="r" b="b"/>
              <a:pathLst>
                <a:path w="281" h="681" extrusionOk="0">
                  <a:moveTo>
                    <a:pt x="34" y="680"/>
                  </a:moveTo>
                  <a:cubicBezTo>
                    <a:pt x="68" y="680"/>
                    <a:pt x="111" y="638"/>
                    <a:pt x="111" y="638"/>
                  </a:cubicBezTo>
                  <a:cubicBezTo>
                    <a:pt x="179" y="468"/>
                    <a:pt x="281" y="256"/>
                    <a:pt x="247" y="77"/>
                  </a:cubicBezTo>
                  <a:cubicBezTo>
                    <a:pt x="247" y="43"/>
                    <a:pt x="247" y="43"/>
                    <a:pt x="213" y="43"/>
                  </a:cubicBezTo>
                  <a:cubicBezTo>
                    <a:pt x="179" y="1"/>
                    <a:pt x="179" y="43"/>
                    <a:pt x="145" y="43"/>
                  </a:cubicBezTo>
                  <a:cubicBezTo>
                    <a:pt x="34" y="179"/>
                    <a:pt x="34" y="426"/>
                    <a:pt x="0" y="604"/>
                  </a:cubicBezTo>
                  <a:cubicBezTo>
                    <a:pt x="0" y="638"/>
                    <a:pt x="0" y="638"/>
                    <a:pt x="34" y="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6389697" y="4843210"/>
              <a:ext cx="7278" cy="21731"/>
            </a:xfrm>
            <a:custGeom>
              <a:avLst/>
              <a:gdLst/>
              <a:ahLst/>
              <a:cxnLst/>
              <a:rect l="l" t="t" r="r" b="b"/>
              <a:pathLst>
                <a:path w="214" h="639" extrusionOk="0">
                  <a:moveTo>
                    <a:pt x="145" y="638"/>
                  </a:moveTo>
                  <a:cubicBezTo>
                    <a:pt x="179" y="638"/>
                    <a:pt x="213" y="604"/>
                    <a:pt x="213" y="562"/>
                  </a:cubicBezTo>
                  <a:lnTo>
                    <a:pt x="213" y="213"/>
                  </a:lnTo>
                  <a:cubicBezTo>
                    <a:pt x="213" y="137"/>
                    <a:pt x="213" y="1"/>
                    <a:pt x="145" y="1"/>
                  </a:cubicBezTo>
                  <a:lnTo>
                    <a:pt x="111" y="1"/>
                  </a:lnTo>
                  <a:cubicBezTo>
                    <a:pt x="1" y="1"/>
                    <a:pt x="35" y="137"/>
                    <a:pt x="35" y="179"/>
                  </a:cubicBezTo>
                  <a:cubicBezTo>
                    <a:pt x="77" y="315"/>
                    <a:pt x="77" y="460"/>
                    <a:pt x="111" y="562"/>
                  </a:cubicBezTo>
                  <a:cubicBezTo>
                    <a:pt x="111" y="604"/>
                    <a:pt x="111" y="638"/>
                    <a:pt x="145" y="6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6364565" y="4856507"/>
              <a:ext cx="8434" cy="27478"/>
            </a:xfrm>
            <a:custGeom>
              <a:avLst/>
              <a:gdLst/>
              <a:ahLst/>
              <a:cxnLst/>
              <a:rect l="l" t="t" r="r" b="b"/>
              <a:pathLst>
                <a:path w="248" h="808" extrusionOk="0">
                  <a:moveTo>
                    <a:pt x="179" y="808"/>
                  </a:moveTo>
                  <a:cubicBezTo>
                    <a:pt x="179" y="808"/>
                    <a:pt x="213" y="808"/>
                    <a:pt x="213" y="774"/>
                  </a:cubicBezTo>
                  <a:cubicBezTo>
                    <a:pt x="247" y="672"/>
                    <a:pt x="247" y="527"/>
                    <a:pt x="247" y="425"/>
                  </a:cubicBezTo>
                  <a:cubicBezTo>
                    <a:pt x="247" y="281"/>
                    <a:pt x="247" y="171"/>
                    <a:pt x="213" y="69"/>
                  </a:cubicBezTo>
                  <a:cubicBezTo>
                    <a:pt x="213" y="35"/>
                    <a:pt x="179" y="1"/>
                    <a:pt x="137" y="1"/>
                  </a:cubicBezTo>
                  <a:cubicBezTo>
                    <a:pt x="103" y="1"/>
                    <a:pt x="69" y="1"/>
                    <a:pt x="35" y="69"/>
                  </a:cubicBezTo>
                  <a:cubicBezTo>
                    <a:pt x="1" y="137"/>
                    <a:pt x="35" y="281"/>
                    <a:pt x="35" y="383"/>
                  </a:cubicBezTo>
                  <a:cubicBezTo>
                    <a:pt x="69" y="527"/>
                    <a:pt x="69" y="638"/>
                    <a:pt x="103" y="774"/>
                  </a:cubicBezTo>
                  <a:cubicBezTo>
                    <a:pt x="103" y="774"/>
                    <a:pt x="137" y="808"/>
                    <a:pt x="179" y="8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6369190" y="4803353"/>
              <a:ext cx="6121" cy="17072"/>
            </a:xfrm>
            <a:custGeom>
              <a:avLst/>
              <a:gdLst/>
              <a:ahLst/>
              <a:cxnLst/>
              <a:rect l="l" t="t" r="r" b="b"/>
              <a:pathLst>
                <a:path w="180" h="502" extrusionOk="0">
                  <a:moveTo>
                    <a:pt x="111" y="502"/>
                  </a:moveTo>
                  <a:cubicBezTo>
                    <a:pt x="111" y="502"/>
                    <a:pt x="145" y="502"/>
                    <a:pt x="145" y="459"/>
                  </a:cubicBezTo>
                  <a:cubicBezTo>
                    <a:pt x="179" y="391"/>
                    <a:pt x="179" y="323"/>
                    <a:pt x="179" y="247"/>
                  </a:cubicBezTo>
                  <a:lnTo>
                    <a:pt x="179" y="77"/>
                  </a:lnTo>
                  <a:cubicBezTo>
                    <a:pt x="145" y="35"/>
                    <a:pt x="145" y="35"/>
                    <a:pt x="111" y="35"/>
                  </a:cubicBezTo>
                  <a:cubicBezTo>
                    <a:pt x="77" y="1"/>
                    <a:pt x="77" y="35"/>
                    <a:pt x="43" y="35"/>
                  </a:cubicBezTo>
                  <a:cubicBezTo>
                    <a:pt x="1" y="111"/>
                    <a:pt x="43" y="179"/>
                    <a:pt x="43" y="247"/>
                  </a:cubicBezTo>
                  <a:lnTo>
                    <a:pt x="43" y="459"/>
                  </a:lnTo>
                  <a:cubicBezTo>
                    <a:pt x="77" y="502"/>
                    <a:pt x="77" y="502"/>
                    <a:pt x="111" y="5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6393472" y="4810597"/>
              <a:ext cx="7244" cy="20541"/>
            </a:xfrm>
            <a:custGeom>
              <a:avLst/>
              <a:gdLst/>
              <a:ahLst/>
              <a:cxnLst/>
              <a:rect l="l" t="t" r="r" b="b"/>
              <a:pathLst>
                <a:path w="213" h="604" extrusionOk="0">
                  <a:moveTo>
                    <a:pt x="68" y="603"/>
                  </a:moveTo>
                  <a:cubicBezTo>
                    <a:pt x="102" y="603"/>
                    <a:pt x="136" y="603"/>
                    <a:pt x="136" y="569"/>
                  </a:cubicBezTo>
                  <a:lnTo>
                    <a:pt x="136" y="289"/>
                  </a:lnTo>
                  <a:cubicBezTo>
                    <a:pt x="179" y="212"/>
                    <a:pt x="213" y="110"/>
                    <a:pt x="179" y="34"/>
                  </a:cubicBezTo>
                  <a:cubicBezTo>
                    <a:pt x="179" y="0"/>
                    <a:pt x="136" y="0"/>
                    <a:pt x="136" y="0"/>
                  </a:cubicBezTo>
                  <a:lnTo>
                    <a:pt x="68" y="0"/>
                  </a:lnTo>
                  <a:cubicBezTo>
                    <a:pt x="0" y="76"/>
                    <a:pt x="0" y="178"/>
                    <a:pt x="0" y="289"/>
                  </a:cubicBezTo>
                  <a:cubicBezTo>
                    <a:pt x="0" y="357"/>
                    <a:pt x="0" y="459"/>
                    <a:pt x="34" y="569"/>
                  </a:cubicBezTo>
                  <a:cubicBezTo>
                    <a:pt x="34" y="603"/>
                    <a:pt x="68" y="603"/>
                    <a:pt x="68" y="6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6413978" y="4821547"/>
              <a:ext cx="8400" cy="25166"/>
            </a:xfrm>
            <a:custGeom>
              <a:avLst/>
              <a:gdLst/>
              <a:ahLst/>
              <a:cxnLst/>
              <a:rect l="l" t="t" r="r" b="b"/>
              <a:pathLst>
                <a:path w="247" h="740" extrusionOk="0">
                  <a:moveTo>
                    <a:pt x="102" y="740"/>
                  </a:moveTo>
                  <a:cubicBezTo>
                    <a:pt x="102" y="740"/>
                    <a:pt x="136" y="740"/>
                    <a:pt x="136" y="706"/>
                  </a:cubicBezTo>
                  <a:cubicBezTo>
                    <a:pt x="213" y="604"/>
                    <a:pt x="247" y="460"/>
                    <a:pt x="247" y="315"/>
                  </a:cubicBezTo>
                  <a:cubicBezTo>
                    <a:pt x="247" y="213"/>
                    <a:pt x="247" y="69"/>
                    <a:pt x="102" y="1"/>
                  </a:cubicBezTo>
                  <a:lnTo>
                    <a:pt x="102" y="1"/>
                  </a:lnTo>
                  <a:cubicBezTo>
                    <a:pt x="68" y="1"/>
                    <a:pt x="34" y="1"/>
                    <a:pt x="34" y="35"/>
                  </a:cubicBezTo>
                  <a:cubicBezTo>
                    <a:pt x="0" y="103"/>
                    <a:pt x="68" y="247"/>
                    <a:pt x="68" y="315"/>
                  </a:cubicBezTo>
                  <a:cubicBezTo>
                    <a:pt x="102" y="460"/>
                    <a:pt x="68" y="561"/>
                    <a:pt x="68" y="706"/>
                  </a:cubicBezTo>
                  <a:cubicBezTo>
                    <a:pt x="68" y="706"/>
                    <a:pt x="68" y="740"/>
                    <a:pt x="102" y="7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6437953" y="4798728"/>
              <a:ext cx="6087" cy="16800"/>
            </a:xfrm>
            <a:custGeom>
              <a:avLst/>
              <a:gdLst/>
              <a:ahLst/>
              <a:cxnLst/>
              <a:rect l="l" t="t" r="r" b="b"/>
              <a:pathLst>
                <a:path w="179" h="494" extrusionOk="0">
                  <a:moveTo>
                    <a:pt x="102" y="459"/>
                  </a:moveTo>
                  <a:cubicBezTo>
                    <a:pt x="102" y="493"/>
                    <a:pt x="145" y="459"/>
                    <a:pt x="179" y="425"/>
                  </a:cubicBezTo>
                  <a:lnTo>
                    <a:pt x="179" y="213"/>
                  </a:lnTo>
                  <a:cubicBezTo>
                    <a:pt x="179" y="137"/>
                    <a:pt x="179" y="69"/>
                    <a:pt x="102" y="35"/>
                  </a:cubicBezTo>
                  <a:cubicBezTo>
                    <a:pt x="102" y="1"/>
                    <a:pt x="102" y="1"/>
                    <a:pt x="68" y="1"/>
                  </a:cubicBezTo>
                  <a:cubicBezTo>
                    <a:pt x="68" y="1"/>
                    <a:pt x="34" y="1"/>
                    <a:pt x="34" y="35"/>
                  </a:cubicBezTo>
                  <a:cubicBezTo>
                    <a:pt x="0" y="103"/>
                    <a:pt x="0" y="137"/>
                    <a:pt x="0" y="213"/>
                  </a:cubicBezTo>
                  <a:cubicBezTo>
                    <a:pt x="34" y="281"/>
                    <a:pt x="34" y="383"/>
                    <a:pt x="34" y="425"/>
                  </a:cubicBezTo>
                  <a:cubicBezTo>
                    <a:pt x="68" y="459"/>
                    <a:pt x="68" y="459"/>
                    <a:pt x="102"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6452407" y="4827635"/>
              <a:ext cx="6087" cy="16766"/>
            </a:xfrm>
            <a:custGeom>
              <a:avLst/>
              <a:gdLst/>
              <a:ahLst/>
              <a:cxnLst/>
              <a:rect l="l" t="t" r="r" b="b"/>
              <a:pathLst>
                <a:path w="179" h="493" extrusionOk="0">
                  <a:moveTo>
                    <a:pt x="102" y="459"/>
                  </a:moveTo>
                  <a:cubicBezTo>
                    <a:pt x="145" y="493"/>
                    <a:pt x="179" y="459"/>
                    <a:pt x="179" y="425"/>
                  </a:cubicBezTo>
                  <a:cubicBezTo>
                    <a:pt x="145" y="349"/>
                    <a:pt x="179" y="315"/>
                    <a:pt x="179" y="247"/>
                  </a:cubicBezTo>
                  <a:lnTo>
                    <a:pt x="179" y="68"/>
                  </a:lnTo>
                  <a:cubicBezTo>
                    <a:pt x="145" y="34"/>
                    <a:pt x="145" y="34"/>
                    <a:pt x="102" y="34"/>
                  </a:cubicBezTo>
                  <a:cubicBezTo>
                    <a:pt x="68" y="0"/>
                    <a:pt x="34" y="34"/>
                    <a:pt x="34" y="34"/>
                  </a:cubicBezTo>
                  <a:cubicBezTo>
                    <a:pt x="0" y="102"/>
                    <a:pt x="0" y="170"/>
                    <a:pt x="0" y="247"/>
                  </a:cubicBezTo>
                  <a:cubicBezTo>
                    <a:pt x="34" y="315"/>
                    <a:pt x="34" y="382"/>
                    <a:pt x="68" y="4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6450094" y="4758872"/>
              <a:ext cx="9556" cy="21697"/>
            </a:xfrm>
            <a:custGeom>
              <a:avLst/>
              <a:gdLst/>
              <a:ahLst/>
              <a:cxnLst/>
              <a:rect l="l" t="t" r="r" b="b"/>
              <a:pathLst>
                <a:path w="281" h="638" extrusionOk="0">
                  <a:moveTo>
                    <a:pt x="213" y="638"/>
                  </a:moveTo>
                  <a:cubicBezTo>
                    <a:pt x="247" y="638"/>
                    <a:pt x="281" y="604"/>
                    <a:pt x="281" y="604"/>
                  </a:cubicBezTo>
                  <a:cubicBezTo>
                    <a:pt x="281" y="493"/>
                    <a:pt x="281" y="391"/>
                    <a:pt x="247" y="281"/>
                  </a:cubicBezTo>
                  <a:cubicBezTo>
                    <a:pt x="213" y="179"/>
                    <a:pt x="213" y="68"/>
                    <a:pt x="102" y="0"/>
                  </a:cubicBezTo>
                  <a:lnTo>
                    <a:pt x="102" y="0"/>
                  </a:lnTo>
                  <a:cubicBezTo>
                    <a:pt x="34" y="0"/>
                    <a:pt x="34" y="0"/>
                    <a:pt x="0" y="34"/>
                  </a:cubicBezTo>
                  <a:cubicBezTo>
                    <a:pt x="0" y="145"/>
                    <a:pt x="68" y="213"/>
                    <a:pt x="102" y="323"/>
                  </a:cubicBezTo>
                  <a:cubicBezTo>
                    <a:pt x="136" y="391"/>
                    <a:pt x="136" y="493"/>
                    <a:pt x="170" y="604"/>
                  </a:cubicBezTo>
                  <a:cubicBezTo>
                    <a:pt x="170" y="604"/>
                    <a:pt x="213" y="604"/>
                    <a:pt x="213" y="6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6419759" y="4757715"/>
              <a:ext cx="11018" cy="22853"/>
            </a:xfrm>
            <a:custGeom>
              <a:avLst/>
              <a:gdLst/>
              <a:ahLst/>
              <a:cxnLst/>
              <a:rect l="l" t="t" r="r" b="b"/>
              <a:pathLst>
                <a:path w="324" h="672" extrusionOk="0">
                  <a:moveTo>
                    <a:pt x="255" y="672"/>
                  </a:moveTo>
                  <a:cubicBezTo>
                    <a:pt x="289" y="672"/>
                    <a:pt x="323" y="638"/>
                    <a:pt x="323" y="604"/>
                  </a:cubicBezTo>
                  <a:cubicBezTo>
                    <a:pt x="323" y="493"/>
                    <a:pt x="289" y="391"/>
                    <a:pt x="255" y="281"/>
                  </a:cubicBezTo>
                  <a:cubicBezTo>
                    <a:pt x="213" y="179"/>
                    <a:pt x="213" y="68"/>
                    <a:pt x="111" y="0"/>
                  </a:cubicBezTo>
                  <a:lnTo>
                    <a:pt x="77" y="0"/>
                  </a:lnTo>
                  <a:cubicBezTo>
                    <a:pt x="43" y="0"/>
                    <a:pt x="0" y="34"/>
                    <a:pt x="0" y="68"/>
                  </a:cubicBezTo>
                  <a:cubicBezTo>
                    <a:pt x="0" y="145"/>
                    <a:pt x="77" y="247"/>
                    <a:pt x="111" y="315"/>
                  </a:cubicBezTo>
                  <a:cubicBezTo>
                    <a:pt x="145" y="425"/>
                    <a:pt x="179" y="527"/>
                    <a:pt x="213" y="604"/>
                  </a:cubicBezTo>
                  <a:cubicBezTo>
                    <a:pt x="213" y="638"/>
                    <a:pt x="213" y="672"/>
                    <a:pt x="255" y="6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6395784" y="4769856"/>
              <a:ext cx="9556" cy="25166"/>
            </a:xfrm>
            <a:custGeom>
              <a:avLst/>
              <a:gdLst/>
              <a:ahLst/>
              <a:cxnLst/>
              <a:rect l="l" t="t" r="r" b="b"/>
              <a:pathLst>
                <a:path w="281" h="740" extrusionOk="0">
                  <a:moveTo>
                    <a:pt x="213" y="739"/>
                  </a:moveTo>
                  <a:cubicBezTo>
                    <a:pt x="247" y="739"/>
                    <a:pt x="281" y="739"/>
                    <a:pt x="281" y="705"/>
                  </a:cubicBezTo>
                  <a:cubicBezTo>
                    <a:pt x="281" y="493"/>
                    <a:pt x="281" y="281"/>
                    <a:pt x="213" y="68"/>
                  </a:cubicBezTo>
                  <a:cubicBezTo>
                    <a:pt x="213" y="34"/>
                    <a:pt x="179" y="0"/>
                    <a:pt x="145" y="0"/>
                  </a:cubicBezTo>
                  <a:lnTo>
                    <a:pt x="145" y="0"/>
                  </a:lnTo>
                  <a:lnTo>
                    <a:pt x="68" y="0"/>
                  </a:lnTo>
                  <a:cubicBezTo>
                    <a:pt x="34" y="34"/>
                    <a:pt x="0" y="68"/>
                    <a:pt x="34" y="102"/>
                  </a:cubicBezTo>
                  <a:cubicBezTo>
                    <a:pt x="68" y="315"/>
                    <a:pt x="145" y="493"/>
                    <a:pt x="145" y="705"/>
                  </a:cubicBezTo>
                  <a:cubicBezTo>
                    <a:pt x="179" y="739"/>
                    <a:pt x="179" y="739"/>
                    <a:pt x="213" y="7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6371809" y="4731121"/>
              <a:ext cx="8400" cy="25472"/>
            </a:xfrm>
            <a:custGeom>
              <a:avLst/>
              <a:gdLst/>
              <a:ahLst/>
              <a:cxnLst/>
              <a:rect l="l" t="t" r="r" b="b"/>
              <a:pathLst>
                <a:path w="247" h="749" extrusionOk="0">
                  <a:moveTo>
                    <a:pt x="178" y="748"/>
                  </a:moveTo>
                  <a:cubicBezTo>
                    <a:pt x="212" y="748"/>
                    <a:pt x="246" y="715"/>
                    <a:pt x="246" y="715"/>
                  </a:cubicBezTo>
                  <a:lnTo>
                    <a:pt x="246" y="358"/>
                  </a:lnTo>
                  <a:cubicBezTo>
                    <a:pt x="212" y="247"/>
                    <a:pt x="212" y="111"/>
                    <a:pt x="136" y="35"/>
                  </a:cubicBezTo>
                  <a:lnTo>
                    <a:pt x="102" y="1"/>
                  </a:lnTo>
                  <a:cubicBezTo>
                    <a:pt x="68" y="1"/>
                    <a:pt x="34" y="1"/>
                    <a:pt x="34" y="35"/>
                  </a:cubicBezTo>
                  <a:cubicBezTo>
                    <a:pt x="0" y="145"/>
                    <a:pt x="68" y="247"/>
                    <a:pt x="68" y="358"/>
                  </a:cubicBezTo>
                  <a:cubicBezTo>
                    <a:pt x="102" y="460"/>
                    <a:pt x="136" y="570"/>
                    <a:pt x="136" y="715"/>
                  </a:cubicBezTo>
                  <a:cubicBezTo>
                    <a:pt x="136" y="715"/>
                    <a:pt x="178" y="715"/>
                    <a:pt x="178" y="7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6339162" y="4866063"/>
              <a:ext cx="14453" cy="21697"/>
            </a:xfrm>
            <a:custGeom>
              <a:avLst/>
              <a:gdLst/>
              <a:ahLst/>
              <a:cxnLst/>
              <a:rect l="l" t="t" r="r" b="b"/>
              <a:pathLst>
                <a:path w="425" h="638" extrusionOk="0">
                  <a:moveTo>
                    <a:pt x="77" y="637"/>
                  </a:moveTo>
                  <a:lnTo>
                    <a:pt x="111" y="603"/>
                  </a:lnTo>
                  <a:cubicBezTo>
                    <a:pt x="247" y="493"/>
                    <a:pt x="425" y="246"/>
                    <a:pt x="289" y="34"/>
                  </a:cubicBezTo>
                  <a:cubicBezTo>
                    <a:pt x="289" y="0"/>
                    <a:pt x="289" y="0"/>
                    <a:pt x="247" y="0"/>
                  </a:cubicBezTo>
                  <a:cubicBezTo>
                    <a:pt x="213" y="0"/>
                    <a:pt x="213" y="0"/>
                    <a:pt x="179" y="34"/>
                  </a:cubicBezTo>
                  <a:cubicBezTo>
                    <a:pt x="179" y="102"/>
                    <a:pt x="179" y="212"/>
                    <a:pt x="145" y="280"/>
                  </a:cubicBezTo>
                  <a:cubicBezTo>
                    <a:pt x="145" y="391"/>
                    <a:pt x="111" y="493"/>
                    <a:pt x="34" y="569"/>
                  </a:cubicBezTo>
                  <a:cubicBezTo>
                    <a:pt x="0" y="569"/>
                    <a:pt x="34" y="637"/>
                    <a:pt x="77" y="6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6394628" y="4708302"/>
              <a:ext cx="8400" cy="22853"/>
            </a:xfrm>
            <a:custGeom>
              <a:avLst/>
              <a:gdLst/>
              <a:ahLst/>
              <a:cxnLst/>
              <a:rect l="l" t="t" r="r" b="b"/>
              <a:pathLst>
                <a:path w="247" h="672" extrusionOk="0">
                  <a:moveTo>
                    <a:pt x="145" y="638"/>
                  </a:moveTo>
                  <a:cubicBezTo>
                    <a:pt x="179" y="672"/>
                    <a:pt x="213" y="638"/>
                    <a:pt x="213" y="638"/>
                  </a:cubicBezTo>
                  <a:cubicBezTo>
                    <a:pt x="247" y="536"/>
                    <a:pt x="213" y="426"/>
                    <a:pt x="213" y="358"/>
                  </a:cubicBezTo>
                  <a:cubicBezTo>
                    <a:pt x="213" y="247"/>
                    <a:pt x="213" y="145"/>
                    <a:pt x="179" y="35"/>
                  </a:cubicBezTo>
                  <a:cubicBezTo>
                    <a:pt x="145" y="35"/>
                    <a:pt x="145" y="1"/>
                    <a:pt x="102" y="1"/>
                  </a:cubicBezTo>
                  <a:cubicBezTo>
                    <a:pt x="68" y="1"/>
                    <a:pt x="34" y="35"/>
                    <a:pt x="34" y="69"/>
                  </a:cubicBezTo>
                  <a:cubicBezTo>
                    <a:pt x="0" y="145"/>
                    <a:pt x="34" y="247"/>
                    <a:pt x="68" y="358"/>
                  </a:cubicBezTo>
                  <a:cubicBezTo>
                    <a:pt x="68" y="426"/>
                    <a:pt x="68" y="536"/>
                    <a:pt x="102" y="6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6418603" y="4716702"/>
              <a:ext cx="7244" cy="18228"/>
            </a:xfrm>
            <a:custGeom>
              <a:avLst/>
              <a:gdLst/>
              <a:ahLst/>
              <a:cxnLst/>
              <a:rect l="l" t="t" r="r" b="b"/>
              <a:pathLst>
                <a:path w="213" h="536" extrusionOk="0">
                  <a:moveTo>
                    <a:pt x="145" y="535"/>
                  </a:moveTo>
                  <a:cubicBezTo>
                    <a:pt x="145" y="535"/>
                    <a:pt x="179" y="535"/>
                    <a:pt x="179" y="501"/>
                  </a:cubicBezTo>
                  <a:cubicBezTo>
                    <a:pt x="213" y="459"/>
                    <a:pt x="213" y="357"/>
                    <a:pt x="213" y="289"/>
                  </a:cubicBezTo>
                  <a:cubicBezTo>
                    <a:pt x="213" y="213"/>
                    <a:pt x="213" y="145"/>
                    <a:pt x="179" y="34"/>
                  </a:cubicBezTo>
                  <a:cubicBezTo>
                    <a:pt x="179" y="34"/>
                    <a:pt x="145" y="0"/>
                    <a:pt x="111" y="0"/>
                  </a:cubicBezTo>
                  <a:cubicBezTo>
                    <a:pt x="77" y="0"/>
                    <a:pt x="0" y="34"/>
                    <a:pt x="0" y="111"/>
                  </a:cubicBezTo>
                  <a:cubicBezTo>
                    <a:pt x="0" y="179"/>
                    <a:pt x="34" y="247"/>
                    <a:pt x="77" y="323"/>
                  </a:cubicBezTo>
                  <a:cubicBezTo>
                    <a:pt x="77" y="391"/>
                    <a:pt x="77" y="459"/>
                    <a:pt x="111" y="501"/>
                  </a:cubicBezTo>
                  <a:cubicBezTo>
                    <a:pt x="111" y="535"/>
                    <a:pt x="145" y="535"/>
                    <a:pt x="145"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6444007" y="4714390"/>
              <a:ext cx="8434" cy="17922"/>
            </a:xfrm>
            <a:custGeom>
              <a:avLst/>
              <a:gdLst/>
              <a:ahLst/>
              <a:cxnLst/>
              <a:rect l="l" t="t" r="r" b="b"/>
              <a:pathLst>
                <a:path w="248" h="527" extrusionOk="0">
                  <a:moveTo>
                    <a:pt x="179" y="527"/>
                  </a:moveTo>
                  <a:cubicBezTo>
                    <a:pt x="213" y="527"/>
                    <a:pt x="213" y="493"/>
                    <a:pt x="247" y="459"/>
                  </a:cubicBezTo>
                  <a:cubicBezTo>
                    <a:pt x="247" y="425"/>
                    <a:pt x="213" y="315"/>
                    <a:pt x="213" y="247"/>
                  </a:cubicBezTo>
                  <a:cubicBezTo>
                    <a:pt x="213" y="213"/>
                    <a:pt x="179" y="102"/>
                    <a:pt x="137" y="34"/>
                  </a:cubicBezTo>
                  <a:cubicBezTo>
                    <a:pt x="137" y="34"/>
                    <a:pt x="103" y="34"/>
                    <a:pt x="103" y="0"/>
                  </a:cubicBezTo>
                  <a:cubicBezTo>
                    <a:pt x="35" y="0"/>
                    <a:pt x="1" y="34"/>
                    <a:pt x="1" y="68"/>
                  </a:cubicBezTo>
                  <a:cubicBezTo>
                    <a:pt x="1" y="145"/>
                    <a:pt x="35" y="213"/>
                    <a:pt x="35" y="281"/>
                  </a:cubicBezTo>
                  <a:cubicBezTo>
                    <a:pt x="69" y="357"/>
                    <a:pt x="103" y="425"/>
                    <a:pt x="137" y="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6417447" y="4658924"/>
              <a:ext cx="13331" cy="20541"/>
            </a:xfrm>
            <a:custGeom>
              <a:avLst/>
              <a:gdLst/>
              <a:ahLst/>
              <a:cxnLst/>
              <a:rect l="l" t="t" r="r" b="b"/>
              <a:pathLst>
                <a:path w="392" h="604" extrusionOk="0">
                  <a:moveTo>
                    <a:pt x="281" y="603"/>
                  </a:moveTo>
                  <a:cubicBezTo>
                    <a:pt x="323" y="603"/>
                    <a:pt x="357" y="569"/>
                    <a:pt x="357" y="535"/>
                  </a:cubicBezTo>
                  <a:cubicBezTo>
                    <a:pt x="391" y="425"/>
                    <a:pt x="357" y="323"/>
                    <a:pt x="323" y="213"/>
                  </a:cubicBezTo>
                  <a:cubicBezTo>
                    <a:pt x="281" y="145"/>
                    <a:pt x="213" y="34"/>
                    <a:pt x="111" y="34"/>
                  </a:cubicBezTo>
                  <a:cubicBezTo>
                    <a:pt x="111" y="0"/>
                    <a:pt x="68" y="0"/>
                    <a:pt x="68" y="34"/>
                  </a:cubicBezTo>
                  <a:cubicBezTo>
                    <a:pt x="34" y="34"/>
                    <a:pt x="34" y="34"/>
                    <a:pt x="34" y="77"/>
                  </a:cubicBezTo>
                  <a:cubicBezTo>
                    <a:pt x="0" y="145"/>
                    <a:pt x="111" y="213"/>
                    <a:pt x="145" y="289"/>
                  </a:cubicBezTo>
                  <a:cubicBezTo>
                    <a:pt x="179" y="357"/>
                    <a:pt x="213" y="425"/>
                    <a:pt x="213" y="535"/>
                  </a:cubicBezTo>
                  <a:cubicBezTo>
                    <a:pt x="247" y="569"/>
                    <a:pt x="247" y="603"/>
                    <a:pt x="281" y="6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6393472" y="4667289"/>
              <a:ext cx="10712" cy="19384"/>
            </a:xfrm>
            <a:custGeom>
              <a:avLst/>
              <a:gdLst/>
              <a:ahLst/>
              <a:cxnLst/>
              <a:rect l="l" t="t" r="r" b="b"/>
              <a:pathLst>
                <a:path w="315" h="570" extrusionOk="0">
                  <a:moveTo>
                    <a:pt x="247" y="570"/>
                  </a:moveTo>
                  <a:cubicBezTo>
                    <a:pt x="281" y="570"/>
                    <a:pt x="315" y="570"/>
                    <a:pt x="315" y="536"/>
                  </a:cubicBezTo>
                  <a:cubicBezTo>
                    <a:pt x="315" y="425"/>
                    <a:pt x="281" y="323"/>
                    <a:pt x="247" y="255"/>
                  </a:cubicBezTo>
                  <a:cubicBezTo>
                    <a:pt x="213" y="145"/>
                    <a:pt x="179" y="77"/>
                    <a:pt x="102" y="1"/>
                  </a:cubicBezTo>
                  <a:lnTo>
                    <a:pt x="68" y="1"/>
                  </a:lnTo>
                  <a:lnTo>
                    <a:pt x="34" y="43"/>
                  </a:lnTo>
                  <a:cubicBezTo>
                    <a:pt x="0" y="111"/>
                    <a:pt x="68" y="213"/>
                    <a:pt x="68" y="289"/>
                  </a:cubicBezTo>
                  <a:cubicBezTo>
                    <a:pt x="136" y="357"/>
                    <a:pt x="179" y="468"/>
                    <a:pt x="213" y="536"/>
                  </a:cubicBezTo>
                  <a:cubicBezTo>
                    <a:pt x="213" y="570"/>
                    <a:pt x="247" y="570"/>
                    <a:pt x="247"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6370653" y="4677118"/>
              <a:ext cx="10712" cy="24009"/>
            </a:xfrm>
            <a:custGeom>
              <a:avLst/>
              <a:gdLst/>
              <a:ahLst/>
              <a:cxnLst/>
              <a:rect l="l" t="t" r="r" b="b"/>
              <a:pathLst>
                <a:path w="315" h="706" extrusionOk="0">
                  <a:moveTo>
                    <a:pt x="212" y="705"/>
                  </a:moveTo>
                  <a:cubicBezTo>
                    <a:pt x="246" y="705"/>
                    <a:pt x="314" y="672"/>
                    <a:pt x="280" y="638"/>
                  </a:cubicBezTo>
                  <a:cubicBezTo>
                    <a:pt x="280" y="459"/>
                    <a:pt x="246" y="247"/>
                    <a:pt x="170" y="68"/>
                  </a:cubicBezTo>
                  <a:cubicBezTo>
                    <a:pt x="170" y="34"/>
                    <a:pt x="136" y="34"/>
                    <a:pt x="102" y="34"/>
                  </a:cubicBezTo>
                  <a:cubicBezTo>
                    <a:pt x="68" y="0"/>
                    <a:pt x="0" y="34"/>
                    <a:pt x="34" y="102"/>
                  </a:cubicBezTo>
                  <a:cubicBezTo>
                    <a:pt x="34" y="281"/>
                    <a:pt x="102" y="493"/>
                    <a:pt x="170" y="672"/>
                  </a:cubicBezTo>
                  <a:cubicBezTo>
                    <a:pt x="170" y="705"/>
                    <a:pt x="212" y="705"/>
                    <a:pt x="212" y="7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6363409" y="4620495"/>
              <a:ext cx="10746" cy="25166"/>
            </a:xfrm>
            <a:custGeom>
              <a:avLst/>
              <a:gdLst/>
              <a:ahLst/>
              <a:cxnLst/>
              <a:rect l="l" t="t" r="r" b="b"/>
              <a:pathLst>
                <a:path w="316" h="740" extrusionOk="0">
                  <a:moveTo>
                    <a:pt x="281" y="705"/>
                  </a:moveTo>
                  <a:cubicBezTo>
                    <a:pt x="281" y="739"/>
                    <a:pt x="315" y="705"/>
                    <a:pt x="315" y="672"/>
                  </a:cubicBezTo>
                  <a:cubicBezTo>
                    <a:pt x="281" y="570"/>
                    <a:pt x="247" y="459"/>
                    <a:pt x="213" y="357"/>
                  </a:cubicBezTo>
                  <a:cubicBezTo>
                    <a:pt x="213" y="247"/>
                    <a:pt x="171" y="145"/>
                    <a:pt x="103" y="34"/>
                  </a:cubicBezTo>
                  <a:lnTo>
                    <a:pt x="69" y="0"/>
                  </a:lnTo>
                  <a:cubicBezTo>
                    <a:pt x="35" y="0"/>
                    <a:pt x="1" y="34"/>
                    <a:pt x="1" y="68"/>
                  </a:cubicBezTo>
                  <a:cubicBezTo>
                    <a:pt x="1" y="179"/>
                    <a:pt x="69" y="281"/>
                    <a:pt x="103" y="391"/>
                  </a:cubicBezTo>
                  <a:cubicBezTo>
                    <a:pt x="137" y="493"/>
                    <a:pt x="171" y="604"/>
                    <a:pt x="247" y="7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6382487" y="4621651"/>
              <a:ext cx="8400" cy="19384"/>
            </a:xfrm>
            <a:custGeom>
              <a:avLst/>
              <a:gdLst/>
              <a:ahLst/>
              <a:cxnLst/>
              <a:rect l="l" t="t" r="r" b="b"/>
              <a:pathLst>
                <a:path w="247" h="570" extrusionOk="0">
                  <a:moveTo>
                    <a:pt x="179" y="570"/>
                  </a:moveTo>
                  <a:cubicBezTo>
                    <a:pt x="213" y="570"/>
                    <a:pt x="247" y="570"/>
                    <a:pt x="247" y="536"/>
                  </a:cubicBezTo>
                  <a:cubicBezTo>
                    <a:pt x="247" y="357"/>
                    <a:pt x="213" y="179"/>
                    <a:pt x="145" y="34"/>
                  </a:cubicBezTo>
                  <a:cubicBezTo>
                    <a:pt x="145" y="34"/>
                    <a:pt x="111" y="0"/>
                    <a:pt x="77" y="0"/>
                  </a:cubicBezTo>
                  <a:cubicBezTo>
                    <a:pt x="34" y="0"/>
                    <a:pt x="0" y="34"/>
                    <a:pt x="0" y="68"/>
                  </a:cubicBezTo>
                  <a:cubicBezTo>
                    <a:pt x="34" y="213"/>
                    <a:pt x="111" y="357"/>
                    <a:pt x="145" y="536"/>
                  </a:cubicBezTo>
                  <a:cubicBezTo>
                    <a:pt x="145" y="570"/>
                    <a:pt x="179" y="570"/>
                    <a:pt x="179"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6406735" y="4615598"/>
              <a:ext cx="11903" cy="20541"/>
            </a:xfrm>
            <a:custGeom>
              <a:avLst/>
              <a:gdLst/>
              <a:ahLst/>
              <a:cxnLst/>
              <a:rect l="l" t="t" r="r" b="b"/>
              <a:pathLst>
                <a:path w="350" h="604" extrusionOk="0">
                  <a:moveTo>
                    <a:pt x="281" y="603"/>
                  </a:moveTo>
                  <a:cubicBezTo>
                    <a:pt x="315" y="603"/>
                    <a:pt x="349" y="569"/>
                    <a:pt x="315" y="535"/>
                  </a:cubicBezTo>
                  <a:cubicBezTo>
                    <a:pt x="281" y="425"/>
                    <a:pt x="247" y="357"/>
                    <a:pt x="213" y="246"/>
                  </a:cubicBezTo>
                  <a:cubicBezTo>
                    <a:pt x="171" y="178"/>
                    <a:pt x="137" y="76"/>
                    <a:pt x="69" y="0"/>
                  </a:cubicBezTo>
                  <a:lnTo>
                    <a:pt x="35" y="0"/>
                  </a:lnTo>
                  <a:cubicBezTo>
                    <a:pt x="35" y="0"/>
                    <a:pt x="1" y="0"/>
                    <a:pt x="1" y="34"/>
                  </a:cubicBezTo>
                  <a:cubicBezTo>
                    <a:pt x="1" y="110"/>
                    <a:pt x="35" y="212"/>
                    <a:pt x="69" y="289"/>
                  </a:cubicBezTo>
                  <a:cubicBezTo>
                    <a:pt x="137" y="391"/>
                    <a:pt x="171" y="459"/>
                    <a:pt x="247" y="569"/>
                  </a:cubicBezTo>
                  <a:cubicBezTo>
                    <a:pt x="247" y="569"/>
                    <a:pt x="247" y="603"/>
                    <a:pt x="281" y="6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6371809" y="4582067"/>
              <a:ext cx="14453" cy="24009"/>
            </a:xfrm>
            <a:custGeom>
              <a:avLst/>
              <a:gdLst/>
              <a:ahLst/>
              <a:cxnLst/>
              <a:rect l="l" t="t" r="r" b="b"/>
              <a:pathLst>
                <a:path w="425" h="706" extrusionOk="0">
                  <a:moveTo>
                    <a:pt x="348" y="706"/>
                  </a:moveTo>
                  <a:cubicBezTo>
                    <a:pt x="391" y="706"/>
                    <a:pt x="425" y="672"/>
                    <a:pt x="425" y="638"/>
                  </a:cubicBezTo>
                  <a:cubicBezTo>
                    <a:pt x="391" y="527"/>
                    <a:pt x="314" y="425"/>
                    <a:pt x="280" y="315"/>
                  </a:cubicBezTo>
                  <a:cubicBezTo>
                    <a:pt x="246" y="213"/>
                    <a:pt x="212" y="103"/>
                    <a:pt x="136" y="35"/>
                  </a:cubicBezTo>
                  <a:cubicBezTo>
                    <a:pt x="102" y="35"/>
                    <a:pt x="102" y="1"/>
                    <a:pt x="102" y="1"/>
                  </a:cubicBezTo>
                  <a:cubicBezTo>
                    <a:pt x="34" y="1"/>
                    <a:pt x="0" y="35"/>
                    <a:pt x="0" y="69"/>
                  </a:cubicBezTo>
                  <a:cubicBezTo>
                    <a:pt x="34" y="171"/>
                    <a:pt x="102" y="281"/>
                    <a:pt x="136" y="349"/>
                  </a:cubicBezTo>
                  <a:cubicBezTo>
                    <a:pt x="212" y="459"/>
                    <a:pt x="280" y="561"/>
                    <a:pt x="314" y="6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6357356" y="4587848"/>
              <a:ext cx="15643" cy="19384"/>
            </a:xfrm>
            <a:custGeom>
              <a:avLst/>
              <a:gdLst/>
              <a:ahLst/>
              <a:cxnLst/>
              <a:rect l="l" t="t" r="r" b="b"/>
              <a:pathLst>
                <a:path w="460" h="570" extrusionOk="0">
                  <a:moveTo>
                    <a:pt x="349" y="570"/>
                  </a:moveTo>
                  <a:cubicBezTo>
                    <a:pt x="391" y="570"/>
                    <a:pt x="459" y="536"/>
                    <a:pt x="425" y="502"/>
                  </a:cubicBezTo>
                  <a:cubicBezTo>
                    <a:pt x="349" y="357"/>
                    <a:pt x="281" y="179"/>
                    <a:pt x="179" y="77"/>
                  </a:cubicBezTo>
                  <a:cubicBezTo>
                    <a:pt x="179" y="43"/>
                    <a:pt x="136" y="1"/>
                    <a:pt x="102" y="1"/>
                  </a:cubicBezTo>
                  <a:lnTo>
                    <a:pt x="102" y="1"/>
                  </a:lnTo>
                  <a:cubicBezTo>
                    <a:pt x="68" y="1"/>
                    <a:pt x="68" y="43"/>
                    <a:pt x="34" y="43"/>
                  </a:cubicBezTo>
                  <a:cubicBezTo>
                    <a:pt x="34" y="43"/>
                    <a:pt x="0" y="77"/>
                    <a:pt x="34" y="111"/>
                  </a:cubicBezTo>
                  <a:cubicBezTo>
                    <a:pt x="68" y="255"/>
                    <a:pt x="179" y="425"/>
                    <a:pt x="281"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6342903" y="4551732"/>
              <a:ext cx="15643" cy="19384"/>
            </a:xfrm>
            <a:custGeom>
              <a:avLst/>
              <a:gdLst/>
              <a:ahLst/>
              <a:cxnLst/>
              <a:rect l="l" t="t" r="r" b="b"/>
              <a:pathLst>
                <a:path w="460" h="570" extrusionOk="0">
                  <a:moveTo>
                    <a:pt x="391" y="570"/>
                  </a:moveTo>
                  <a:cubicBezTo>
                    <a:pt x="425" y="570"/>
                    <a:pt x="459" y="536"/>
                    <a:pt x="425" y="502"/>
                  </a:cubicBezTo>
                  <a:cubicBezTo>
                    <a:pt x="349" y="323"/>
                    <a:pt x="281" y="179"/>
                    <a:pt x="137" y="43"/>
                  </a:cubicBezTo>
                  <a:cubicBezTo>
                    <a:pt x="137" y="1"/>
                    <a:pt x="137" y="1"/>
                    <a:pt x="103" y="1"/>
                  </a:cubicBezTo>
                  <a:cubicBezTo>
                    <a:pt x="69" y="1"/>
                    <a:pt x="1" y="77"/>
                    <a:pt x="35" y="111"/>
                  </a:cubicBezTo>
                  <a:cubicBezTo>
                    <a:pt x="137" y="255"/>
                    <a:pt x="247" y="391"/>
                    <a:pt x="315" y="536"/>
                  </a:cubicBezTo>
                  <a:cubicBezTo>
                    <a:pt x="349" y="536"/>
                    <a:pt x="349" y="570"/>
                    <a:pt x="391" y="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6176810" y="4769856"/>
              <a:ext cx="6087" cy="19078"/>
            </a:xfrm>
            <a:custGeom>
              <a:avLst/>
              <a:gdLst/>
              <a:ahLst/>
              <a:cxnLst/>
              <a:rect l="l" t="t" r="r" b="b"/>
              <a:pathLst>
                <a:path w="179" h="561" extrusionOk="0">
                  <a:moveTo>
                    <a:pt x="34" y="561"/>
                  </a:moveTo>
                  <a:lnTo>
                    <a:pt x="34" y="561"/>
                  </a:lnTo>
                  <a:cubicBezTo>
                    <a:pt x="68" y="493"/>
                    <a:pt x="102" y="383"/>
                    <a:pt x="102" y="315"/>
                  </a:cubicBezTo>
                  <a:cubicBezTo>
                    <a:pt x="136" y="213"/>
                    <a:pt x="178" y="102"/>
                    <a:pt x="136" y="34"/>
                  </a:cubicBezTo>
                  <a:cubicBezTo>
                    <a:pt x="136" y="0"/>
                    <a:pt x="136" y="0"/>
                    <a:pt x="102" y="0"/>
                  </a:cubicBezTo>
                  <a:lnTo>
                    <a:pt x="68" y="0"/>
                  </a:lnTo>
                  <a:cubicBezTo>
                    <a:pt x="34" y="68"/>
                    <a:pt x="34" y="170"/>
                    <a:pt x="0" y="281"/>
                  </a:cubicBezTo>
                  <a:cubicBezTo>
                    <a:pt x="0" y="383"/>
                    <a:pt x="0" y="459"/>
                    <a:pt x="34"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6193542" y="4769856"/>
              <a:ext cx="6121" cy="19078"/>
            </a:xfrm>
            <a:custGeom>
              <a:avLst/>
              <a:gdLst/>
              <a:ahLst/>
              <a:cxnLst/>
              <a:rect l="l" t="t" r="r" b="b"/>
              <a:pathLst>
                <a:path w="180" h="561" extrusionOk="0">
                  <a:moveTo>
                    <a:pt x="35" y="561"/>
                  </a:moveTo>
                  <a:lnTo>
                    <a:pt x="69" y="527"/>
                  </a:lnTo>
                  <a:cubicBezTo>
                    <a:pt x="111" y="459"/>
                    <a:pt x="111" y="349"/>
                    <a:pt x="145" y="247"/>
                  </a:cubicBezTo>
                  <a:cubicBezTo>
                    <a:pt x="145" y="170"/>
                    <a:pt x="179" y="68"/>
                    <a:pt x="145" y="0"/>
                  </a:cubicBezTo>
                  <a:lnTo>
                    <a:pt x="145" y="0"/>
                  </a:lnTo>
                  <a:lnTo>
                    <a:pt x="111" y="0"/>
                  </a:lnTo>
                  <a:cubicBezTo>
                    <a:pt x="35" y="68"/>
                    <a:pt x="35" y="170"/>
                    <a:pt x="35" y="247"/>
                  </a:cubicBezTo>
                  <a:cubicBezTo>
                    <a:pt x="1" y="349"/>
                    <a:pt x="1" y="425"/>
                    <a:pt x="1" y="527"/>
                  </a:cubicBezTo>
                  <a:cubicBezTo>
                    <a:pt x="1" y="527"/>
                    <a:pt x="35" y="527"/>
                    <a:pt x="35"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6235745" y="4723912"/>
              <a:ext cx="8400" cy="17072"/>
            </a:xfrm>
            <a:custGeom>
              <a:avLst/>
              <a:gdLst/>
              <a:ahLst/>
              <a:cxnLst/>
              <a:rect l="l" t="t" r="r" b="b"/>
              <a:pathLst>
                <a:path w="247" h="502" extrusionOk="0">
                  <a:moveTo>
                    <a:pt x="68" y="502"/>
                  </a:moveTo>
                  <a:cubicBezTo>
                    <a:pt x="68" y="502"/>
                    <a:pt x="102" y="502"/>
                    <a:pt x="102" y="459"/>
                  </a:cubicBezTo>
                  <a:cubicBezTo>
                    <a:pt x="102" y="391"/>
                    <a:pt x="144" y="323"/>
                    <a:pt x="178" y="247"/>
                  </a:cubicBezTo>
                  <a:cubicBezTo>
                    <a:pt x="178" y="179"/>
                    <a:pt x="246" y="145"/>
                    <a:pt x="212" y="77"/>
                  </a:cubicBezTo>
                  <a:cubicBezTo>
                    <a:pt x="212" y="35"/>
                    <a:pt x="178" y="1"/>
                    <a:pt x="178" y="1"/>
                  </a:cubicBezTo>
                  <a:lnTo>
                    <a:pt x="102" y="1"/>
                  </a:lnTo>
                  <a:cubicBezTo>
                    <a:pt x="34" y="77"/>
                    <a:pt x="34" y="145"/>
                    <a:pt x="34" y="213"/>
                  </a:cubicBezTo>
                  <a:cubicBezTo>
                    <a:pt x="0" y="289"/>
                    <a:pt x="34" y="391"/>
                    <a:pt x="34"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6244111" y="4761184"/>
              <a:ext cx="7244" cy="17072"/>
            </a:xfrm>
            <a:custGeom>
              <a:avLst/>
              <a:gdLst/>
              <a:ahLst/>
              <a:cxnLst/>
              <a:rect l="l" t="t" r="r" b="b"/>
              <a:pathLst>
                <a:path w="213" h="502" extrusionOk="0">
                  <a:moveTo>
                    <a:pt x="34" y="502"/>
                  </a:moveTo>
                  <a:cubicBezTo>
                    <a:pt x="68" y="502"/>
                    <a:pt x="68" y="468"/>
                    <a:pt x="68" y="468"/>
                  </a:cubicBezTo>
                  <a:cubicBezTo>
                    <a:pt x="111" y="391"/>
                    <a:pt x="145" y="289"/>
                    <a:pt x="179" y="213"/>
                  </a:cubicBezTo>
                  <a:cubicBezTo>
                    <a:pt x="179" y="145"/>
                    <a:pt x="213" y="77"/>
                    <a:pt x="145" y="0"/>
                  </a:cubicBezTo>
                  <a:lnTo>
                    <a:pt x="145" y="0"/>
                  </a:lnTo>
                  <a:lnTo>
                    <a:pt x="111" y="0"/>
                  </a:lnTo>
                  <a:cubicBezTo>
                    <a:pt x="34" y="43"/>
                    <a:pt x="34" y="111"/>
                    <a:pt x="34" y="179"/>
                  </a:cubicBezTo>
                  <a:cubicBezTo>
                    <a:pt x="34" y="289"/>
                    <a:pt x="0" y="357"/>
                    <a:pt x="0" y="468"/>
                  </a:cubicBezTo>
                  <a:cubicBezTo>
                    <a:pt x="0" y="468"/>
                    <a:pt x="34" y="468"/>
                    <a:pt x="34" y="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6279070" y="4775637"/>
              <a:ext cx="8400" cy="19384"/>
            </a:xfrm>
            <a:custGeom>
              <a:avLst/>
              <a:gdLst/>
              <a:ahLst/>
              <a:cxnLst/>
              <a:rect l="l" t="t" r="r" b="b"/>
              <a:pathLst>
                <a:path w="247" h="570" extrusionOk="0">
                  <a:moveTo>
                    <a:pt x="68" y="569"/>
                  </a:moveTo>
                  <a:lnTo>
                    <a:pt x="102" y="569"/>
                  </a:lnTo>
                  <a:cubicBezTo>
                    <a:pt x="179" y="501"/>
                    <a:pt x="179" y="391"/>
                    <a:pt x="213" y="289"/>
                  </a:cubicBezTo>
                  <a:cubicBezTo>
                    <a:pt x="213" y="213"/>
                    <a:pt x="247" y="77"/>
                    <a:pt x="145" y="0"/>
                  </a:cubicBezTo>
                  <a:lnTo>
                    <a:pt x="102" y="0"/>
                  </a:lnTo>
                  <a:cubicBezTo>
                    <a:pt x="102" y="0"/>
                    <a:pt x="68" y="0"/>
                    <a:pt x="34" y="43"/>
                  </a:cubicBezTo>
                  <a:cubicBezTo>
                    <a:pt x="0" y="111"/>
                    <a:pt x="34" y="213"/>
                    <a:pt x="34" y="289"/>
                  </a:cubicBezTo>
                  <a:cubicBezTo>
                    <a:pt x="68" y="391"/>
                    <a:pt x="34" y="467"/>
                    <a:pt x="68" y="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6304202" y="4821547"/>
              <a:ext cx="6087" cy="17956"/>
            </a:xfrm>
            <a:custGeom>
              <a:avLst/>
              <a:gdLst/>
              <a:ahLst/>
              <a:cxnLst/>
              <a:rect l="l" t="t" r="r" b="b"/>
              <a:pathLst>
                <a:path w="179" h="528" extrusionOk="0">
                  <a:moveTo>
                    <a:pt x="77" y="528"/>
                  </a:moveTo>
                  <a:cubicBezTo>
                    <a:pt x="111" y="528"/>
                    <a:pt x="111" y="528"/>
                    <a:pt x="111" y="494"/>
                  </a:cubicBezTo>
                  <a:cubicBezTo>
                    <a:pt x="145" y="426"/>
                    <a:pt x="145" y="349"/>
                    <a:pt x="179" y="247"/>
                  </a:cubicBezTo>
                  <a:cubicBezTo>
                    <a:pt x="179" y="179"/>
                    <a:pt x="179" y="103"/>
                    <a:pt x="145" y="35"/>
                  </a:cubicBezTo>
                  <a:cubicBezTo>
                    <a:pt x="145" y="1"/>
                    <a:pt x="111" y="1"/>
                    <a:pt x="111" y="1"/>
                  </a:cubicBezTo>
                  <a:cubicBezTo>
                    <a:pt x="77" y="1"/>
                    <a:pt x="43" y="1"/>
                    <a:pt x="43" y="35"/>
                  </a:cubicBezTo>
                  <a:cubicBezTo>
                    <a:pt x="0" y="103"/>
                    <a:pt x="43" y="179"/>
                    <a:pt x="43" y="247"/>
                  </a:cubicBezTo>
                  <a:cubicBezTo>
                    <a:pt x="43" y="315"/>
                    <a:pt x="77" y="426"/>
                    <a:pt x="77" y="4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6275296" y="4833416"/>
              <a:ext cx="7278" cy="18228"/>
            </a:xfrm>
            <a:custGeom>
              <a:avLst/>
              <a:gdLst/>
              <a:ahLst/>
              <a:cxnLst/>
              <a:rect l="l" t="t" r="r" b="b"/>
              <a:pathLst>
                <a:path w="214" h="536" extrusionOk="0">
                  <a:moveTo>
                    <a:pt x="77" y="535"/>
                  </a:moveTo>
                  <a:cubicBezTo>
                    <a:pt x="111" y="535"/>
                    <a:pt x="111" y="535"/>
                    <a:pt x="111" y="501"/>
                  </a:cubicBezTo>
                  <a:cubicBezTo>
                    <a:pt x="145" y="425"/>
                    <a:pt x="145" y="357"/>
                    <a:pt x="179" y="289"/>
                  </a:cubicBezTo>
                  <a:cubicBezTo>
                    <a:pt x="179" y="212"/>
                    <a:pt x="213" y="111"/>
                    <a:pt x="179" y="77"/>
                  </a:cubicBezTo>
                  <a:cubicBezTo>
                    <a:pt x="179" y="43"/>
                    <a:pt x="145" y="43"/>
                    <a:pt x="111" y="0"/>
                  </a:cubicBezTo>
                  <a:lnTo>
                    <a:pt x="77" y="43"/>
                  </a:lnTo>
                  <a:cubicBezTo>
                    <a:pt x="1" y="111"/>
                    <a:pt x="43" y="179"/>
                    <a:pt x="43" y="255"/>
                  </a:cubicBezTo>
                  <a:lnTo>
                    <a:pt x="43" y="501"/>
                  </a:lnTo>
                  <a:cubicBezTo>
                    <a:pt x="43" y="535"/>
                    <a:pt x="77" y="535"/>
                    <a:pt x="77" y="5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6291211" y="4864907"/>
              <a:ext cx="9556" cy="15609"/>
            </a:xfrm>
            <a:custGeom>
              <a:avLst/>
              <a:gdLst/>
              <a:ahLst/>
              <a:cxnLst/>
              <a:rect l="l" t="t" r="r" b="b"/>
              <a:pathLst>
                <a:path w="281" h="459" extrusionOk="0">
                  <a:moveTo>
                    <a:pt x="34" y="459"/>
                  </a:moveTo>
                  <a:lnTo>
                    <a:pt x="102" y="459"/>
                  </a:lnTo>
                  <a:cubicBezTo>
                    <a:pt x="170" y="348"/>
                    <a:pt x="280" y="136"/>
                    <a:pt x="170" y="34"/>
                  </a:cubicBezTo>
                  <a:cubicBezTo>
                    <a:pt x="170" y="0"/>
                    <a:pt x="170" y="0"/>
                    <a:pt x="136" y="0"/>
                  </a:cubicBezTo>
                  <a:cubicBezTo>
                    <a:pt x="102" y="0"/>
                    <a:pt x="68" y="0"/>
                    <a:pt x="68" y="34"/>
                  </a:cubicBezTo>
                  <a:cubicBezTo>
                    <a:pt x="34" y="102"/>
                    <a:pt x="68" y="136"/>
                    <a:pt x="68" y="212"/>
                  </a:cubicBezTo>
                  <a:cubicBezTo>
                    <a:pt x="68" y="280"/>
                    <a:pt x="34" y="348"/>
                    <a:pt x="0" y="425"/>
                  </a:cubicBezTo>
                  <a:cubicBezTo>
                    <a:pt x="0" y="459"/>
                    <a:pt x="34" y="459"/>
                    <a:pt x="34"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6258564" y="4869498"/>
              <a:ext cx="6087" cy="17106"/>
            </a:xfrm>
            <a:custGeom>
              <a:avLst/>
              <a:gdLst/>
              <a:ahLst/>
              <a:cxnLst/>
              <a:rect l="l" t="t" r="r" b="b"/>
              <a:pathLst>
                <a:path w="179" h="503" extrusionOk="0">
                  <a:moveTo>
                    <a:pt x="68" y="502"/>
                  </a:moveTo>
                  <a:cubicBezTo>
                    <a:pt x="111" y="502"/>
                    <a:pt x="111" y="502"/>
                    <a:pt x="145" y="468"/>
                  </a:cubicBezTo>
                  <a:lnTo>
                    <a:pt x="145" y="256"/>
                  </a:lnTo>
                  <a:cubicBezTo>
                    <a:pt x="145" y="179"/>
                    <a:pt x="179" y="111"/>
                    <a:pt x="145" y="43"/>
                  </a:cubicBezTo>
                  <a:cubicBezTo>
                    <a:pt x="145" y="43"/>
                    <a:pt x="111" y="1"/>
                    <a:pt x="68" y="1"/>
                  </a:cubicBezTo>
                  <a:cubicBezTo>
                    <a:pt x="68" y="1"/>
                    <a:pt x="34" y="1"/>
                    <a:pt x="34" y="43"/>
                  </a:cubicBezTo>
                  <a:cubicBezTo>
                    <a:pt x="0" y="111"/>
                    <a:pt x="0" y="179"/>
                    <a:pt x="0" y="256"/>
                  </a:cubicBezTo>
                  <a:cubicBezTo>
                    <a:pt x="0" y="324"/>
                    <a:pt x="34" y="392"/>
                    <a:pt x="34" y="468"/>
                  </a:cubicBezTo>
                  <a:cubicBezTo>
                    <a:pt x="34" y="502"/>
                    <a:pt x="68" y="502"/>
                    <a:pt x="68" y="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6217517" y="4846679"/>
              <a:ext cx="8706" cy="28940"/>
            </a:xfrm>
            <a:custGeom>
              <a:avLst/>
              <a:gdLst/>
              <a:ahLst/>
              <a:cxnLst/>
              <a:rect l="l" t="t" r="r" b="b"/>
              <a:pathLst>
                <a:path w="256" h="851" extrusionOk="0">
                  <a:moveTo>
                    <a:pt x="111" y="850"/>
                  </a:moveTo>
                  <a:cubicBezTo>
                    <a:pt x="145" y="850"/>
                    <a:pt x="145" y="850"/>
                    <a:pt x="145" y="816"/>
                  </a:cubicBezTo>
                  <a:cubicBezTo>
                    <a:pt x="179" y="672"/>
                    <a:pt x="179" y="536"/>
                    <a:pt x="179" y="392"/>
                  </a:cubicBezTo>
                  <a:cubicBezTo>
                    <a:pt x="213" y="290"/>
                    <a:pt x="256" y="145"/>
                    <a:pt x="179" y="35"/>
                  </a:cubicBezTo>
                  <a:cubicBezTo>
                    <a:pt x="145" y="35"/>
                    <a:pt x="145" y="1"/>
                    <a:pt x="111" y="1"/>
                  </a:cubicBezTo>
                  <a:cubicBezTo>
                    <a:pt x="111" y="1"/>
                    <a:pt x="77" y="1"/>
                    <a:pt x="43" y="35"/>
                  </a:cubicBezTo>
                  <a:cubicBezTo>
                    <a:pt x="1" y="145"/>
                    <a:pt x="43" y="290"/>
                    <a:pt x="43" y="392"/>
                  </a:cubicBezTo>
                  <a:cubicBezTo>
                    <a:pt x="43" y="536"/>
                    <a:pt x="77" y="672"/>
                    <a:pt x="111" y="8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6242954" y="4818963"/>
              <a:ext cx="6087" cy="11018"/>
            </a:xfrm>
            <a:custGeom>
              <a:avLst/>
              <a:gdLst/>
              <a:ahLst/>
              <a:cxnLst/>
              <a:rect l="l" t="t" r="r" b="b"/>
              <a:pathLst>
                <a:path w="179" h="324" extrusionOk="0">
                  <a:moveTo>
                    <a:pt x="34" y="323"/>
                  </a:moveTo>
                  <a:lnTo>
                    <a:pt x="68" y="323"/>
                  </a:lnTo>
                  <a:cubicBezTo>
                    <a:pt x="102" y="289"/>
                    <a:pt x="102" y="213"/>
                    <a:pt x="102" y="179"/>
                  </a:cubicBezTo>
                  <a:cubicBezTo>
                    <a:pt x="145" y="145"/>
                    <a:pt x="179" y="77"/>
                    <a:pt x="145" y="43"/>
                  </a:cubicBezTo>
                  <a:cubicBezTo>
                    <a:pt x="145" y="0"/>
                    <a:pt x="102" y="0"/>
                    <a:pt x="102" y="0"/>
                  </a:cubicBezTo>
                  <a:lnTo>
                    <a:pt x="68" y="0"/>
                  </a:lnTo>
                  <a:cubicBezTo>
                    <a:pt x="0" y="43"/>
                    <a:pt x="34" y="111"/>
                    <a:pt x="0" y="145"/>
                  </a:cubicBezTo>
                  <a:lnTo>
                    <a:pt x="0" y="32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6209151" y="4816650"/>
              <a:ext cx="7244" cy="16800"/>
            </a:xfrm>
            <a:custGeom>
              <a:avLst/>
              <a:gdLst/>
              <a:ahLst/>
              <a:cxnLst/>
              <a:rect l="l" t="t" r="r" b="b"/>
              <a:pathLst>
                <a:path w="213" h="494" extrusionOk="0">
                  <a:moveTo>
                    <a:pt x="111" y="493"/>
                  </a:moveTo>
                  <a:lnTo>
                    <a:pt x="111" y="493"/>
                  </a:lnTo>
                  <a:cubicBezTo>
                    <a:pt x="145" y="493"/>
                    <a:pt x="145" y="493"/>
                    <a:pt x="145" y="459"/>
                  </a:cubicBezTo>
                  <a:cubicBezTo>
                    <a:pt x="179" y="425"/>
                    <a:pt x="179" y="391"/>
                    <a:pt x="179" y="357"/>
                  </a:cubicBezTo>
                  <a:cubicBezTo>
                    <a:pt x="213" y="247"/>
                    <a:pt x="213" y="179"/>
                    <a:pt x="179" y="68"/>
                  </a:cubicBezTo>
                  <a:cubicBezTo>
                    <a:pt x="179" y="34"/>
                    <a:pt x="145" y="0"/>
                    <a:pt x="111" y="0"/>
                  </a:cubicBezTo>
                  <a:lnTo>
                    <a:pt x="111" y="0"/>
                  </a:lnTo>
                  <a:lnTo>
                    <a:pt x="77" y="0"/>
                  </a:lnTo>
                  <a:cubicBezTo>
                    <a:pt x="34" y="34"/>
                    <a:pt x="0" y="68"/>
                    <a:pt x="0" y="111"/>
                  </a:cubicBezTo>
                  <a:cubicBezTo>
                    <a:pt x="34" y="179"/>
                    <a:pt x="34" y="247"/>
                    <a:pt x="34" y="357"/>
                  </a:cubicBezTo>
                  <a:lnTo>
                    <a:pt x="34" y="425"/>
                  </a:lnTo>
                  <a:cubicBezTo>
                    <a:pt x="77" y="459"/>
                    <a:pt x="77" y="459"/>
                    <a:pt x="77"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6184019" y="4838313"/>
              <a:ext cx="7244" cy="18228"/>
            </a:xfrm>
            <a:custGeom>
              <a:avLst/>
              <a:gdLst/>
              <a:ahLst/>
              <a:cxnLst/>
              <a:rect l="l" t="t" r="r" b="b"/>
              <a:pathLst>
                <a:path w="213" h="536" extrusionOk="0">
                  <a:moveTo>
                    <a:pt x="34" y="536"/>
                  </a:moveTo>
                  <a:cubicBezTo>
                    <a:pt x="68" y="536"/>
                    <a:pt x="102" y="536"/>
                    <a:pt x="102" y="493"/>
                  </a:cubicBezTo>
                  <a:cubicBezTo>
                    <a:pt x="136" y="425"/>
                    <a:pt x="179" y="357"/>
                    <a:pt x="179" y="281"/>
                  </a:cubicBezTo>
                  <a:cubicBezTo>
                    <a:pt x="179" y="213"/>
                    <a:pt x="213" y="145"/>
                    <a:pt x="179" y="68"/>
                  </a:cubicBezTo>
                  <a:cubicBezTo>
                    <a:pt x="179" y="35"/>
                    <a:pt x="136" y="35"/>
                    <a:pt x="102" y="35"/>
                  </a:cubicBezTo>
                  <a:cubicBezTo>
                    <a:pt x="102" y="1"/>
                    <a:pt x="68" y="35"/>
                    <a:pt x="68" y="35"/>
                  </a:cubicBezTo>
                  <a:cubicBezTo>
                    <a:pt x="0" y="111"/>
                    <a:pt x="34" y="179"/>
                    <a:pt x="34" y="247"/>
                  </a:cubicBezTo>
                  <a:cubicBezTo>
                    <a:pt x="34" y="323"/>
                    <a:pt x="0" y="391"/>
                    <a:pt x="0"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6164669" y="4809441"/>
              <a:ext cx="6087" cy="18228"/>
            </a:xfrm>
            <a:custGeom>
              <a:avLst/>
              <a:gdLst/>
              <a:ahLst/>
              <a:cxnLst/>
              <a:rect l="l" t="t" r="r" b="b"/>
              <a:pathLst>
                <a:path w="179" h="536" extrusionOk="0">
                  <a:moveTo>
                    <a:pt x="34" y="535"/>
                  </a:moveTo>
                  <a:cubicBezTo>
                    <a:pt x="68" y="535"/>
                    <a:pt x="68" y="535"/>
                    <a:pt x="111" y="493"/>
                  </a:cubicBezTo>
                  <a:cubicBezTo>
                    <a:pt x="145" y="391"/>
                    <a:pt x="179" y="246"/>
                    <a:pt x="179" y="68"/>
                  </a:cubicBezTo>
                  <a:cubicBezTo>
                    <a:pt x="179" y="34"/>
                    <a:pt x="145" y="0"/>
                    <a:pt x="111" y="0"/>
                  </a:cubicBezTo>
                  <a:cubicBezTo>
                    <a:pt x="34" y="0"/>
                    <a:pt x="0" y="0"/>
                    <a:pt x="0" y="68"/>
                  </a:cubicBezTo>
                  <a:lnTo>
                    <a:pt x="0" y="493"/>
                  </a:lnTo>
                  <a:cubicBezTo>
                    <a:pt x="0" y="535"/>
                    <a:pt x="34" y="535"/>
                    <a:pt x="34" y="5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6138075" y="4803353"/>
              <a:ext cx="8706" cy="24315"/>
            </a:xfrm>
            <a:custGeom>
              <a:avLst/>
              <a:gdLst/>
              <a:ahLst/>
              <a:cxnLst/>
              <a:rect l="l" t="t" r="r" b="b"/>
              <a:pathLst>
                <a:path w="256" h="715" extrusionOk="0">
                  <a:moveTo>
                    <a:pt x="77" y="672"/>
                  </a:moveTo>
                  <a:cubicBezTo>
                    <a:pt x="77" y="714"/>
                    <a:pt x="111" y="672"/>
                    <a:pt x="111" y="672"/>
                  </a:cubicBezTo>
                  <a:cubicBezTo>
                    <a:pt x="145" y="570"/>
                    <a:pt x="179" y="459"/>
                    <a:pt x="179" y="357"/>
                  </a:cubicBezTo>
                  <a:cubicBezTo>
                    <a:pt x="213" y="247"/>
                    <a:pt x="256" y="179"/>
                    <a:pt x="256" y="77"/>
                  </a:cubicBezTo>
                  <a:lnTo>
                    <a:pt x="179" y="1"/>
                  </a:lnTo>
                  <a:cubicBezTo>
                    <a:pt x="145" y="1"/>
                    <a:pt x="145" y="1"/>
                    <a:pt x="111" y="35"/>
                  </a:cubicBezTo>
                  <a:cubicBezTo>
                    <a:pt x="1" y="213"/>
                    <a:pt x="1" y="459"/>
                    <a:pt x="43" y="6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6293490" y="4721599"/>
              <a:ext cx="7278" cy="15643"/>
            </a:xfrm>
            <a:custGeom>
              <a:avLst/>
              <a:gdLst/>
              <a:ahLst/>
              <a:cxnLst/>
              <a:rect l="l" t="t" r="r" b="b"/>
              <a:pathLst>
                <a:path w="214" h="460" extrusionOk="0">
                  <a:moveTo>
                    <a:pt x="69" y="459"/>
                  </a:moveTo>
                  <a:lnTo>
                    <a:pt x="103" y="459"/>
                  </a:lnTo>
                  <a:cubicBezTo>
                    <a:pt x="103" y="391"/>
                    <a:pt x="145" y="315"/>
                    <a:pt x="145" y="281"/>
                  </a:cubicBezTo>
                  <a:cubicBezTo>
                    <a:pt x="145" y="213"/>
                    <a:pt x="179" y="145"/>
                    <a:pt x="213" y="103"/>
                  </a:cubicBezTo>
                  <a:cubicBezTo>
                    <a:pt x="213" y="69"/>
                    <a:pt x="213" y="35"/>
                    <a:pt x="179" y="35"/>
                  </a:cubicBezTo>
                  <a:cubicBezTo>
                    <a:pt x="179" y="35"/>
                    <a:pt x="179" y="1"/>
                    <a:pt x="145" y="1"/>
                  </a:cubicBezTo>
                  <a:lnTo>
                    <a:pt x="145" y="1"/>
                  </a:lnTo>
                  <a:cubicBezTo>
                    <a:pt x="103" y="1"/>
                    <a:pt x="69" y="1"/>
                    <a:pt x="69" y="35"/>
                  </a:cubicBezTo>
                  <a:cubicBezTo>
                    <a:pt x="1" y="145"/>
                    <a:pt x="1" y="315"/>
                    <a:pt x="69"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6315186" y="4746731"/>
              <a:ext cx="7244" cy="19384"/>
            </a:xfrm>
            <a:custGeom>
              <a:avLst/>
              <a:gdLst/>
              <a:ahLst/>
              <a:cxnLst/>
              <a:rect l="l" t="t" r="r" b="b"/>
              <a:pathLst>
                <a:path w="213" h="570" extrusionOk="0">
                  <a:moveTo>
                    <a:pt x="34" y="570"/>
                  </a:moveTo>
                  <a:cubicBezTo>
                    <a:pt x="34" y="570"/>
                    <a:pt x="68" y="570"/>
                    <a:pt x="68" y="536"/>
                  </a:cubicBezTo>
                  <a:cubicBezTo>
                    <a:pt x="102" y="502"/>
                    <a:pt x="145" y="425"/>
                    <a:pt x="145" y="357"/>
                  </a:cubicBezTo>
                  <a:cubicBezTo>
                    <a:pt x="179" y="256"/>
                    <a:pt x="179" y="179"/>
                    <a:pt x="212" y="111"/>
                  </a:cubicBezTo>
                  <a:cubicBezTo>
                    <a:pt x="212" y="77"/>
                    <a:pt x="179" y="43"/>
                    <a:pt x="145" y="1"/>
                  </a:cubicBezTo>
                  <a:cubicBezTo>
                    <a:pt x="102" y="1"/>
                    <a:pt x="34" y="43"/>
                    <a:pt x="34" y="77"/>
                  </a:cubicBezTo>
                  <a:cubicBezTo>
                    <a:pt x="34" y="179"/>
                    <a:pt x="0" y="256"/>
                    <a:pt x="0" y="357"/>
                  </a:cubicBezTo>
                  <a:cubicBezTo>
                    <a:pt x="0" y="391"/>
                    <a:pt x="0" y="468"/>
                    <a:pt x="34" y="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6330762" y="4699937"/>
              <a:ext cx="7278" cy="13331"/>
            </a:xfrm>
            <a:custGeom>
              <a:avLst/>
              <a:gdLst/>
              <a:ahLst/>
              <a:cxnLst/>
              <a:rect l="l" t="t" r="r" b="b"/>
              <a:pathLst>
                <a:path w="214" h="392" extrusionOk="0">
                  <a:moveTo>
                    <a:pt x="145" y="391"/>
                  </a:moveTo>
                  <a:cubicBezTo>
                    <a:pt x="145" y="391"/>
                    <a:pt x="179" y="391"/>
                    <a:pt x="179" y="357"/>
                  </a:cubicBezTo>
                  <a:lnTo>
                    <a:pt x="179" y="68"/>
                  </a:lnTo>
                  <a:cubicBezTo>
                    <a:pt x="213" y="34"/>
                    <a:pt x="179" y="34"/>
                    <a:pt x="145" y="1"/>
                  </a:cubicBezTo>
                  <a:lnTo>
                    <a:pt x="111" y="1"/>
                  </a:lnTo>
                  <a:lnTo>
                    <a:pt x="69" y="1"/>
                  </a:lnTo>
                  <a:cubicBezTo>
                    <a:pt x="35" y="1"/>
                    <a:pt x="1" y="34"/>
                    <a:pt x="1" y="68"/>
                  </a:cubicBezTo>
                  <a:lnTo>
                    <a:pt x="1" y="213"/>
                  </a:lnTo>
                  <a:cubicBezTo>
                    <a:pt x="35" y="247"/>
                    <a:pt x="35" y="281"/>
                    <a:pt x="35" y="315"/>
                  </a:cubicBezTo>
                  <a:cubicBezTo>
                    <a:pt x="69" y="357"/>
                    <a:pt x="69" y="357"/>
                    <a:pt x="111"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6293490" y="4680586"/>
              <a:ext cx="7278" cy="21697"/>
            </a:xfrm>
            <a:custGeom>
              <a:avLst/>
              <a:gdLst/>
              <a:ahLst/>
              <a:cxnLst/>
              <a:rect l="l" t="t" r="r" b="b"/>
              <a:pathLst>
                <a:path w="214" h="638" extrusionOk="0">
                  <a:moveTo>
                    <a:pt x="69" y="603"/>
                  </a:moveTo>
                  <a:cubicBezTo>
                    <a:pt x="103" y="637"/>
                    <a:pt x="145" y="603"/>
                    <a:pt x="145" y="603"/>
                  </a:cubicBezTo>
                  <a:cubicBezTo>
                    <a:pt x="179" y="425"/>
                    <a:pt x="213" y="247"/>
                    <a:pt x="179" y="77"/>
                  </a:cubicBezTo>
                  <a:cubicBezTo>
                    <a:pt x="179" y="34"/>
                    <a:pt x="145" y="0"/>
                    <a:pt x="103" y="0"/>
                  </a:cubicBezTo>
                  <a:cubicBezTo>
                    <a:pt x="69" y="0"/>
                    <a:pt x="1" y="0"/>
                    <a:pt x="1" y="77"/>
                  </a:cubicBezTo>
                  <a:cubicBezTo>
                    <a:pt x="1" y="247"/>
                    <a:pt x="1" y="425"/>
                    <a:pt x="35" y="570"/>
                  </a:cubicBezTo>
                  <a:cubicBezTo>
                    <a:pt x="35" y="603"/>
                    <a:pt x="69" y="603"/>
                    <a:pt x="69" y="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6256251" y="4680586"/>
              <a:ext cx="8400" cy="14487"/>
            </a:xfrm>
            <a:custGeom>
              <a:avLst/>
              <a:gdLst/>
              <a:ahLst/>
              <a:cxnLst/>
              <a:rect l="l" t="t" r="r" b="b"/>
              <a:pathLst>
                <a:path w="247" h="426" extrusionOk="0">
                  <a:moveTo>
                    <a:pt x="68" y="425"/>
                  </a:moveTo>
                  <a:lnTo>
                    <a:pt x="136" y="425"/>
                  </a:lnTo>
                  <a:cubicBezTo>
                    <a:pt x="136" y="357"/>
                    <a:pt x="179" y="289"/>
                    <a:pt x="213" y="247"/>
                  </a:cubicBezTo>
                  <a:cubicBezTo>
                    <a:pt x="213" y="179"/>
                    <a:pt x="247" y="145"/>
                    <a:pt x="247" y="77"/>
                  </a:cubicBezTo>
                  <a:cubicBezTo>
                    <a:pt x="247" y="34"/>
                    <a:pt x="213" y="0"/>
                    <a:pt x="179" y="0"/>
                  </a:cubicBezTo>
                  <a:cubicBezTo>
                    <a:pt x="179" y="0"/>
                    <a:pt x="136" y="0"/>
                    <a:pt x="136" y="34"/>
                  </a:cubicBezTo>
                  <a:cubicBezTo>
                    <a:pt x="68" y="77"/>
                    <a:pt x="68" y="145"/>
                    <a:pt x="68" y="179"/>
                  </a:cubicBezTo>
                  <a:cubicBezTo>
                    <a:pt x="34" y="247"/>
                    <a:pt x="34" y="323"/>
                    <a:pt x="34" y="391"/>
                  </a:cubicBezTo>
                  <a:cubicBezTo>
                    <a:pt x="0" y="425"/>
                    <a:pt x="34" y="425"/>
                    <a:pt x="68"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6215204" y="4683171"/>
              <a:ext cx="9590" cy="17956"/>
            </a:xfrm>
            <a:custGeom>
              <a:avLst/>
              <a:gdLst/>
              <a:ahLst/>
              <a:cxnLst/>
              <a:rect l="l" t="t" r="r" b="b"/>
              <a:pathLst>
                <a:path w="282" h="528" extrusionOk="0">
                  <a:moveTo>
                    <a:pt x="111" y="494"/>
                  </a:moveTo>
                  <a:cubicBezTo>
                    <a:pt x="145" y="527"/>
                    <a:pt x="145" y="494"/>
                    <a:pt x="145" y="494"/>
                  </a:cubicBezTo>
                  <a:cubicBezTo>
                    <a:pt x="179" y="426"/>
                    <a:pt x="179" y="349"/>
                    <a:pt x="179" y="281"/>
                  </a:cubicBezTo>
                  <a:cubicBezTo>
                    <a:pt x="213" y="247"/>
                    <a:pt x="213" y="171"/>
                    <a:pt x="247" y="137"/>
                  </a:cubicBezTo>
                  <a:cubicBezTo>
                    <a:pt x="281" y="103"/>
                    <a:pt x="281" y="69"/>
                    <a:pt x="281" y="69"/>
                  </a:cubicBezTo>
                  <a:cubicBezTo>
                    <a:pt x="247" y="35"/>
                    <a:pt x="247" y="1"/>
                    <a:pt x="213" y="1"/>
                  </a:cubicBezTo>
                  <a:lnTo>
                    <a:pt x="179" y="1"/>
                  </a:lnTo>
                  <a:cubicBezTo>
                    <a:pt x="145" y="1"/>
                    <a:pt x="111" y="35"/>
                    <a:pt x="111" y="69"/>
                  </a:cubicBezTo>
                  <a:cubicBezTo>
                    <a:pt x="35" y="171"/>
                    <a:pt x="1" y="349"/>
                    <a:pt x="69" y="4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6186332" y="4703405"/>
              <a:ext cx="9556" cy="15916"/>
            </a:xfrm>
            <a:custGeom>
              <a:avLst/>
              <a:gdLst/>
              <a:ahLst/>
              <a:cxnLst/>
              <a:rect l="l" t="t" r="r" b="b"/>
              <a:pathLst>
                <a:path w="281" h="468" extrusionOk="0">
                  <a:moveTo>
                    <a:pt x="68" y="468"/>
                  </a:moveTo>
                  <a:lnTo>
                    <a:pt x="145" y="468"/>
                  </a:lnTo>
                  <a:cubicBezTo>
                    <a:pt x="179" y="391"/>
                    <a:pt x="179" y="323"/>
                    <a:pt x="179" y="255"/>
                  </a:cubicBezTo>
                  <a:cubicBezTo>
                    <a:pt x="213" y="213"/>
                    <a:pt x="281" y="145"/>
                    <a:pt x="247" y="77"/>
                  </a:cubicBezTo>
                  <a:cubicBezTo>
                    <a:pt x="247" y="43"/>
                    <a:pt x="213" y="0"/>
                    <a:pt x="179" y="0"/>
                  </a:cubicBezTo>
                  <a:lnTo>
                    <a:pt x="111" y="0"/>
                  </a:lnTo>
                  <a:cubicBezTo>
                    <a:pt x="34" y="77"/>
                    <a:pt x="34" y="145"/>
                    <a:pt x="34" y="213"/>
                  </a:cubicBezTo>
                  <a:cubicBezTo>
                    <a:pt x="34" y="289"/>
                    <a:pt x="0" y="391"/>
                    <a:pt x="34" y="425"/>
                  </a:cubicBezTo>
                  <a:cubicBezTo>
                    <a:pt x="34" y="468"/>
                    <a:pt x="68" y="468"/>
                    <a:pt x="68"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6207995" y="4726530"/>
              <a:ext cx="8400" cy="16766"/>
            </a:xfrm>
            <a:custGeom>
              <a:avLst/>
              <a:gdLst/>
              <a:ahLst/>
              <a:cxnLst/>
              <a:rect l="l" t="t" r="r" b="b"/>
              <a:pathLst>
                <a:path w="247" h="493" extrusionOk="0">
                  <a:moveTo>
                    <a:pt x="68" y="493"/>
                  </a:moveTo>
                  <a:cubicBezTo>
                    <a:pt x="111" y="493"/>
                    <a:pt x="111" y="493"/>
                    <a:pt x="111" y="459"/>
                  </a:cubicBezTo>
                  <a:cubicBezTo>
                    <a:pt x="145" y="382"/>
                    <a:pt x="179" y="314"/>
                    <a:pt x="179" y="246"/>
                  </a:cubicBezTo>
                  <a:cubicBezTo>
                    <a:pt x="213" y="170"/>
                    <a:pt x="247" y="102"/>
                    <a:pt x="179" y="34"/>
                  </a:cubicBezTo>
                  <a:cubicBezTo>
                    <a:pt x="179" y="0"/>
                    <a:pt x="145" y="0"/>
                    <a:pt x="145" y="0"/>
                  </a:cubicBezTo>
                  <a:lnTo>
                    <a:pt x="68" y="0"/>
                  </a:lnTo>
                  <a:cubicBezTo>
                    <a:pt x="1" y="68"/>
                    <a:pt x="34" y="136"/>
                    <a:pt x="34" y="212"/>
                  </a:cubicBezTo>
                  <a:lnTo>
                    <a:pt x="34" y="45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6171879" y="4731121"/>
              <a:ext cx="7278" cy="20575"/>
            </a:xfrm>
            <a:custGeom>
              <a:avLst/>
              <a:gdLst/>
              <a:ahLst/>
              <a:cxnLst/>
              <a:rect l="l" t="t" r="r" b="b"/>
              <a:pathLst>
                <a:path w="214" h="605" extrusionOk="0">
                  <a:moveTo>
                    <a:pt x="69" y="604"/>
                  </a:moveTo>
                  <a:cubicBezTo>
                    <a:pt x="111" y="604"/>
                    <a:pt x="145" y="570"/>
                    <a:pt x="145" y="570"/>
                  </a:cubicBezTo>
                  <a:cubicBezTo>
                    <a:pt x="179" y="460"/>
                    <a:pt x="145" y="392"/>
                    <a:pt x="179" y="290"/>
                  </a:cubicBezTo>
                  <a:cubicBezTo>
                    <a:pt x="179" y="179"/>
                    <a:pt x="213" y="111"/>
                    <a:pt x="145" y="35"/>
                  </a:cubicBezTo>
                  <a:lnTo>
                    <a:pt x="145" y="1"/>
                  </a:lnTo>
                  <a:lnTo>
                    <a:pt x="69" y="1"/>
                  </a:lnTo>
                  <a:cubicBezTo>
                    <a:pt x="1" y="77"/>
                    <a:pt x="1" y="179"/>
                    <a:pt x="1" y="290"/>
                  </a:cubicBezTo>
                  <a:cubicBezTo>
                    <a:pt x="1" y="392"/>
                    <a:pt x="1" y="460"/>
                    <a:pt x="35" y="570"/>
                  </a:cubicBezTo>
                  <a:cubicBezTo>
                    <a:pt x="69" y="570"/>
                    <a:pt x="69" y="570"/>
                    <a:pt x="69" y="6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6266930" y="4715546"/>
              <a:ext cx="8400" cy="11018"/>
            </a:xfrm>
            <a:custGeom>
              <a:avLst/>
              <a:gdLst/>
              <a:ahLst/>
              <a:cxnLst/>
              <a:rect l="l" t="t" r="r" b="b"/>
              <a:pathLst>
                <a:path w="247" h="324" extrusionOk="0">
                  <a:moveTo>
                    <a:pt x="34" y="323"/>
                  </a:moveTo>
                  <a:lnTo>
                    <a:pt x="77" y="323"/>
                  </a:lnTo>
                  <a:cubicBezTo>
                    <a:pt x="145" y="247"/>
                    <a:pt x="247" y="145"/>
                    <a:pt x="213" y="34"/>
                  </a:cubicBezTo>
                  <a:cubicBezTo>
                    <a:pt x="213" y="0"/>
                    <a:pt x="179" y="0"/>
                    <a:pt x="145" y="0"/>
                  </a:cubicBezTo>
                  <a:lnTo>
                    <a:pt x="111" y="0"/>
                  </a:lnTo>
                  <a:cubicBezTo>
                    <a:pt x="0" y="68"/>
                    <a:pt x="34" y="213"/>
                    <a:pt x="0" y="281"/>
                  </a:cubicBezTo>
                  <a:cubicBezTo>
                    <a:pt x="0" y="323"/>
                    <a:pt x="34" y="323"/>
                    <a:pt x="34"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6325865" y="4780534"/>
              <a:ext cx="7244" cy="18228"/>
            </a:xfrm>
            <a:custGeom>
              <a:avLst/>
              <a:gdLst/>
              <a:ahLst/>
              <a:cxnLst/>
              <a:rect l="l" t="t" r="r" b="b"/>
              <a:pathLst>
                <a:path w="213" h="536" extrusionOk="0">
                  <a:moveTo>
                    <a:pt x="77" y="493"/>
                  </a:moveTo>
                  <a:cubicBezTo>
                    <a:pt x="111" y="536"/>
                    <a:pt x="111" y="493"/>
                    <a:pt x="111" y="459"/>
                  </a:cubicBezTo>
                  <a:cubicBezTo>
                    <a:pt x="111" y="391"/>
                    <a:pt x="111" y="323"/>
                    <a:pt x="145" y="247"/>
                  </a:cubicBezTo>
                  <a:cubicBezTo>
                    <a:pt x="179" y="179"/>
                    <a:pt x="213" y="111"/>
                    <a:pt x="179" y="35"/>
                  </a:cubicBezTo>
                  <a:cubicBezTo>
                    <a:pt x="179" y="35"/>
                    <a:pt x="179" y="1"/>
                    <a:pt x="145" y="1"/>
                  </a:cubicBezTo>
                  <a:lnTo>
                    <a:pt x="111" y="1"/>
                  </a:lnTo>
                  <a:cubicBezTo>
                    <a:pt x="43" y="35"/>
                    <a:pt x="0" y="179"/>
                    <a:pt x="0" y="247"/>
                  </a:cubicBezTo>
                  <a:cubicBezTo>
                    <a:pt x="0" y="323"/>
                    <a:pt x="0" y="425"/>
                    <a:pt x="43" y="4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6317499" y="4642158"/>
              <a:ext cx="6087" cy="15643"/>
            </a:xfrm>
            <a:custGeom>
              <a:avLst/>
              <a:gdLst/>
              <a:ahLst/>
              <a:cxnLst/>
              <a:rect l="l" t="t" r="r" b="b"/>
              <a:pathLst>
                <a:path w="179" h="460" extrusionOk="0">
                  <a:moveTo>
                    <a:pt x="111" y="459"/>
                  </a:moveTo>
                  <a:lnTo>
                    <a:pt x="111" y="459"/>
                  </a:lnTo>
                  <a:cubicBezTo>
                    <a:pt x="178" y="391"/>
                    <a:pt x="178" y="315"/>
                    <a:pt x="178" y="213"/>
                  </a:cubicBezTo>
                  <a:cubicBezTo>
                    <a:pt x="178" y="145"/>
                    <a:pt x="178" y="68"/>
                    <a:pt x="77" y="1"/>
                  </a:cubicBezTo>
                  <a:lnTo>
                    <a:pt x="77" y="1"/>
                  </a:lnTo>
                  <a:cubicBezTo>
                    <a:pt x="77" y="1"/>
                    <a:pt x="34" y="1"/>
                    <a:pt x="34" y="35"/>
                  </a:cubicBezTo>
                  <a:cubicBezTo>
                    <a:pt x="0" y="68"/>
                    <a:pt x="34" y="145"/>
                    <a:pt x="34" y="213"/>
                  </a:cubicBezTo>
                  <a:cubicBezTo>
                    <a:pt x="34" y="281"/>
                    <a:pt x="34" y="357"/>
                    <a:pt x="77" y="425"/>
                  </a:cubicBezTo>
                  <a:cubicBezTo>
                    <a:pt x="77" y="425"/>
                    <a:pt x="77" y="459"/>
                    <a:pt x="111"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6283968" y="4643314"/>
              <a:ext cx="7278" cy="15643"/>
            </a:xfrm>
            <a:custGeom>
              <a:avLst/>
              <a:gdLst/>
              <a:ahLst/>
              <a:cxnLst/>
              <a:rect l="l" t="t" r="r" b="b"/>
              <a:pathLst>
                <a:path w="214" h="460" extrusionOk="0">
                  <a:moveTo>
                    <a:pt x="69" y="459"/>
                  </a:moveTo>
                  <a:cubicBezTo>
                    <a:pt x="103" y="459"/>
                    <a:pt x="137" y="459"/>
                    <a:pt x="137" y="425"/>
                  </a:cubicBezTo>
                  <a:cubicBezTo>
                    <a:pt x="137" y="357"/>
                    <a:pt x="171" y="281"/>
                    <a:pt x="171" y="213"/>
                  </a:cubicBezTo>
                  <a:cubicBezTo>
                    <a:pt x="171" y="145"/>
                    <a:pt x="213" y="68"/>
                    <a:pt x="137" y="1"/>
                  </a:cubicBezTo>
                  <a:lnTo>
                    <a:pt x="103" y="1"/>
                  </a:lnTo>
                  <a:lnTo>
                    <a:pt x="35" y="1"/>
                  </a:lnTo>
                  <a:cubicBezTo>
                    <a:pt x="1" y="68"/>
                    <a:pt x="1" y="145"/>
                    <a:pt x="1" y="179"/>
                  </a:cubicBezTo>
                  <a:cubicBezTo>
                    <a:pt x="35" y="247"/>
                    <a:pt x="35" y="323"/>
                    <a:pt x="35" y="391"/>
                  </a:cubicBezTo>
                  <a:cubicBezTo>
                    <a:pt x="35" y="425"/>
                    <a:pt x="35" y="459"/>
                    <a:pt x="69" y="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a:off x="6300733" y="4608354"/>
              <a:ext cx="6087" cy="17072"/>
            </a:xfrm>
            <a:custGeom>
              <a:avLst/>
              <a:gdLst/>
              <a:ahLst/>
              <a:cxnLst/>
              <a:rect l="l" t="t" r="r" b="b"/>
              <a:pathLst>
                <a:path w="179" h="502" extrusionOk="0">
                  <a:moveTo>
                    <a:pt x="68" y="502"/>
                  </a:moveTo>
                  <a:cubicBezTo>
                    <a:pt x="68" y="502"/>
                    <a:pt x="102" y="502"/>
                    <a:pt x="102" y="459"/>
                  </a:cubicBezTo>
                  <a:cubicBezTo>
                    <a:pt x="102" y="391"/>
                    <a:pt x="145" y="323"/>
                    <a:pt x="145" y="247"/>
                  </a:cubicBezTo>
                  <a:cubicBezTo>
                    <a:pt x="145" y="213"/>
                    <a:pt x="179" y="111"/>
                    <a:pt x="179" y="77"/>
                  </a:cubicBezTo>
                  <a:cubicBezTo>
                    <a:pt x="145" y="35"/>
                    <a:pt x="145" y="1"/>
                    <a:pt x="102" y="1"/>
                  </a:cubicBezTo>
                  <a:cubicBezTo>
                    <a:pt x="68" y="1"/>
                    <a:pt x="68" y="1"/>
                    <a:pt x="34" y="35"/>
                  </a:cubicBezTo>
                  <a:cubicBezTo>
                    <a:pt x="0" y="77"/>
                    <a:pt x="0" y="179"/>
                    <a:pt x="0" y="247"/>
                  </a:cubicBezTo>
                  <a:cubicBezTo>
                    <a:pt x="0" y="323"/>
                    <a:pt x="0" y="391"/>
                    <a:pt x="34" y="459"/>
                  </a:cubicBezTo>
                  <a:cubicBezTo>
                    <a:pt x="34" y="459"/>
                    <a:pt x="34" y="502"/>
                    <a:pt x="68" y="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6263461" y="4622808"/>
              <a:ext cx="8400" cy="20541"/>
            </a:xfrm>
            <a:custGeom>
              <a:avLst/>
              <a:gdLst/>
              <a:ahLst/>
              <a:cxnLst/>
              <a:rect l="l" t="t" r="r" b="b"/>
              <a:pathLst>
                <a:path w="247" h="604" extrusionOk="0">
                  <a:moveTo>
                    <a:pt x="68" y="570"/>
                  </a:moveTo>
                  <a:cubicBezTo>
                    <a:pt x="102" y="604"/>
                    <a:pt x="102" y="570"/>
                    <a:pt x="136" y="536"/>
                  </a:cubicBezTo>
                  <a:cubicBezTo>
                    <a:pt x="136" y="459"/>
                    <a:pt x="136" y="357"/>
                    <a:pt x="179" y="247"/>
                  </a:cubicBezTo>
                  <a:cubicBezTo>
                    <a:pt x="213" y="179"/>
                    <a:pt x="247" y="111"/>
                    <a:pt x="213" y="34"/>
                  </a:cubicBezTo>
                  <a:cubicBezTo>
                    <a:pt x="213" y="0"/>
                    <a:pt x="213" y="0"/>
                    <a:pt x="179" y="0"/>
                  </a:cubicBezTo>
                  <a:lnTo>
                    <a:pt x="136" y="0"/>
                  </a:lnTo>
                  <a:cubicBezTo>
                    <a:pt x="35" y="34"/>
                    <a:pt x="35" y="145"/>
                    <a:pt x="35" y="247"/>
                  </a:cubicBezTo>
                  <a:cubicBezTo>
                    <a:pt x="1" y="357"/>
                    <a:pt x="35" y="425"/>
                    <a:pt x="35" y="536"/>
                  </a:cubicBezTo>
                  <a:cubicBezTo>
                    <a:pt x="35" y="570"/>
                    <a:pt x="35" y="570"/>
                    <a:pt x="68" y="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6235745" y="4628861"/>
              <a:ext cx="8400" cy="18228"/>
            </a:xfrm>
            <a:custGeom>
              <a:avLst/>
              <a:gdLst/>
              <a:ahLst/>
              <a:cxnLst/>
              <a:rect l="l" t="t" r="r" b="b"/>
              <a:pathLst>
                <a:path w="247" h="536" extrusionOk="0">
                  <a:moveTo>
                    <a:pt x="34" y="536"/>
                  </a:moveTo>
                  <a:lnTo>
                    <a:pt x="102" y="536"/>
                  </a:lnTo>
                  <a:cubicBezTo>
                    <a:pt x="144" y="358"/>
                    <a:pt x="246" y="213"/>
                    <a:pt x="212" y="35"/>
                  </a:cubicBezTo>
                  <a:cubicBezTo>
                    <a:pt x="178" y="1"/>
                    <a:pt x="178" y="1"/>
                    <a:pt x="144" y="1"/>
                  </a:cubicBezTo>
                  <a:lnTo>
                    <a:pt x="102" y="1"/>
                  </a:lnTo>
                  <a:cubicBezTo>
                    <a:pt x="0" y="145"/>
                    <a:pt x="0" y="324"/>
                    <a:pt x="0" y="493"/>
                  </a:cubicBezTo>
                  <a:cubicBezTo>
                    <a:pt x="0" y="536"/>
                    <a:pt x="0" y="536"/>
                    <a:pt x="34" y="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6287436" y="4587848"/>
              <a:ext cx="8400" cy="15916"/>
            </a:xfrm>
            <a:custGeom>
              <a:avLst/>
              <a:gdLst/>
              <a:ahLst/>
              <a:cxnLst/>
              <a:rect l="l" t="t" r="r" b="b"/>
              <a:pathLst>
                <a:path w="247" h="468" extrusionOk="0">
                  <a:moveTo>
                    <a:pt x="69" y="468"/>
                  </a:moveTo>
                  <a:cubicBezTo>
                    <a:pt x="111" y="468"/>
                    <a:pt x="145" y="468"/>
                    <a:pt x="145" y="425"/>
                  </a:cubicBezTo>
                  <a:cubicBezTo>
                    <a:pt x="145" y="323"/>
                    <a:pt x="179" y="213"/>
                    <a:pt x="247" y="111"/>
                  </a:cubicBezTo>
                  <a:cubicBezTo>
                    <a:pt x="247" y="77"/>
                    <a:pt x="213" y="43"/>
                    <a:pt x="179" y="1"/>
                  </a:cubicBezTo>
                  <a:cubicBezTo>
                    <a:pt x="145" y="1"/>
                    <a:pt x="111" y="1"/>
                    <a:pt x="69" y="43"/>
                  </a:cubicBezTo>
                  <a:cubicBezTo>
                    <a:pt x="1" y="145"/>
                    <a:pt x="1" y="289"/>
                    <a:pt x="35" y="425"/>
                  </a:cubicBezTo>
                  <a:cubicBezTo>
                    <a:pt x="35" y="425"/>
                    <a:pt x="35" y="468"/>
                    <a:pt x="69"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6259720" y="4593901"/>
              <a:ext cx="8400" cy="14487"/>
            </a:xfrm>
            <a:custGeom>
              <a:avLst/>
              <a:gdLst/>
              <a:ahLst/>
              <a:cxnLst/>
              <a:rect l="l" t="t" r="r" b="b"/>
              <a:pathLst>
                <a:path w="247" h="426" extrusionOk="0">
                  <a:moveTo>
                    <a:pt x="77" y="426"/>
                  </a:moveTo>
                  <a:lnTo>
                    <a:pt x="111" y="426"/>
                  </a:lnTo>
                  <a:cubicBezTo>
                    <a:pt x="145" y="358"/>
                    <a:pt x="178" y="290"/>
                    <a:pt x="212" y="213"/>
                  </a:cubicBezTo>
                  <a:cubicBezTo>
                    <a:pt x="212" y="145"/>
                    <a:pt x="246" y="111"/>
                    <a:pt x="212" y="35"/>
                  </a:cubicBezTo>
                  <a:cubicBezTo>
                    <a:pt x="212" y="1"/>
                    <a:pt x="212" y="1"/>
                    <a:pt x="178" y="1"/>
                  </a:cubicBezTo>
                  <a:lnTo>
                    <a:pt x="145" y="1"/>
                  </a:lnTo>
                  <a:cubicBezTo>
                    <a:pt x="34" y="77"/>
                    <a:pt x="34" y="247"/>
                    <a:pt x="0" y="392"/>
                  </a:cubicBezTo>
                  <a:cubicBezTo>
                    <a:pt x="0" y="426"/>
                    <a:pt x="34" y="426"/>
                    <a:pt x="77" y="4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6291211" y="4553194"/>
              <a:ext cx="9556" cy="20234"/>
            </a:xfrm>
            <a:custGeom>
              <a:avLst/>
              <a:gdLst/>
              <a:ahLst/>
              <a:cxnLst/>
              <a:rect l="l" t="t" r="r" b="b"/>
              <a:pathLst>
                <a:path w="281" h="595" extrusionOk="0">
                  <a:moveTo>
                    <a:pt x="68" y="561"/>
                  </a:moveTo>
                  <a:cubicBezTo>
                    <a:pt x="68" y="595"/>
                    <a:pt x="102" y="561"/>
                    <a:pt x="102" y="561"/>
                  </a:cubicBezTo>
                  <a:cubicBezTo>
                    <a:pt x="136" y="493"/>
                    <a:pt x="170" y="382"/>
                    <a:pt x="212" y="314"/>
                  </a:cubicBezTo>
                  <a:cubicBezTo>
                    <a:pt x="246" y="212"/>
                    <a:pt x="280" y="136"/>
                    <a:pt x="280" y="34"/>
                  </a:cubicBezTo>
                  <a:cubicBezTo>
                    <a:pt x="280" y="0"/>
                    <a:pt x="246" y="0"/>
                    <a:pt x="212" y="0"/>
                  </a:cubicBezTo>
                  <a:lnTo>
                    <a:pt x="136" y="0"/>
                  </a:lnTo>
                  <a:cubicBezTo>
                    <a:pt x="68" y="68"/>
                    <a:pt x="68" y="170"/>
                    <a:pt x="68" y="280"/>
                  </a:cubicBezTo>
                  <a:cubicBezTo>
                    <a:pt x="34" y="348"/>
                    <a:pt x="0" y="459"/>
                    <a:pt x="34"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6235745" y="4489328"/>
              <a:ext cx="123957" cy="51759"/>
            </a:xfrm>
            <a:custGeom>
              <a:avLst/>
              <a:gdLst/>
              <a:ahLst/>
              <a:cxnLst/>
              <a:rect l="l" t="t" r="r" b="b"/>
              <a:pathLst>
                <a:path w="3645" h="1522" extrusionOk="0">
                  <a:moveTo>
                    <a:pt x="2548" y="1453"/>
                  </a:moveTo>
                  <a:cubicBezTo>
                    <a:pt x="2939" y="1521"/>
                    <a:pt x="3330" y="1521"/>
                    <a:pt x="3644" y="1453"/>
                  </a:cubicBezTo>
                  <a:cubicBezTo>
                    <a:pt x="3500" y="1343"/>
                    <a:pt x="3364" y="1275"/>
                    <a:pt x="3254" y="1165"/>
                  </a:cubicBezTo>
                  <a:cubicBezTo>
                    <a:pt x="2939" y="952"/>
                    <a:pt x="2582" y="740"/>
                    <a:pt x="2226" y="561"/>
                  </a:cubicBezTo>
                  <a:cubicBezTo>
                    <a:pt x="2158" y="561"/>
                    <a:pt x="2124" y="527"/>
                    <a:pt x="2090" y="527"/>
                  </a:cubicBezTo>
                  <a:cubicBezTo>
                    <a:pt x="1801" y="392"/>
                    <a:pt x="1521" y="281"/>
                    <a:pt x="1274" y="213"/>
                  </a:cubicBezTo>
                  <a:cubicBezTo>
                    <a:pt x="1096" y="179"/>
                    <a:pt x="917" y="103"/>
                    <a:pt x="705" y="103"/>
                  </a:cubicBezTo>
                  <a:cubicBezTo>
                    <a:pt x="493" y="35"/>
                    <a:pt x="246" y="35"/>
                    <a:pt x="0" y="1"/>
                  </a:cubicBezTo>
                  <a:cubicBezTo>
                    <a:pt x="951" y="918"/>
                    <a:pt x="1801" y="1309"/>
                    <a:pt x="2548" y="14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7522453" y="3209864"/>
              <a:ext cx="715008" cy="602919"/>
            </a:xfrm>
            <a:custGeom>
              <a:avLst/>
              <a:gdLst/>
              <a:ahLst/>
              <a:cxnLst/>
              <a:rect l="l" t="t" r="r" b="b"/>
              <a:pathLst>
                <a:path w="21025" h="17729" extrusionOk="0">
                  <a:moveTo>
                    <a:pt x="7645" y="17729"/>
                  </a:moveTo>
                  <a:cubicBezTo>
                    <a:pt x="8317" y="17729"/>
                    <a:pt x="9132" y="17661"/>
                    <a:pt x="10050" y="17550"/>
                  </a:cubicBezTo>
                  <a:cubicBezTo>
                    <a:pt x="21025" y="15996"/>
                    <a:pt x="16956" y="9871"/>
                    <a:pt x="15045" y="3857"/>
                  </a:cubicBezTo>
                  <a:cubicBezTo>
                    <a:pt x="14017" y="739"/>
                    <a:pt x="11859" y="0"/>
                    <a:pt x="10016" y="0"/>
                  </a:cubicBezTo>
                  <a:cubicBezTo>
                    <a:pt x="8351" y="0"/>
                    <a:pt x="6940" y="595"/>
                    <a:pt x="6940" y="595"/>
                  </a:cubicBezTo>
                  <a:lnTo>
                    <a:pt x="4851" y="10687"/>
                  </a:lnTo>
                  <a:cubicBezTo>
                    <a:pt x="4851" y="10687"/>
                    <a:pt x="0" y="17729"/>
                    <a:pt x="7645" y="177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7888475" y="3697191"/>
              <a:ext cx="92738" cy="56656"/>
            </a:xfrm>
            <a:custGeom>
              <a:avLst/>
              <a:gdLst/>
              <a:ahLst/>
              <a:cxnLst/>
              <a:rect l="l" t="t" r="r" b="b"/>
              <a:pathLst>
                <a:path w="2727" h="1666" extrusionOk="0">
                  <a:moveTo>
                    <a:pt x="2617" y="1666"/>
                  </a:moveTo>
                  <a:cubicBezTo>
                    <a:pt x="2650" y="1666"/>
                    <a:pt x="2727" y="1598"/>
                    <a:pt x="2650" y="1555"/>
                  </a:cubicBezTo>
                  <a:cubicBezTo>
                    <a:pt x="2302" y="1241"/>
                    <a:pt x="1877" y="995"/>
                    <a:pt x="1453" y="706"/>
                  </a:cubicBezTo>
                  <a:cubicBezTo>
                    <a:pt x="1062" y="460"/>
                    <a:pt x="637" y="179"/>
                    <a:pt x="178" y="1"/>
                  </a:cubicBezTo>
                  <a:lnTo>
                    <a:pt x="136" y="1"/>
                  </a:lnTo>
                  <a:cubicBezTo>
                    <a:pt x="34" y="1"/>
                    <a:pt x="0" y="145"/>
                    <a:pt x="68" y="213"/>
                  </a:cubicBezTo>
                  <a:cubicBezTo>
                    <a:pt x="459" y="494"/>
                    <a:pt x="918" y="672"/>
                    <a:pt x="1342" y="918"/>
                  </a:cubicBezTo>
                  <a:cubicBezTo>
                    <a:pt x="1767" y="1173"/>
                    <a:pt x="2158" y="1420"/>
                    <a:pt x="2583" y="16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a:off x="7916191" y="3675529"/>
              <a:ext cx="110694" cy="48291"/>
            </a:xfrm>
            <a:custGeom>
              <a:avLst/>
              <a:gdLst/>
              <a:ahLst/>
              <a:cxnLst/>
              <a:rect l="l" t="t" r="r" b="b"/>
              <a:pathLst>
                <a:path w="3255" h="1420" extrusionOk="0">
                  <a:moveTo>
                    <a:pt x="3186" y="1419"/>
                  </a:moveTo>
                  <a:lnTo>
                    <a:pt x="3220" y="1419"/>
                  </a:lnTo>
                  <a:lnTo>
                    <a:pt x="3254" y="1385"/>
                  </a:lnTo>
                  <a:lnTo>
                    <a:pt x="3254" y="1309"/>
                  </a:lnTo>
                  <a:cubicBezTo>
                    <a:pt x="3144" y="1173"/>
                    <a:pt x="2931" y="1097"/>
                    <a:pt x="2761" y="1029"/>
                  </a:cubicBezTo>
                  <a:cubicBezTo>
                    <a:pt x="2473" y="850"/>
                    <a:pt x="2192" y="748"/>
                    <a:pt x="1869" y="604"/>
                  </a:cubicBezTo>
                  <a:cubicBezTo>
                    <a:pt x="1343" y="392"/>
                    <a:pt x="740" y="145"/>
                    <a:pt x="171" y="1"/>
                  </a:cubicBezTo>
                  <a:lnTo>
                    <a:pt x="137" y="1"/>
                  </a:lnTo>
                  <a:cubicBezTo>
                    <a:pt x="1" y="1"/>
                    <a:pt x="1" y="179"/>
                    <a:pt x="103" y="213"/>
                  </a:cubicBezTo>
                  <a:cubicBezTo>
                    <a:pt x="561" y="426"/>
                    <a:pt x="1096" y="536"/>
                    <a:pt x="1555" y="706"/>
                  </a:cubicBezTo>
                  <a:cubicBezTo>
                    <a:pt x="1700" y="782"/>
                    <a:pt x="3144" y="1275"/>
                    <a:pt x="3144" y="1385"/>
                  </a:cubicBezTo>
                  <a:cubicBezTo>
                    <a:pt x="3110" y="1419"/>
                    <a:pt x="3144" y="1419"/>
                    <a:pt x="3186" y="14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7964142" y="3638256"/>
              <a:ext cx="118210" cy="33837"/>
            </a:xfrm>
            <a:custGeom>
              <a:avLst/>
              <a:gdLst/>
              <a:ahLst/>
              <a:cxnLst/>
              <a:rect l="l" t="t" r="r" b="b"/>
              <a:pathLst>
                <a:path w="3476" h="995" extrusionOk="0">
                  <a:moveTo>
                    <a:pt x="3399" y="995"/>
                  </a:moveTo>
                  <a:cubicBezTo>
                    <a:pt x="3475" y="995"/>
                    <a:pt x="3475" y="884"/>
                    <a:pt x="3433" y="884"/>
                  </a:cubicBezTo>
                  <a:cubicBezTo>
                    <a:pt x="2371" y="494"/>
                    <a:pt x="1275" y="247"/>
                    <a:pt x="179" y="1"/>
                  </a:cubicBezTo>
                  <a:lnTo>
                    <a:pt x="145" y="1"/>
                  </a:lnTo>
                  <a:cubicBezTo>
                    <a:pt x="35" y="1"/>
                    <a:pt x="1" y="179"/>
                    <a:pt x="145" y="213"/>
                  </a:cubicBezTo>
                  <a:cubicBezTo>
                    <a:pt x="1207" y="460"/>
                    <a:pt x="2303" y="782"/>
                    <a:pt x="3399" y="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8005189" y="3599862"/>
              <a:ext cx="85529" cy="10712"/>
            </a:xfrm>
            <a:custGeom>
              <a:avLst/>
              <a:gdLst/>
              <a:ahLst/>
              <a:cxnLst/>
              <a:rect l="l" t="t" r="r" b="b"/>
              <a:pathLst>
                <a:path w="2515" h="315" extrusionOk="0">
                  <a:moveTo>
                    <a:pt x="1801" y="314"/>
                  </a:moveTo>
                  <a:cubicBezTo>
                    <a:pt x="2013" y="314"/>
                    <a:pt x="2226" y="314"/>
                    <a:pt x="2438" y="280"/>
                  </a:cubicBezTo>
                  <a:cubicBezTo>
                    <a:pt x="2481" y="280"/>
                    <a:pt x="2515" y="213"/>
                    <a:pt x="2438" y="213"/>
                  </a:cubicBezTo>
                  <a:cubicBezTo>
                    <a:pt x="1767" y="34"/>
                    <a:pt x="951" y="0"/>
                    <a:pt x="246" y="0"/>
                  </a:cubicBezTo>
                  <a:lnTo>
                    <a:pt x="144" y="0"/>
                  </a:lnTo>
                  <a:cubicBezTo>
                    <a:pt x="34" y="0"/>
                    <a:pt x="0" y="170"/>
                    <a:pt x="102" y="170"/>
                  </a:cubicBezTo>
                  <a:cubicBezTo>
                    <a:pt x="637" y="246"/>
                    <a:pt x="1240" y="314"/>
                    <a:pt x="1801" y="3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8019608" y="3558815"/>
              <a:ext cx="56656" cy="8434"/>
            </a:xfrm>
            <a:custGeom>
              <a:avLst/>
              <a:gdLst/>
              <a:ahLst/>
              <a:cxnLst/>
              <a:rect l="l" t="t" r="r" b="b"/>
              <a:pathLst>
                <a:path w="1666" h="248" extrusionOk="0">
                  <a:moveTo>
                    <a:pt x="213" y="247"/>
                  </a:moveTo>
                  <a:cubicBezTo>
                    <a:pt x="459" y="247"/>
                    <a:pt x="672" y="213"/>
                    <a:pt x="918" y="213"/>
                  </a:cubicBezTo>
                  <a:cubicBezTo>
                    <a:pt x="1131" y="179"/>
                    <a:pt x="1377" y="213"/>
                    <a:pt x="1589" y="145"/>
                  </a:cubicBezTo>
                  <a:cubicBezTo>
                    <a:pt x="1666" y="145"/>
                    <a:pt x="1666" y="69"/>
                    <a:pt x="1589" y="69"/>
                  </a:cubicBezTo>
                  <a:cubicBezTo>
                    <a:pt x="1453" y="1"/>
                    <a:pt x="1309" y="1"/>
                    <a:pt x="1131" y="1"/>
                  </a:cubicBezTo>
                  <a:lnTo>
                    <a:pt x="850" y="1"/>
                  </a:lnTo>
                  <a:cubicBezTo>
                    <a:pt x="604" y="1"/>
                    <a:pt x="315" y="1"/>
                    <a:pt x="69" y="103"/>
                  </a:cubicBezTo>
                  <a:cubicBezTo>
                    <a:pt x="1" y="145"/>
                    <a:pt x="1" y="247"/>
                    <a:pt x="103" y="2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8026852" y="3510592"/>
              <a:ext cx="37272" cy="6087"/>
            </a:xfrm>
            <a:custGeom>
              <a:avLst/>
              <a:gdLst/>
              <a:ahLst/>
              <a:cxnLst/>
              <a:rect l="l" t="t" r="r" b="b"/>
              <a:pathLst>
                <a:path w="1096" h="179" extrusionOk="0">
                  <a:moveTo>
                    <a:pt x="280" y="179"/>
                  </a:moveTo>
                  <a:cubicBezTo>
                    <a:pt x="527" y="179"/>
                    <a:pt x="816" y="111"/>
                    <a:pt x="1062" y="77"/>
                  </a:cubicBezTo>
                  <a:cubicBezTo>
                    <a:pt x="1096" y="77"/>
                    <a:pt x="1062" y="0"/>
                    <a:pt x="1028" y="0"/>
                  </a:cubicBezTo>
                  <a:lnTo>
                    <a:pt x="1028" y="0"/>
                  </a:lnTo>
                  <a:lnTo>
                    <a:pt x="637" y="0"/>
                  </a:lnTo>
                  <a:lnTo>
                    <a:pt x="493" y="0"/>
                  </a:lnTo>
                  <a:cubicBezTo>
                    <a:pt x="357" y="0"/>
                    <a:pt x="213" y="0"/>
                    <a:pt x="102" y="34"/>
                  </a:cubicBezTo>
                  <a:cubicBezTo>
                    <a:pt x="0" y="34"/>
                    <a:pt x="0" y="145"/>
                    <a:pt x="102" y="145"/>
                  </a:cubicBezTo>
                  <a:cubicBezTo>
                    <a:pt x="145" y="179"/>
                    <a:pt x="213" y="179"/>
                    <a:pt x="280" y="1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8007468" y="3462642"/>
              <a:ext cx="42237" cy="13025"/>
            </a:xfrm>
            <a:custGeom>
              <a:avLst/>
              <a:gdLst/>
              <a:ahLst/>
              <a:cxnLst/>
              <a:rect l="l" t="t" r="r" b="b"/>
              <a:pathLst>
                <a:path w="1242" h="383" extrusionOk="0">
                  <a:moveTo>
                    <a:pt x="77" y="382"/>
                  </a:moveTo>
                  <a:lnTo>
                    <a:pt x="77" y="382"/>
                  </a:lnTo>
                  <a:cubicBezTo>
                    <a:pt x="247" y="382"/>
                    <a:pt x="426" y="280"/>
                    <a:pt x="604" y="246"/>
                  </a:cubicBezTo>
                  <a:cubicBezTo>
                    <a:pt x="783" y="170"/>
                    <a:pt x="995" y="136"/>
                    <a:pt x="1207" y="68"/>
                  </a:cubicBezTo>
                  <a:cubicBezTo>
                    <a:pt x="1241" y="68"/>
                    <a:pt x="1241" y="0"/>
                    <a:pt x="1173" y="0"/>
                  </a:cubicBezTo>
                  <a:lnTo>
                    <a:pt x="1173" y="0"/>
                  </a:lnTo>
                  <a:cubicBezTo>
                    <a:pt x="816" y="34"/>
                    <a:pt x="358" y="102"/>
                    <a:pt x="35" y="314"/>
                  </a:cubicBezTo>
                  <a:cubicBezTo>
                    <a:pt x="1" y="314"/>
                    <a:pt x="1" y="382"/>
                    <a:pt x="77" y="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7997946" y="3414385"/>
              <a:ext cx="37306" cy="16800"/>
            </a:xfrm>
            <a:custGeom>
              <a:avLst/>
              <a:gdLst/>
              <a:ahLst/>
              <a:cxnLst/>
              <a:rect l="l" t="t" r="r" b="b"/>
              <a:pathLst>
                <a:path w="1097" h="494" extrusionOk="0">
                  <a:moveTo>
                    <a:pt x="145" y="493"/>
                  </a:moveTo>
                  <a:cubicBezTo>
                    <a:pt x="281" y="493"/>
                    <a:pt x="459" y="391"/>
                    <a:pt x="604" y="315"/>
                  </a:cubicBezTo>
                  <a:cubicBezTo>
                    <a:pt x="706" y="281"/>
                    <a:pt x="918" y="145"/>
                    <a:pt x="1063" y="145"/>
                  </a:cubicBezTo>
                  <a:cubicBezTo>
                    <a:pt x="1063" y="145"/>
                    <a:pt x="1096" y="145"/>
                    <a:pt x="1096" y="102"/>
                  </a:cubicBezTo>
                  <a:lnTo>
                    <a:pt x="1096" y="102"/>
                  </a:lnTo>
                  <a:cubicBezTo>
                    <a:pt x="1096" y="68"/>
                    <a:pt x="1096" y="34"/>
                    <a:pt x="1063" y="0"/>
                  </a:cubicBezTo>
                  <a:lnTo>
                    <a:pt x="995" y="0"/>
                  </a:lnTo>
                  <a:cubicBezTo>
                    <a:pt x="850" y="0"/>
                    <a:pt x="672" y="102"/>
                    <a:pt x="570" y="145"/>
                  </a:cubicBezTo>
                  <a:cubicBezTo>
                    <a:pt x="391" y="213"/>
                    <a:pt x="179" y="247"/>
                    <a:pt x="35" y="391"/>
                  </a:cubicBezTo>
                  <a:cubicBezTo>
                    <a:pt x="1" y="425"/>
                    <a:pt x="35" y="459"/>
                    <a:pt x="103" y="4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7978595" y="3366128"/>
              <a:ext cx="49447" cy="24315"/>
            </a:xfrm>
            <a:custGeom>
              <a:avLst/>
              <a:gdLst/>
              <a:ahLst/>
              <a:cxnLst/>
              <a:rect l="l" t="t" r="r" b="b"/>
              <a:pathLst>
                <a:path w="1454" h="715" extrusionOk="0">
                  <a:moveTo>
                    <a:pt x="111" y="714"/>
                  </a:moveTo>
                  <a:lnTo>
                    <a:pt x="111" y="714"/>
                  </a:lnTo>
                  <a:cubicBezTo>
                    <a:pt x="323" y="672"/>
                    <a:pt x="536" y="536"/>
                    <a:pt x="748" y="426"/>
                  </a:cubicBezTo>
                  <a:cubicBezTo>
                    <a:pt x="960" y="324"/>
                    <a:pt x="1173" y="213"/>
                    <a:pt x="1419" y="111"/>
                  </a:cubicBezTo>
                  <a:cubicBezTo>
                    <a:pt x="1453" y="77"/>
                    <a:pt x="1419" y="1"/>
                    <a:pt x="1385" y="1"/>
                  </a:cubicBezTo>
                  <a:lnTo>
                    <a:pt x="1385" y="35"/>
                  </a:lnTo>
                  <a:cubicBezTo>
                    <a:pt x="1139" y="111"/>
                    <a:pt x="926" y="179"/>
                    <a:pt x="714" y="290"/>
                  </a:cubicBezTo>
                  <a:cubicBezTo>
                    <a:pt x="502" y="392"/>
                    <a:pt x="247" y="460"/>
                    <a:pt x="34" y="604"/>
                  </a:cubicBezTo>
                  <a:cubicBezTo>
                    <a:pt x="0" y="638"/>
                    <a:pt x="77" y="714"/>
                    <a:pt x="111" y="7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7936426" y="3320490"/>
              <a:ext cx="61554" cy="32409"/>
            </a:xfrm>
            <a:custGeom>
              <a:avLst/>
              <a:gdLst/>
              <a:ahLst/>
              <a:cxnLst/>
              <a:rect l="l" t="t" r="r" b="b"/>
              <a:pathLst>
                <a:path w="1810" h="953" extrusionOk="0">
                  <a:moveTo>
                    <a:pt x="111" y="952"/>
                  </a:moveTo>
                  <a:lnTo>
                    <a:pt x="111" y="952"/>
                  </a:lnTo>
                  <a:cubicBezTo>
                    <a:pt x="391" y="918"/>
                    <a:pt x="680" y="706"/>
                    <a:pt x="926" y="604"/>
                  </a:cubicBezTo>
                  <a:cubicBezTo>
                    <a:pt x="1207" y="425"/>
                    <a:pt x="1487" y="247"/>
                    <a:pt x="1776" y="103"/>
                  </a:cubicBezTo>
                  <a:cubicBezTo>
                    <a:pt x="1810" y="69"/>
                    <a:pt x="1776" y="1"/>
                    <a:pt x="1742" y="1"/>
                  </a:cubicBezTo>
                  <a:lnTo>
                    <a:pt x="1699" y="1"/>
                  </a:lnTo>
                  <a:cubicBezTo>
                    <a:pt x="1419" y="179"/>
                    <a:pt x="1139" y="315"/>
                    <a:pt x="850" y="459"/>
                  </a:cubicBezTo>
                  <a:cubicBezTo>
                    <a:pt x="603" y="604"/>
                    <a:pt x="289" y="672"/>
                    <a:pt x="77" y="850"/>
                  </a:cubicBezTo>
                  <a:cubicBezTo>
                    <a:pt x="0" y="884"/>
                    <a:pt x="77" y="952"/>
                    <a:pt x="111" y="9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7882388" y="3272234"/>
              <a:ext cx="85563" cy="53222"/>
            </a:xfrm>
            <a:custGeom>
              <a:avLst/>
              <a:gdLst/>
              <a:ahLst/>
              <a:cxnLst/>
              <a:rect l="l" t="t" r="r" b="b"/>
              <a:pathLst>
                <a:path w="2516" h="1565" extrusionOk="0">
                  <a:moveTo>
                    <a:pt x="145" y="1564"/>
                  </a:moveTo>
                  <a:lnTo>
                    <a:pt x="179" y="1564"/>
                  </a:lnTo>
                  <a:cubicBezTo>
                    <a:pt x="952" y="1139"/>
                    <a:pt x="1768" y="638"/>
                    <a:pt x="2481" y="111"/>
                  </a:cubicBezTo>
                  <a:cubicBezTo>
                    <a:pt x="2515" y="77"/>
                    <a:pt x="2481" y="1"/>
                    <a:pt x="2439" y="1"/>
                  </a:cubicBezTo>
                  <a:lnTo>
                    <a:pt x="2405" y="1"/>
                  </a:lnTo>
                  <a:cubicBezTo>
                    <a:pt x="1632" y="426"/>
                    <a:pt x="850" y="927"/>
                    <a:pt x="69" y="1386"/>
                  </a:cubicBezTo>
                  <a:cubicBezTo>
                    <a:pt x="1" y="1454"/>
                    <a:pt x="35" y="1564"/>
                    <a:pt x="145" y="15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7897997" y="3239893"/>
              <a:ext cx="30063" cy="21697"/>
            </a:xfrm>
            <a:custGeom>
              <a:avLst/>
              <a:gdLst/>
              <a:ahLst/>
              <a:cxnLst/>
              <a:rect l="l" t="t" r="r" b="b"/>
              <a:pathLst>
                <a:path w="884" h="638" extrusionOk="0">
                  <a:moveTo>
                    <a:pt x="68" y="638"/>
                  </a:moveTo>
                  <a:lnTo>
                    <a:pt x="111" y="604"/>
                  </a:lnTo>
                  <a:cubicBezTo>
                    <a:pt x="247" y="561"/>
                    <a:pt x="357" y="459"/>
                    <a:pt x="493" y="349"/>
                  </a:cubicBezTo>
                  <a:cubicBezTo>
                    <a:pt x="604" y="281"/>
                    <a:pt x="748" y="179"/>
                    <a:pt x="850" y="69"/>
                  </a:cubicBezTo>
                  <a:cubicBezTo>
                    <a:pt x="884" y="35"/>
                    <a:pt x="850" y="1"/>
                    <a:pt x="850" y="1"/>
                  </a:cubicBezTo>
                  <a:lnTo>
                    <a:pt x="816" y="1"/>
                  </a:lnTo>
                  <a:cubicBezTo>
                    <a:pt x="672" y="35"/>
                    <a:pt x="536" y="136"/>
                    <a:pt x="391" y="247"/>
                  </a:cubicBezTo>
                  <a:cubicBezTo>
                    <a:pt x="247" y="315"/>
                    <a:pt x="111" y="391"/>
                    <a:pt x="34" y="527"/>
                  </a:cubicBezTo>
                  <a:cubicBezTo>
                    <a:pt x="0" y="561"/>
                    <a:pt x="34" y="638"/>
                    <a:pt x="68" y="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6997513" y="2953311"/>
              <a:ext cx="910041" cy="422679"/>
            </a:xfrm>
            <a:custGeom>
              <a:avLst/>
              <a:gdLst/>
              <a:ahLst/>
              <a:cxnLst/>
              <a:rect l="l" t="t" r="r" b="b"/>
              <a:pathLst>
                <a:path w="26760" h="12429" extrusionOk="0">
                  <a:moveTo>
                    <a:pt x="17313" y="12429"/>
                  </a:moveTo>
                  <a:cubicBezTo>
                    <a:pt x="20142" y="12429"/>
                    <a:pt x="22623" y="11537"/>
                    <a:pt x="23829" y="8886"/>
                  </a:cubicBezTo>
                  <a:cubicBezTo>
                    <a:pt x="26760" y="2405"/>
                    <a:pt x="21629" y="247"/>
                    <a:pt x="16991" y="247"/>
                  </a:cubicBezTo>
                  <a:cubicBezTo>
                    <a:pt x="15759" y="247"/>
                    <a:pt x="14553" y="425"/>
                    <a:pt x="13559" y="672"/>
                  </a:cubicBezTo>
                  <a:cubicBezTo>
                    <a:pt x="12820" y="850"/>
                    <a:pt x="12149" y="918"/>
                    <a:pt x="11469" y="918"/>
                  </a:cubicBezTo>
                  <a:cubicBezTo>
                    <a:pt x="10271" y="918"/>
                    <a:pt x="9175" y="706"/>
                    <a:pt x="8148" y="459"/>
                  </a:cubicBezTo>
                  <a:cubicBezTo>
                    <a:pt x="7154" y="247"/>
                    <a:pt x="6202" y="1"/>
                    <a:pt x="5353" y="1"/>
                  </a:cubicBezTo>
                  <a:cubicBezTo>
                    <a:pt x="4359" y="1"/>
                    <a:pt x="3475" y="281"/>
                    <a:pt x="2660" y="1275"/>
                  </a:cubicBezTo>
                  <a:cubicBezTo>
                    <a:pt x="1" y="4359"/>
                    <a:pt x="4325" y="8606"/>
                    <a:pt x="4325" y="8606"/>
                  </a:cubicBezTo>
                  <a:cubicBezTo>
                    <a:pt x="4325" y="8606"/>
                    <a:pt x="11511" y="12429"/>
                    <a:pt x="17313" y="124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7767987" y="3098932"/>
              <a:ext cx="25472" cy="19384"/>
            </a:xfrm>
            <a:custGeom>
              <a:avLst/>
              <a:gdLst/>
              <a:ahLst/>
              <a:cxnLst/>
              <a:rect l="l" t="t" r="r" b="b"/>
              <a:pathLst>
                <a:path w="749" h="570" extrusionOk="0">
                  <a:moveTo>
                    <a:pt x="69" y="569"/>
                  </a:moveTo>
                  <a:lnTo>
                    <a:pt x="69" y="569"/>
                  </a:lnTo>
                  <a:cubicBezTo>
                    <a:pt x="213" y="459"/>
                    <a:pt x="324" y="391"/>
                    <a:pt x="459" y="289"/>
                  </a:cubicBezTo>
                  <a:cubicBezTo>
                    <a:pt x="570" y="212"/>
                    <a:pt x="672" y="178"/>
                    <a:pt x="748" y="34"/>
                  </a:cubicBezTo>
                  <a:cubicBezTo>
                    <a:pt x="748" y="34"/>
                    <a:pt x="748" y="0"/>
                    <a:pt x="706" y="0"/>
                  </a:cubicBezTo>
                  <a:lnTo>
                    <a:pt x="706" y="0"/>
                  </a:lnTo>
                  <a:cubicBezTo>
                    <a:pt x="570" y="34"/>
                    <a:pt x="459" y="144"/>
                    <a:pt x="358" y="212"/>
                  </a:cubicBezTo>
                  <a:cubicBezTo>
                    <a:pt x="247" y="323"/>
                    <a:pt x="145" y="391"/>
                    <a:pt x="35" y="501"/>
                  </a:cubicBezTo>
                  <a:cubicBezTo>
                    <a:pt x="1" y="501"/>
                    <a:pt x="1" y="569"/>
                    <a:pt x="69" y="5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7741427" y="3071181"/>
              <a:ext cx="47100" cy="42203"/>
            </a:xfrm>
            <a:custGeom>
              <a:avLst/>
              <a:gdLst/>
              <a:ahLst/>
              <a:cxnLst/>
              <a:rect l="l" t="t" r="r" b="b"/>
              <a:pathLst>
                <a:path w="1385" h="1241" extrusionOk="0">
                  <a:moveTo>
                    <a:pt x="43" y="1241"/>
                  </a:moveTo>
                  <a:lnTo>
                    <a:pt x="77" y="1241"/>
                  </a:lnTo>
                  <a:cubicBezTo>
                    <a:pt x="289" y="1105"/>
                    <a:pt x="501" y="927"/>
                    <a:pt x="680" y="748"/>
                  </a:cubicBezTo>
                  <a:cubicBezTo>
                    <a:pt x="892" y="570"/>
                    <a:pt x="1139" y="391"/>
                    <a:pt x="1317" y="145"/>
                  </a:cubicBezTo>
                  <a:cubicBezTo>
                    <a:pt x="1385" y="111"/>
                    <a:pt x="1317" y="1"/>
                    <a:pt x="1274" y="1"/>
                  </a:cubicBezTo>
                  <a:cubicBezTo>
                    <a:pt x="1240" y="1"/>
                    <a:pt x="1240" y="1"/>
                    <a:pt x="1206" y="43"/>
                  </a:cubicBezTo>
                  <a:cubicBezTo>
                    <a:pt x="994" y="179"/>
                    <a:pt x="816" y="391"/>
                    <a:pt x="637" y="570"/>
                  </a:cubicBezTo>
                  <a:cubicBezTo>
                    <a:pt x="425" y="748"/>
                    <a:pt x="213" y="960"/>
                    <a:pt x="43" y="1173"/>
                  </a:cubicBezTo>
                  <a:cubicBezTo>
                    <a:pt x="0" y="1207"/>
                    <a:pt x="0" y="1241"/>
                    <a:pt x="43" y="1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2"/>
            <p:cNvSpPr/>
            <p:nvPr/>
          </p:nvSpPr>
          <p:spPr>
            <a:xfrm>
              <a:off x="7717452" y="3041153"/>
              <a:ext cx="51725" cy="60397"/>
            </a:xfrm>
            <a:custGeom>
              <a:avLst/>
              <a:gdLst/>
              <a:ahLst/>
              <a:cxnLst/>
              <a:rect l="l" t="t" r="r" b="b"/>
              <a:pathLst>
                <a:path w="1521" h="1776" extrusionOk="0">
                  <a:moveTo>
                    <a:pt x="68" y="1776"/>
                  </a:moveTo>
                  <a:lnTo>
                    <a:pt x="111" y="1776"/>
                  </a:lnTo>
                  <a:cubicBezTo>
                    <a:pt x="391" y="1487"/>
                    <a:pt x="637" y="1172"/>
                    <a:pt x="918" y="884"/>
                  </a:cubicBezTo>
                  <a:cubicBezTo>
                    <a:pt x="1096" y="637"/>
                    <a:pt x="1419" y="391"/>
                    <a:pt x="1487" y="111"/>
                  </a:cubicBezTo>
                  <a:cubicBezTo>
                    <a:pt x="1521" y="34"/>
                    <a:pt x="1453" y="0"/>
                    <a:pt x="1419" y="0"/>
                  </a:cubicBezTo>
                  <a:lnTo>
                    <a:pt x="1385" y="0"/>
                  </a:lnTo>
                  <a:cubicBezTo>
                    <a:pt x="1096" y="179"/>
                    <a:pt x="884" y="569"/>
                    <a:pt x="671" y="816"/>
                  </a:cubicBezTo>
                  <a:cubicBezTo>
                    <a:pt x="459" y="1096"/>
                    <a:pt x="213" y="1385"/>
                    <a:pt x="34" y="1699"/>
                  </a:cubicBezTo>
                  <a:cubicBezTo>
                    <a:pt x="0" y="1733"/>
                    <a:pt x="34" y="1776"/>
                    <a:pt x="68" y="17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2"/>
            <p:cNvSpPr/>
            <p:nvPr/>
          </p:nvSpPr>
          <p:spPr>
            <a:xfrm>
              <a:off x="7686233" y="3007621"/>
              <a:ext cx="50603" cy="91344"/>
            </a:xfrm>
            <a:custGeom>
              <a:avLst/>
              <a:gdLst/>
              <a:ahLst/>
              <a:cxnLst/>
              <a:rect l="l" t="t" r="r" b="b"/>
              <a:pathLst>
                <a:path w="1488" h="2686" extrusionOk="0">
                  <a:moveTo>
                    <a:pt x="35" y="2685"/>
                  </a:moveTo>
                  <a:cubicBezTo>
                    <a:pt x="69" y="2685"/>
                    <a:pt x="69" y="2685"/>
                    <a:pt x="103" y="2651"/>
                  </a:cubicBezTo>
                  <a:cubicBezTo>
                    <a:pt x="349" y="1734"/>
                    <a:pt x="1097" y="1063"/>
                    <a:pt x="1453" y="137"/>
                  </a:cubicBezTo>
                  <a:cubicBezTo>
                    <a:pt x="1487" y="69"/>
                    <a:pt x="1377" y="1"/>
                    <a:pt x="1309" y="1"/>
                  </a:cubicBezTo>
                  <a:cubicBezTo>
                    <a:pt x="1275" y="1"/>
                    <a:pt x="1241" y="1"/>
                    <a:pt x="1198" y="69"/>
                  </a:cubicBezTo>
                  <a:cubicBezTo>
                    <a:pt x="816" y="918"/>
                    <a:pt x="103" y="1700"/>
                    <a:pt x="1" y="2651"/>
                  </a:cubicBezTo>
                  <a:cubicBezTo>
                    <a:pt x="1" y="2685"/>
                    <a:pt x="1" y="2685"/>
                    <a:pt x="35" y="26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7645220" y="2976130"/>
              <a:ext cx="41047" cy="123991"/>
            </a:xfrm>
            <a:custGeom>
              <a:avLst/>
              <a:gdLst/>
              <a:ahLst/>
              <a:cxnLst/>
              <a:rect l="l" t="t" r="r" b="b"/>
              <a:pathLst>
                <a:path w="1207" h="3646" extrusionOk="0">
                  <a:moveTo>
                    <a:pt x="34" y="3645"/>
                  </a:moveTo>
                  <a:cubicBezTo>
                    <a:pt x="68" y="3645"/>
                    <a:pt x="68" y="3645"/>
                    <a:pt x="111" y="3611"/>
                  </a:cubicBezTo>
                  <a:cubicBezTo>
                    <a:pt x="536" y="2515"/>
                    <a:pt x="960" y="1309"/>
                    <a:pt x="1173" y="145"/>
                  </a:cubicBezTo>
                  <a:cubicBezTo>
                    <a:pt x="1207" y="77"/>
                    <a:pt x="1130" y="1"/>
                    <a:pt x="1062" y="1"/>
                  </a:cubicBezTo>
                  <a:cubicBezTo>
                    <a:pt x="994" y="1"/>
                    <a:pt x="918" y="35"/>
                    <a:pt x="918" y="111"/>
                  </a:cubicBezTo>
                  <a:cubicBezTo>
                    <a:pt x="570" y="1241"/>
                    <a:pt x="281" y="2447"/>
                    <a:pt x="0" y="3577"/>
                  </a:cubicBezTo>
                  <a:cubicBezTo>
                    <a:pt x="0" y="3611"/>
                    <a:pt x="0" y="3645"/>
                    <a:pt x="34" y="36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7604207" y="2977287"/>
              <a:ext cx="15916" cy="144498"/>
            </a:xfrm>
            <a:custGeom>
              <a:avLst/>
              <a:gdLst/>
              <a:ahLst/>
              <a:cxnLst/>
              <a:rect l="l" t="t" r="r" b="b"/>
              <a:pathLst>
                <a:path w="468" h="4249" extrusionOk="0">
                  <a:moveTo>
                    <a:pt x="111" y="4248"/>
                  </a:moveTo>
                  <a:lnTo>
                    <a:pt x="145" y="4214"/>
                  </a:lnTo>
                  <a:cubicBezTo>
                    <a:pt x="179" y="3509"/>
                    <a:pt x="213" y="2838"/>
                    <a:pt x="289" y="2167"/>
                  </a:cubicBezTo>
                  <a:cubicBezTo>
                    <a:pt x="323" y="1453"/>
                    <a:pt x="425" y="782"/>
                    <a:pt x="467" y="111"/>
                  </a:cubicBezTo>
                  <a:cubicBezTo>
                    <a:pt x="467" y="43"/>
                    <a:pt x="391" y="1"/>
                    <a:pt x="357" y="1"/>
                  </a:cubicBezTo>
                  <a:cubicBezTo>
                    <a:pt x="289" y="1"/>
                    <a:pt x="255" y="43"/>
                    <a:pt x="255" y="77"/>
                  </a:cubicBezTo>
                  <a:cubicBezTo>
                    <a:pt x="0" y="1385"/>
                    <a:pt x="0" y="2872"/>
                    <a:pt x="77" y="4214"/>
                  </a:cubicBezTo>
                  <a:cubicBezTo>
                    <a:pt x="77" y="4214"/>
                    <a:pt x="77" y="4248"/>
                    <a:pt x="111" y="4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a:off x="7544115" y="2979905"/>
              <a:ext cx="15609" cy="119060"/>
            </a:xfrm>
            <a:custGeom>
              <a:avLst/>
              <a:gdLst/>
              <a:ahLst/>
              <a:cxnLst/>
              <a:rect l="l" t="t" r="r" b="b"/>
              <a:pathLst>
                <a:path w="459" h="3501" extrusionOk="0">
                  <a:moveTo>
                    <a:pt x="357" y="3500"/>
                  </a:moveTo>
                  <a:cubicBezTo>
                    <a:pt x="357" y="3500"/>
                    <a:pt x="391" y="3500"/>
                    <a:pt x="391" y="3466"/>
                  </a:cubicBezTo>
                  <a:cubicBezTo>
                    <a:pt x="459" y="2897"/>
                    <a:pt x="459" y="2336"/>
                    <a:pt x="425" y="1767"/>
                  </a:cubicBezTo>
                  <a:cubicBezTo>
                    <a:pt x="425" y="1240"/>
                    <a:pt x="425" y="561"/>
                    <a:pt x="247" y="68"/>
                  </a:cubicBezTo>
                  <a:cubicBezTo>
                    <a:pt x="213" y="34"/>
                    <a:pt x="179" y="0"/>
                    <a:pt x="179" y="0"/>
                  </a:cubicBezTo>
                  <a:cubicBezTo>
                    <a:pt x="111" y="0"/>
                    <a:pt x="68" y="34"/>
                    <a:pt x="68" y="102"/>
                  </a:cubicBezTo>
                  <a:cubicBezTo>
                    <a:pt x="0" y="637"/>
                    <a:pt x="179" y="1240"/>
                    <a:pt x="213" y="1767"/>
                  </a:cubicBezTo>
                  <a:cubicBezTo>
                    <a:pt x="247" y="2336"/>
                    <a:pt x="247" y="2897"/>
                    <a:pt x="323" y="3466"/>
                  </a:cubicBezTo>
                  <a:cubicBezTo>
                    <a:pt x="323" y="3500"/>
                    <a:pt x="323" y="3500"/>
                    <a:pt x="357" y="35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7504531" y="2990584"/>
              <a:ext cx="14487" cy="67641"/>
            </a:xfrm>
            <a:custGeom>
              <a:avLst/>
              <a:gdLst/>
              <a:ahLst/>
              <a:cxnLst/>
              <a:rect l="l" t="t" r="r" b="b"/>
              <a:pathLst>
                <a:path w="426" h="1989" extrusionOk="0">
                  <a:moveTo>
                    <a:pt x="349" y="1988"/>
                  </a:moveTo>
                  <a:cubicBezTo>
                    <a:pt x="383" y="1988"/>
                    <a:pt x="425" y="1946"/>
                    <a:pt x="425" y="1946"/>
                  </a:cubicBezTo>
                  <a:cubicBezTo>
                    <a:pt x="383" y="1598"/>
                    <a:pt x="349" y="1275"/>
                    <a:pt x="349" y="960"/>
                  </a:cubicBezTo>
                  <a:cubicBezTo>
                    <a:pt x="349" y="638"/>
                    <a:pt x="383" y="357"/>
                    <a:pt x="349" y="77"/>
                  </a:cubicBezTo>
                  <a:cubicBezTo>
                    <a:pt x="315" y="34"/>
                    <a:pt x="281" y="1"/>
                    <a:pt x="247" y="1"/>
                  </a:cubicBezTo>
                  <a:cubicBezTo>
                    <a:pt x="213" y="1"/>
                    <a:pt x="170" y="34"/>
                    <a:pt x="170" y="77"/>
                  </a:cubicBezTo>
                  <a:cubicBezTo>
                    <a:pt x="0" y="638"/>
                    <a:pt x="170" y="1385"/>
                    <a:pt x="315" y="1946"/>
                  </a:cubicBezTo>
                  <a:cubicBezTo>
                    <a:pt x="315" y="1988"/>
                    <a:pt x="349" y="1988"/>
                    <a:pt x="349" y="19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7463518" y="2994324"/>
              <a:ext cx="20541" cy="48019"/>
            </a:xfrm>
            <a:custGeom>
              <a:avLst/>
              <a:gdLst/>
              <a:ahLst/>
              <a:cxnLst/>
              <a:rect l="l" t="t" r="r" b="b"/>
              <a:pathLst>
                <a:path w="604" h="1412" extrusionOk="0">
                  <a:moveTo>
                    <a:pt x="527" y="1411"/>
                  </a:moveTo>
                  <a:cubicBezTo>
                    <a:pt x="569" y="1411"/>
                    <a:pt x="603" y="1377"/>
                    <a:pt x="603" y="1343"/>
                  </a:cubicBezTo>
                  <a:cubicBezTo>
                    <a:pt x="493" y="1131"/>
                    <a:pt x="425" y="884"/>
                    <a:pt x="357" y="672"/>
                  </a:cubicBezTo>
                  <a:cubicBezTo>
                    <a:pt x="280" y="460"/>
                    <a:pt x="247" y="213"/>
                    <a:pt x="102" y="35"/>
                  </a:cubicBezTo>
                  <a:cubicBezTo>
                    <a:pt x="102" y="1"/>
                    <a:pt x="68" y="1"/>
                    <a:pt x="68" y="1"/>
                  </a:cubicBezTo>
                  <a:cubicBezTo>
                    <a:pt x="34" y="1"/>
                    <a:pt x="34" y="1"/>
                    <a:pt x="34" y="35"/>
                  </a:cubicBezTo>
                  <a:cubicBezTo>
                    <a:pt x="0" y="247"/>
                    <a:pt x="102" y="494"/>
                    <a:pt x="179" y="706"/>
                  </a:cubicBezTo>
                  <a:cubicBezTo>
                    <a:pt x="280" y="952"/>
                    <a:pt x="391" y="1165"/>
                    <a:pt x="493" y="13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7429714" y="2993168"/>
              <a:ext cx="18228" cy="41931"/>
            </a:xfrm>
            <a:custGeom>
              <a:avLst/>
              <a:gdLst/>
              <a:ahLst/>
              <a:cxnLst/>
              <a:rect l="l" t="t" r="r" b="b"/>
              <a:pathLst>
                <a:path w="536" h="1233" extrusionOk="0">
                  <a:moveTo>
                    <a:pt x="501" y="1233"/>
                  </a:moveTo>
                  <a:cubicBezTo>
                    <a:pt x="501" y="1233"/>
                    <a:pt x="535" y="1233"/>
                    <a:pt x="535" y="1199"/>
                  </a:cubicBezTo>
                  <a:cubicBezTo>
                    <a:pt x="501" y="850"/>
                    <a:pt x="425" y="349"/>
                    <a:pt x="213" y="35"/>
                  </a:cubicBezTo>
                  <a:cubicBezTo>
                    <a:pt x="179" y="1"/>
                    <a:pt x="145" y="1"/>
                    <a:pt x="111" y="1"/>
                  </a:cubicBezTo>
                  <a:cubicBezTo>
                    <a:pt x="77" y="1"/>
                    <a:pt x="0" y="35"/>
                    <a:pt x="34" y="103"/>
                  </a:cubicBezTo>
                  <a:cubicBezTo>
                    <a:pt x="77" y="281"/>
                    <a:pt x="179" y="460"/>
                    <a:pt x="247" y="672"/>
                  </a:cubicBezTo>
                  <a:cubicBezTo>
                    <a:pt x="323" y="850"/>
                    <a:pt x="391" y="1020"/>
                    <a:pt x="459" y="1199"/>
                  </a:cubicBezTo>
                  <a:cubicBezTo>
                    <a:pt x="459" y="1233"/>
                    <a:pt x="459" y="1233"/>
                    <a:pt x="501" y="12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7390129" y="3001568"/>
              <a:ext cx="14487" cy="30063"/>
            </a:xfrm>
            <a:custGeom>
              <a:avLst/>
              <a:gdLst/>
              <a:ahLst/>
              <a:cxnLst/>
              <a:rect l="l" t="t" r="r" b="b"/>
              <a:pathLst>
                <a:path w="426" h="884" extrusionOk="0">
                  <a:moveTo>
                    <a:pt x="349" y="884"/>
                  </a:moveTo>
                  <a:cubicBezTo>
                    <a:pt x="391" y="884"/>
                    <a:pt x="425" y="884"/>
                    <a:pt x="391" y="850"/>
                  </a:cubicBezTo>
                  <a:cubicBezTo>
                    <a:pt x="391" y="637"/>
                    <a:pt x="349" y="391"/>
                    <a:pt x="315" y="179"/>
                  </a:cubicBezTo>
                  <a:cubicBezTo>
                    <a:pt x="281" y="102"/>
                    <a:pt x="213" y="0"/>
                    <a:pt x="102" y="0"/>
                  </a:cubicBezTo>
                  <a:lnTo>
                    <a:pt x="34" y="0"/>
                  </a:lnTo>
                  <a:cubicBezTo>
                    <a:pt x="0" y="0"/>
                    <a:pt x="0" y="68"/>
                    <a:pt x="34" y="68"/>
                  </a:cubicBezTo>
                  <a:cubicBezTo>
                    <a:pt x="102" y="179"/>
                    <a:pt x="136" y="281"/>
                    <a:pt x="179" y="425"/>
                  </a:cubicBezTo>
                  <a:cubicBezTo>
                    <a:pt x="213" y="561"/>
                    <a:pt x="247" y="705"/>
                    <a:pt x="315" y="850"/>
                  </a:cubicBezTo>
                  <a:cubicBezTo>
                    <a:pt x="315" y="884"/>
                    <a:pt x="349" y="884"/>
                    <a:pt x="349" y="8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7341873" y="3001568"/>
              <a:ext cx="19384" cy="32375"/>
            </a:xfrm>
            <a:custGeom>
              <a:avLst/>
              <a:gdLst/>
              <a:ahLst/>
              <a:cxnLst/>
              <a:rect l="l" t="t" r="r" b="b"/>
              <a:pathLst>
                <a:path w="570" h="952" extrusionOk="0">
                  <a:moveTo>
                    <a:pt x="536" y="952"/>
                  </a:moveTo>
                  <a:cubicBezTo>
                    <a:pt x="536" y="952"/>
                    <a:pt x="570" y="918"/>
                    <a:pt x="570" y="884"/>
                  </a:cubicBezTo>
                  <a:cubicBezTo>
                    <a:pt x="494" y="603"/>
                    <a:pt x="358" y="213"/>
                    <a:pt x="145" y="0"/>
                  </a:cubicBezTo>
                  <a:lnTo>
                    <a:pt x="69" y="0"/>
                  </a:lnTo>
                  <a:cubicBezTo>
                    <a:pt x="35" y="0"/>
                    <a:pt x="1" y="34"/>
                    <a:pt x="1" y="68"/>
                  </a:cubicBezTo>
                  <a:cubicBezTo>
                    <a:pt x="69" y="213"/>
                    <a:pt x="179" y="349"/>
                    <a:pt x="247" y="493"/>
                  </a:cubicBezTo>
                  <a:cubicBezTo>
                    <a:pt x="358" y="637"/>
                    <a:pt x="426" y="773"/>
                    <a:pt x="494" y="918"/>
                  </a:cubicBezTo>
                  <a:cubicBezTo>
                    <a:pt x="494" y="952"/>
                    <a:pt x="494" y="952"/>
                    <a:pt x="536" y="9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7282938" y="2984530"/>
              <a:ext cx="43394" cy="65022"/>
            </a:xfrm>
            <a:custGeom>
              <a:avLst/>
              <a:gdLst/>
              <a:ahLst/>
              <a:cxnLst/>
              <a:rect l="l" t="t" r="r" b="b"/>
              <a:pathLst>
                <a:path w="1276" h="1912" extrusionOk="0">
                  <a:moveTo>
                    <a:pt x="1165" y="1911"/>
                  </a:moveTo>
                  <a:cubicBezTo>
                    <a:pt x="1241" y="1911"/>
                    <a:pt x="1275" y="1877"/>
                    <a:pt x="1241" y="1810"/>
                  </a:cubicBezTo>
                  <a:cubicBezTo>
                    <a:pt x="1029" y="1529"/>
                    <a:pt x="816" y="1206"/>
                    <a:pt x="638" y="892"/>
                  </a:cubicBezTo>
                  <a:cubicBezTo>
                    <a:pt x="460" y="603"/>
                    <a:pt x="358" y="212"/>
                    <a:pt x="145" y="0"/>
                  </a:cubicBezTo>
                  <a:lnTo>
                    <a:pt x="69" y="0"/>
                  </a:lnTo>
                  <a:cubicBezTo>
                    <a:pt x="35" y="0"/>
                    <a:pt x="35" y="0"/>
                    <a:pt x="35" y="43"/>
                  </a:cubicBezTo>
                  <a:cubicBezTo>
                    <a:pt x="1" y="357"/>
                    <a:pt x="281" y="714"/>
                    <a:pt x="460" y="994"/>
                  </a:cubicBezTo>
                  <a:cubicBezTo>
                    <a:pt x="638" y="1317"/>
                    <a:pt x="884" y="1631"/>
                    <a:pt x="1131" y="18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7224003" y="2979905"/>
              <a:ext cx="60125" cy="82944"/>
            </a:xfrm>
            <a:custGeom>
              <a:avLst/>
              <a:gdLst/>
              <a:ahLst/>
              <a:cxnLst/>
              <a:rect l="l" t="t" r="r" b="b"/>
              <a:pathLst>
                <a:path w="1768" h="2439" extrusionOk="0">
                  <a:moveTo>
                    <a:pt x="1700" y="2438"/>
                  </a:moveTo>
                  <a:cubicBezTo>
                    <a:pt x="1734" y="2438"/>
                    <a:pt x="1768" y="2404"/>
                    <a:pt x="1768" y="2336"/>
                  </a:cubicBezTo>
                  <a:cubicBezTo>
                    <a:pt x="1555" y="1912"/>
                    <a:pt x="1275" y="1487"/>
                    <a:pt x="986" y="1096"/>
                  </a:cubicBezTo>
                  <a:cubicBezTo>
                    <a:pt x="740" y="739"/>
                    <a:pt x="528" y="348"/>
                    <a:pt x="247" y="34"/>
                  </a:cubicBezTo>
                  <a:cubicBezTo>
                    <a:pt x="213" y="0"/>
                    <a:pt x="179" y="0"/>
                    <a:pt x="137" y="0"/>
                  </a:cubicBezTo>
                  <a:cubicBezTo>
                    <a:pt x="69" y="0"/>
                    <a:pt x="1" y="68"/>
                    <a:pt x="69" y="136"/>
                  </a:cubicBezTo>
                  <a:cubicBezTo>
                    <a:pt x="281" y="561"/>
                    <a:pt x="604" y="952"/>
                    <a:pt x="884" y="1342"/>
                  </a:cubicBezTo>
                  <a:cubicBezTo>
                    <a:pt x="1131" y="1699"/>
                    <a:pt x="1377" y="2090"/>
                    <a:pt x="1666" y="2404"/>
                  </a:cubicBezTo>
                  <a:cubicBezTo>
                    <a:pt x="1666" y="2438"/>
                    <a:pt x="1700" y="2438"/>
                    <a:pt x="1700" y="24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7168537" y="2989427"/>
              <a:ext cx="85563" cy="92772"/>
            </a:xfrm>
            <a:custGeom>
              <a:avLst/>
              <a:gdLst/>
              <a:ahLst/>
              <a:cxnLst/>
              <a:rect l="l" t="t" r="r" b="b"/>
              <a:pathLst>
                <a:path w="2516" h="2728" extrusionOk="0">
                  <a:moveTo>
                    <a:pt x="2447" y="2727"/>
                  </a:moveTo>
                  <a:cubicBezTo>
                    <a:pt x="2481" y="2727"/>
                    <a:pt x="2515" y="2659"/>
                    <a:pt x="2481" y="2617"/>
                  </a:cubicBezTo>
                  <a:cubicBezTo>
                    <a:pt x="1768" y="1733"/>
                    <a:pt x="995" y="960"/>
                    <a:pt x="281" y="35"/>
                  </a:cubicBezTo>
                  <a:cubicBezTo>
                    <a:pt x="247" y="1"/>
                    <a:pt x="213" y="1"/>
                    <a:pt x="179" y="1"/>
                  </a:cubicBezTo>
                  <a:cubicBezTo>
                    <a:pt x="69" y="1"/>
                    <a:pt x="1" y="68"/>
                    <a:pt x="69" y="179"/>
                  </a:cubicBezTo>
                  <a:cubicBezTo>
                    <a:pt x="748" y="1062"/>
                    <a:pt x="1488" y="2022"/>
                    <a:pt x="2405" y="2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7119158" y="3026700"/>
              <a:ext cx="97670" cy="89304"/>
            </a:xfrm>
            <a:custGeom>
              <a:avLst/>
              <a:gdLst/>
              <a:ahLst/>
              <a:cxnLst/>
              <a:rect l="l" t="t" r="r" b="b"/>
              <a:pathLst>
                <a:path w="2872" h="2626" extrusionOk="0">
                  <a:moveTo>
                    <a:pt x="2795" y="2625"/>
                  </a:moveTo>
                  <a:cubicBezTo>
                    <a:pt x="2838" y="2625"/>
                    <a:pt x="2872" y="2549"/>
                    <a:pt x="2838" y="2515"/>
                  </a:cubicBezTo>
                  <a:cubicBezTo>
                    <a:pt x="1988" y="1699"/>
                    <a:pt x="1096" y="926"/>
                    <a:pt x="289" y="34"/>
                  </a:cubicBezTo>
                  <a:cubicBezTo>
                    <a:pt x="289" y="34"/>
                    <a:pt x="247" y="0"/>
                    <a:pt x="213" y="0"/>
                  </a:cubicBezTo>
                  <a:cubicBezTo>
                    <a:pt x="111" y="0"/>
                    <a:pt x="0" y="145"/>
                    <a:pt x="111" y="247"/>
                  </a:cubicBezTo>
                  <a:cubicBezTo>
                    <a:pt x="884" y="1096"/>
                    <a:pt x="1776" y="1988"/>
                    <a:pt x="2761" y="26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7083042" y="3072644"/>
              <a:ext cx="73422" cy="50569"/>
            </a:xfrm>
            <a:custGeom>
              <a:avLst/>
              <a:gdLst/>
              <a:ahLst/>
              <a:cxnLst/>
              <a:rect l="l" t="t" r="r" b="b"/>
              <a:pathLst>
                <a:path w="2159" h="1487" extrusionOk="0">
                  <a:moveTo>
                    <a:pt x="2090" y="1487"/>
                  </a:moveTo>
                  <a:cubicBezTo>
                    <a:pt x="2124" y="1487"/>
                    <a:pt x="2158" y="1444"/>
                    <a:pt x="2124" y="1410"/>
                  </a:cubicBezTo>
                  <a:cubicBezTo>
                    <a:pt x="1521" y="917"/>
                    <a:pt x="926" y="348"/>
                    <a:pt x="213" y="0"/>
                  </a:cubicBezTo>
                  <a:lnTo>
                    <a:pt x="179" y="0"/>
                  </a:lnTo>
                  <a:cubicBezTo>
                    <a:pt x="111" y="0"/>
                    <a:pt x="0" y="102"/>
                    <a:pt x="111" y="170"/>
                  </a:cubicBezTo>
                  <a:cubicBezTo>
                    <a:pt x="672" y="671"/>
                    <a:pt x="1419" y="1096"/>
                    <a:pt x="2090" y="14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6815811" y="3111038"/>
              <a:ext cx="612781" cy="640497"/>
            </a:xfrm>
            <a:custGeom>
              <a:avLst/>
              <a:gdLst/>
              <a:ahLst/>
              <a:cxnLst/>
              <a:rect l="l" t="t" r="r" b="b"/>
              <a:pathLst>
                <a:path w="18019" h="18834" extrusionOk="0">
                  <a:moveTo>
                    <a:pt x="4537" y="18834"/>
                  </a:moveTo>
                  <a:cubicBezTo>
                    <a:pt x="5701" y="18834"/>
                    <a:pt x="7221" y="18443"/>
                    <a:pt x="9099" y="17517"/>
                  </a:cubicBezTo>
                  <a:cubicBezTo>
                    <a:pt x="18018" y="13202"/>
                    <a:pt x="9489" y="1802"/>
                    <a:pt x="9489" y="1802"/>
                  </a:cubicBezTo>
                  <a:cubicBezTo>
                    <a:pt x="9489" y="1802"/>
                    <a:pt x="7468" y="1"/>
                    <a:pt x="5344" y="1"/>
                  </a:cubicBezTo>
                  <a:cubicBezTo>
                    <a:pt x="4393" y="1"/>
                    <a:pt x="3433" y="392"/>
                    <a:pt x="2626" y="1453"/>
                  </a:cubicBezTo>
                  <a:cubicBezTo>
                    <a:pt x="1" y="4919"/>
                    <a:pt x="3900" y="7578"/>
                    <a:pt x="1912" y="10976"/>
                  </a:cubicBezTo>
                  <a:cubicBezTo>
                    <a:pt x="357" y="13627"/>
                    <a:pt x="179" y="18834"/>
                    <a:pt x="4537" y="18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6986835" y="3145998"/>
              <a:ext cx="46828" cy="21697"/>
            </a:xfrm>
            <a:custGeom>
              <a:avLst/>
              <a:gdLst/>
              <a:ahLst/>
              <a:cxnLst/>
              <a:rect l="l" t="t" r="r" b="b"/>
              <a:pathLst>
                <a:path w="1377" h="638" extrusionOk="0">
                  <a:moveTo>
                    <a:pt x="1309" y="638"/>
                  </a:moveTo>
                  <a:cubicBezTo>
                    <a:pt x="1377" y="638"/>
                    <a:pt x="1377" y="604"/>
                    <a:pt x="1343" y="561"/>
                  </a:cubicBezTo>
                  <a:cubicBezTo>
                    <a:pt x="1130" y="459"/>
                    <a:pt x="918" y="392"/>
                    <a:pt x="706" y="281"/>
                  </a:cubicBezTo>
                  <a:cubicBezTo>
                    <a:pt x="527" y="179"/>
                    <a:pt x="315" y="69"/>
                    <a:pt x="145" y="1"/>
                  </a:cubicBezTo>
                  <a:lnTo>
                    <a:pt x="103" y="1"/>
                  </a:lnTo>
                  <a:cubicBezTo>
                    <a:pt x="35" y="1"/>
                    <a:pt x="1" y="103"/>
                    <a:pt x="69" y="137"/>
                  </a:cubicBezTo>
                  <a:cubicBezTo>
                    <a:pt x="391" y="392"/>
                    <a:pt x="918" y="561"/>
                    <a:pt x="1309" y="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6932525" y="3182114"/>
              <a:ext cx="76007" cy="17956"/>
            </a:xfrm>
            <a:custGeom>
              <a:avLst/>
              <a:gdLst/>
              <a:ahLst/>
              <a:cxnLst/>
              <a:rect l="l" t="t" r="r" b="b"/>
              <a:pathLst>
                <a:path w="2235" h="528" extrusionOk="0">
                  <a:moveTo>
                    <a:pt x="2124" y="527"/>
                  </a:moveTo>
                  <a:lnTo>
                    <a:pt x="2167" y="527"/>
                  </a:lnTo>
                  <a:cubicBezTo>
                    <a:pt x="2235" y="527"/>
                    <a:pt x="2235" y="425"/>
                    <a:pt x="2167" y="425"/>
                  </a:cubicBezTo>
                  <a:cubicBezTo>
                    <a:pt x="1487" y="349"/>
                    <a:pt x="816" y="213"/>
                    <a:pt x="179" y="35"/>
                  </a:cubicBezTo>
                  <a:cubicBezTo>
                    <a:pt x="179" y="1"/>
                    <a:pt x="145" y="1"/>
                    <a:pt x="145" y="1"/>
                  </a:cubicBezTo>
                  <a:cubicBezTo>
                    <a:pt x="43" y="1"/>
                    <a:pt x="1" y="179"/>
                    <a:pt x="111" y="213"/>
                  </a:cubicBezTo>
                  <a:cubicBezTo>
                    <a:pt x="782" y="391"/>
                    <a:pt x="1453" y="527"/>
                    <a:pt x="2124" y="5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6902496" y="3228908"/>
              <a:ext cx="72232" cy="12175"/>
            </a:xfrm>
            <a:custGeom>
              <a:avLst/>
              <a:gdLst/>
              <a:ahLst/>
              <a:cxnLst/>
              <a:rect l="l" t="t" r="r" b="b"/>
              <a:pathLst>
                <a:path w="2124" h="358" extrusionOk="0">
                  <a:moveTo>
                    <a:pt x="1308" y="358"/>
                  </a:moveTo>
                  <a:cubicBezTo>
                    <a:pt x="1597" y="358"/>
                    <a:pt x="1844" y="324"/>
                    <a:pt x="2090" y="247"/>
                  </a:cubicBezTo>
                  <a:cubicBezTo>
                    <a:pt x="2124" y="213"/>
                    <a:pt x="2124" y="179"/>
                    <a:pt x="2090" y="145"/>
                  </a:cubicBezTo>
                  <a:lnTo>
                    <a:pt x="1665" y="145"/>
                  </a:lnTo>
                  <a:lnTo>
                    <a:pt x="1419" y="145"/>
                  </a:lnTo>
                  <a:lnTo>
                    <a:pt x="1274" y="145"/>
                  </a:lnTo>
                  <a:cubicBezTo>
                    <a:pt x="884" y="111"/>
                    <a:pt x="535" y="77"/>
                    <a:pt x="179" y="1"/>
                  </a:cubicBezTo>
                  <a:lnTo>
                    <a:pt x="179" y="1"/>
                  </a:lnTo>
                  <a:cubicBezTo>
                    <a:pt x="34" y="1"/>
                    <a:pt x="0" y="179"/>
                    <a:pt x="145" y="213"/>
                  </a:cubicBezTo>
                  <a:cubicBezTo>
                    <a:pt x="501" y="290"/>
                    <a:pt x="926" y="358"/>
                    <a:pt x="1308" y="3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6888043" y="3269955"/>
              <a:ext cx="78319" cy="8400"/>
            </a:xfrm>
            <a:custGeom>
              <a:avLst/>
              <a:gdLst/>
              <a:ahLst/>
              <a:cxnLst/>
              <a:rect l="l" t="t" r="r" b="b"/>
              <a:pathLst>
                <a:path w="2303" h="247" extrusionOk="0">
                  <a:moveTo>
                    <a:pt x="816" y="246"/>
                  </a:moveTo>
                  <a:cubicBezTo>
                    <a:pt x="1275" y="246"/>
                    <a:pt x="1776" y="178"/>
                    <a:pt x="2235" y="144"/>
                  </a:cubicBezTo>
                  <a:cubicBezTo>
                    <a:pt x="2303" y="144"/>
                    <a:pt x="2303" y="0"/>
                    <a:pt x="2235" y="0"/>
                  </a:cubicBezTo>
                  <a:lnTo>
                    <a:pt x="2022" y="0"/>
                  </a:lnTo>
                  <a:lnTo>
                    <a:pt x="850" y="0"/>
                  </a:lnTo>
                  <a:cubicBezTo>
                    <a:pt x="604" y="0"/>
                    <a:pt x="357" y="0"/>
                    <a:pt x="145" y="34"/>
                  </a:cubicBezTo>
                  <a:cubicBezTo>
                    <a:pt x="0" y="34"/>
                    <a:pt x="34" y="178"/>
                    <a:pt x="145" y="178"/>
                  </a:cubicBezTo>
                  <a:cubicBezTo>
                    <a:pt x="357" y="212"/>
                    <a:pt x="570" y="246"/>
                    <a:pt x="816" y="2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2"/>
            <p:cNvSpPr/>
            <p:nvPr/>
          </p:nvSpPr>
          <p:spPr>
            <a:xfrm>
              <a:off x="6913446" y="3312125"/>
              <a:ext cx="57813" cy="10712"/>
            </a:xfrm>
            <a:custGeom>
              <a:avLst/>
              <a:gdLst/>
              <a:ahLst/>
              <a:cxnLst/>
              <a:rect l="l" t="t" r="r" b="b"/>
              <a:pathLst>
                <a:path w="1700" h="315" extrusionOk="0">
                  <a:moveTo>
                    <a:pt x="213" y="315"/>
                  </a:moveTo>
                  <a:cubicBezTo>
                    <a:pt x="426" y="315"/>
                    <a:pt x="638" y="247"/>
                    <a:pt x="816" y="213"/>
                  </a:cubicBezTo>
                  <a:cubicBezTo>
                    <a:pt x="1097" y="179"/>
                    <a:pt x="1377" y="179"/>
                    <a:pt x="1666" y="68"/>
                  </a:cubicBezTo>
                  <a:cubicBezTo>
                    <a:pt x="1700" y="68"/>
                    <a:pt x="1700" y="0"/>
                    <a:pt x="1623" y="0"/>
                  </a:cubicBezTo>
                  <a:lnTo>
                    <a:pt x="1488" y="0"/>
                  </a:lnTo>
                  <a:cubicBezTo>
                    <a:pt x="1275" y="0"/>
                    <a:pt x="1029" y="34"/>
                    <a:pt x="816" y="68"/>
                  </a:cubicBezTo>
                  <a:cubicBezTo>
                    <a:pt x="562" y="68"/>
                    <a:pt x="315" y="68"/>
                    <a:pt x="69" y="179"/>
                  </a:cubicBezTo>
                  <a:cubicBezTo>
                    <a:pt x="1" y="213"/>
                    <a:pt x="1" y="281"/>
                    <a:pt x="69" y="281"/>
                  </a:cubicBezTo>
                  <a:cubicBezTo>
                    <a:pt x="137" y="281"/>
                    <a:pt x="179" y="315"/>
                    <a:pt x="213" y="3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a:off x="6913446" y="3354294"/>
              <a:ext cx="65056" cy="8400"/>
            </a:xfrm>
            <a:custGeom>
              <a:avLst/>
              <a:gdLst/>
              <a:ahLst/>
              <a:cxnLst/>
              <a:rect l="l" t="t" r="r" b="b"/>
              <a:pathLst>
                <a:path w="1913" h="247" extrusionOk="0">
                  <a:moveTo>
                    <a:pt x="103" y="247"/>
                  </a:moveTo>
                  <a:lnTo>
                    <a:pt x="103" y="247"/>
                  </a:lnTo>
                  <a:cubicBezTo>
                    <a:pt x="672" y="213"/>
                    <a:pt x="1275" y="170"/>
                    <a:pt x="1836" y="136"/>
                  </a:cubicBezTo>
                  <a:cubicBezTo>
                    <a:pt x="1912" y="102"/>
                    <a:pt x="1912" y="1"/>
                    <a:pt x="1836" y="1"/>
                  </a:cubicBezTo>
                  <a:lnTo>
                    <a:pt x="1343" y="1"/>
                  </a:lnTo>
                  <a:cubicBezTo>
                    <a:pt x="918" y="1"/>
                    <a:pt x="494" y="1"/>
                    <a:pt x="103" y="68"/>
                  </a:cubicBezTo>
                  <a:cubicBezTo>
                    <a:pt x="1" y="68"/>
                    <a:pt x="1" y="247"/>
                    <a:pt x="103" y="2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2"/>
            <p:cNvSpPr/>
            <p:nvPr/>
          </p:nvSpPr>
          <p:spPr>
            <a:xfrm>
              <a:off x="6933987" y="3390410"/>
              <a:ext cx="74544" cy="11869"/>
            </a:xfrm>
            <a:custGeom>
              <a:avLst/>
              <a:gdLst/>
              <a:ahLst/>
              <a:cxnLst/>
              <a:rect l="l" t="t" r="r" b="b"/>
              <a:pathLst>
                <a:path w="2192" h="349" extrusionOk="0">
                  <a:moveTo>
                    <a:pt x="136" y="349"/>
                  </a:moveTo>
                  <a:lnTo>
                    <a:pt x="136" y="349"/>
                  </a:lnTo>
                  <a:cubicBezTo>
                    <a:pt x="807" y="315"/>
                    <a:pt x="1487" y="281"/>
                    <a:pt x="2124" y="136"/>
                  </a:cubicBezTo>
                  <a:cubicBezTo>
                    <a:pt x="2192" y="102"/>
                    <a:pt x="2192" y="0"/>
                    <a:pt x="2124" y="0"/>
                  </a:cubicBezTo>
                  <a:lnTo>
                    <a:pt x="2124" y="0"/>
                  </a:lnTo>
                  <a:cubicBezTo>
                    <a:pt x="1444" y="34"/>
                    <a:pt x="807" y="136"/>
                    <a:pt x="136" y="136"/>
                  </a:cubicBezTo>
                  <a:cubicBezTo>
                    <a:pt x="0" y="170"/>
                    <a:pt x="0" y="349"/>
                    <a:pt x="136" y="3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p:nvPr/>
          </p:nvSpPr>
          <p:spPr>
            <a:xfrm>
              <a:off x="6933987" y="3443257"/>
              <a:ext cx="137254" cy="10746"/>
            </a:xfrm>
            <a:custGeom>
              <a:avLst/>
              <a:gdLst/>
              <a:ahLst/>
              <a:cxnLst/>
              <a:rect l="l" t="t" r="r" b="b"/>
              <a:pathLst>
                <a:path w="4036" h="316" extrusionOk="0">
                  <a:moveTo>
                    <a:pt x="3398" y="315"/>
                  </a:moveTo>
                  <a:lnTo>
                    <a:pt x="3993" y="315"/>
                  </a:lnTo>
                  <a:cubicBezTo>
                    <a:pt x="4035" y="315"/>
                    <a:pt x="4035" y="247"/>
                    <a:pt x="3993" y="247"/>
                  </a:cubicBezTo>
                  <a:cubicBezTo>
                    <a:pt x="2718" y="103"/>
                    <a:pt x="1410" y="69"/>
                    <a:pt x="136" y="1"/>
                  </a:cubicBezTo>
                  <a:lnTo>
                    <a:pt x="136" y="1"/>
                  </a:lnTo>
                  <a:cubicBezTo>
                    <a:pt x="0" y="1"/>
                    <a:pt x="0" y="213"/>
                    <a:pt x="136" y="213"/>
                  </a:cubicBezTo>
                  <a:cubicBezTo>
                    <a:pt x="1232" y="247"/>
                    <a:pt x="2294" y="315"/>
                    <a:pt x="3398" y="3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6901340" y="3481686"/>
              <a:ext cx="79476" cy="7278"/>
            </a:xfrm>
            <a:custGeom>
              <a:avLst/>
              <a:gdLst/>
              <a:ahLst/>
              <a:cxnLst/>
              <a:rect l="l" t="t" r="r" b="b"/>
              <a:pathLst>
                <a:path w="2337" h="214" extrusionOk="0">
                  <a:moveTo>
                    <a:pt x="145" y="213"/>
                  </a:moveTo>
                  <a:cubicBezTo>
                    <a:pt x="816" y="213"/>
                    <a:pt x="1555" y="213"/>
                    <a:pt x="2234" y="145"/>
                  </a:cubicBezTo>
                  <a:cubicBezTo>
                    <a:pt x="2336" y="145"/>
                    <a:pt x="2336" y="35"/>
                    <a:pt x="2234" y="35"/>
                  </a:cubicBezTo>
                  <a:cubicBezTo>
                    <a:pt x="1945" y="1"/>
                    <a:pt x="1631" y="1"/>
                    <a:pt x="1342" y="1"/>
                  </a:cubicBezTo>
                  <a:cubicBezTo>
                    <a:pt x="918" y="1"/>
                    <a:pt x="535" y="1"/>
                    <a:pt x="145" y="35"/>
                  </a:cubicBezTo>
                  <a:cubicBezTo>
                    <a:pt x="0" y="35"/>
                    <a:pt x="0" y="213"/>
                    <a:pt x="145" y="2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6884574" y="3517802"/>
              <a:ext cx="67335" cy="9862"/>
            </a:xfrm>
            <a:custGeom>
              <a:avLst/>
              <a:gdLst/>
              <a:ahLst/>
              <a:cxnLst/>
              <a:rect l="l" t="t" r="r" b="b"/>
              <a:pathLst>
                <a:path w="1980" h="290" extrusionOk="0">
                  <a:moveTo>
                    <a:pt x="136" y="289"/>
                  </a:moveTo>
                  <a:lnTo>
                    <a:pt x="179" y="289"/>
                  </a:lnTo>
                  <a:cubicBezTo>
                    <a:pt x="740" y="179"/>
                    <a:pt x="1309" y="179"/>
                    <a:pt x="1912" y="145"/>
                  </a:cubicBezTo>
                  <a:cubicBezTo>
                    <a:pt x="1980" y="145"/>
                    <a:pt x="1980" y="35"/>
                    <a:pt x="1912" y="35"/>
                  </a:cubicBezTo>
                  <a:cubicBezTo>
                    <a:pt x="1699" y="1"/>
                    <a:pt x="1453" y="1"/>
                    <a:pt x="1241" y="1"/>
                  </a:cubicBezTo>
                  <a:cubicBezTo>
                    <a:pt x="884" y="1"/>
                    <a:pt x="493" y="35"/>
                    <a:pt x="136" y="77"/>
                  </a:cubicBezTo>
                  <a:cubicBezTo>
                    <a:pt x="0" y="111"/>
                    <a:pt x="0" y="289"/>
                    <a:pt x="136" y="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6866380" y="3559971"/>
              <a:ext cx="63866" cy="16800"/>
            </a:xfrm>
            <a:custGeom>
              <a:avLst/>
              <a:gdLst/>
              <a:ahLst/>
              <a:cxnLst/>
              <a:rect l="l" t="t" r="r" b="b"/>
              <a:pathLst>
                <a:path w="1878" h="494" extrusionOk="0">
                  <a:moveTo>
                    <a:pt x="145" y="494"/>
                  </a:moveTo>
                  <a:lnTo>
                    <a:pt x="179" y="494"/>
                  </a:lnTo>
                  <a:cubicBezTo>
                    <a:pt x="714" y="392"/>
                    <a:pt x="1309" y="324"/>
                    <a:pt x="1844" y="111"/>
                  </a:cubicBezTo>
                  <a:cubicBezTo>
                    <a:pt x="1878" y="111"/>
                    <a:pt x="1878" y="1"/>
                    <a:pt x="1810" y="1"/>
                  </a:cubicBezTo>
                  <a:lnTo>
                    <a:pt x="1810" y="1"/>
                  </a:lnTo>
                  <a:cubicBezTo>
                    <a:pt x="1241" y="35"/>
                    <a:pt x="671" y="213"/>
                    <a:pt x="111" y="324"/>
                  </a:cubicBezTo>
                  <a:cubicBezTo>
                    <a:pt x="0" y="324"/>
                    <a:pt x="34" y="494"/>
                    <a:pt x="145" y="4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6866380" y="3594931"/>
              <a:ext cx="66179" cy="33837"/>
            </a:xfrm>
            <a:custGeom>
              <a:avLst/>
              <a:gdLst/>
              <a:ahLst/>
              <a:cxnLst/>
              <a:rect l="l" t="t" r="r" b="b"/>
              <a:pathLst>
                <a:path w="1946" h="995" extrusionOk="0">
                  <a:moveTo>
                    <a:pt x="145" y="995"/>
                  </a:moveTo>
                  <a:lnTo>
                    <a:pt x="179" y="995"/>
                  </a:lnTo>
                  <a:cubicBezTo>
                    <a:pt x="782" y="740"/>
                    <a:pt x="1385" y="459"/>
                    <a:pt x="1878" y="103"/>
                  </a:cubicBezTo>
                  <a:cubicBezTo>
                    <a:pt x="1946" y="69"/>
                    <a:pt x="1912" y="1"/>
                    <a:pt x="1878" y="1"/>
                  </a:cubicBezTo>
                  <a:lnTo>
                    <a:pt x="1844" y="1"/>
                  </a:lnTo>
                  <a:cubicBezTo>
                    <a:pt x="1241" y="213"/>
                    <a:pt x="637" y="527"/>
                    <a:pt x="111" y="816"/>
                  </a:cubicBezTo>
                  <a:cubicBezTo>
                    <a:pt x="0" y="884"/>
                    <a:pt x="34" y="995"/>
                    <a:pt x="145" y="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6886886" y="3638256"/>
              <a:ext cx="50603" cy="50603"/>
            </a:xfrm>
            <a:custGeom>
              <a:avLst/>
              <a:gdLst/>
              <a:ahLst/>
              <a:cxnLst/>
              <a:rect l="l" t="t" r="r" b="b"/>
              <a:pathLst>
                <a:path w="1488" h="1488" extrusionOk="0">
                  <a:moveTo>
                    <a:pt x="111" y="1488"/>
                  </a:moveTo>
                  <a:cubicBezTo>
                    <a:pt x="145" y="1488"/>
                    <a:pt x="179" y="1454"/>
                    <a:pt x="179" y="1420"/>
                  </a:cubicBezTo>
                  <a:cubicBezTo>
                    <a:pt x="213" y="1420"/>
                    <a:pt x="213" y="1420"/>
                    <a:pt x="213" y="1377"/>
                  </a:cubicBezTo>
                  <a:cubicBezTo>
                    <a:pt x="281" y="1309"/>
                    <a:pt x="425" y="1241"/>
                    <a:pt x="493" y="1165"/>
                  </a:cubicBezTo>
                  <a:cubicBezTo>
                    <a:pt x="638" y="1063"/>
                    <a:pt x="748" y="952"/>
                    <a:pt x="850" y="850"/>
                  </a:cubicBezTo>
                  <a:cubicBezTo>
                    <a:pt x="1096" y="604"/>
                    <a:pt x="1309" y="358"/>
                    <a:pt x="1453" y="69"/>
                  </a:cubicBezTo>
                  <a:cubicBezTo>
                    <a:pt x="1487" y="35"/>
                    <a:pt x="1453" y="1"/>
                    <a:pt x="1419" y="1"/>
                  </a:cubicBezTo>
                  <a:lnTo>
                    <a:pt x="1385" y="1"/>
                  </a:lnTo>
                  <a:cubicBezTo>
                    <a:pt x="1096" y="281"/>
                    <a:pt x="850" y="604"/>
                    <a:pt x="536" y="850"/>
                  </a:cubicBezTo>
                  <a:cubicBezTo>
                    <a:pt x="391" y="995"/>
                    <a:pt x="213" y="1097"/>
                    <a:pt x="68" y="1241"/>
                  </a:cubicBezTo>
                  <a:cubicBezTo>
                    <a:pt x="0" y="1275"/>
                    <a:pt x="0" y="1309"/>
                    <a:pt x="0" y="1420"/>
                  </a:cubicBezTo>
                  <a:cubicBezTo>
                    <a:pt x="0" y="1420"/>
                    <a:pt x="34" y="1454"/>
                    <a:pt x="68" y="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6921846" y="3679304"/>
              <a:ext cx="41047" cy="57813"/>
            </a:xfrm>
            <a:custGeom>
              <a:avLst/>
              <a:gdLst/>
              <a:ahLst/>
              <a:cxnLst/>
              <a:rect l="l" t="t" r="r" b="b"/>
              <a:pathLst>
                <a:path w="1207" h="1700" extrusionOk="0">
                  <a:moveTo>
                    <a:pt x="102" y="1699"/>
                  </a:moveTo>
                  <a:lnTo>
                    <a:pt x="179" y="1699"/>
                  </a:lnTo>
                  <a:cubicBezTo>
                    <a:pt x="357" y="1487"/>
                    <a:pt x="493" y="1198"/>
                    <a:pt x="671" y="952"/>
                  </a:cubicBezTo>
                  <a:cubicBezTo>
                    <a:pt x="850" y="671"/>
                    <a:pt x="1028" y="382"/>
                    <a:pt x="1164" y="102"/>
                  </a:cubicBezTo>
                  <a:cubicBezTo>
                    <a:pt x="1207" y="34"/>
                    <a:pt x="1164" y="0"/>
                    <a:pt x="1096" y="0"/>
                  </a:cubicBezTo>
                  <a:lnTo>
                    <a:pt x="1062" y="0"/>
                  </a:lnTo>
                  <a:cubicBezTo>
                    <a:pt x="850" y="247"/>
                    <a:pt x="671" y="527"/>
                    <a:pt x="493" y="807"/>
                  </a:cubicBezTo>
                  <a:cubicBezTo>
                    <a:pt x="357" y="1062"/>
                    <a:pt x="102" y="1308"/>
                    <a:pt x="34" y="1589"/>
                  </a:cubicBezTo>
                  <a:cubicBezTo>
                    <a:pt x="0" y="1657"/>
                    <a:pt x="34" y="1699"/>
                    <a:pt x="102" y="16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6859136" y="3632203"/>
              <a:ext cx="947313" cy="311747"/>
            </a:xfrm>
            <a:custGeom>
              <a:avLst/>
              <a:gdLst/>
              <a:ahLst/>
              <a:cxnLst/>
              <a:rect l="l" t="t" r="r" b="b"/>
              <a:pathLst>
                <a:path w="27856" h="9167" extrusionOk="0">
                  <a:moveTo>
                    <a:pt x="9880" y="9167"/>
                  </a:moveTo>
                  <a:cubicBezTo>
                    <a:pt x="10908" y="9167"/>
                    <a:pt x="12072" y="9065"/>
                    <a:pt x="13457" y="8852"/>
                  </a:cubicBezTo>
                  <a:cubicBezTo>
                    <a:pt x="27856" y="6550"/>
                    <a:pt x="4495" y="1"/>
                    <a:pt x="4495" y="1"/>
                  </a:cubicBezTo>
                  <a:cubicBezTo>
                    <a:pt x="4495" y="1"/>
                    <a:pt x="1" y="9167"/>
                    <a:pt x="9880" y="91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7219106" y="3877771"/>
              <a:ext cx="15643" cy="44516"/>
            </a:xfrm>
            <a:custGeom>
              <a:avLst/>
              <a:gdLst/>
              <a:ahLst/>
              <a:cxnLst/>
              <a:rect l="l" t="t" r="r" b="b"/>
              <a:pathLst>
                <a:path w="460" h="1309" extrusionOk="0">
                  <a:moveTo>
                    <a:pt x="68" y="1308"/>
                  </a:moveTo>
                  <a:cubicBezTo>
                    <a:pt x="68" y="1308"/>
                    <a:pt x="111" y="1308"/>
                    <a:pt x="111" y="1274"/>
                  </a:cubicBezTo>
                  <a:cubicBezTo>
                    <a:pt x="247" y="918"/>
                    <a:pt x="391" y="493"/>
                    <a:pt x="459" y="111"/>
                  </a:cubicBezTo>
                  <a:cubicBezTo>
                    <a:pt x="459" y="34"/>
                    <a:pt x="391" y="0"/>
                    <a:pt x="357" y="0"/>
                  </a:cubicBezTo>
                  <a:cubicBezTo>
                    <a:pt x="323" y="0"/>
                    <a:pt x="323" y="34"/>
                    <a:pt x="281" y="34"/>
                  </a:cubicBezTo>
                  <a:cubicBezTo>
                    <a:pt x="145" y="425"/>
                    <a:pt x="68" y="850"/>
                    <a:pt x="1" y="1274"/>
                  </a:cubicBezTo>
                  <a:cubicBezTo>
                    <a:pt x="1" y="1308"/>
                    <a:pt x="34" y="1308"/>
                    <a:pt x="68" y="13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7184146" y="3858421"/>
              <a:ext cx="20541" cy="52031"/>
            </a:xfrm>
            <a:custGeom>
              <a:avLst/>
              <a:gdLst/>
              <a:ahLst/>
              <a:cxnLst/>
              <a:rect l="l" t="t" r="r" b="b"/>
              <a:pathLst>
                <a:path w="604" h="1530" extrusionOk="0">
                  <a:moveTo>
                    <a:pt x="77" y="1529"/>
                  </a:moveTo>
                  <a:lnTo>
                    <a:pt x="111" y="1529"/>
                  </a:lnTo>
                  <a:cubicBezTo>
                    <a:pt x="213" y="1274"/>
                    <a:pt x="323" y="1028"/>
                    <a:pt x="391" y="782"/>
                  </a:cubicBezTo>
                  <a:cubicBezTo>
                    <a:pt x="502" y="569"/>
                    <a:pt x="604" y="323"/>
                    <a:pt x="570" y="43"/>
                  </a:cubicBezTo>
                  <a:cubicBezTo>
                    <a:pt x="570" y="0"/>
                    <a:pt x="536" y="0"/>
                    <a:pt x="536" y="0"/>
                  </a:cubicBezTo>
                  <a:cubicBezTo>
                    <a:pt x="502" y="0"/>
                    <a:pt x="502" y="0"/>
                    <a:pt x="502" y="43"/>
                  </a:cubicBezTo>
                  <a:cubicBezTo>
                    <a:pt x="323" y="212"/>
                    <a:pt x="289" y="467"/>
                    <a:pt x="213" y="714"/>
                  </a:cubicBezTo>
                  <a:cubicBezTo>
                    <a:pt x="145" y="960"/>
                    <a:pt x="77" y="1206"/>
                    <a:pt x="1" y="1487"/>
                  </a:cubicBezTo>
                  <a:cubicBezTo>
                    <a:pt x="1" y="1529"/>
                    <a:pt x="35" y="1529"/>
                    <a:pt x="77" y="15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7120314" y="3838187"/>
              <a:ext cx="56656" cy="68491"/>
            </a:xfrm>
            <a:custGeom>
              <a:avLst/>
              <a:gdLst/>
              <a:ahLst/>
              <a:cxnLst/>
              <a:rect l="l" t="t" r="r" b="b"/>
              <a:pathLst>
                <a:path w="1666" h="2014" extrusionOk="0">
                  <a:moveTo>
                    <a:pt x="77" y="2014"/>
                  </a:moveTo>
                  <a:cubicBezTo>
                    <a:pt x="111" y="2014"/>
                    <a:pt x="111" y="2014"/>
                    <a:pt x="111" y="1980"/>
                  </a:cubicBezTo>
                  <a:cubicBezTo>
                    <a:pt x="391" y="1589"/>
                    <a:pt x="714" y="1275"/>
                    <a:pt x="994" y="918"/>
                  </a:cubicBezTo>
                  <a:cubicBezTo>
                    <a:pt x="1241" y="705"/>
                    <a:pt x="1597" y="383"/>
                    <a:pt x="1665" y="68"/>
                  </a:cubicBezTo>
                  <a:cubicBezTo>
                    <a:pt x="1665" y="34"/>
                    <a:pt x="1631" y="0"/>
                    <a:pt x="1597" y="0"/>
                  </a:cubicBezTo>
                  <a:lnTo>
                    <a:pt x="1563" y="0"/>
                  </a:lnTo>
                  <a:cubicBezTo>
                    <a:pt x="1385" y="102"/>
                    <a:pt x="1317" y="247"/>
                    <a:pt x="1173" y="383"/>
                  </a:cubicBezTo>
                  <a:cubicBezTo>
                    <a:pt x="1028" y="561"/>
                    <a:pt x="892" y="739"/>
                    <a:pt x="748" y="918"/>
                  </a:cubicBezTo>
                  <a:cubicBezTo>
                    <a:pt x="467" y="1232"/>
                    <a:pt x="213" y="1555"/>
                    <a:pt x="43" y="1946"/>
                  </a:cubicBezTo>
                  <a:cubicBezTo>
                    <a:pt x="0" y="1980"/>
                    <a:pt x="43" y="2014"/>
                    <a:pt x="77" y="20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7079573" y="3821149"/>
              <a:ext cx="60125" cy="63866"/>
            </a:xfrm>
            <a:custGeom>
              <a:avLst/>
              <a:gdLst/>
              <a:ahLst/>
              <a:cxnLst/>
              <a:rect l="l" t="t" r="r" b="b"/>
              <a:pathLst>
                <a:path w="1768" h="1878" extrusionOk="0">
                  <a:moveTo>
                    <a:pt x="68" y="1878"/>
                  </a:moveTo>
                  <a:cubicBezTo>
                    <a:pt x="68" y="1878"/>
                    <a:pt x="102" y="1878"/>
                    <a:pt x="102" y="1844"/>
                  </a:cubicBezTo>
                  <a:cubicBezTo>
                    <a:pt x="213" y="1665"/>
                    <a:pt x="391" y="1563"/>
                    <a:pt x="527" y="1453"/>
                  </a:cubicBezTo>
                  <a:cubicBezTo>
                    <a:pt x="706" y="1308"/>
                    <a:pt x="850" y="1172"/>
                    <a:pt x="986" y="1028"/>
                  </a:cubicBezTo>
                  <a:cubicBezTo>
                    <a:pt x="1241" y="748"/>
                    <a:pt x="1555" y="459"/>
                    <a:pt x="1733" y="145"/>
                  </a:cubicBezTo>
                  <a:cubicBezTo>
                    <a:pt x="1767" y="77"/>
                    <a:pt x="1699" y="0"/>
                    <a:pt x="1623" y="0"/>
                  </a:cubicBezTo>
                  <a:cubicBezTo>
                    <a:pt x="1623" y="0"/>
                    <a:pt x="1589" y="0"/>
                    <a:pt x="1555" y="34"/>
                  </a:cubicBezTo>
                  <a:cubicBezTo>
                    <a:pt x="1241" y="357"/>
                    <a:pt x="952" y="748"/>
                    <a:pt x="604" y="1096"/>
                  </a:cubicBezTo>
                  <a:cubicBezTo>
                    <a:pt x="391" y="1308"/>
                    <a:pt x="34" y="1521"/>
                    <a:pt x="1" y="1844"/>
                  </a:cubicBezTo>
                  <a:cubicBezTo>
                    <a:pt x="1" y="1878"/>
                    <a:pt x="34" y="1878"/>
                    <a:pt x="68" y="18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2"/>
            <p:cNvSpPr/>
            <p:nvPr/>
          </p:nvSpPr>
          <p:spPr>
            <a:xfrm>
              <a:off x="7044613" y="3794861"/>
              <a:ext cx="77163" cy="46828"/>
            </a:xfrm>
            <a:custGeom>
              <a:avLst/>
              <a:gdLst/>
              <a:ahLst/>
              <a:cxnLst/>
              <a:rect l="l" t="t" r="r" b="b"/>
              <a:pathLst>
                <a:path w="2269" h="1377" extrusionOk="0">
                  <a:moveTo>
                    <a:pt x="69" y="1376"/>
                  </a:moveTo>
                  <a:lnTo>
                    <a:pt x="103" y="1376"/>
                  </a:lnTo>
                  <a:cubicBezTo>
                    <a:pt x="493" y="1198"/>
                    <a:pt x="884" y="986"/>
                    <a:pt x="1241" y="773"/>
                  </a:cubicBezTo>
                  <a:cubicBezTo>
                    <a:pt x="1555" y="561"/>
                    <a:pt x="1946" y="425"/>
                    <a:pt x="2192" y="136"/>
                  </a:cubicBezTo>
                  <a:cubicBezTo>
                    <a:pt x="2269" y="102"/>
                    <a:pt x="2226" y="0"/>
                    <a:pt x="2158" y="0"/>
                  </a:cubicBezTo>
                  <a:lnTo>
                    <a:pt x="2124" y="0"/>
                  </a:lnTo>
                  <a:cubicBezTo>
                    <a:pt x="1768" y="102"/>
                    <a:pt x="1453" y="348"/>
                    <a:pt x="1130" y="561"/>
                  </a:cubicBezTo>
                  <a:cubicBezTo>
                    <a:pt x="740" y="773"/>
                    <a:pt x="391" y="986"/>
                    <a:pt x="35" y="1274"/>
                  </a:cubicBezTo>
                  <a:cubicBezTo>
                    <a:pt x="1" y="1308"/>
                    <a:pt x="35" y="1376"/>
                    <a:pt x="69" y="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2"/>
            <p:cNvSpPr/>
            <p:nvPr/>
          </p:nvSpPr>
          <p:spPr>
            <a:xfrm>
              <a:off x="7008497" y="3761058"/>
              <a:ext cx="72266" cy="34994"/>
            </a:xfrm>
            <a:custGeom>
              <a:avLst/>
              <a:gdLst/>
              <a:ahLst/>
              <a:cxnLst/>
              <a:rect l="l" t="t" r="r" b="b"/>
              <a:pathLst>
                <a:path w="2125" h="1029" extrusionOk="0">
                  <a:moveTo>
                    <a:pt x="69" y="1028"/>
                  </a:moveTo>
                  <a:lnTo>
                    <a:pt x="69" y="1028"/>
                  </a:lnTo>
                  <a:cubicBezTo>
                    <a:pt x="392" y="884"/>
                    <a:pt x="706" y="739"/>
                    <a:pt x="1029" y="603"/>
                  </a:cubicBezTo>
                  <a:cubicBezTo>
                    <a:pt x="1343" y="459"/>
                    <a:pt x="1768" y="357"/>
                    <a:pt x="2057" y="145"/>
                  </a:cubicBezTo>
                  <a:cubicBezTo>
                    <a:pt x="2124" y="102"/>
                    <a:pt x="2124" y="0"/>
                    <a:pt x="2014" y="0"/>
                  </a:cubicBezTo>
                  <a:lnTo>
                    <a:pt x="2014" y="0"/>
                  </a:lnTo>
                  <a:cubicBezTo>
                    <a:pt x="1700" y="34"/>
                    <a:pt x="1377" y="213"/>
                    <a:pt x="1097" y="315"/>
                  </a:cubicBezTo>
                  <a:cubicBezTo>
                    <a:pt x="740" y="493"/>
                    <a:pt x="392" y="705"/>
                    <a:pt x="35" y="918"/>
                  </a:cubicBezTo>
                  <a:cubicBezTo>
                    <a:pt x="1" y="918"/>
                    <a:pt x="1" y="1028"/>
                    <a:pt x="69" y="10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2"/>
            <p:cNvSpPr/>
            <p:nvPr/>
          </p:nvSpPr>
          <p:spPr>
            <a:xfrm>
              <a:off x="7016897" y="3728410"/>
              <a:ext cx="45672" cy="18228"/>
            </a:xfrm>
            <a:custGeom>
              <a:avLst/>
              <a:gdLst/>
              <a:ahLst/>
              <a:cxnLst/>
              <a:rect l="l" t="t" r="r" b="b"/>
              <a:pathLst>
                <a:path w="1343" h="536" extrusionOk="0">
                  <a:moveTo>
                    <a:pt x="68" y="536"/>
                  </a:moveTo>
                  <a:lnTo>
                    <a:pt x="68" y="536"/>
                  </a:lnTo>
                  <a:cubicBezTo>
                    <a:pt x="493" y="425"/>
                    <a:pt x="918" y="323"/>
                    <a:pt x="1274" y="111"/>
                  </a:cubicBezTo>
                  <a:cubicBezTo>
                    <a:pt x="1342" y="77"/>
                    <a:pt x="1308" y="0"/>
                    <a:pt x="1240" y="0"/>
                  </a:cubicBezTo>
                  <a:lnTo>
                    <a:pt x="1240" y="0"/>
                  </a:lnTo>
                  <a:cubicBezTo>
                    <a:pt x="816" y="43"/>
                    <a:pt x="425" y="289"/>
                    <a:pt x="34" y="468"/>
                  </a:cubicBezTo>
                  <a:cubicBezTo>
                    <a:pt x="0" y="468"/>
                    <a:pt x="0" y="536"/>
                    <a:pt x="68" y="5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2"/>
            <p:cNvSpPr/>
            <p:nvPr/>
          </p:nvSpPr>
          <p:spPr>
            <a:xfrm>
              <a:off x="7243081" y="3646656"/>
              <a:ext cx="734392" cy="391188"/>
            </a:xfrm>
            <a:custGeom>
              <a:avLst/>
              <a:gdLst/>
              <a:ahLst/>
              <a:cxnLst/>
              <a:rect l="l" t="t" r="r" b="b"/>
              <a:pathLst>
                <a:path w="21595" h="11503" extrusionOk="0">
                  <a:moveTo>
                    <a:pt x="5386" y="11502"/>
                  </a:moveTo>
                  <a:cubicBezTo>
                    <a:pt x="6695" y="11502"/>
                    <a:pt x="8003" y="11188"/>
                    <a:pt x="8997" y="10763"/>
                  </a:cubicBezTo>
                  <a:cubicBezTo>
                    <a:pt x="9557" y="10517"/>
                    <a:pt x="10126" y="10406"/>
                    <a:pt x="10696" y="10406"/>
                  </a:cubicBezTo>
                  <a:cubicBezTo>
                    <a:pt x="11256" y="10406"/>
                    <a:pt x="11859" y="10517"/>
                    <a:pt x="12429" y="10585"/>
                  </a:cubicBezTo>
                  <a:cubicBezTo>
                    <a:pt x="13032" y="10687"/>
                    <a:pt x="13635" y="10763"/>
                    <a:pt x="14229" y="10763"/>
                  </a:cubicBezTo>
                  <a:cubicBezTo>
                    <a:pt x="15546" y="10763"/>
                    <a:pt x="16888" y="10373"/>
                    <a:pt x="18265" y="8708"/>
                  </a:cubicBezTo>
                  <a:cubicBezTo>
                    <a:pt x="21595" y="4783"/>
                    <a:pt x="17525" y="179"/>
                    <a:pt x="17525" y="179"/>
                  </a:cubicBezTo>
                  <a:cubicBezTo>
                    <a:pt x="17525" y="179"/>
                    <a:pt x="15793" y="0"/>
                    <a:pt x="13380" y="0"/>
                  </a:cubicBezTo>
                  <a:cubicBezTo>
                    <a:pt x="8326" y="0"/>
                    <a:pt x="391" y="782"/>
                    <a:pt x="179" y="5488"/>
                  </a:cubicBezTo>
                  <a:cubicBezTo>
                    <a:pt x="1" y="10160"/>
                    <a:pt x="2693" y="11502"/>
                    <a:pt x="5386" y="115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7819712" y="3712801"/>
              <a:ext cx="31525" cy="8400"/>
            </a:xfrm>
            <a:custGeom>
              <a:avLst/>
              <a:gdLst/>
              <a:ahLst/>
              <a:cxnLst/>
              <a:rect l="l" t="t" r="r" b="b"/>
              <a:pathLst>
                <a:path w="927" h="247" extrusionOk="0">
                  <a:moveTo>
                    <a:pt x="213" y="247"/>
                  </a:moveTo>
                  <a:cubicBezTo>
                    <a:pt x="289" y="247"/>
                    <a:pt x="391" y="213"/>
                    <a:pt x="502" y="213"/>
                  </a:cubicBezTo>
                  <a:cubicBezTo>
                    <a:pt x="637" y="179"/>
                    <a:pt x="782" y="179"/>
                    <a:pt x="884" y="111"/>
                  </a:cubicBezTo>
                  <a:cubicBezTo>
                    <a:pt x="926" y="111"/>
                    <a:pt x="926" y="77"/>
                    <a:pt x="884" y="35"/>
                  </a:cubicBezTo>
                  <a:cubicBezTo>
                    <a:pt x="816" y="35"/>
                    <a:pt x="782" y="1"/>
                    <a:pt x="714" y="1"/>
                  </a:cubicBezTo>
                  <a:cubicBezTo>
                    <a:pt x="637" y="1"/>
                    <a:pt x="536" y="35"/>
                    <a:pt x="459" y="35"/>
                  </a:cubicBezTo>
                  <a:cubicBezTo>
                    <a:pt x="323" y="35"/>
                    <a:pt x="179" y="35"/>
                    <a:pt x="34" y="111"/>
                  </a:cubicBezTo>
                  <a:cubicBezTo>
                    <a:pt x="0" y="145"/>
                    <a:pt x="0" y="179"/>
                    <a:pt x="34" y="213"/>
                  </a:cubicBezTo>
                  <a:cubicBezTo>
                    <a:pt x="111" y="213"/>
                    <a:pt x="145" y="247"/>
                    <a:pt x="213" y="2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7826922" y="3744292"/>
              <a:ext cx="42203" cy="5815"/>
            </a:xfrm>
            <a:custGeom>
              <a:avLst/>
              <a:gdLst/>
              <a:ahLst/>
              <a:cxnLst/>
              <a:rect l="l" t="t" r="r" b="b"/>
              <a:pathLst>
                <a:path w="1241" h="171" extrusionOk="0">
                  <a:moveTo>
                    <a:pt x="425" y="170"/>
                  </a:moveTo>
                  <a:cubicBezTo>
                    <a:pt x="672" y="170"/>
                    <a:pt x="961" y="136"/>
                    <a:pt x="1207" y="136"/>
                  </a:cubicBezTo>
                  <a:cubicBezTo>
                    <a:pt x="1241" y="136"/>
                    <a:pt x="1241" y="69"/>
                    <a:pt x="1207" y="69"/>
                  </a:cubicBezTo>
                  <a:cubicBezTo>
                    <a:pt x="961" y="35"/>
                    <a:pt x="672" y="1"/>
                    <a:pt x="391" y="1"/>
                  </a:cubicBezTo>
                  <a:cubicBezTo>
                    <a:pt x="290" y="1"/>
                    <a:pt x="213" y="35"/>
                    <a:pt x="111" y="35"/>
                  </a:cubicBezTo>
                  <a:cubicBezTo>
                    <a:pt x="1" y="35"/>
                    <a:pt x="1" y="136"/>
                    <a:pt x="111" y="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7813625" y="3781564"/>
              <a:ext cx="71110" cy="9556"/>
            </a:xfrm>
            <a:custGeom>
              <a:avLst/>
              <a:gdLst/>
              <a:ahLst/>
              <a:cxnLst/>
              <a:rect l="l" t="t" r="r" b="b"/>
              <a:pathLst>
                <a:path w="2091" h="281" extrusionOk="0">
                  <a:moveTo>
                    <a:pt x="1564" y="281"/>
                  </a:moveTo>
                  <a:lnTo>
                    <a:pt x="2023" y="281"/>
                  </a:lnTo>
                  <a:cubicBezTo>
                    <a:pt x="2091" y="281"/>
                    <a:pt x="2091" y="179"/>
                    <a:pt x="2023" y="179"/>
                  </a:cubicBezTo>
                  <a:cubicBezTo>
                    <a:pt x="1700" y="136"/>
                    <a:pt x="1386" y="102"/>
                    <a:pt x="1063" y="102"/>
                  </a:cubicBezTo>
                  <a:cubicBezTo>
                    <a:pt x="782" y="68"/>
                    <a:pt x="536" y="0"/>
                    <a:pt x="256" y="0"/>
                  </a:cubicBezTo>
                  <a:lnTo>
                    <a:pt x="111" y="0"/>
                  </a:lnTo>
                  <a:cubicBezTo>
                    <a:pt x="43" y="34"/>
                    <a:pt x="1" y="102"/>
                    <a:pt x="77" y="136"/>
                  </a:cubicBezTo>
                  <a:cubicBezTo>
                    <a:pt x="358" y="247"/>
                    <a:pt x="681" y="247"/>
                    <a:pt x="995" y="2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7798049" y="3811593"/>
              <a:ext cx="84373" cy="20541"/>
            </a:xfrm>
            <a:custGeom>
              <a:avLst/>
              <a:gdLst/>
              <a:ahLst/>
              <a:cxnLst/>
              <a:rect l="l" t="t" r="r" b="b"/>
              <a:pathLst>
                <a:path w="2481" h="604" extrusionOk="0">
                  <a:moveTo>
                    <a:pt x="2413" y="604"/>
                  </a:moveTo>
                  <a:cubicBezTo>
                    <a:pt x="2481" y="604"/>
                    <a:pt x="2481" y="494"/>
                    <a:pt x="2413" y="494"/>
                  </a:cubicBezTo>
                  <a:cubicBezTo>
                    <a:pt x="1665" y="315"/>
                    <a:pt x="884" y="69"/>
                    <a:pt x="111" y="1"/>
                  </a:cubicBezTo>
                  <a:lnTo>
                    <a:pt x="111" y="1"/>
                  </a:lnTo>
                  <a:cubicBezTo>
                    <a:pt x="0" y="1"/>
                    <a:pt x="0" y="145"/>
                    <a:pt x="77" y="179"/>
                  </a:cubicBezTo>
                  <a:cubicBezTo>
                    <a:pt x="816" y="392"/>
                    <a:pt x="1631" y="494"/>
                    <a:pt x="2413" y="6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7780127" y="3850021"/>
              <a:ext cx="88998" cy="31525"/>
            </a:xfrm>
            <a:custGeom>
              <a:avLst/>
              <a:gdLst/>
              <a:ahLst/>
              <a:cxnLst/>
              <a:rect l="l" t="t" r="r" b="b"/>
              <a:pathLst>
                <a:path w="2617" h="927" extrusionOk="0">
                  <a:moveTo>
                    <a:pt x="2515" y="927"/>
                  </a:moveTo>
                  <a:cubicBezTo>
                    <a:pt x="2583" y="927"/>
                    <a:pt x="2617" y="816"/>
                    <a:pt x="2549" y="816"/>
                  </a:cubicBezTo>
                  <a:cubicBezTo>
                    <a:pt x="1767" y="536"/>
                    <a:pt x="986" y="179"/>
                    <a:pt x="179" y="1"/>
                  </a:cubicBezTo>
                  <a:lnTo>
                    <a:pt x="179" y="1"/>
                  </a:lnTo>
                  <a:cubicBezTo>
                    <a:pt x="68" y="1"/>
                    <a:pt x="1" y="145"/>
                    <a:pt x="102" y="179"/>
                  </a:cubicBezTo>
                  <a:cubicBezTo>
                    <a:pt x="850" y="536"/>
                    <a:pt x="1700" y="714"/>
                    <a:pt x="2515" y="9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7753568" y="3881512"/>
              <a:ext cx="91582" cy="40775"/>
            </a:xfrm>
            <a:custGeom>
              <a:avLst/>
              <a:gdLst/>
              <a:ahLst/>
              <a:cxnLst/>
              <a:rect l="l" t="t" r="r" b="b"/>
              <a:pathLst>
                <a:path w="2693" h="1199" extrusionOk="0">
                  <a:moveTo>
                    <a:pt x="2582" y="1198"/>
                  </a:moveTo>
                  <a:cubicBezTo>
                    <a:pt x="2659" y="1198"/>
                    <a:pt x="2693" y="1096"/>
                    <a:pt x="2616" y="1062"/>
                  </a:cubicBezTo>
                  <a:cubicBezTo>
                    <a:pt x="1877" y="672"/>
                    <a:pt x="1028" y="281"/>
                    <a:pt x="212" y="1"/>
                  </a:cubicBezTo>
                  <a:lnTo>
                    <a:pt x="178" y="1"/>
                  </a:lnTo>
                  <a:cubicBezTo>
                    <a:pt x="68" y="1"/>
                    <a:pt x="0" y="171"/>
                    <a:pt x="110" y="213"/>
                  </a:cubicBezTo>
                  <a:cubicBezTo>
                    <a:pt x="849" y="638"/>
                    <a:pt x="1767" y="952"/>
                    <a:pt x="2582" y="11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2"/>
            <p:cNvSpPr/>
            <p:nvPr/>
          </p:nvSpPr>
          <p:spPr>
            <a:xfrm>
              <a:off x="7734183" y="3917628"/>
              <a:ext cx="69953" cy="40775"/>
            </a:xfrm>
            <a:custGeom>
              <a:avLst/>
              <a:gdLst/>
              <a:ahLst/>
              <a:cxnLst/>
              <a:rect l="l" t="t" r="r" b="b"/>
              <a:pathLst>
                <a:path w="2057" h="1199" extrusionOk="0">
                  <a:moveTo>
                    <a:pt x="1989" y="1198"/>
                  </a:moveTo>
                  <a:cubicBezTo>
                    <a:pt x="2023" y="1198"/>
                    <a:pt x="2057" y="1130"/>
                    <a:pt x="2023" y="1096"/>
                  </a:cubicBezTo>
                  <a:cubicBezTo>
                    <a:pt x="1666" y="807"/>
                    <a:pt x="1318" y="561"/>
                    <a:pt x="927" y="315"/>
                  </a:cubicBezTo>
                  <a:cubicBezTo>
                    <a:pt x="748" y="213"/>
                    <a:pt x="468" y="0"/>
                    <a:pt x="256" y="0"/>
                  </a:cubicBezTo>
                  <a:cubicBezTo>
                    <a:pt x="179" y="0"/>
                    <a:pt x="111" y="0"/>
                    <a:pt x="77" y="34"/>
                  </a:cubicBezTo>
                  <a:cubicBezTo>
                    <a:pt x="1" y="68"/>
                    <a:pt x="1" y="170"/>
                    <a:pt x="77" y="170"/>
                  </a:cubicBezTo>
                  <a:cubicBezTo>
                    <a:pt x="426" y="247"/>
                    <a:pt x="748" y="493"/>
                    <a:pt x="1029" y="672"/>
                  </a:cubicBezTo>
                  <a:cubicBezTo>
                    <a:pt x="1352" y="850"/>
                    <a:pt x="1632" y="1020"/>
                    <a:pt x="1955" y="11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2"/>
            <p:cNvSpPr/>
            <p:nvPr/>
          </p:nvSpPr>
          <p:spPr>
            <a:xfrm>
              <a:off x="7707896" y="3952282"/>
              <a:ext cx="36150" cy="19384"/>
            </a:xfrm>
            <a:custGeom>
              <a:avLst/>
              <a:gdLst/>
              <a:ahLst/>
              <a:cxnLst/>
              <a:rect l="l" t="t" r="r" b="b"/>
              <a:pathLst>
                <a:path w="1063" h="570" extrusionOk="0">
                  <a:moveTo>
                    <a:pt x="952" y="570"/>
                  </a:moveTo>
                  <a:cubicBezTo>
                    <a:pt x="1029" y="570"/>
                    <a:pt x="1063" y="468"/>
                    <a:pt x="986" y="426"/>
                  </a:cubicBezTo>
                  <a:cubicBezTo>
                    <a:pt x="850" y="358"/>
                    <a:pt x="672" y="290"/>
                    <a:pt x="527" y="179"/>
                  </a:cubicBezTo>
                  <a:cubicBezTo>
                    <a:pt x="392" y="111"/>
                    <a:pt x="247" y="43"/>
                    <a:pt x="103" y="1"/>
                  </a:cubicBezTo>
                  <a:lnTo>
                    <a:pt x="103" y="1"/>
                  </a:lnTo>
                  <a:cubicBezTo>
                    <a:pt x="35" y="1"/>
                    <a:pt x="1" y="77"/>
                    <a:pt x="35" y="111"/>
                  </a:cubicBezTo>
                  <a:cubicBezTo>
                    <a:pt x="179" y="213"/>
                    <a:pt x="315" y="290"/>
                    <a:pt x="494" y="358"/>
                  </a:cubicBezTo>
                  <a:cubicBezTo>
                    <a:pt x="638" y="426"/>
                    <a:pt x="774" y="502"/>
                    <a:pt x="952" y="5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7669195" y="3958369"/>
              <a:ext cx="32681" cy="21697"/>
            </a:xfrm>
            <a:custGeom>
              <a:avLst/>
              <a:gdLst/>
              <a:ahLst/>
              <a:cxnLst/>
              <a:rect l="l" t="t" r="r" b="b"/>
              <a:pathLst>
                <a:path w="961" h="638" extrusionOk="0">
                  <a:moveTo>
                    <a:pt x="892" y="637"/>
                  </a:moveTo>
                  <a:cubicBezTo>
                    <a:pt x="926" y="637"/>
                    <a:pt x="960" y="603"/>
                    <a:pt x="926" y="569"/>
                  </a:cubicBezTo>
                  <a:cubicBezTo>
                    <a:pt x="714" y="357"/>
                    <a:pt x="391" y="77"/>
                    <a:pt x="111" y="0"/>
                  </a:cubicBezTo>
                  <a:lnTo>
                    <a:pt x="77" y="0"/>
                  </a:lnTo>
                  <a:cubicBezTo>
                    <a:pt x="43" y="0"/>
                    <a:pt x="1" y="34"/>
                    <a:pt x="43" y="111"/>
                  </a:cubicBezTo>
                  <a:cubicBezTo>
                    <a:pt x="145" y="213"/>
                    <a:pt x="289" y="289"/>
                    <a:pt x="425" y="357"/>
                  </a:cubicBezTo>
                  <a:cubicBezTo>
                    <a:pt x="570" y="425"/>
                    <a:pt x="714" y="535"/>
                    <a:pt x="892" y="6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7616313" y="3956057"/>
              <a:ext cx="14487" cy="24009"/>
            </a:xfrm>
            <a:custGeom>
              <a:avLst/>
              <a:gdLst/>
              <a:ahLst/>
              <a:cxnLst/>
              <a:rect l="l" t="t" r="r" b="b"/>
              <a:pathLst>
                <a:path w="426" h="706" extrusionOk="0">
                  <a:moveTo>
                    <a:pt x="392" y="705"/>
                  </a:moveTo>
                  <a:cubicBezTo>
                    <a:pt x="426" y="705"/>
                    <a:pt x="426" y="671"/>
                    <a:pt x="426" y="637"/>
                  </a:cubicBezTo>
                  <a:cubicBezTo>
                    <a:pt x="392" y="391"/>
                    <a:pt x="281" y="145"/>
                    <a:pt x="69" y="0"/>
                  </a:cubicBezTo>
                  <a:lnTo>
                    <a:pt x="35" y="0"/>
                  </a:lnTo>
                  <a:cubicBezTo>
                    <a:pt x="35" y="0"/>
                    <a:pt x="1" y="34"/>
                    <a:pt x="1" y="68"/>
                  </a:cubicBezTo>
                  <a:cubicBezTo>
                    <a:pt x="145" y="247"/>
                    <a:pt x="281" y="425"/>
                    <a:pt x="324" y="671"/>
                  </a:cubicBezTo>
                  <a:cubicBezTo>
                    <a:pt x="324" y="671"/>
                    <a:pt x="358" y="705"/>
                    <a:pt x="392" y="7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7576763" y="3954900"/>
              <a:ext cx="13025" cy="25166"/>
            </a:xfrm>
            <a:custGeom>
              <a:avLst/>
              <a:gdLst/>
              <a:ahLst/>
              <a:cxnLst/>
              <a:rect l="l" t="t" r="r" b="b"/>
              <a:pathLst>
                <a:path w="383" h="740" extrusionOk="0">
                  <a:moveTo>
                    <a:pt x="348" y="739"/>
                  </a:moveTo>
                  <a:cubicBezTo>
                    <a:pt x="382" y="739"/>
                    <a:pt x="382" y="739"/>
                    <a:pt x="382" y="705"/>
                  </a:cubicBezTo>
                  <a:cubicBezTo>
                    <a:pt x="382" y="459"/>
                    <a:pt x="280" y="213"/>
                    <a:pt x="102" y="34"/>
                  </a:cubicBezTo>
                  <a:cubicBezTo>
                    <a:pt x="102" y="0"/>
                    <a:pt x="68" y="0"/>
                    <a:pt x="68" y="0"/>
                  </a:cubicBezTo>
                  <a:cubicBezTo>
                    <a:pt x="34" y="0"/>
                    <a:pt x="0" y="68"/>
                    <a:pt x="0" y="102"/>
                  </a:cubicBezTo>
                  <a:cubicBezTo>
                    <a:pt x="68" y="213"/>
                    <a:pt x="136" y="281"/>
                    <a:pt x="170" y="391"/>
                  </a:cubicBezTo>
                  <a:cubicBezTo>
                    <a:pt x="247" y="493"/>
                    <a:pt x="280" y="603"/>
                    <a:pt x="314" y="7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7536872" y="3953744"/>
              <a:ext cx="9590" cy="38462"/>
            </a:xfrm>
            <a:custGeom>
              <a:avLst/>
              <a:gdLst/>
              <a:ahLst/>
              <a:cxnLst/>
              <a:rect l="l" t="t" r="r" b="b"/>
              <a:pathLst>
                <a:path w="282" h="1131" extrusionOk="0">
                  <a:moveTo>
                    <a:pt x="145" y="1130"/>
                  </a:moveTo>
                  <a:cubicBezTo>
                    <a:pt x="179" y="1130"/>
                    <a:pt x="179" y="1130"/>
                    <a:pt x="179" y="1096"/>
                  </a:cubicBezTo>
                  <a:cubicBezTo>
                    <a:pt x="213" y="773"/>
                    <a:pt x="281" y="383"/>
                    <a:pt x="213" y="68"/>
                  </a:cubicBezTo>
                  <a:cubicBezTo>
                    <a:pt x="213" y="34"/>
                    <a:pt x="179" y="0"/>
                    <a:pt x="145" y="0"/>
                  </a:cubicBezTo>
                  <a:cubicBezTo>
                    <a:pt x="111" y="0"/>
                    <a:pt x="69" y="34"/>
                    <a:pt x="69" y="68"/>
                  </a:cubicBezTo>
                  <a:cubicBezTo>
                    <a:pt x="1" y="383"/>
                    <a:pt x="69" y="773"/>
                    <a:pt x="69" y="1096"/>
                  </a:cubicBezTo>
                  <a:cubicBezTo>
                    <a:pt x="111" y="1130"/>
                    <a:pt x="111" y="1130"/>
                    <a:pt x="145" y="11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7479093" y="3932081"/>
              <a:ext cx="32681" cy="79476"/>
            </a:xfrm>
            <a:custGeom>
              <a:avLst/>
              <a:gdLst/>
              <a:ahLst/>
              <a:cxnLst/>
              <a:rect l="l" t="t" r="r" b="b"/>
              <a:pathLst>
                <a:path w="961" h="2337" extrusionOk="0">
                  <a:moveTo>
                    <a:pt x="35" y="2336"/>
                  </a:moveTo>
                  <a:cubicBezTo>
                    <a:pt x="69" y="2336"/>
                    <a:pt x="69" y="2294"/>
                    <a:pt x="111" y="2294"/>
                  </a:cubicBezTo>
                  <a:cubicBezTo>
                    <a:pt x="324" y="2013"/>
                    <a:pt x="392" y="1623"/>
                    <a:pt x="494" y="1274"/>
                  </a:cubicBezTo>
                  <a:cubicBezTo>
                    <a:pt x="604" y="850"/>
                    <a:pt x="748" y="459"/>
                    <a:pt x="961" y="68"/>
                  </a:cubicBezTo>
                  <a:cubicBezTo>
                    <a:pt x="961" y="34"/>
                    <a:pt x="918" y="0"/>
                    <a:pt x="918" y="0"/>
                  </a:cubicBezTo>
                  <a:lnTo>
                    <a:pt x="884" y="0"/>
                  </a:lnTo>
                  <a:cubicBezTo>
                    <a:pt x="604" y="281"/>
                    <a:pt x="460" y="595"/>
                    <a:pt x="358" y="952"/>
                  </a:cubicBezTo>
                  <a:cubicBezTo>
                    <a:pt x="213" y="1376"/>
                    <a:pt x="69" y="1801"/>
                    <a:pt x="1" y="2260"/>
                  </a:cubicBezTo>
                  <a:cubicBezTo>
                    <a:pt x="1" y="2294"/>
                    <a:pt x="35" y="2336"/>
                    <a:pt x="35" y="23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7419002" y="3917628"/>
              <a:ext cx="65056" cy="92466"/>
            </a:xfrm>
            <a:custGeom>
              <a:avLst/>
              <a:gdLst/>
              <a:ahLst/>
              <a:cxnLst/>
              <a:rect l="l" t="t" r="r" b="b"/>
              <a:pathLst>
                <a:path w="1913" h="2719" extrusionOk="0">
                  <a:moveTo>
                    <a:pt x="103" y="2719"/>
                  </a:moveTo>
                  <a:cubicBezTo>
                    <a:pt x="103" y="2719"/>
                    <a:pt x="137" y="2719"/>
                    <a:pt x="179" y="2685"/>
                  </a:cubicBezTo>
                  <a:cubicBezTo>
                    <a:pt x="494" y="2337"/>
                    <a:pt x="740" y="1835"/>
                    <a:pt x="1029" y="1445"/>
                  </a:cubicBezTo>
                  <a:cubicBezTo>
                    <a:pt x="1131" y="1232"/>
                    <a:pt x="1275" y="1020"/>
                    <a:pt x="1411" y="807"/>
                  </a:cubicBezTo>
                  <a:cubicBezTo>
                    <a:pt x="1522" y="595"/>
                    <a:pt x="1666" y="170"/>
                    <a:pt x="1878" y="68"/>
                  </a:cubicBezTo>
                  <a:cubicBezTo>
                    <a:pt x="1912" y="34"/>
                    <a:pt x="1878" y="0"/>
                    <a:pt x="1836" y="0"/>
                  </a:cubicBezTo>
                  <a:lnTo>
                    <a:pt x="1802" y="0"/>
                  </a:lnTo>
                  <a:cubicBezTo>
                    <a:pt x="1488" y="170"/>
                    <a:pt x="1199" y="740"/>
                    <a:pt x="986" y="1062"/>
                  </a:cubicBezTo>
                  <a:cubicBezTo>
                    <a:pt x="672" y="1555"/>
                    <a:pt x="281" y="2048"/>
                    <a:pt x="1" y="2583"/>
                  </a:cubicBezTo>
                  <a:cubicBezTo>
                    <a:pt x="1" y="2651"/>
                    <a:pt x="35" y="2719"/>
                    <a:pt x="103" y="27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358639" y="3910418"/>
              <a:ext cx="92772" cy="92466"/>
            </a:xfrm>
            <a:custGeom>
              <a:avLst/>
              <a:gdLst/>
              <a:ahLst/>
              <a:cxnLst/>
              <a:rect l="l" t="t" r="r" b="b"/>
              <a:pathLst>
                <a:path w="2728" h="2719" extrusionOk="0">
                  <a:moveTo>
                    <a:pt x="145" y="2718"/>
                  </a:moveTo>
                  <a:cubicBezTo>
                    <a:pt x="179" y="2718"/>
                    <a:pt x="213" y="2718"/>
                    <a:pt x="255" y="2684"/>
                  </a:cubicBezTo>
                  <a:cubicBezTo>
                    <a:pt x="680" y="2294"/>
                    <a:pt x="1105" y="1835"/>
                    <a:pt x="1487" y="1410"/>
                  </a:cubicBezTo>
                  <a:cubicBezTo>
                    <a:pt x="1878" y="952"/>
                    <a:pt x="2235" y="459"/>
                    <a:pt x="2693" y="102"/>
                  </a:cubicBezTo>
                  <a:cubicBezTo>
                    <a:pt x="2727" y="68"/>
                    <a:pt x="2727" y="0"/>
                    <a:pt x="2659" y="0"/>
                  </a:cubicBezTo>
                  <a:lnTo>
                    <a:pt x="2625" y="0"/>
                  </a:lnTo>
                  <a:cubicBezTo>
                    <a:pt x="2124" y="246"/>
                    <a:pt x="1776" y="705"/>
                    <a:pt x="1419" y="1130"/>
                  </a:cubicBezTo>
                  <a:cubicBezTo>
                    <a:pt x="994" y="1589"/>
                    <a:pt x="502" y="2047"/>
                    <a:pt x="77" y="2506"/>
                  </a:cubicBezTo>
                  <a:cubicBezTo>
                    <a:pt x="1" y="2617"/>
                    <a:pt x="77" y="2718"/>
                    <a:pt x="145" y="27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7315313" y="3923409"/>
              <a:ext cx="84373" cy="53188"/>
            </a:xfrm>
            <a:custGeom>
              <a:avLst/>
              <a:gdLst/>
              <a:ahLst/>
              <a:cxnLst/>
              <a:rect l="l" t="t" r="r" b="b"/>
              <a:pathLst>
                <a:path w="2481" h="1564" extrusionOk="0">
                  <a:moveTo>
                    <a:pt x="179" y="1563"/>
                  </a:moveTo>
                  <a:cubicBezTo>
                    <a:pt x="179" y="1563"/>
                    <a:pt x="213" y="1563"/>
                    <a:pt x="213" y="1529"/>
                  </a:cubicBezTo>
                  <a:cubicBezTo>
                    <a:pt x="994" y="1062"/>
                    <a:pt x="1810" y="637"/>
                    <a:pt x="2481" y="43"/>
                  </a:cubicBezTo>
                  <a:lnTo>
                    <a:pt x="2481" y="0"/>
                  </a:lnTo>
                  <a:lnTo>
                    <a:pt x="2481" y="0"/>
                  </a:lnTo>
                  <a:cubicBezTo>
                    <a:pt x="1631" y="323"/>
                    <a:pt x="892" y="892"/>
                    <a:pt x="111" y="1351"/>
                  </a:cubicBezTo>
                  <a:cubicBezTo>
                    <a:pt x="0" y="1419"/>
                    <a:pt x="77" y="1563"/>
                    <a:pt x="179" y="15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172311" y="3514333"/>
              <a:ext cx="631825" cy="430773"/>
            </a:xfrm>
            <a:custGeom>
              <a:avLst/>
              <a:gdLst/>
              <a:ahLst/>
              <a:cxnLst/>
              <a:rect l="l" t="t" r="r" b="b"/>
              <a:pathLst>
                <a:path w="18579" h="12667" extrusionOk="0">
                  <a:moveTo>
                    <a:pt x="13626" y="12666"/>
                  </a:moveTo>
                  <a:cubicBezTo>
                    <a:pt x="15036" y="12666"/>
                    <a:pt x="16421" y="11995"/>
                    <a:pt x="17126" y="9770"/>
                  </a:cubicBezTo>
                  <a:cubicBezTo>
                    <a:pt x="18579" y="5132"/>
                    <a:pt x="16353" y="1275"/>
                    <a:pt x="9905" y="179"/>
                  </a:cubicBezTo>
                  <a:cubicBezTo>
                    <a:pt x="9166" y="69"/>
                    <a:pt x="8529" y="1"/>
                    <a:pt x="7960" y="1"/>
                  </a:cubicBezTo>
                  <a:cubicBezTo>
                    <a:pt x="3534" y="1"/>
                    <a:pt x="3713" y="3399"/>
                    <a:pt x="3713" y="3399"/>
                  </a:cubicBezTo>
                  <a:cubicBezTo>
                    <a:pt x="3713" y="3399"/>
                    <a:pt x="0" y="7187"/>
                    <a:pt x="1657" y="10262"/>
                  </a:cubicBezTo>
                  <a:cubicBezTo>
                    <a:pt x="2336" y="11469"/>
                    <a:pt x="3611" y="11859"/>
                    <a:pt x="4885" y="11859"/>
                  </a:cubicBezTo>
                  <a:cubicBezTo>
                    <a:pt x="6864" y="11859"/>
                    <a:pt x="8920" y="10968"/>
                    <a:pt x="8920" y="10968"/>
                  </a:cubicBezTo>
                  <a:cubicBezTo>
                    <a:pt x="8920" y="10968"/>
                    <a:pt x="11324" y="12666"/>
                    <a:pt x="13626" y="126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7592338" y="3679304"/>
              <a:ext cx="19112" cy="13025"/>
            </a:xfrm>
            <a:custGeom>
              <a:avLst/>
              <a:gdLst/>
              <a:ahLst/>
              <a:cxnLst/>
              <a:rect l="l" t="t" r="r" b="b"/>
              <a:pathLst>
                <a:path w="562" h="383" extrusionOk="0">
                  <a:moveTo>
                    <a:pt x="494" y="382"/>
                  </a:moveTo>
                  <a:cubicBezTo>
                    <a:pt x="494" y="382"/>
                    <a:pt x="528" y="382"/>
                    <a:pt x="562" y="349"/>
                  </a:cubicBezTo>
                  <a:cubicBezTo>
                    <a:pt x="562" y="315"/>
                    <a:pt x="562" y="281"/>
                    <a:pt x="528" y="247"/>
                  </a:cubicBezTo>
                  <a:cubicBezTo>
                    <a:pt x="426" y="136"/>
                    <a:pt x="315" y="0"/>
                    <a:pt x="137" y="0"/>
                  </a:cubicBezTo>
                  <a:lnTo>
                    <a:pt x="137" y="0"/>
                  </a:lnTo>
                  <a:cubicBezTo>
                    <a:pt x="69" y="0"/>
                    <a:pt x="1" y="102"/>
                    <a:pt x="69" y="170"/>
                  </a:cubicBezTo>
                  <a:cubicBezTo>
                    <a:pt x="137" y="281"/>
                    <a:pt x="315" y="315"/>
                    <a:pt x="426"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7574144" y="3699504"/>
              <a:ext cx="17072" cy="11018"/>
            </a:xfrm>
            <a:custGeom>
              <a:avLst/>
              <a:gdLst/>
              <a:ahLst/>
              <a:cxnLst/>
              <a:rect l="l" t="t" r="r" b="b"/>
              <a:pathLst>
                <a:path w="502" h="324" extrusionOk="0">
                  <a:moveTo>
                    <a:pt x="391" y="324"/>
                  </a:moveTo>
                  <a:cubicBezTo>
                    <a:pt x="459" y="324"/>
                    <a:pt x="502" y="213"/>
                    <a:pt x="425" y="179"/>
                  </a:cubicBezTo>
                  <a:lnTo>
                    <a:pt x="247" y="77"/>
                  </a:lnTo>
                  <a:cubicBezTo>
                    <a:pt x="213" y="43"/>
                    <a:pt x="179" y="1"/>
                    <a:pt x="111" y="1"/>
                  </a:cubicBezTo>
                  <a:lnTo>
                    <a:pt x="77" y="1"/>
                  </a:lnTo>
                  <a:cubicBezTo>
                    <a:pt x="35" y="43"/>
                    <a:pt x="1" y="77"/>
                    <a:pt x="35" y="111"/>
                  </a:cubicBezTo>
                  <a:cubicBezTo>
                    <a:pt x="77" y="179"/>
                    <a:pt x="145" y="213"/>
                    <a:pt x="213" y="213"/>
                  </a:cubicBezTo>
                  <a:cubicBezTo>
                    <a:pt x="247" y="256"/>
                    <a:pt x="324" y="290"/>
                    <a:pt x="391"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7576763" y="3738239"/>
              <a:ext cx="19078" cy="14453"/>
            </a:xfrm>
            <a:custGeom>
              <a:avLst/>
              <a:gdLst/>
              <a:ahLst/>
              <a:cxnLst/>
              <a:rect l="l" t="t" r="r" b="b"/>
              <a:pathLst>
                <a:path w="561" h="425" extrusionOk="0">
                  <a:moveTo>
                    <a:pt x="459" y="425"/>
                  </a:moveTo>
                  <a:cubicBezTo>
                    <a:pt x="527" y="425"/>
                    <a:pt x="561" y="348"/>
                    <a:pt x="493" y="281"/>
                  </a:cubicBezTo>
                  <a:cubicBezTo>
                    <a:pt x="459" y="247"/>
                    <a:pt x="382" y="179"/>
                    <a:pt x="314" y="136"/>
                  </a:cubicBezTo>
                  <a:cubicBezTo>
                    <a:pt x="280" y="68"/>
                    <a:pt x="213" y="0"/>
                    <a:pt x="136" y="0"/>
                  </a:cubicBezTo>
                  <a:lnTo>
                    <a:pt x="102" y="0"/>
                  </a:lnTo>
                  <a:cubicBezTo>
                    <a:pt x="68" y="0"/>
                    <a:pt x="0" y="68"/>
                    <a:pt x="34" y="136"/>
                  </a:cubicBezTo>
                  <a:cubicBezTo>
                    <a:pt x="34" y="213"/>
                    <a:pt x="136" y="247"/>
                    <a:pt x="213" y="281"/>
                  </a:cubicBezTo>
                  <a:cubicBezTo>
                    <a:pt x="280" y="314"/>
                    <a:pt x="348" y="391"/>
                    <a:pt x="425"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7610260" y="3751501"/>
              <a:ext cx="15643" cy="10746"/>
            </a:xfrm>
            <a:custGeom>
              <a:avLst/>
              <a:gdLst/>
              <a:ahLst/>
              <a:cxnLst/>
              <a:rect l="l" t="t" r="r" b="b"/>
              <a:pathLst>
                <a:path w="460" h="316" extrusionOk="0">
                  <a:moveTo>
                    <a:pt x="357" y="315"/>
                  </a:moveTo>
                  <a:cubicBezTo>
                    <a:pt x="391" y="315"/>
                    <a:pt x="459" y="247"/>
                    <a:pt x="391" y="213"/>
                  </a:cubicBezTo>
                  <a:lnTo>
                    <a:pt x="247" y="103"/>
                  </a:lnTo>
                  <a:cubicBezTo>
                    <a:pt x="213" y="69"/>
                    <a:pt x="179" y="35"/>
                    <a:pt x="111" y="1"/>
                  </a:cubicBezTo>
                  <a:lnTo>
                    <a:pt x="111" y="1"/>
                  </a:lnTo>
                  <a:cubicBezTo>
                    <a:pt x="35" y="1"/>
                    <a:pt x="1" y="69"/>
                    <a:pt x="35" y="103"/>
                  </a:cubicBezTo>
                  <a:cubicBezTo>
                    <a:pt x="77" y="171"/>
                    <a:pt x="111" y="171"/>
                    <a:pt x="179" y="213"/>
                  </a:cubicBezTo>
                  <a:cubicBezTo>
                    <a:pt x="213" y="247"/>
                    <a:pt x="289" y="281"/>
                    <a:pt x="323" y="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617470" y="3721167"/>
              <a:ext cx="25472" cy="20575"/>
            </a:xfrm>
            <a:custGeom>
              <a:avLst/>
              <a:gdLst/>
              <a:ahLst/>
              <a:cxnLst/>
              <a:rect l="l" t="t" r="r" b="b"/>
              <a:pathLst>
                <a:path w="749" h="605" extrusionOk="0">
                  <a:moveTo>
                    <a:pt x="570" y="604"/>
                  </a:moveTo>
                  <a:cubicBezTo>
                    <a:pt x="672" y="604"/>
                    <a:pt x="748" y="502"/>
                    <a:pt x="672" y="426"/>
                  </a:cubicBezTo>
                  <a:cubicBezTo>
                    <a:pt x="638" y="324"/>
                    <a:pt x="570" y="213"/>
                    <a:pt x="460" y="145"/>
                  </a:cubicBezTo>
                  <a:cubicBezTo>
                    <a:pt x="426" y="111"/>
                    <a:pt x="392" y="77"/>
                    <a:pt x="358" y="77"/>
                  </a:cubicBezTo>
                  <a:cubicBezTo>
                    <a:pt x="290" y="43"/>
                    <a:pt x="247" y="43"/>
                    <a:pt x="179" y="1"/>
                  </a:cubicBezTo>
                  <a:lnTo>
                    <a:pt x="145" y="1"/>
                  </a:lnTo>
                  <a:cubicBezTo>
                    <a:pt x="77" y="1"/>
                    <a:pt x="1" y="111"/>
                    <a:pt x="77" y="179"/>
                  </a:cubicBezTo>
                  <a:cubicBezTo>
                    <a:pt x="111" y="213"/>
                    <a:pt x="145" y="256"/>
                    <a:pt x="179" y="290"/>
                  </a:cubicBezTo>
                  <a:cubicBezTo>
                    <a:pt x="213" y="324"/>
                    <a:pt x="247" y="324"/>
                    <a:pt x="290" y="358"/>
                  </a:cubicBezTo>
                  <a:lnTo>
                    <a:pt x="502" y="570"/>
                  </a:lnTo>
                  <a:cubicBezTo>
                    <a:pt x="536" y="570"/>
                    <a:pt x="536" y="604"/>
                    <a:pt x="570" y="6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663414" y="3713957"/>
              <a:ext cx="19112" cy="12175"/>
            </a:xfrm>
            <a:custGeom>
              <a:avLst/>
              <a:gdLst/>
              <a:ahLst/>
              <a:cxnLst/>
              <a:rect l="l" t="t" r="r" b="b"/>
              <a:pathLst>
                <a:path w="562" h="358" extrusionOk="0">
                  <a:moveTo>
                    <a:pt x="425" y="357"/>
                  </a:moveTo>
                  <a:cubicBezTo>
                    <a:pt x="527" y="357"/>
                    <a:pt x="561" y="213"/>
                    <a:pt x="493" y="179"/>
                  </a:cubicBezTo>
                  <a:lnTo>
                    <a:pt x="281" y="77"/>
                  </a:lnTo>
                  <a:cubicBezTo>
                    <a:pt x="213" y="43"/>
                    <a:pt x="171" y="1"/>
                    <a:pt x="103" y="1"/>
                  </a:cubicBezTo>
                  <a:lnTo>
                    <a:pt x="69" y="1"/>
                  </a:lnTo>
                  <a:cubicBezTo>
                    <a:pt x="35" y="43"/>
                    <a:pt x="1" y="77"/>
                    <a:pt x="1" y="145"/>
                  </a:cubicBezTo>
                  <a:lnTo>
                    <a:pt x="69" y="213"/>
                  </a:lnTo>
                  <a:cubicBezTo>
                    <a:pt x="103" y="255"/>
                    <a:pt x="137" y="255"/>
                    <a:pt x="171" y="255"/>
                  </a:cubicBezTo>
                  <a:cubicBezTo>
                    <a:pt x="247" y="289"/>
                    <a:pt x="315" y="323"/>
                    <a:pt x="425"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696945" y="3717732"/>
              <a:ext cx="26594" cy="13297"/>
            </a:xfrm>
            <a:custGeom>
              <a:avLst/>
              <a:gdLst/>
              <a:ahLst/>
              <a:cxnLst/>
              <a:rect l="l" t="t" r="r" b="b"/>
              <a:pathLst>
                <a:path w="782" h="391" extrusionOk="0">
                  <a:moveTo>
                    <a:pt x="637" y="391"/>
                  </a:moveTo>
                  <a:cubicBezTo>
                    <a:pt x="748" y="391"/>
                    <a:pt x="782" y="246"/>
                    <a:pt x="671" y="212"/>
                  </a:cubicBezTo>
                  <a:cubicBezTo>
                    <a:pt x="569" y="178"/>
                    <a:pt x="459" y="144"/>
                    <a:pt x="391" y="102"/>
                  </a:cubicBezTo>
                  <a:cubicBezTo>
                    <a:pt x="323" y="34"/>
                    <a:pt x="212" y="0"/>
                    <a:pt x="144" y="0"/>
                  </a:cubicBezTo>
                  <a:lnTo>
                    <a:pt x="110" y="0"/>
                  </a:lnTo>
                  <a:cubicBezTo>
                    <a:pt x="34" y="0"/>
                    <a:pt x="0" y="68"/>
                    <a:pt x="34" y="144"/>
                  </a:cubicBezTo>
                  <a:cubicBezTo>
                    <a:pt x="144" y="314"/>
                    <a:pt x="459" y="357"/>
                    <a:pt x="637" y="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713983" y="3757283"/>
              <a:ext cx="24009" cy="17106"/>
            </a:xfrm>
            <a:custGeom>
              <a:avLst/>
              <a:gdLst/>
              <a:ahLst/>
              <a:cxnLst/>
              <a:rect l="l" t="t" r="r" b="b"/>
              <a:pathLst>
                <a:path w="706" h="503" extrusionOk="0">
                  <a:moveTo>
                    <a:pt x="595" y="502"/>
                  </a:moveTo>
                  <a:cubicBezTo>
                    <a:pt x="671" y="502"/>
                    <a:pt x="705" y="358"/>
                    <a:pt x="637" y="290"/>
                  </a:cubicBezTo>
                  <a:cubicBezTo>
                    <a:pt x="561" y="256"/>
                    <a:pt x="459" y="179"/>
                    <a:pt x="382" y="111"/>
                  </a:cubicBezTo>
                  <a:cubicBezTo>
                    <a:pt x="315" y="77"/>
                    <a:pt x="213" y="1"/>
                    <a:pt x="136" y="1"/>
                  </a:cubicBezTo>
                  <a:lnTo>
                    <a:pt x="102" y="1"/>
                  </a:lnTo>
                  <a:cubicBezTo>
                    <a:pt x="34" y="43"/>
                    <a:pt x="0" y="77"/>
                    <a:pt x="34" y="145"/>
                  </a:cubicBezTo>
                  <a:cubicBezTo>
                    <a:pt x="68" y="256"/>
                    <a:pt x="170" y="290"/>
                    <a:pt x="247" y="324"/>
                  </a:cubicBezTo>
                  <a:cubicBezTo>
                    <a:pt x="348" y="392"/>
                    <a:pt x="459" y="426"/>
                    <a:pt x="527" y="468"/>
                  </a:cubicBezTo>
                  <a:cubicBezTo>
                    <a:pt x="561" y="468"/>
                    <a:pt x="561" y="502"/>
                    <a:pt x="595"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702998" y="3782720"/>
              <a:ext cx="19384" cy="14487"/>
            </a:xfrm>
            <a:custGeom>
              <a:avLst/>
              <a:gdLst/>
              <a:ahLst/>
              <a:cxnLst/>
              <a:rect l="l" t="t" r="r" b="b"/>
              <a:pathLst>
                <a:path w="570" h="426" extrusionOk="0">
                  <a:moveTo>
                    <a:pt x="425" y="425"/>
                  </a:moveTo>
                  <a:cubicBezTo>
                    <a:pt x="536" y="425"/>
                    <a:pt x="570" y="281"/>
                    <a:pt x="493" y="213"/>
                  </a:cubicBezTo>
                  <a:cubicBezTo>
                    <a:pt x="425" y="179"/>
                    <a:pt x="391" y="145"/>
                    <a:pt x="323" y="68"/>
                  </a:cubicBezTo>
                  <a:cubicBezTo>
                    <a:pt x="281" y="68"/>
                    <a:pt x="247" y="34"/>
                    <a:pt x="213" y="34"/>
                  </a:cubicBezTo>
                  <a:cubicBezTo>
                    <a:pt x="179" y="0"/>
                    <a:pt x="145" y="0"/>
                    <a:pt x="111" y="0"/>
                  </a:cubicBezTo>
                  <a:lnTo>
                    <a:pt x="111" y="0"/>
                  </a:lnTo>
                  <a:cubicBezTo>
                    <a:pt x="34" y="0"/>
                    <a:pt x="0" y="68"/>
                    <a:pt x="34" y="145"/>
                  </a:cubicBezTo>
                  <a:cubicBezTo>
                    <a:pt x="68" y="179"/>
                    <a:pt x="68" y="213"/>
                    <a:pt x="111" y="247"/>
                  </a:cubicBezTo>
                  <a:cubicBezTo>
                    <a:pt x="111" y="247"/>
                    <a:pt x="145" y="281"/>
                    <a:pt x="179" y="281"/>
                  </a:cubicBezTo>
                  <a:cubicBezTo>
                    <a:pt x="247" y="315"/>
                    <a:pt x="323" y="357"/>
                    <a:pt x="391" y="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651273" y="3751501"/>
              <a:ext cx="25166" cy="14487"/>
            </a:xfrm>
            <a:custGeom>
              <a:avLst/>
              <a:gdLst/>
              <a:ahLst/>
              <a:cxnLst/>
              <a:rect l="l" t="t" r="r" b="b"/>
              <a:pathLst>
                <a:path w="740" h="426" extrusionOk="0">
                  <a:moveTo>
                    <a:pt x="638" y="426"/>
                  </a:moveTo>
                  <a:cubicBezTo>
                    <a:pt x="706" y="426"/>
                    <a:pt x="740" y="315"/>
                    <a:pt x="672" y="247"/>
                  </a:cubicBezTo>
                  <a:cubicBezTo>
                    <a:pt x="570" y="213"/>
                    <a:pt x="494" y="137"/>
                    <a:pt x="392" y="103"/>
                  </a:cubicBezTo>
                  <a:cubicBezTo>
                    <a:pt x="281" y="69"/>
                    <a:pt x="213" y="1"/>
                    <a:pt x="103" y="1"/>
                  </a:cubicBezTo>
                  <a:lnTo>
                    <a:pt x="103" y="1"/>
                  </a:lnTo>
                  <a:cubicBezTo>
                    <a:pt x="35" y="1"/>
                    <a:pt x="1" y="103"/>
                    <a:pt x="69" y="137"/>
                  </a:cubicBezTo>
                  <a:cubicBezTo>
                    <a:pt x="145" y="213"/>
                    <a:pt x="213" y="213"/>
                    <a:pt x="315" y="281"/>
                  </a:cubicBezTo>
                  <a:cubicBezTo>
                    <a:pt x="426" y="315"/>
                    <a:pt x="494" y="349"/>
                    <a:pt x="604" y="383"/>
                  </a:cubicBezTo>
                  <a:cubicBezTo>
                    <a:pt x="604" y="426"/>
                    <a:pt x="604" y="426"/>
                    <a:pt x="638"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631923" y="3792242"/>
              <a:ext cx="30097" cy="20541"/>
            </a:xfrm>
            <a:custGeom>
              <a:avLst/>
              <a:gdLst/>
              <a:ahLst/>
              <a:cxnLst/>
              <a:rect l="l" t="t" r="r" b="b"/>
              <a:pathLst>
                <a:path w="885" h="604" extrusionOk="0">
                  <a:moveTo>
                    <a:pt x="748" y="604"/>
                  </a:moveTo>
                  <a:cubicBezTo>
                    <a:pt x="816" y="604"/>
                    <a:pt x="884" y="459"/>
                    <a:pt x="782" y="391"/>
                  </a:cubicBezTo>
                  <a:cubicBezTo>
                    <a:pt x="672" y="324"/>
                    <a:pt x="570" y="247"/>
                    <a:pt x="459" y="179"/>
                  </a:cubicBezTo>
                  <a:cubicBezTo>
                    <a:pt x="357" y="77"/>
                    <a:pt x="247" y="1"/>
                    <a:pt x="145" y="1"/>
                  </a:cubicBezTo>
                  <a:lnTo>
                    <a:pt x="145" y="1"/>
                  </a:lnTo>
                  <a:cubicBezTo>
                    <a:pt x="77" y="1"/>
                    <a:pt x="1" y="77"/>
                    <a:pt x="35" y="145"/>
                  </a:cubicBezTo>
                  <a:cubicBezTo>
                    <a:pt x="77" y="247"/>
                    <a:pt x="179" y="324"/>
                    <a:pt x="289" y="391"/>
                  </a:cubicBezTo>
                  <a:cubicBezTo>
                    <a:pt x="425" y="459"/>
                    <a:pt x="570" y="536"/>
                    <a:pt x="672" y="570"/>
                  </a:cubicBezTo>
                  <a:cubicBezTo>
                    <a:pt x="714" y="570"/>
                    <a:pt x="714" y="604"/>
                    <a:pt x="748" y="6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620088" y="3833255"/>
              <a:ext cx="16800" cy="14487"/>
            </a:xfrm>
            <a:custGeom>
              <a:avLst/>
              <a:gdLst/>
              <a:ahLst/>
              <a:cxnLst/>
              <a:rect l="l" t="t" r="r" b="b"/>
              <a:pathLst>
                <a:path w="494" h="426" extrusionOk="0">
                  <a:moveTo>
                    <a:pt x="383" y="426"/>
                  </a:moveTo>
                  <a:cubicBezTo>
                    <a:pt x="459" y="426"/>
                    <a:pt x="493" y="315"/>
                    <a:pt x="459" y="247"/>
                  </a:cubicBezTo>
                  <a:cubicBezTo>
                    <a:pt x="383" y="213"/>
                    <a:pt x="315" y="145"/>
                    <a:pt x="281" y="103"/>
                  </a:cubicBezTo>
                  <a:cubicBezTo>
                    <a:pt x="213" y="35"/>
                    <a:pt x="170" y="1"/>
                    <a:pt x="102" y="1"/>
                  </a:cubicBezTo>
                  <a:lnTo>
                    <a:pt x="68" y="1"/>
                  </a:lnTo>
                  <a:cubicBezTo>
                    <a:pt x="34" y="1"/>
                    <a:pt x="0" y="35"/>
                    <a:pt x="0" y="35"/>
                  </a:cubicBezTo>
                  <a:cubicBezTo>
                    <a:pt x="0" y="145"/>
                    <a:pt x="68" y="213"/>
                    <a:pt x="136" y="247"/>
                  </a:cubicBezTo>
                  <a:cubicBezTo>
                    <a:pt x="170" y="315"/>
                    <a:pt x="247" y="358"/>
                    <a:pt x="315"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682492" y="3832099"/>
              <a:ext cx="18228" cy="16800"/>
            </a:xfrm>
            <a:custGeom>
              <a:avLst/>
              <a:gdLst/>
              <a:ahLst/>
              <a:cxnLst/>
              <a:rect l="l" t="t" r="r" b="b"/>
              <a:pathLst>
                <a:path w="536" h="494" extrusionOk="0">
                  <a:moveTo>
                    <a:pt x="425" y="494"/>
                  </a:moveTo>
                  <a:cubicBezTo>
                    <a:pt x="501" y="494"/>
                    <a:pt x="535" y="426"/>
                    <a:pt x="501" y="349"/>
                  </a:cubicBezTo>
                  <a:lnTo>
                    <a:pt x="323" y="179"/>
                  </a:lnTo>
                  <a:cubicBezTo>
                    <a:pt x="289" y="103"/>
                    <a:pt x="247" y="35"/>
                    <a:pt x="179" y="1"/>
                  </a:cubicBezTo>
                  <a:lnTo>
                    <a:pt x="111" y="1"/>
                  </a:lnTo>
                  <a:cubicBezTo>
                    <a:pt x="77" y="1"/>
                    <a:pt x="0" y="35"/>
                    <a:pt x="0" y="103"/>
                  </a:cubicBezTo>
                  <a:cubicBezTo>
                    <a:pt x="34" y="137"/>
                    <a:pt x="34" y="179"/>
                    <a:pt x="77" y="213"/>
                  </a:cubicBezTo>
                  <a:cubicBezTo>
                    <a:pt x="111" y="247"/>
                    <a:pt x="145" y="281"/>
                    <a:pt x="179" y="315"/>
                  </a:cubicBezTo>
                  <a:cubicBezTo>
                    <a:pt x="247" y="349"/>
                    <a:pt x="323" y="426"/>
                    <a:pt x="357" y="460"/>
                  </a:cubicBezTo>
                  <a:cubicBezTo>
                    <a:pt x="391" y="494"/>
                    <a:pt x="391" y="494"/>
                    <a:pt x="425" y="4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693476" y="3868215"/>
              <a:ext cx="20541" cy="15643"/>
            </a:xfrm>
            <a:custGeom>
              <a:avLst/>
              <a:gdLst/>
              <a:ahLst/>
              <a:cxnLst/>
              <a:rect l="l" t="t" r="r" b="b"/>
              <a:pathLst>
                <a:path w="604" h="460" extrusionOk="0">
                  <a:moveTo>
                    <a:pt x="493" y="460"/>
                  </a:moveTo>
                  <a:cubicBezTo>
                    <a:pt x="561" y="460"/>
                    <a:pt x="603" y="392"/>
                    <a:pt x="561" y="315"/>
                  </a:cubicBezTo>
                  <a:cubicBezTo>
                    <a:pt x="493" y="247"/>
                    <a:pt x="425" y="213"/>
                    <a:pt x="391" y="137"/>
                  </a:cubicBezTo>
                  <a:cubicBezTo>
                    <a:pt x="314" y="69"/>
                    <a:pt x="246" y="35"/>
                    <a:pt x="178" y="1"/>
                  </a:cubicBezTo>
                  <a:lnTo>
                    <a:pt x="136" y="1"/>
                  </a:lnTo>
                  <a:cubicBezTo>
                    <a:pt x="68" y="1"/>
                    <a:pt x="0" y="69"/>
                    <a:pt x="34" y="137"/>
                  </a:cubicBezTo>
                  <a:cubicBezTo>
                    <a:pt x="102" y="213"/>
                    <a:pt x="178" y="247"/>
                    <a:pt x="246" y="315"/>
                  </a:cubicBezTo>
                  <a:cubicBezTo>
                    <a:pt x="314" y="349"/>
                    <a:pt x="391" y="392"/>
                    <a:pt x="459" y="426"/>
                  </a:cubicBezTo>
                  <a:cubicBezTo>
                    <a:pt x="459" y="460"/>
                    <a:pt x="493" y="460"/>
                    <a:pt x="493" y="4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721192" y="3846552"/>
              <a:ext cx="17956" cy="11903"/>
            </a:xfrm>
            <a:custGeom>
              <a:avLst/>
              <a:gdLst/>
              <a:ahLst/>
              <a:cxnLst/>
              <a:rect l="l" t="t" r="r" b="b"/>
              <a:pathLst>
                <a:path w="528" h="350" extrusionOk="0">
                  <a:moveTo>
                    <a:pt x="349" y="349"/>
                  </a:moveTo>
                  <a:cubicBezTo>
                    <a:pt x="459" y="349"/>
                    <a:pt x="527" y="213"/>
                    <a:pt x="425" y="179"/>
                  </a:cubicBezTo>
                  <a:cubicBezTo>
                    <a:pt x="383" y="103"/>
                    <a:pt x="315" y="69"/>
                    <a:pt x="247" y="35"/>
                  </a:cubicBezTo>
                  <a:cubicBezTo>
                    <a:pt x="213" y="35"/>
                    <a:pt x="170" y="1"/>
                    <a:pt x="103" y="1"/>
                  </a:cubicBezTo>
                  <a:cubicBezTo>
                    <a:pt x="69" y="1"/>
                    <a:pt x="35" y="1"/>
                    <a:pt x="35" y="35"/>
                  </a:cubicBezTo>
                  <a:cubicBezTo>
                    <a:pt x="1" y="69"/>
                    <a:pt x="1" y="103"/>
                    <a:pt x="1" y="137"/>
                  </a:cubicBezTo>
                  <a:cubicBezTo>
                    <a:pt x="35" y="213"/>
                    <a:pt x="69" y="213"/>
                    <a:pt x="170" y="247"/>
                  </a:cubicBezTo>
                  <a:cubicBezTo>
                    <a:pt x="213" y="281"/>
                    <a:pt x="247" y="315"/>
                    <a:pt x="315" y="315"/>
                  </a:cubicBezTo>
                  <a:cubicBezTo>
                    <a:pt x="315" y="349"/>
                    <a:pt x="349" y="349"/>
                    <a:pt x="349" y="3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647532" y="3887293"/>
              <a:ext cx="27750" cy="21697"/>
            </a:xfrm>
            <a:custGeom>
              <a:avLst/>
              <a:gdLst/>
              <a:ahLst/>
              <a:cxnLst/>
              <a:rect l="l" t="t" r="r" b="b"/>
              <a:pathLst>
                <a:path w="816" h="638" extrusionOk="0">
                  <a:moveTo>
                    <a:pt x="680" y="638"/>
                  </a:moveTo>
                  <a:cubicBezTo>
                    <a:pt x="748" y="638"/>
                    <a:pt x="816" y="536"/>
                    <a:pt x="748" y="502"/>
                  </a:cubicBezTo>
                  <a:cubicBezTo>
                    <a:pt x="570" y="323"/>
                    <a:pt x="357" y="77"/>
                    <a:pt x="111" y="1"/>
                  </a:cubicBezTo>
                  <a:lnTo>
                    <a:pt x="111" y="1"/>
                  </a:lnTo>
                  <a:cubicBezTo>
                    <a:pt x="43" y="1"/>
                    <a:pt x="0" y="77"/>
                    <a:pt x="43" y="145"/>
                  </a:cubicBezTo>
                  <a:cubicBezTo>
                    <a:pt x="145" y="357"/>
                    <a:pt x="425" y="502"/>
                    <a:pt x="638"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603050" y="3893347"/>
              <a:ext cx="18228" cy="18262"/>
            </a:xfrm>
            <a:custGeom>
              <a:avLst/>
              <a:gdLst/>
              <a:ahLst/>
              <a:cxnLst/>
              <a:rect l="l" t="t" r="r" b="b"/>
              <a:pathLst>
                <a:path w="536" h="537" extrusionOk="0">
                  <a:moveTo>
                    <a:pt x="425" y="536"/>
                  </a:moveTo>
                  <a:cubicBezTo>
                    <a:pt x="501" y="536"/>
                    <a:pt x="535" y="426"/>
                    <a:pt x="501" y="358"/>
                  </a:cubicBezTo>
                  <a:cubicBezTo>
                    <a:pt x="425" y="290"/>
                    <a:pt x="357" y="213"/>
                    <a:pt x="323" y="145"/>
                  </a:cubicBezTo>
                  <a:cubicBezTo>
                    <a:pt x="247" y="77"/>
                    <a:pt x="213" y="1"/>
                    <a:pt x="111" y="1"/>
                  </a:cubicBezTo>
                  <a:cubicBezTo>
                    <a:pt x="34" y="1"/>
                    <a:pt x="0" y="35"/>
                    <a:pt x="0" y="111"/>
                  </a:cubicBezTo>
                  <a:cubicBezTo>
                    <a:pt x="0" y="179"/>
                    <a:pt x="77" y="247"/>
                    <a:pt x="145" y="324"/>
                  </a:cubicBezTo>
                  <a:cubicBezTo>
                    <a:pt x="213" y="392"/>
                    <a:pt x="289" y="426"/>
                    <a:pt x="357" y="502"/>
                  </a:cubicBezTo>
                  <a:cubicBezTo>
                    <a:pt x="357" y="536"/>
                    <a:pt x="391" y="536"/>
                    <a:pt x="425"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7535716" y="3868215"/>
              <a:ext cx="22853" cy="22853"/>
            </a:xfrm>
            <a:custGeom>
              <a:avLst/>
              <a:gdLst/>
              <a:ahLst/>
              <a:cxnLst/>
              <a:rect l="l" t="t" r="r" b="b"/>
              <a:pathLst>
                <a:path w="672" h="672" extrusionOk="0">
                  <a:moveTo>
                    <a:pt x="528" y="672"/>
                  </a:moveTo>
                  <a:cubicBezTo>
                    <a:pt x="604" y="672"/>
                    <a:pt x="672" y="604"/>
                    <a:pt x="604" y="494"/>
                  </a:cubicBezTo>
                  <a:cubicBezTo>
                    <a:pt x="494" y="315"/>
                    <a:pt x="392" y="137"/>
                    <a:pt x="213" y="35"/>
                  </a:cubicBezTo>
                  <a:cubicBezTo>
                    <a:pt x="179" y="1"/>
                    <a:pt x="179" y="1"/>
                    <a:pt x="145" y="1"/>
                  </a:cubicBezTo>
                  <a:cubicBezTo>
                    <a:pt x="69" y="1"/>
                    <a:pt x="1" y="137"/>
                    <a:pt x="69" y="213"/>
                  </a:cubicBezTo>
                  <a:cubicBezTo>
                    <a:pt x="179" y="349"/>
                    <a:pt x="315" y="460"/>
                    <a:pt x="426" y="604"/>
                  </a:cubicBezTo>
                  <a:cubicBezTo>
                    <a:pt x="460" y="638"/>
                    <a:pt x="494" y="672"/>
                    <a:pt x="528" y="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499634" y="3856108"/>
              <a:ext cx="17922" cy="20541"/>
            </a:xfrm>
            <a:custGeom>
              <a:avLst/>
              <a:gdLst/>
              <a:ahLst/>
              <a:cxnLst/>
              <a:rect l="l" t="t" r="r" b="b"/>
              <a:pathLst>
                <a:path w="527" h="604" extrusionOk="0">
                  <a:moveTo>
                    <a:pt x="391" y="603"/>
                  </a:moveTo>
                  <a:cubicBezTo>
                    <a:pt x="459" y="603"/>
                    <a:pt x="527" y="535"/>
                    <a:pt x="493" y="459"/>
                  </a:cubicBezTo>
                  <a:cubicBezTo>
                    <a:pt x="425" y="391"/>
                    <a:pt x="391" y="323"/>
                    <a:pt x="357" y="246"/>
                  </a:cubicBezTo>
                  <a:cubicBezTo>
                    <a:pt x="314" y="178"/>
                    <a:pt x="246" y="111"/>
                    <a:pt x="178" y="34"/>
                  </a:cubicBezTo>
                  <a:cubicBezTo>
                    <a:pt x="178" y="0"/>
                    <a:pt x="144" y="0"/>
                    <a:pt x="102" y="0"/>
                  </a:cubicBezTo>
                  <a:cubicBezTo>
                    <a:pt x="34" y="0"/>
                    <a:pt x="0" y="34"/>
                    <a:pt x="0" y="111"/>
                  </a:cubicBezTo>
                  <a:cubicBezTo>
                    <a:pt x="34" y="212"/>
                    <a:pt x="68" y="280"/>
                    <a:pt x="144" y="357"/>
                  </a:cubicBezTo>
                  <a:cubicBezTo>
                    <a:pt x="212" y="425"/>
                    <a:pt x="280" y="493"/>
                    <a:pt x="357" y="569"/>
                  </a:cubicBezTo>
                  <a:cubicBezTo>
                    <a:pt x="357" y="603"/>
                    <a:pt x="391" y="603"/>
                    <a:pt x="391" y="6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507431" y="3799486"/>
              <a:ext cx="20541" cy="24281"/>
            </a:xfrm>
            <a:custGeom>
              <a:avLst/>
              <a:gdLst/>
              <a:ahLst/>
              <a:cxnLst/>
              <a:rect l="l" t="t" r="r" b="b"/>
              <a:pathLst>
                <a:path w="604" h="714" extrusionOk="0">
                  <a:moveTo>
                    <a:pt x="502" y="714"/>
                  </a:moveTo>
                  <a:cubicBezTo>
                    <a:pt x="536" y="714"/>
                    <a:pt x="603" y="671"/>
                    <a:pt x="570" y="603"/>
                  </a:cubicBezTo>
                  <a:cubicBezTo>
                    <a:pt x="502" y="501"/>
                    <a:pt x="425" y="391"/>
                    <a:pt x="357" y="289"/>
                  </a:cubicBezTo>
                  <a:cubicBezTo>
                    <a:pt x="289" y="212"/>
                    <a:pt x="247" y="111"/>
                    <a:pt x="145" y="34"/>
                  </a:cubicBezTo>
                  <a:lnTo>
                    <a:pt x="111" y="0"/>
                  </a:lnTo>
                  <a:cubicBezTo>
                    <a:pt x="34" y="0"/>
                    <a:pt x="0" y="77"/>
                    <a:pt x="0" y="144"/>
                  </a:cubicBezTo>
                  <a:cubicBezTo>
                    <a:pt x="34" y="246"/>
                    <a:pt x="111" y="323"/>
                    <a:pt x="179" y="391"/>
                  </a:cubicBezTo>
                  <a:cubicBezTo>
                    <a:pt x="289" y="501"/>
                    <a:pt x="357" y="569"/>
                    <a:pt x="425" y="671"/>
                  </a:cubicBezTo>
                  <a:cubicBezTo>
                    <a:pt x="459" y="714"/>
                    <a:pt x="459" y="714"/>
                    <a:pt x="502" y="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7477368" y="3759901"/>
              <a:ext cx="20575" cy="17922"/>
            </a:xfrm>
            <a:custGeom>
              <a:avLst/>
              <a:gdLst/>
              <a:ahLst/>
              <a:cxnLst/>
              <a:rect l="l" t="t" r="r" b="b"/>
              <a:pathLst>
                <a:path w="605" h="527" extrusionOk="0">
                  <a:moveTo>
                    <a:pt x="460" y="527"/>
                  </a:moveTo>
                  <a:cubicBezTo>
                    <a:pt x="536" y="527"/>
                    <a:pt x="604" y="391"/>
                    <a:pt x="536" y="315"/>
                  </a:cubicBezTo>
                  <a:cubicBezTo>
                    <a:pt x="494" y="247"/>
                    <a:pt x="426" y="213"/>
                    <a:pt x="392" y="136"/>
                  </a:cubicBezTo>
                  <a:cubicBezTo>
                    <a:pt x="324" y="68"/>
                    <a:pt x="247" y="0"/>
                    <a:pt x="179" y="0"/>
                  </a:cubicBezTo>
                  <a:lnTo>
                    <a:pt x="145" y="0"/>
                  </a:lnTo>
                  <a:cubicBezTo>
                    <a:pt x="69" y="0"/>
                    <a:pt x="1" y="68"/>
                    <a:pt x="1" y="136"/>
                  </a:cubicBezTo>
                  <a:cubicBezTo>
                    <a:pt x="35" y="247"/>
                    <a:pt x="111" y="315"/>
                    <a:pt x="179" y="349"/>
                  </a:cubicBezTo>
                  <a:cubicBezTo>
                    <a:pt x="247" y="425"/>
                    <a:pt x="324" y="459"/>
                    <a:pt x="392" y="493"/>
                  </a:cubicBezTo>
                  <a:cubicBezTo>
                    <a:pt x="426" y="493"/>
                    <a:pt x="426" y="527"/>
                    <a:pt x="460"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7448496" y="3782720"/>
              <a:ext cx="21697" cy="19384"/>
            </a:xfrm>
            <a:custGeom>
              <a:avLst/>
              <a:gdLst/>
              <a:ahLst/>
              <a:cxnLst/>
              <a:rect l="l" t="t" r="r" b="b"/>
              <a:pathLst>
                <a:path w="638" h="570" extrusionOk="0">
                  <a:moveTo>
                    <a:pt x="459" y="570"/>
                  </a:moveTo>
                  <a:cubicBezTo>
                    <a:pt x="570" y="570"/>
                    <a:pt x="638" y="459"/>
                    <a:pt x="570" y="391"/>
                  </a:cubicBezTo>
                  <a:cubicBezTo>
                    <a:pt x="493" y="315"/>
                    <a:pt x="425" y="247"/>
                    <a:pt x="391" y="179"/>
                  </a:cubicBezTo>
                  <a:cubicBezTo>
                    <a:pt x="323" y="102"/>
                    <a:pt x="281" y="34"/>
                    <a:pt x="179" y="0"/>
                  </a:cubicBezTo>
                  <a:lnTo>
                    <a:pt x="145" y="0"/>
                  </a:lnTo>
                  <a:cubicBezTo>
                    <a:pt x="68" y="0"/>
                    <a:pt x="0" y="68"/>
                    <a:pt x="0" y="145"/>
                  </a:cubicBezTo>
                  <a:cubicBezTo>
                    <a:pt x="0" y="213"/>
                    <a:pt x="34" y="247"/>
                    <a:pt x="68" y="315"/>
                  </a:cubicBezTo>
                  <a:cubicBezTo>
                    <a:pt x="111" y="357"/>
                    <a:pt x="145" y="391"/>
                    <a:pt x="179" y="391"/>
                  </a:cubicBezTo>
                  <a:cubicBezTo>
                    <a:pt x="247" y="459"/>
                    <a:pt x="323" y="493"/>
                    <a:pt x="425" y="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7482868" y="3815061"/>
              <a:ext cx="16800" cy="17072"/>
            </a:xfrm>
            <a:custGeom>
              <a:avLst/>
              <a:gdLst/>
              <a:ahLst/>
              <a:cxnLst/>
              <a:rect l="l" t="t" r="r" b="b"/>
              <a:pathLst>
                <a:path w="494" h="502" extrusionOk="0">
                  <a:moveTo>
                    <a:pt x="383" y="502"/>
                  </a:moveTo>
                  <a:cubicBezTo>
                    <a:pt x="425" y="502"/>
                    <a:pt x="459" y="502"/>
                    <a:pt x="493" y="468"/>
                  </a:cubicBezTo>
                  <a:cubicBezTo>
                    <a:pt x="493" y="392"/>
                    <a:pt x="493" y="324"/>
                    <a:pt x="425" y="290"/>
                  </a:cubicBezTo>
                  <a:cubicBezTo>
                    <a:pt x="383" y="256"/>
                    <a:pt x="349" y="213"/>
                    <a:pt x="281" y="145"/>
                  </a:cubicBezTo>
                  <a:cubicBezTo>
                    <a:pt x="247" y="111"/>
                    <a:pt x="247" y="111"/>
                    <a:pt x="213" y="77"/>
                  </a:cubicBezTo>
                  <a:cubicBezTo>
                    <a:pt x="170" y="77"/>
                    <a:pt x="136" y="43"/>
                    <a:pt x="136" y="1"/>
                  </a:cubicBezTo>
                  <a:lnTo>
                    <a:pt x="68" y="1"/>
                  </a:lnTo>
                  <a:cubicBezTo>
                    <a:pt x="34" y="1"/>
                    <a:pt x="0" y="1"/>
                    <a:pt x="0" y="43"/>
                  </a:cubicBezTo>
                  <a:cubicBezTo>
                    <a:pt x="34" y="111"/>
                    <a:pt x="34" y="145"/>
                    <a:pt x="34" y="179"/>
                  </a:cubicBezTo>
                  <a:cubicBezTo>
                    <a:pt x="68" y="213"/>
                    <a:pt x="68" y="290"/>
                    <a:pt x="102" y="324"/>
                  </a:cubicBezTo>
                  <a:cubicBezTo>
                    <a:pt x="170" y="392"/>
                    <a:pt x="247" y="426"/>
                    <a:pt x="315"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443565" y="3732151"/>
              <a:ext cx="20575" cy="16800"/>
            </a:xfrm>
            <a:custGeom>
              <a:avLst/>
              <a:gdLst/>
              <a:ahLst/>
              <a:cxnLst/>
              <a:rect l="l" t="t" r="r" b="b"/>
              <a:pathLst>
                <a:path w="605" h="494" extrusionOk="0">
                  <a:moveTo>
                    <a:pt x="468" y="493"/>
                  </a:moveTo>
                  <a:cubicBezTo>
                    <a:pt x="536" y="493"/>
                    <a:pt x="604" y="426"/>
                    <a:pt x="570" y="358"/>
                  </a:cubicBezTo>
                  <a:cubicBezTo>
                    <a:pt x="468" y="213"/>
                    <a:pt x="392" y="145"/>
                    <a:pt x="290" y="35"/>
                  </a:cubicBezTo>
                  <a:cubicBezTo>
                    <a:pt x="256" y="1"/>
                    <a:pt x="213" y="1"/>
                    <a:pt x="179" y="1"/>
                  </a:cubicBezTo>
                  <a:cubicBezTo>
                    <a:pt x="145" y="1"/>
                    <a:pt x="111" y="1"/>
                    <a:pt x="77" y="35"/>
                  </a:cubicBezTo>
                  <a:cubicBezTo>
                    <a:pt x="1" y="103"/>
                    <a:pt x="43" y="213"/>
                    <a:pt x="111" y="247"/>
                  </a:cubicBezTo>
                  <a:cubicBezTo>
                    <a:pt x="213" y="315"/>
                    <a:pt x="324" y="392"/>
                    <a:pt x="392" y="460"/>
                  </a:cubicBezTo>
                  <a:cubicBezTo>
                    <a:pt x="426" y="493"/>
                    <a:pt x="426" y="493"/>
                    <a:pt x="468" y="4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411223" y="3762214"/>
              <a:ext cx="17956" cy="19384"/>
            </a:xfrm>
            <a:custGeom>
              <a:avLst/>
              <a:gdLst/>
              <a:ahLst/>
              <a:cxnLst/>
              <a:rect l="l" t="t" r="r" b="b"/>
              <a:pathLst>
                <a:path w="528" h="570" extrusionOk="0">
                  <a:moveTo>
                    <a:pt x="357" y="569"/>
                  </a:moveTo>
                  <a:cubicBezTo>
                    <a:pt x="425" y="569"/>
                    <a:pt x="527" y="493"/>
                    <a:pt x="459" y="391"/>
                  </a:cubicBezTo>
                  <a:cubicBezTo>
                    <a:pt x="425" y="323"/>
                    <a:pt x="391" y="247"/>
                    <a:pt x="357" y="179"/>
                  </a:cubicBezTo>
                  <a:cubicBezTo>
                    <a:pt x="357" y="145"/>
                    <a:pt x="315" y="111"/>
                    <a:pt x="315" y="68"/>
                  </a:cubicBezTo>
                  <a:cubicBezTo>
                    <a:pt x="281" y="34"/>
                    <a:pt x="213" y="0"/>
                    <a:pt x="179" y="0"/>
                  </a:cubicBezTo>
                  <a:lnTo>
                    <a:pt x="145" y="0"/>
                  </a:lnTo>
                  <a:cubicBezTo>
                    <a:pt x="69" y="0"/>
                    <a:pt x="1" y="68"/>
                    <a:pt x="1" y="145"/>
                  </a:cubicBezTo>
                  <a:cubicBezTo>
                    <a:pt x="1" y="247"/>
                    <a:pt x="35" y="281"/>
                    <a:pt x="103" y="357"/>
                  </a:cubicBezTo>
                  <a:cubicBezTo>
                    <a:pt x="179" y="425"/>
                    <a:pt x="213" y="493"/>
                    <a:pt x="281" y="535"/>
                  </a:cubicBezTo>
                  <a:cubicBezTo>
                    <a:pt x="315" y="569"/>
                    <a:pt x="315" y="569"/>
                    <a:pt x="357" y="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395614" y="3815061"/>
              <a:ext cx="16800" cy="18228"/>
            </a:xfrm>
            <a:custGeom>
              <a:avLst/>
              <a:gdLst/>
              <a:ahLst/>
              <a:cxnLst/>
              <a:rect l="l" t="t" r="r" b="b"/>
              <a:pathLst>
                <a:path w="494" h="536" extrusionOk="0">
                  <a:moveTo>
                    <a:pt x="392" y="536"/>
                  </a:moveTo>
                  <a:cubicBezTo>
                    <a:pt x="460" y="536"/>
                    <a:pt x="494" y="426"/>
                    <a:pt x="460" y="358"/>
                  </a:cubicBezTo>
                  <a:cubicBezTo>
                    <a:pt x="392" y="290"/>
                    <a:pt x="349" y="256"/>
                    <a:pt x="315" y="179"/>
                  </a:cubicBezTo>
                  <a:cubicBezTo>
                    <a:pt x="315" y="179"/>
                    <a:pt x="281" y="145"/>
                    <a:pt x="281" y="111"/>
                  </a:cubicBezTo>
                  <a:cubicBezTo>
                    <a:pt x="247" y="77"/>
                    <a:pt x="213" y="43"/>
                    <a:pt x="179" y="1"/>
                  </a:cubicBezTo>
                  <a:lnTo>
                    <a:pt x="137" y="1"/>
                  </a:lnTo>
                  <a:cubicBezTo>
                    <a:pt x="69" y="1"/>
                    <a:pt x="1" y="43"/>
                    <a:pt x="1" y="111"/>
                  </a:cubicBezTo>
                  <a:cubicBezTo>
                    <a:pt x="1" y="213"/>
                    <a:pt x="69" y="290"/>
                    <a:pt x="137" y="358"/>
                  </a:cubicBezTo>
                  <a:cubicBezTo>
                    <a:pt x="179" y="426"/>
                    <a:pt x="247" y="468"/>
                    <a:pt x="315" y="502"/>
                  </a:cubicBezTo>
                  <a:cubicBezTo>
                    <a:pt x="349" y="536"/>
                    <a:pt x="349" y="536"/>
                    <a:pt x="392"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7435199" y="3830977"/>
              <a:ext cx="15643" cy="20234"/>
            </a:xfrm>
            <a:custGeom>
              <a:avLst/>
              <a:gdLst/>
              <a:ahLst/>
              <a:cxnLst/>
              <a:rect l="l" t="t" r="r" b="b"/>
              <a:pathLst>
                <a:path w="460" h="595" extrusionOk="0">
                  <a:moveTo>
                    <a:pt x="323" y="595"/>
                  </a:moveTo>
                  <a:cubicBezTo>
                    <a:pt x="391" y="595"/>
                    <a:pt x="459" y="527"/>
                    <a:pt x="425" y="459"/>
                  </a:cubicBezTo>
                  <a:lnTo>
                    <a:pt x="323" y="212"/>
                  </a:lnTo>
                  <a:cubicBezTo>
                    <a:pt x="289" y="136"/>
                    <a:pt x="247" y="68"/>
                    <a:pt x="179" y="0"/>
                  </a:cubicBezTo>
                  <a:lnTo>
                    <a:pt x="111" y="0"/>
                  </a:lnTo>
                  <a:cubicBezTo>
                    <a:pt x="35" y="0"/>
                    <a:pt x="1" y="34"/>
                    <a:pt x="1" y="102"/>
                  </a:cubicBezTo>
                  <a:cubicBezTo>
                    <a:pt x="1" y="212"/>
                    <a:pt x="35" y="280"/>
                    <a:pt x="77" y="348"/>
                  </a:cubicBezTo>
                  <a:cubicBezTo>
                    <a:pt x="145" y="425"/>
                    <a:pt x="179" y="493"/>
                    <a:pt x="247" y="561"/>
                  </a:cubicBezTo>
                  <a:cubicBezTo>
                    <a:pt x="247" y="595"/>
                    <a:pt x="289" y="595"/>
                    <a:pt x="323"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412380" y="3865631"/>
              <a:ext cx="16800" cy="21697"/>
            </a:xfrm>
            <a:custGeom>
              <a:avLst/>
              <a:gdLst/>
              <a:ahLst/>
              <a:cxnLst/>
              <a:rect l="l" t="t" r="r" b="b"/>
              <a:pathLst>
                <a:path w="494" h="638" extrusionOk="0">
                  <a:moveTo>
                    <a:pt x="391" y="638"/>
                  </a:moveTo>
                  <a:cubicBezTo>
                    <a:pt x="459" y="638"/>
                    <a:pt x="493" y="604"/>
                    <a:pt x="459" y="536"/>
                  </a:cubicBezTo>
                  <a:cubicBezTo>
                    <a:pt x="391" y="357"/>
                    <a:pt x="357" y="77"/>
                    <a:pt x="145" y="0"/>
                  </a:cubicBezTo>
                  <a:lnTo>
                    <a:pt x="111" y="0"/>
                  </a:lnTo>
                  <a:cubicBezTo>
                    <a:pt x="69" y="0"/>
                    <a:pt x="1" y="0"/>
                    <a:pt x="1" y="77"/>
                  </a:cubicBezTo>
                  <a:cubicBezTo>
                    <a:pt x="1" y="289"/>
                    <a:pt x="213" y="468"/>
                    <a:pt x="323" y="604"/>
                  </a:cubicBezTo>
                  <a:cubicBezTo>
                    <a:pt x="357" y="638"/>
                    <a:pt x="357" y="638"/>
                    <a:pt x="391"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7371367" y="3868215"/>
              <a:ext cx="13331" cy="21697"/>
            </a:xfrm>
            <a:custGeom>
              <a:avLst/>
              <a:gdLst/>
              <a:ahLst/>
              <a:cxnLst/>
              <a:rect l="l" t="t" r="r" b="b"/>
              <a:pathLst>
                <a:path w="392" h="638" extrusionOk="0">
                  <a:moveTo>
                    <a:pt x="323" y="638"/>
                  </a:moveTo>
                  <a:cubicBezTo>
                    <a:pt x="357" y="638"/>
                    <a:pt x="391" y="638"/>
                    <a:pt x="391" y="604"/>
                  </a:cubicBezTo>
                  <a:cubicBezTo>
                    <a:pt x="357" y="349"/>
                    <a:pt x="289" y="103"/>
                    <a:pt x="77" y="1"/>
                  </a:cubicBezTo>
                  <a:lnTo>
                    <a:pt x="77" y="1"/>
                  </a:lnTo>
                  <a:cubicBezTo>
                    <a:pt x="43" y="1"/>
                    <a:pt x="0" y="35"/>
                    <a:pt x="43" y="69"/>
                  </a:cubicBezTo>
                  <a:cubicBezTo>
                    <a:pt x="111" y="247"/>
                    <a:pt x="213" y="392"/>
                    <a:pt x="255" y="604"/>
                  </a:cubicBezTo>
                  <a:cubicBezTo>
                    <a:pt x="255" y="638"/>
                    <a:pt x="289" y="638"/>
                    <a:pt x="323"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329469" y="3871684"/>
              <a:ext cx="11869" cy="25472"/>
            </a:xfrm>
            <a:custGeom>
              <a:avLst/>
              <a:gdLst/>
              <a:ahLst/>
              <a:cxnLst/>
              <a:rect l="l" t="t" r="r" b="b"/>
              <a:pathLst>
                <a:path w="349" h="749" extrusionOk="0">
                  <a:moveTo>
                    <a:pt x="213" y="748"/>
                  </a:moveTo>
                  <a:cubicBezTo>
                    <a:pt x="247" y="748"/>
                    <a:pt x="281" y="714"/>
                    <a:pt x="315" y="672"/>
                  </a:cubicBezTo>
                  <a:cubicBezTo>
                    <a:pt x="315" y="460"/>
                    <a:pt x="349" y="247"/>
                    <a:pt x="281" y="77"/>
                  </a:cubicBezTo>
                  <a:cubicBezTo>
                    <a:pt x="281" y="35"/>
                    <a:pt x="247" y="1"/>
                    <a:pt x="213" y="1"/>
                  </a:cubicBezTo>
                  <a:cubicBezTo>
                    <a:pt x="170" y="1"/>
                    <a:pt x="136" y="35"/>
                    <a:pt x="102" y="77"/>
                  </a:cubicBezTo>
                  <a:cubicBezTo>
                    <a:pt x="1" y="247"/>
                    <a:pt x="68" y="502"/>
                    <a:pt x="136" y="672"/>
                  </a:cubicBezTo>
                  <a:cubicBezTo>
                    <a:pt x="136" y="748"/>
                    <a:pt x="170" y="748"/>
                    <a:pt x="213" y="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289613" y="3859849"/>
              <a:ext cx="13297" cy="21697"/>
            </a:xfrm>
            <a:custGeom>
              <a:avLst/>
              <a:gdLst/>
              <a:ahLst/>
              <a:cxnLst/>
              <a:rect l="l" t="t" r="r" b="b"/>
              <a:pathLst>
                <a:path w="391" h="638" extrusionOk="0">
                  <a:moveTo>
                    <a:pt x="145" y="638"/>
                  </a:moveTo>
                  <a:cubicBezTo>
                    <a:pt x="213" y="638"/>
                    <a:pt x="281" y="595"/>
                    <a:pt x="281" y="527"/>
                  </a:cubicBezTo>
                  <a:cubicBezTo>
                    <a:pt x="281" y="459"/>
                    <a:pt x="323" y="383"/>
                    <a:pt x="357" y="315"/>
                  </a:cubicBezTo>
                  <a:lnTo>
                    <a:pt x="357" y="213"/>
                  </a:lnTo>
                  <a:cubicBezTo>
                    <a:pt x="391" y="170"/>
                    <a:pt x="391" y="136"/>
                    <a:pt x="391" y="102"/>
                  </a:cubicBezTo>
                  <a:cubicBezTo>
                    <a:pt x="391" y="34"/>
                    <a:pt x="357" y="34"/>
                    <a:pt x="323" y="1"/>
                  </a:cubicBezTo>
                  <a:lnTo>
                    <a:pt x="323" y="1"/>
                  </a:lnTo>
                  <a:cubicBezTo>
                    <a:pt x="213" y="1"/>
                    <a:pt x="68" y="136"/>
                    <a:pt x="34" y="213"/>
                  </a:cubicBezTo>
                  <a:cubicBezTo>
                    <a:pt x="0" y="315"/>
                    <a:pt x="0" y="459"/>
                    <a:pt x="34" y="561"/>
                  </a:cubicBezTo>
                  <a:cubicBezTo>
                    <a:pt x="68" y="595"/>
                    <a:pt x="111" y="638"/>
                    <a:pt x="145"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260706" y="3832099"/>
              <a:ext cx="18228" cy="25200"/>
            </a:xfrm>
            <a:custGeom>
              <a:avLst/>
              <a:gdLst/>
              <a:ahLst/>
              <a:cxnLst/>
              <a:rect l="l" t="t" r="r" b="b"/>
              <a:pathLst>
                <a:path w="536" h="741" extrusionOk="0">
                  <a:moveTo>
                    <a:pt x="111" y="740"/>
                  </a:moveTo>
                  <a:cubicBezTo>
                    <a:pt x="145" y="740"/>
                    <a:pt x="179" y="740"/>
                    <a:pt x="179" y="706"/>
                  </a:cubicBezTo>
                  <a:cubicBezTo>
                    <a:pt x="247" y="604"/>
                    <a:pt x="324" y="528"/>
                    <a:pt x="392" y="426"/>
                  </a:cubicBezTo>
                  <a:cubicBezTo>
                    <a:pt x="459" y="315"/>
                    <a:pt x="536" y="213"/>
                    <a:pt x="493" y="103"/>
                  </a:cubicBezTo>
                  <a:cubicBezTo>
                    <a:pt x="493" y="35"/>
                    <a:pt x="425" y="1"/>
                    <a:pt x="392" y="1"/>
                  </a:cubicBezTo>
                  <a:lnTo>
                    <a:pt x="358" y="1"/>
                  </a:lnTo>
                  <a:cubicBezTo>
                    <a:pt x="213" y="35"/>
                    <a:pt x="179" y="179"/>
                    <a:pt x="145" y="281"/>
                  </a:cubicBezTo>
                  <a:cubicBezTo>
                    <a:pt x="69" y="392"/>
                    <a:pt x="35" y="494"/>
                    <a:pt x="1" y="604"/>
                  </a:cubicBezTo>
                  <a:cubicBezTo>
                    <a:pt x="1" y="672"/>
                    <a:pt x="69" y="740"/>
                    <a:pt x="111" y="7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7322260" y="3818836"/>
              <a:ext cx="8400" cy="19384"/>
            </a:xfrm>
            <a:custGeom>
              <a:avLst/>
              <a:gdLst/>
              <a:ahLst/>
              <a:cxnLst/>
              <a:rect l="l" t="t" r="r" b="b"/>
              <a:pathLst>
                <a:path w="247" h="570" extrusionOk="0">
                  <a:moveTo>
                    <a:pt x="136" y="569"/>
                  </a:moveTo>
                  <a:cubicBezTo>
                    <a:pt x="170" y="569"/>
                    <a:pt x="213" y="527"/>
                    <a:pt x="213" y="459"/>
                  </a:cubicBezTo>
                  <a:cubicBezTo>
                    <a:pt x="213" y="391"/>
                    <a:pt x="213" y="315"/>
                    <a:pt x="247" y="213"/>
                  </a:cubicBezTo>
                  <a:lnTo>
                    <a:pt x="247" y="102"/>
                  </a:lnTo>
                  <a:cubicBezTo>
                    <a:pt x="247" y="68"/>
                    <a:pt x="247" y="68"/>
                    <a:pt x="213" y="34"/>
                  </a:cubicBezTo>
                  <a:cubicBezTo>
                    <a:pt x="213" y="0"/>
                    <a:pt x="213" y="0"/>
                    <a:pt x="170" y="0"/>
                  </a:cubicBezTo>
                  <a:lnTo>
                    <a:pt x="136" y="0"/>
                  </a:lnTo>
                  <a:cubicBezTo>
                    <a:pt x="102" y="34"/>
                    <a:pt x="34" y="102"/>
                    <a:pt x="0" y="179"/>
                  </a:cubicBezTo>
                  <a:cubicBezTo>
                    <a:pt x="0" y="281"/>
                    <a:pt x="0" y="391"/>
                    <a:pt x="34" y="493"/>
                  </a:cubicBezTo>
                  <a:cubicBezTo>
                    <a:pt x="68" y="527"/>
                    <a:pt x="102" y="569"/>
                    <a:pt x="136" y="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340148" y="3753814"/>
              <a:ext cx="15643" cy="19418"/>
            </a:xfrm>
            <a:custGeom>
              <a:avLst/>
              <a:gdLst/>
              <a:ahLst/>
              <a:cxnLst/>
              <a:rect l="l" t="t" r="r" b="b"/>
              <a:pathLst>
                <a:path w="460" h="571" extrusionOk="0">
                  <a:moveTo>
                    <a:pt x="145" y="570"/>
                  </a:moveTo>
                  <a:cubicBezTo>
                    <a:pt x="179" y="570"/>
                    <a:pt x="213" y="570"/>
                    <a:pt x="247" y="528"/>
                  </a:cubicBezTo>
                  <a:cubicBezTo>
                    <a:pt x="358" y="392"/>
                    <a:pt x="460" y="179"/>
                    <a:pt x="358" y="35"/>
                  </a:cubicBezTo>
                  <a:cubicBezTo>
                    <a:pt x="324" y="1"/>
                    <a:pt x="281" y="1"/>
                    <a:pt x="247" y="1"/>
                  </a:cubicBezTo>
                  <a:cubicBezTo>
                    <a:pt x="213" y="1"/>
                    <a:pt x="179" y="1"/>
                    <a:pt x="145" y="35"/>
                  </a:cubicBezTo>
                  <a:cubicBezTo>
                    <a:pt x="35" y="145"/>
                    <a:pt x="111" y="281"/>
                    <a:pt x="69" y="426"/>
                  </a:cubicBezTo>
                  <a:cubicBezTo>
                    <a:pt x="1" y="494"/>
                    <a:pt x="69" y="570"/>
                    <a:pt x="145" y="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299135" y="3793399"/>
              <a:ext cx="8706" cy="20541"/>
            </a:xfrm>
            <a:custGeom>
              <a:avLst/>
              <a:gdLst/>
              <a:ahLst/>
              <a:cxnLst/>
              <a:rect l="l" t="t" r="r" b="b"/>
              <a:pathLst>
                <a:path w="256" h="604" extrusionOk="0">
                  <a:moveTo>
                    <a:pt x="111" y="604"/>
                  </a:moveTo>
                  <a:cubicBezTo>
                    <a:pt x="179" y="604"/>
                    <a:pt x="213" y="570"/>
                    <a:pt x="213" y="502"/>
                  </a:cubicBezTo>
                  <a:cubicBezTo>
                    <a:pt x="213" y="425"/>
                    <a:pt x="213" y="357"/>
                    <a:pt x="255" y="256"/>
                  </a:cubicBezTo>
                  <a:cubicBezTo>
                    <a:pt x="255" y="179"/>
                    <a:pt x="255" y="111"/>
                    <a:pt x="213" y="43"/>
                  </a:cubicBezTo>
                  <a:cubicBezTo>
                    <a:pt x="179" y="1"/>
                    <a:pt x="145" y="1"/>
                    <a:pt x="111" y="1"/>
                  </a:cubicBezTo>
                  <a:cubicBezTo>
                    <a:pt x="111" y="1"/>
                    <a:pt x="77" y="1"/>
                    <a:pt x="77" y="43"/>
                  </a:cubicBezTo>
                  <a:cubicBezTo>
                    <a:pt x="1" y="111"/>
                    <a:pt x="1" y="179"/>
                    <a:pt x="1" y="256"/>
                  </a:cubicBezTo>
                  <a:cubicBezTo>
                    <a:pt x="43" y="357"/>
                    <a:pt x="43" y="425"/>
                    <a:pt x="43" y="502"/>
                  </a:cubicBezTo>
                  <a:cubicBezTo>
                    <a:pt x="43" y="570"/>
                    <a:pt x="77" y="604"/>
                    <a:pt x="111" y="6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336679" y="3703279"/>
              <a:ext cx="9590" cy="22853"/>
            </a:xfrm>
            <a:custGeom>
              <a:avLst/>
              <a:gdLst/>
              <a:ahLst/>
              <a:cxnLst/>
              <a:rect l="l" t="t" r="r" b="b"/>
              <a:pathLst>
                <a:path w="282" h="672" extrusionOk="0">
                  <a:moveTo>
                    <a:pt x="103" y="671"/>
                  </a:moveTo>
                  <a:cubicBezTo>
                    <a:pt x="137" y="671"/>
                    <a:pt x="171" y="637"/>
                    <a:pt x="171" y="603"/>
                  </a:cubicBezTo>
                  <a:cubicBezTo>
                    <a:pt x="213" y="493"/>
                    <a:pt x="247" y="391"/>
                    <a:pt x="247" y="315"/>
                  </a:cubicBezTo>
                  <a:cubicBezTo>
                    <a:pt x="281" y="213"/>
                    <a:pt x="281" y="102"/>
                    <a:pt x="247" y="34"/>
                  </a:cubicBezTo>
                  <a:cubicBezTo>
                    <a:pt x="213" y="34"/>
                    <a:pt x="213" y="0"/>
                    <a:pt x="171" y="0"/>
                  </a:cubicBezTo>
                  <a:cubicBezTo>
                    <a:pt x="137" y="0"/>
                    <a:pt x="137" y="0"/>
                    <a:pt x="103" y="34"/>
                  </a:cubicBezTo>
                  <a:cubicBezTo>
                    <a:pt x="35" y="68"/>
                    <a:pt x="35" y="179"/>
                    <a:pt x="35" y="281"/>
                  </a:cubicBezTo>
                  <a:cubicBezTo>
                    <a:pt x="35" y="357"/>
                    <a:pt x="35" y="459"/>
                    <a:pt x="1" y="569"/>
                  </a:cubicBezTo>
                  <a:cubicBezTo>
                    <a:pt x="1" y="637"/>
                    <a:pt x="69" y="671"/>
                    <a:pt x="103"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6943509" y="3050947"/>
              <a:ext cx="736704" cy="486239"/>
            </a:xfrm>
            <a:custGeom>
              <a:avLst/>
              <a:gdLst/>
              <a:ahLst/>
              <a:cxnLst/>
              <a:rect l="l" t="t" r="r" b="b"/>
              <a:pathLst>
                <a:path w="21663" h="14298" extrusionOk="0">
                  <a:moveTo>
                    <a:pt x="9447" y="14298"/>
                  </a:moveTo>
                  <a:lnTo>
                    <a:pt x="15359" y="12242"/>
                  </a:lnTo>
                  <a:cubicBezTo>
                    <a:pt x="15359" y="12242"/>
                    <a:pt x="21662" y="4316"/>
                    <a:pt x="16710" y="1097"/>
                  </a:cubicBezTo>
                  <a:cubicBezTo>
                    <a:pt x="15504" y="315"/>
                    <a:pt x="14374" y="1"/>
                    <a:pt x="13380" y="1"/>
                  </a:cubicBezTo>
                  <a:cubicBezTo>
                    <a:pt x="10262" y="1"/>
                    <a:pt x="8283" y="2898"/>
                    <a:pt x="8283" y="2898"/>
                  </a:cubicBezTo>
                  <a:cubicBezTo>
                    <a:pt x="8283" y="2898"/>
                    <a:pt x="7365" y="2583"/>
                    <a:pt x="6159" y="2583"/>
                  </a:cubicBezTo>
                  <a:cubicBezTo>
                    <a:pt x="4494" y="2583"/>
                    <a:pt x="2337" y="3187"/>
                    <a:pt x="1453" y="6117"/>
                  </a:cubicBezTo>
                  <a:cubicBezTo>
                    <a:pt x="0" y="11180"/>
                    <a:pt x="9447" y="14298"/>
                    <a:pt x="9447" y="142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533403" y="3154398"/>
              <a:ext cx="13059" cy="32375"/>
            </a:xfrm>
            <a:custGeom>
              <a:avLst/>
              <a:gdLst/>
              <a:ahLst/>
              <a:cxnLst/>
              <a:rect l="l" t="t" r="r" b="b"/>
              <a:pathLst>
                <a:path w="384" h="952" extrusionOk="0">
                  <a:moveTo>
                    <a:pt x="213" y="952"/>
                  </a:moveTo>
                  <a:lnTo>
                    <a:pt x="247" y="918"/>
                  </a:lnTo>
                  <a:cubicBezTo>
                    <a:pt x="315" y="637"/>
                    <a:pt x="383" y="246"/>
                    <a:pt x="137" y="0"/>
                  </a:cubicBezTo>
                  <a:lnTo>
                    <a:pt x="103" y="0"/>
                  </a:lnTo>
                  <a:cubicBezTo>
                    <a:pt x="35" y="0"/>
                    <a:pt x="1" y="34"/>
                    <a:pt x="1" y="68"/>
                  </a:cubicBezTo>
                  <a:cubicBezTo>
                    <a:pt x="1" y="357"/>
                    <a:pt x="171" y="603"/>
                    <a:pt x="137" y="884"/>
                  </a:cubicBezTo>
                  <a:cubicBezTo>
                    <a:pt x="137" y="918"/>
                    <a:pt x="171" y="952"/>
                    <a:pt x="213" y="9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26193" y="3198880"/>
              <a:ext cx="9556" cy="24009"/>
            </a:xfrm>
            <a:custGeom>
              <a:avLst/>
              <a:gdLst/>
              <a:ahLst/>
              <a:cxnLst/>
              <a:rect l="l" t="t" r="r" b="b"/>
              <a:pathLst>
                <a:path w="281" h="706" extrusionOk="0">
                  <a:moveTo>
                    <a:pt x="136" y="705"/>
                  </a:moveTo>
                  <a:cubicBezTo>
                    <a:pt x="170" y="705"/>
                    <a:pt x="213" y="671"/>
                    <a:pt x="213" y="637"/>
                  </a:cubicBezTo>
                  <a:cubicBezTo>
                    <a:pt x="247" y="535"/>
                    <a:pt x="281" y="391"/>
                    <a:pt x="281" y="281"/>
                  </a:cubicBezTo>
                  <a:cubicBezTo>
                    <a:pt x="281" y="179"/>
                    <a:pt x="281" y="68"/>
                    <a:pt x="170" y="0"/>
                  </a:cubicBezTo>
                  <a:lnTo>
                    <a:pt x="136" y="0"/>
                  </a:lnTo>
                  <a:lnTo>
                    <a:pt x="102" y="0"/>
                  </a:lnTo>
                  <a:cubicBezTo>
                    <a:pt x="1" y="68"/>
                    <a:pt x="1" y="179"/>
                    <a:pt x="1" y="281"/>
                  </a:cubicBezTo>
                  <a:cubicBezTo>
                    <a:pt x="1" y="391"/>
                    <a:pt x="35" y="535"/>
                    <a:pt x="35" y="637"/>
                  </a:cubicBezTo>
                  <a:cubicBezTo>
                    <a:pt x="69" y="671"/>
                    <a:pt x="102" y="705"/>
                    <a:pt x="136" y="7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494703" y="3198880"/>
              <a:ext cx="11018" cy="30063"/>
            </a:xfrm>
            <a:custGeom>
              <a:avLst/>
              <a:gdLst/>
              <a:ahLst/>
              <a:cxnLst/>
              <a:rect l="l" t="t" r="r" b="b"/>
              <a:pathLst>
                <a:path w="324" h="884" extrusionOk="0">
                  <a:moveTo>
                    <a:pt x="145" y="884"/>
                  </a:moveTo>
                  <a:cubicBezTo>
                    <a:pt x="179" y="884"/>
                    <a:pt x="213" y="850"/>
                    <a:pt x="213" y="850"/>
                  </a:cubicBezTo>
                  <a:cubicBezTo>
                    <a:pt x="247" y="705"/>
                    <a:pt x="289" y="535"/>
                    <a:pt x="289" y="391"/>
                  </a:cubicBezTo>
                  <a:cubicBezTo>
                    <a:pt x="289" y="247"/>
                    <a:pt x="323" y="145"/>
                    <a:pt x="213" y="0"/>
                  </a:cubicBezTo>
                  <a:lnTo>
                    <a:pt x="145" y="0"/>
                  </a:lnTo>
                  <a:lnTo>
                    <a:pt x="77" y="0"/>
                  </a:lnTo>
                  <a:cubicBezTo>
                    <a:pt x="1" y="145"/>
                    <a:pt x="1" y="247"/>
                    <a:pt x="35" y="391"/>
                  </a:cubicBezTo>
                  <a:cubicBezTo>
                    <a:pt x="35" y="535"/>
                    <a:pt x="35" y="705"/>
                    <a:pt x="111" y="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18984" y="3255502"/>
              <a:ext cx="14453" cy="26594"/>
            </a:xfrm>
            <a:custGeom>
              <a:avLst/>
              <a:gdLst/>
              <a:ahLst/>
              <a:cxnLst/>
              <a:rect l="l" t="t" r="r" b="b"/>
              <a:pathLst>
                <a:path w="425" h="782" extrusionOk="0">
                  <a:moveTo>
                    <a:pt x="102" y="782"/>
                  </a:moveTo>
                  <a:cubicBezTo>
                    <a:pt x="136" y="782"/>
                    <a:pt x="136" y="782"/>
                    <a:pt x="170" y="739"/>
                  </a:cubicBezTo>
                  <a:cubicBezTo>
                    <a:pt x="247" y="569"/>
                    <a:pt x="425" y="247"/>
                    <a:pt x="281" y="34"/>
                  </a:cubicBezTo>
                  <a:cubicBezTo>
                    <a:pt x="281" y="34"/>
                    <a:pt x="247" y="0"/>
                    <a:pt x="213" y="0"/>
                  </a:cubicBezTo>
                  <a:cubicBezTo>
                    <a:pt x="170" y="0"/>
                    <a:pt x="170" y="0"/>
                    <a:pt x="136" y="34"/>
                  </a:cubicBezTo>
                  <a:cubicBezTo>
                    <a:pt x="68" y="102"/>
                    <a:pt x="68" y="213"/>
                    <a:pt x="68" y="315"/>
                  </a:cubicBezTo>
                  <a:cubicBezTo>
                    <a:pt x="34" y="425"/>
                    <a:pt x="34" y="569"/>
                    <a:pt x="34" y="671"/>
                  </a:cubicBezTo>
                  <a:cubicBezTo>
                    <a:pt x="0" y="739"/>
                    <a:pt x="68" y="782"/>
                    <a:pt x="102" y="782"/>
                  </a:cubicBezTo>
                  <a:close/>
                </a:path>
              </a:pathLst>
            </a:custGeom>
            <a:solidFill>
              <a:srgbClr val="FF8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7473040" y="3253190"/>
              <a:ext cx="9862" cy="25166"/>
            </a:xfrm>
            <a:custGeom>
              <a:avLst/>
              <a:gdLst/>
              <a:ahLst/>
              <a:cxnLst/>
              <a:rect l="l" t="t" r="r" b="b"/>
              <a:pathLst>
                <a:path w="290" h="740" extrusionOk="0">
                  <a:moveTo>
                    <a:pt x="213" y="739"/>
                  </a:moveTo>
                  <a:cubicBezTo>
                    <a:pt x="247" y="739"/>
                    <a:pt x="289" y="739"/>
                    <a:pt x="289" y="671"/>
                  </a:cubicBezTo>
                  <a:cubicBezTo>
                    <a:pt x="289" y="561"/>
                    <a:pt x="247" y="459"/>
                    <a:pt x="247" y="315"/>
                  </a:cubicBezTo>
                  <a:cubicBezTo>
                    <a:pt x="247" y="247"/>
                    <a:pt x="247" y="136"/>
                    <a:pt x="179" y="34"/>
                  </a:cubicBezTo>
                  <a:cubicBezTo>
                    <a:pt x="179" y="0"/>
                    <a:pt x="145" y="0"/>
                    <a:pt x="111" y="0"/>
                  </a:cubicBezTo>
                  <a:cubicBezTo>
                    <a:pt x="77" y="0"/>
                    <a:pt x="34" y="34"/>
                    <a:pt x="34" y="68"/>
                  </a:cubicBezTo>
                  <a:cubicBezTo>
                    <a:pt x="0" y="170"/>
                    <a:pt x="34" y="247"/>
                    <a:pt x="77" y="349"/>
                  </a:cubicBezTo>
                  <a:cubicBezTo>
                    <a:pt x="77" y="459"/>
                    <a:pt x="111" y="561"/>
                    <a:pt x="111" y="705"/>
                  </a:cubicBezTo>
                  <a:cubicBezTo>
                    <a:pt x="145" y="739"/>
                    <a:pt x="179" y="739"/>
                    <a:pt x="213" y="7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2"/>
            <p:cNvSpPr/>
            <p:nvPr/>
          </p:nvSpPr>
          <p:spPr>
            <a:xfrm>
              <a:off x="7447908" y="3192792"/>
              <a:ext cx="10712" cy="28940"/>
            </a:xfrm>
            <a:custGeom>
              <a:avLst/>
              <a:gdLst/>
              <a:ahLst/>
              <a:cxnLst/>
              <a:rect l="l" t="t" r="r" b="b"/>
              <a:pathLst>
                <a:path w="315" h="851" extrusionOk="0">
                  <a:moveTo>
                    <a:pt x="213" y="850"/>
                  </a:moveTo>
                  <a:cubicBezTo>
                    <a:pt x="247" y="850"/>
                    <a:pt x="315" y="816"/>
                    <a:pt x="315" y="748"/>
                  </a:cubicBezTo>
                  <a:cubicBezTo>
                    <a:pt x="315" y="536"/>
                    <a:pt x="315" y="213"/>
                    <a:pt x="179" y="35"/>
                  </a:cubicBezTo>
                  <a:cubicBezTo>
                    <a:pt x="136" y="1"/>
                    <a:pt x="102" y="1"/>
                    <a:pt x="68" y="1"/>
                  </a:cubicBezTo>
                  <a:cubicBezTo>
                    <a:pt x="34" y="1"/>
                    <a:pt x="0" y="1"/>
                    <a:pt x="0" y="77"/>
                  </a:cubicBezTo>
                  <a:cubicBezTo>
                    <a:pt x="0" y="179"/>
                    <a:pt x="34" y="324"/>
                    <a:pt x="68" y="426"/>
                  </a:cubicBezTo>
                  <a:cubicBezTo>
                    <a:pt x="68" y="536"/>
                    <a:pt x="102" y="638"/>
                    <a:pt x="136" y="782"/>
                  </a:cubicBezTo>
                  <a:cubicBezTo>
                    <a:pt x="136" y="816"/>
                    <a:pt x="179" y="850"/>
                    <a:pt x="213" y="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a:off x="7465830" y="3152085"/>
              <a:ext cx="7244" cy="22853"/>
            </a:xfrm>
            <a:custGeom>
              <a:avLst/>
              <a:gdLst/>
              <a:ahLst/>
              <a:cxnLst/>
              <a:rect l="l" t="t" r="r" b="b"/>
              <a:pathLst>
                <a:path w="213" h="672" extrusionOk="0">
                  <a:moveTo>
                    <a:pt x="111" y="671"/>
                  </a:moveTo>
                  <a:cubicBezTo>
                    <a:pt x="145" y="671"/>
                    <a:pt x="212" y="637"/>
                    <a:pt x="179" y="595"/>
                  </a:cubicBezTo>
                  <a:cubicBezTo>
                    <a:pt x="179" y="425"/>
                    <a:pt x="179" y="246"/>
                    <a:pt x="145" y="68"/>
                  </a:cubicBezTo>
                  <a:cubicBezTo>
                    <a:pt x="145" y="34"/>
                    <a:pt x="111" y="0"/>
                    <a:pt x="77" y="0"/>
                  </a:cubicBezTo>
                  <a:cubicBezTo>
                    <a:pt x="34" y="0"/>
                    <a:pt x="34" y="34"/>
                    <a:pt x="0" y="68"/>
                  </a:cubicBezTo>
                  <a:cubicBezTo>
                    <a:pt x="0" y="246"/>
                    <a:pt x="0" y="425"/>
                    <a:pt x="34" y="595"/>
                  </a:cubicBezTo>
                  <a:cubicBezTo>
                    <a:pt x="34" y="671"/>
                    <a:pt x="77" y="671"/>
                    <a:pt x="111"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7346804" y="3282062"/>
              <a:ext cx="14453" cy="21697"/>
            </a:xfrm>
            <a:custGeom>
              <a:avLst/>
              <a:gdLst/>
              <a:ahLst/>
              <a:cxnLst/>
              <a:rect l="l" t="t" r="r" b="b"/>
              <a:pathLst>
                <a:path w="425" h="638" extrusionOk="0">
                  <a:moveTo>
                    <a:pt x="315" y="638"/>
                  </a:moveTo>
                  <a:cubicBezTo>
                    <a:pt x="349" y="638"/>
                    <a:pt x="425" y="595"/>
                    <a:pt x="425" y="561"/>
                  </a:cubicBezTo>
                  <a:cubicBezTo>
                    <a:pt x="425" y="460"/>
                    <a:pt x="391" y="315"/>
                    <a:pt x="349" y="247"/>
                  </a:cubicBezTo>
                  <a:cubicBezTo>
                    <a:pt x="281" y="137"/>
                    <a:pt x="213" y="1"/>
                    <a:pt x="102" y="1"/>
                  </a:cubicBezTo>
                  <a:lnTo>
                    <a:pt x="102" y="1"/>
                  </a:lnTo>
                  <a:cubicBezTo>
                    <a:pt x="34" y="1"/>
                    <a:pt x="0" y="35"/>
                    <a:pt x="0" y="103"/>
                  </a:cubicBezTo>
                  <a:cubicBezTo>
                    <a:pt x="34" y="171"/>
                    <a:pt x="102" y="213"/>
                    <a:pt x="136" y="315"/>
                  </a:cubicBezTo>
                  <a:cubicBezTo>
                    <a:pt x="213" y="383"/>
                    <a:pt x="247" y="460"/>
                    <a:pt x="247" y="561"/>
                  </a:cubicBezTo>
                  <a:cubicBezTo>
                    <a:pt x="247" y="595"/>
                    <a:pt x="281" y="638"/>
                    <a:pt x="315" y="6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7325141" y="3293931"/>
              <a:ext cx="16766" cy="22853"/>
            </a:xfrm>
            <a:custGeom>
              <a:avLst/>
              <a:gdLst/>
              <a:ahLst/>
              <a:cxnLst/>
              <a:rect l="l" t="t" r="r" b="b"/>
              <a:pathLst>
                <a:path w="493" h="672" extrusionOk="0">
                  <a:moveTo>
                    <a:pt x="348" y="671"/>
                  </a:moveTo>
                  <a:cubicBezTo>
                    <a:pt x="425" y="671"/>
                    <a:pt x="493" y="569"/>
                    <a:pt x="459" y="459"/>
                  </a:cubicBezTo>
                  <a:cubicBezTo>
                    <a:pt x="425" y="391"/>
                    <a:pt x="391" y="323"/>
                    <a:pt x="314" y="246"/>
                  </a:cubicBezTo>
                  <a:cubicBezTo>
                    <a:pt x="280" y="145"/>
                    <a:pt x="246" y="77"/>
                    <a:pt x="179" y="34"/>
                  </a:cubicBezTo>
                  <a:cubicBezTo>
                    <a:pt x="179" y="0"/>
                    <a:pt x="136" y="0"/>
                    <a:pt x="102" y="0"/>
                  </a:cubicBezTo>
                  <a:cubicBezTo>
                    <a:pt x="68" y="0"/>
                    <a:pt x="0" y="77"/>
                    <a:pt x="0" y="111"/>
                  </a:cubicBezTo>
                  <a:cubicBezTo>
                    <a:pt x="0" y="212"/>
                    <a:pt x="68" y="289"/>
                    <a:pt x="102" y="357"/>
                  </a:cubicBezTo>
                  <a:cubicBezTo>
                    <a:pt x="136" y="459"/>
                    <a:pt x="213" y="535"/>
                    <a:pt x="246" y="603"/>
                  </a:cubicBezTo>
                  <a:cubicBezTo>
                    <a:pt x="280" y="637"/>
                    <a:pt x="314" y="671"/>
                    <a:pt x="348"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296235" y="3320490"/>
              <a:ext cx="19112" cy="26628"/>
            </a:xfrm>
            <a:custGeom>
              <a:avLst/>
              <a:gdLst/>
              <a:ahLst/>
              <a:cxnLst/>
              <a:rect l="l" t="t" r="r" b="b"/>
              <a:pathLst>
                <a:path w="562" h="783" extrusionOk="0">
                  <a:moveTo>
                    <a:pt x="459" y="782"/>
                  </a:moveTo>
                  <a:cubicBezTo>
                    <a:pt x="493" y="782"/>
                    <a:pt x="561" y="706"/>
                    <a:pt x="527" y="638"/>
                  </a:cubicBezTo>
                  <a:cubicBezTo>
                    <a:pt x="459" y="391"/>
                    <a:pt x="349" y="213"/>
                    <a:pt x="213" y="35"/>
                  </a:cubicBezTo>
                  <a:cubicBezTo>
                    <a:pt x="213" y="1"/>
                    <a:pt x="179" y="1"/>
                    <a:pt x="137" y="1"/>
                  </a:cubicBezTo>
                  <a:cubicBezTo>
                    <a:pt x="69" y="1"/>
                    <a:pt x="1" y="69"/>
                    <a:pt x="35" y="179"/>
                  </a:cubicBezTo>
                  <a:cubicBezTo>
                    <a:pt x="137" y="357"/>
                    <a:pt x="247" y="527"/>
                    <a:pt x="349" y="706"/>
                  </a:cubicBezTo>
                  <a:cubicBezTo>
                    <a:pt x="391" y="740"/>
                    <a:pt x="425" y="782"/>
                    <a:pt x="459" y="7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7315313" y="3253190"/>
              <a:ext cx="13331" cy="13025"/>
            </a:xfrm>
            <a:custGeom>
              <a:avLst/>
              <a:gdLst/>
              <a:ahLst/>
              <a:cxnLst/>
              <a:rect l="l" t="t" r="r" b="b"/>
              <a:pathLst>
                <a:path w="392" h="383" extrusionOk="0">
                  <a:moveTo>
                    <a:pt x="289" y="383"/>
                  </a:moveTo>
                  <a:cubicBezTo>
                    <a:pt x="323" y="383"/>
                    <a:pt x="391" y="349"/>
                    <a:pt x="357" y="281"/>
                  </a:cubicBezTo>
                  <a:lnTo>
                    <a:pt x="213" y="136"/>
                  </a:lnTo>
                  <a:cubicBezTo>
                    <a:pt x="179" y="68"/>
                    <a:pt x="179" y="34"/>
                    <a:pt x="111" y="0"/>
                  </a:cubicBezTo>
                  <a:lnTo>
                    <a:pt x="77" y="0"/>
                  </a:lnTo>
                  <a:cubicBezTo>
                    <a:pt x="43" y="0"/>
                    <a:pt x="0" y="34"/>
                    <a:pt x="0" y="68"/>
                  </a:cubicBezTo>
                  <a:cubicBezTo>
                    <a:pt x="43" y="136"/>
                    <a:pt x="77" y="170"/>
                    <a:pt x="111" y="213"/>
                  </a:cubicBezTo>
                  <a:lnTo>
                    <a:pt x="255" y="38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7270831" y="3267643"/>
              <a:ext cx="19384" cy="25166"/>
            </a:xfrm>
            <a:custGeom>
              <a:avLst/>
              <a:gdLst/>
              <a:ahLst/>
              <a:cxnLst/>
              <a:rect l="l" t="t" r="r" b="b"/>
              <a:pathLst>
                <a:path w="570" h="740" extrusionOk="0">
                  <a:moveTo>
                    <a:pt x="459" y="739"/>
                  </a:moveTo>
                  <a:cubicBezTo>
                    <a:pt x="501" y="739"/>
                    <a:pt x="569" y="671"/>
                    <a:pt x="569" y="595"/>
                  </a:cubicBezTo>
                  <a:cubicBezTo>
                    <a:pt x="535" y="493"/>
                    <a:pt x="501" y="348"/>
                    <a:pt x="425" y="246"/>
                  </a:cubicBezTo>
                  <a:cubicBezTo>
                    <a:pt x="391" y="136"/>
                    <a:pt x="289" y="0"/>
                    <a:pt x="178" y="0"/>
                  </a:cubicBezTo>
                  <a:lnTo>
                    <a:pt x="145" y="0"/>
                  </a:lnTo>
                  <a:cubicBezTo>
                    <a:pt x="77" y="0"/>
                    <a:pt x="34" y="34"/>
                    <a:pt x="0" y="102"/>
                  </a:cubicBezTo>
                  <a:cubicBezTo>
                    <a:pt x="0" y="246"/>
                    <a:pt x="111" y="314"/>
                    <a:pt x="178" y="425"/>
                  </a:cubicBezTo>
                  <a:cubicBezTo>
                    <a:pt x="246" y="493"/>
                    <a:pt x="323" y="595"/>
                    <a:pt x="357" y="705"/>
                  </a:cubicBezTo>
                  <a:cubicBezTo>
                    <a:pt x="391" y="739"/>
                    <a:pt x="425" y="739"/>
                    <a:pt x="459" y="7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7240769" y="3285531"/>
              <a:ext cx="18228" cy="22853"/>
            </a:xfrm>
            <a:custGeom>
              <a:avLst/>
              <a:gdLst/>
              <a:ahLst/>
              <a:cxnLst/>
              <a:rect l="l" t="t" r="r" b="b"/>
              <a:pathLst>
                <a:path w="536" h="672" extrusionOk="0">
                  <a:moveTo>
                    <a:pt x="357" y="672"/>
                  </a:moveTo>
                  <a:cubicBezTo>
                    <a:pt x="425" y="672"/>
                    <a:pt x="536" y="570"/>
                    <a:pt x="459" y="493"/>
                  </a:cubicBezTo>
                  <a:cubicBezTo>
                    <a:pt x="391" y="324"/>
                    <a:pt x="323" y="111"/>
                    <a:pt x="145" y="1"/>
                  </a:cubicBezTo>
                  <a:lnTo>
                    <a:pt x="111" y="1"/>
                  </a:lnTo>
                  <a:cubicBezTo>
                    <a:pt x="69" y="1"/>
                    <a:pt x="1" y="35"/>
                    <a:pt x="1" y="69"/>
                  </a:cubicBezTo>
                  <a:cubicBezTo>
                    <a:pt x="1" y="179"/>
                    <a:pt x="35" y="247"/>
                    <a:pt x="111" y="358"/>
                  </a:cubicBezTo>
                  <a:cubicBezTo>
                    <a:pt x="145" y="425"/>
                    <a:pt x="179" y="536"/>
                    <a:pt x="247" y="604"/>
                  </a:cubicBezTo>
                  <a:cubicBezTo>
                    <a:pt x="247" y="672"/>
                    <a:pt x="281" y="672"/>
                    <a:pt x="357" y="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7300860" y="3185583"/>
              <a:ext cx="23159" cy="28940"/>
            </a:xfrm>
            <a:custGeom>
              <a:avLst/>
              <a:gdLst/>
              <a:ahLst/>
              <a:cxnLst/>
              <a:rect l="l" t="t" r="r" b="b"/>
              <a:pathLst>
                <a:path w="681" h="851" extrusionOk="0">
                  <a:moveTo>
                    <a:pt x="536" y="850"/>
                  </a:moveTo>
                  <a:cubicBezTo>
                    <a:pt x="604" y="850"/>
                    <a:pt x="680" y="782"/>
                    <a:pt x="604" y="714"/>
                  </a:cubicBezTo>
                  <a:cubicBezTo>
                    <a:pt x="536" y="570"/>
                    <a:pt x="468" y="459"/>
                    <a:pt x="391" y="323"/>
                  </a:cubicBezTo>
                  <a:cubicBezTo>
                    <a:pt x="323" y="213"/>
                    <a:pt x="289" y="77"/>
                    <a:pt x="179" y="1"/>
                  </a:cubicBezTo>
                  <a:lnTo>
                    <a:pt x="111" y="1"/>
                  </a:lnTo>
                  <a:cubicBezTo>
                    <a:pt x="77" y="1"/>
                    <a:pt x="1" y="35"/>
                    <a:pt x="1" y="111"/>
                  </a:cubicBezTo>
                  <a:cubicBezTo>
                    <a:pt x="1" y="247"/>
                    <a:pt x="111" y="391"/>
                    <a:pt x="179" y="502"/>
                  </a:cubicBezTo>
                  <a:cubicBezTo>
                    <a:pt x="255" y="604"/>
                    <a:pt x="357" y="714"/>
                    <a:pt x="468" y="816"/>
                  </a:cubicBezTo>
                  <a:cubicBezTo>
                    <a:pt x="468" y="850"/>
                    <a:pt x="502" y="850"/>
                    <a:pt x="536" y="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7351429" y="3198880"/>
              <a:ext cx="12141" cy="18228"/>
            </a:xfrm>
            <a:custGeom>
              <a:avLst/>
              <a:gdLst/>
              <a:ahLst/>
              <a:cxnLst/>
              <a:rect l="l" t="t" r="r" b="b"/>
              <a:pathLst>
                <a:path w="357" h="536" extrusionOk="0">
                  <a:moveTo>
                    <a:pt x="255" y="535"/>
                  </a:moveTo>
                  <a:cubicBezTo>
                    <a:pt x="289" y="535"/>
                    <a:pt x="357" y="493"/>
                    <a:pt x="323" y="425"/>
                  </a:cubicBezTo>
                  <a:cubicBezTo>
                    <a:pt x="323" y="357"/>
                    <a:pt x="289" y="247"/>
                    <a:pt x="255" y="179"/>
                  </a:cubicBezTo>
                  <a:cubicBezTo>
                    <a:pt x="213" y="111"/>
                    <a:pt x="179" y="34"/>
                    <a:pt x="111" y="0"/>
                  </a:cubicBezTo>
                  <a:lnTo>
                    <a:pt x="77" y="0"/>
                  </a:lnTo>
                  <a:cubicBezTo>
                    <a:pt x="43" y="0"/>
                    <a:pt x="0" y="34"/>
                    <a:pt x="0" y="68"/>
                  </a:cubicBezTo>
                  <a:cubicBezTo>
                    <a:pt x="0" y="145"/>
                    <a:pt x="43" y="213"/>
                    <a:pt x="77" y="281"/>
                  </a:cubicBezTo>
                  <a:cubicBezTo>
                    <a:pt x="111" y="323"/>
                    <a:pt x="145" y="391"/>
                    <a:pt x="145" y="459"/>
                  </a:cubicBezTo>
                  <a:cubicBezTo>
                    <a:pt x="179" y="535"/>
                    <a:pt x="213" y="535"/>
                    <a:pt x="255" y="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7370779" y="3142257"/>
              <a:ext cx="8400" cy="19384"/>
            </a:xfrm>
            <a:custGeom>
              <a:avLst/>
              <a:gdLst/>
              <a:ahLst/>
              <a:cxnLst/>
              <a:rect l="l" t="t" r="r" b="b"/>
              <a:pathLst>
                <a:path w="247" h="570" extrusionOk="0">
                  <a:moveTo>
                    <a:pt x="179" y="569"/>
                  </a:moveTo>
                  <a:cubicBezTo>
                    <a:pt x="213" y="569"/>
                    <a:pt x="247" y="535"/>
                    <a:pt x="247" y="502"/>
                  </a:cubicBezTo>
                  <a:cubicBezTo>
                    <a:pt x="247" y="323"/>
                    <a:pt x="247" y="111"/>
                    <a:pt x="111" y="34"/>
                  </a:cubicBezTo>
                  <a:cubicBezTo>
                    <a:pt x="111" y="0"/>
                    <a:pt x="68" y="0"/>
                    <a:pt x="68" y="0"/>
                  </a:cubicBezTo>
                  <a:cubicBezTo>
                    <a:pt x="34" y="0"/>
                    <a:pt x="0" y="34"/>
                    <a:pt x="0" y="77"/>
                  </a:cubicBezTo>
                  <a:cubicBezTo>
                    <a:pt x="0" y="145"/>
                    <a:pt x="34" y="213"/>
                    <a:pt x="34" y="289"/>
                  </a:cubicBezTo>
                  <a:cubicBezTo>
                    <a:pt x="68" y="357"/>
                    <a:pt x="68" y="391"/>
                    <a:pt x="68" y="502"/>
                  </a:cubicBezTo>
                  <a:cubicBezTo>
                    <a:pt x="68" y="535"/>
                    <a:pt x="145" y="569"/>
                    <a:pt x="179" y="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7401964" y="3137632"/>
              <a:ext cx="9862" cy="26322"/>
            </a:xfrm>
            <a:custGeom>
              <a:avLst/>
              <a:gdLst/>
              <a:ahLst/>
              <a:cxnLst/>
              <a:rect l="l" t="t" r="r" b="b"/>
              <a:pathLst>
                <a:path w="290" h="774" extrusionOk="0">
                  <a:moveTo>
                    <a:pt x="145" y="773"/>
                  </a:moveTo>
                  <a:cubicBezTo>
                    <a:pt x="179" y="773"/>
                    <a:pt x="256" y="739"/>
                    <a:pt x="256" y="638"/>
                  </a:cubicBezTo>
                  <a:cubicBezTo>
                    <a:pt x="256" y="561"/>
                    <a:pt x="290" y="425"/>
                    <a:pt x="290" y="349"/>
                  </a:cubicBezTo>
                  <a:cubicBezTo>
                    <a:pt x="256" y="247"/>
                    <a:pt x="213" y="136"/>
                    <a:pt x="179" y="68"/>
                  </a:cubicBezTo>
                  <a:cubicBezTo>
                    <a:pt x="179" y="34"/>
                    <a:pt x="179" y="0"/>
                    <a:pt x="145" y="0"/>
                  </a:cubicBezTo>
                  <a:cubicBezTo>
                    <a:pt x="111" y="0"/>
                    <a:pt x="111" y="34"/>
                    <a:pt x="77" y="68"/>
                  </a:cubicBezTo>
                  <a:cubicBezTo>
                    <a:pt x="43" y="136"/>
                    <a:pt x="1" y="247"/>
                    <a:pt x="1" y="349"/>
                  </a:cubicBezTo>
                  <a:cubicBezTo>
                    <a:pt x="1" y="425"/>
                    <a:pt x="1" y="561"/>
                    <a:pt x="43" y="638"/>
                  </a:cubicBezTo>
                  <a:cubicBezTo>
                    <a:pt x="43" y="739"/>
                    <a:pt x="77" y="773"/>
                    <a:pt x="145" y="7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7426245" y="3079853"/>
              <a:ext cx="10712" cy="19112"/>
            </a:xfrm>
            <a:custGeom>
              <a:avLst/>
              <a:gdLst/>
              <a:ahLst/>
              <a:cxnLst/>
              <a:rect l="l" t="t" r="r" b="b"/>
              <a:pathLst>
                <a:path w="315" h="562" extrusionOk="0">
                  <a:moveTo>
                    <a:pt x="213" y="561"/>
                  </a:moveTo>
                  <a:cubicBezTo>
                    <a:pt x="247" y="561"/>
                    <a:pt x="281" y="527"/>
                    <a:pt x="281" y="493"/>
                  </a:cubicBezTo>
                  <a:cubicBezTo>
                    <a:pt x="315" y="425"/>
                    <a:pt x="315" y="315"/>
                    <a:pt x="281" y="247"/>
                  </a:cubicBezTo>
                  <a:cubicBezTo>
                    <a:pt x="247" y="170"/>
                    <a:pt x="247" y="68"/>
                    <a:pt x="136" y="34"/>
                  </a:cubicBezTo>
                  <a:cubicBezTo>
                    <a:pt x="136" y="0"/>
                    <a:pt x="102" y="0"/>
                    <a:pt x="102" y="0"/>
                  </a:cubicBezTo>
                  <a:cubicBezTo>
                    <a:pt x="68" y="0"/>
                    <a:pt x="0" y="34"/>
                    <a:pt x="0" y="102"/>
                  </a:cubicBezTo>
                  <a:cubicBezTo>
                    <a:pt x="0" y="170"/>
                    <a:pt x="34" y="247"/>
                    <a:pt x="68" y="281"/>
                  </a:cubicBezTo>
                  <a:cubicBezTo>
                    <a:pt x="102" y="349"/>
                    <a:pt x="102" y="425"/>
                    <a:pt x="102" y="493"/>
                  </a:cubicBezTo>
                  <a:cubicBezTo>
                    <a:pt x="102" y="527"/>
                    <a:pt x="179" y="561"/>
                    <a:pt x="213" y="5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7385232" y="3084478"/>
              <a:ext cx="12141" cy="22853"/>
            </a:xfrm>
            <a:custGeom>
              <a:avLst/>
              <a:gdLst/>
              <a:ahLst/>
              <a:cxnLst/>
              <a:rect l="l" t="t" r="r" b="b"/>
              <a:pathLst>
                <a:path w="357" h="672" extrusionOk="0">
                  <a:moveTo>
                    <a:pt x="178" y="671"/>
                  </a:moveTo>
                  <a:cubicBezTo>
                    <a:pt x="212" y="671"/>
                    <a:pt x="280" y="637"/>
                    <a:pt x="280" y="569"/>
                  </a:cubicBezTo>
                  <a:cubicBezTo>
                    <a:pt x="280" y="459"/>
                    <a:pt x="323" y="391"/>
                    <a:pt x="323" y="323"/>
                  </a:cubicBezTo>
                  <a:cubicBezTo>
                    <a:pt x="323" y="213"/>
                    <a:pt x="357" y="111"/>
                    <a:pt x="280" y="34"/>
                  </a:cubicBezTo>
                  <a:cubicBezTo>
                    <a:pt x="246" y="34"/>
                    <a:pt x="212" y="0"/>
                    <a:pt x="178" y="0"/>
                  </a:cubicBezTo>
                  <a:cubicBezTo>
                    <a:pt x="144" y="0"/>
                    <a:pt x="110" y="34"/>
                    <a:pt x="68" y="34"/>
                  </a:cubicBezTo>
                  <a:cubicBezTo>
                    <a:pt x="0" y="111"/>
                    <a:pt x="0" y="213"/>
                    <a:pt x="34" y="323"/>
                  </a:cubicBezTo>
                  <a:cubicBezTo>
                    <a:pt x="34" y="391"/>
                    <a:pt x="34" y="459"/>
                    <a:pt x="68" y="569"/>
                  </a:cubicBezTo>
                  <a:cubicBezTo>
                    <a:pt x="68" y="637"/>
                    <a:pt x="110" y="671"/>
                    <a:pt x="178"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7450221" y="3101516"/>
              <a:ext cx="8400" cy="15643"/>
            </a:xfrm>
            <a:custGeom>
              <a:avLst/>
              <a:gdLst/>
              <a:ahLst/>
              <a:cxnLst/>
              <a:rect l="l" t="t" r="r" b="b"/>
              <a:pathLst>
                <a:path w="247" h="460" extrusionOk="0">
                  <a:moveTo>
                    <a:pt x="145" y="459"/>
                  </a:moveTo>
                  <a:cubicBezTo>
                    <a:pt x="179" y="459"/>
                    <a:pt x="247" y="425"/>
                    <a:pt x="247" y="349"/>
                  </a:cubicBezTo>
                  <a:cubicBezTo>
                    <a:pt x="247" y="247"/>
                    <a:pt x="247" y="136"/>
                    <a:pt x="213" y="35"/>
                  </a:cubicBezTo>
                  <a:cubicBezTo>
                    <a:pt x="213" y="1"/>
                    <a:pt x="179" y="1"/>
                    <a:pt x="145" y="1"/>
                  </a:cubicBezTo>
                  <a:cubicBezTo>
                    <a:pt x="111" y="1"/>
                    <a:pt x="68" y="1"/>
                    <a:pt x="68" y="35"/>
                  </a:cubicBezTo>
                  <a:cubicBezTo>
                    <a:pt x="0" y="136"/>
                    <a:pt x="34" y="247"/>
                    <a:pt x="34" y="349"/>
                  </a:cubicBezTo>
                  <a:cubicBezTo>
                    <a:pt x="34" y="425"/>
                    <a:pt x="68" y="459"/>
                    <a:pt x="145"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7497321" y="3117126"/>
              <a:ext cx="13025" cy="20541"/>
            </a:xfrm>
            <a:custGeom>
              <a:avLst/>
              <a:gdLst/>
              <a:ahLst/>
              <a:cxnLst/>
              <a:rect l="l" t="t" r="r" b="b"/>
              <a:pathLst>
                <a:path w="383" h="604" extrusionOk="0">
                  <a:moveTo>
                    <a:pt x="212" y="603"/>
                  </a:moveTo>
                  <a:cubicBezTo>
                    <a:pt x="280" y="603"/>
                    <a:pt x="314" y="561"/>
                    <a:pt x="348" y="493"/>
                  </a:cubicBezTo>
                  <a:cubicBezTo>
                    <a:pt x="348" y="349"/>
                    <a:pt x="382" y="34"/>
                    <a:pt x="170" y="0"/>
                  </a:cubicBezTo>
                  <a:lnTo>
                    <a:pt x="136" y="0"/>
                  </a:lnTo>
                  <a:cubicBezTo>
                    <a:pt x="102" y="0"/>
                    <a:pt x="34" y="0"/>
                    <a:pt x="34" y="34"/>
                  </a:cubicBezTo>
                  <a:cubicBezTo>
                    <a:pt x="0" y="136"/>
                    <a:pt x="34" y="179"/>
                    <a:pt x="34" y="281"/>
                  </a:cubicBezTo>
                  <a:cubicBezTo>
                    <a:pt x="68" y="315"/>
                    <a:pt x="68" y="391"/>
                    <a:pt x="68" y="459"/>
                  </a:cubicBezTo>
                  <a:cubicBezTo>
                    <a:pt x="68" y="527"/>
                    <a:pt x="136" y="603"/>
                    <a:pt x="212" y="6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7321366" y="3092844"/>
              <a:ext cx="15643" cy="30369"/>
            </a:xfrm>
            <a:custGeom>
              <a:avLst/>
              <a:gdLst/>
              <a:ahLst/>
              <a:cxnLst/>
              <a:rect l="l" t="t" r="r" b="b"/>
              <a:pathLst>
                <a:path w="460" h="893" extrusionOk="0">
                  <a:moveTo>
                    <a:pt x="324" y="893"/>
                  </a:moveTo>
                  <a:cubicBezTo>
                    <a:pt x="391" y="893"/>
                    <a:pt x="459" y="850"/>
                    <a:pt x="459" y="782"/>
                  </a:cubicBezTo>
                  <a:cubicBezTo>
                    <a:pt x="425" y="502"/>
                    <a:pt x="425" y="179"/>
                    <a:pt x="145" y="43"/>
                  </a:cubicBezTo>
                  <a:cubicBezTo>
                    <a:pt x="145" y="1"/>
                    <a:pt x="145" y="1"/>
                    <a:pt x="111" y="1"/>
                  </a:cubicBezTo>
                  <a:cubicBezTo>
                    <a:pt x="77" y="1"/>
                    <a:pt x="35" y="43"/>
                    <a:pt x="35" y="77"/>
                  </a:cubicBezTo>
                  <a:cubicBezTo>
                    <a:pt x="1" y="323"/>
                    <a:pt x="145" y="536"/>
                    <a:pt x="213" y="782"/>
                  </a:cubicBezTo>
                  <a:cubicBezTo>
                    <a:pt x="213" y="850"/>
                    <a:pt x="290" y="893"/>
                    <a:pt x="324" y="8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7286407" y="3120594"/>
              <a:ext cx="20541" cy="24281"/>
            </a:xfrm>
            <a:custGeom>
              <a:avLst/>
              <a:gdLst/>
              <a:ahLst/>
              <a:cxnLst/>
              <a:rect l="l" t="t" r="r" b="b"/>
              <a:pathLst>
                <a:path w="604" h="714" extrusionOk="0">
                  <a:moveTo>
                    <a:pt x="426" y="714"/>
                  </a:moveTo>
                  <a:cubicBezTo>
                    <a:pt x="502" y="714"/>
                    <a:pt x="604" y="603"/>
                    <a:pt x="570" y="501"/>
                  </a:cubicBezTo>
                  <a:cubicBezTo>
                    <a:pt x="502" y="323"/>
                    <a:pt x="426" y="34"/>
                    <a:pt x="213" y="0"/>
                  </a:cubicBezTo>
                  <a:lnTo>
                    <a:pt x="179" y="0"/>
                  </a:lnTo>
                  <a:cubicBezTo>
                    <a:pt x="145" y="0"/>
                    <a:pt x="111" y="34"/>
                    <a:pt x="77" y="77"/>
                  </a:cubicBezTo>
                  <a:cubicBezTo>
                    <a:pt x="1" y="289"/>
                    <a:pt x="179" y="459"/>
                    <a:pt x="290" y="637"/>
                  </a:cubicBezTo>
                  <a:cubicBezTo>
                    <a:pt x="324" y="714"/>
                    <a:pt x="358" y="714"/>
                    <a:pt x="426" y="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7256378" y="3148310"/>
              <a:ext cx="17072" cy="22853"/>
            </a:xfrm>
            <a:custGeom>
              <a:avLst/>
              <a:gdLst/>
              <a:ahLst/>
              <a:cxnLst/>
              <a:rect l="l" t="t" r="r" b="b"/>
              <a:pathLst>
                <a:path w="502" h="672" extrusionOk="0">
                  <a:moveTo>
                    <a:pt x="357" y="672"/>
                  </a:moveTo>
                  <a:cubicBezTo>
                    <a:pt x="425" y="672"/>
                    <a:pt x="502" y="604"/>
                    <a:pt x="459" y="536"/>
                  </a:cubicBezTo>
                  <a:cubicBezTo>
                    <a:pt x="425" y="357"/>
                    <a:pt x="391" y="111"/>
                    <a:pt x="213" y="1"/>
                  </a:cubicBezTo>
                  <a:lnTo>
                    <a:pt x="145" y="1"/>
                  </a:lnTo>
                  <a:cubicBezTo>
                    <a:pt x="111" y="1"/>
                    <a:pt x="77" y="35"/>
                    <a:pt x="77" y="69"/>
                  </a:cubicBezTo>
                  <a:cubicBezTo>
                    <a:pt x="0" y="247"/>
                    <a:pt x="179" y="459"/>
                    <a:pt x="247" y="604"/>
                  </a:cubicBezTo>
                  <a:cubicBezTo>
                    <a:pt x="247" y="672"/>
                    <a:pt x="289" y="672"/>
                    <a:pt x="357" y="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7252909" y="3198880"/>
              <a:ext cx="20541" cy="22853"/>
            </a:xfrm>
            <a:custGeom>
              <a:avLst/>
              <a:gdLst/>
              <a:ahLst/>
              <a:cxnLst/>
              <a:rect l="l" t="t" r="r" b="b"/>
              <a:pathLst>
                <a:path w="604" h="672" extrusionOk="0">
                  <a:moveTo>
                    <a:pt x="459" y="671"/>
                  </a:moveTo>
                  <a:cubicBezTo>
                    <a:pt x="527" y="671"/>
                    <a:pt x="604" y="603"/>
                    <a:pt x="561" y="535"/>
                  </a:cubicBezTo>
                  <a:cubicBezTo>
                    <a:pt x="527" y="425"/>
                    <a:pt x="493" y="357"/>
                    <a:pt x="425" y="247"/>
                  </a:cubicBezTo>
                  <a:cubicBezTo>
                    <a:pt x="391" y="213"/>
                    <a:pt x="391" y="145"/>
                    <a:pt x="349" y="111"/>
                  </a:cubicBezTo>
                  <a:cubicBezTo>
                    <a:pt x="281" y="68"/>
                    <a:pt x="247" y="34"/>
                    <a:pt x="179" y="34"/>
                  </a:cubicBezTo>
                  <a:cubicBezTo>
                    <a:pt x="179" y="0"/>
                    <a:pt x="136" y="0"/>
                    <a:pt x="136" y="0"/>
                  </a:cubicBezTo>
                  <a:cubicBezTo>
                    <a:pt x="68" y="0"/>
                    <a:pt x="0" y="111"/>
                    <a:pt x="34" y="179"/>
                  </a:cubicBezTo>
                  <a:cubicBezTo>
                    <a:pt x="34" y="281"/>
                    <a:pt x="102" y="357"/>
                    <a:pt x="179" y="425"/>
                  </a:cubicBezTo>
                  <a:cubicBezTo>
                    <a:pt x="247" y="493"/>
                    <a:pt x="315" y="569"/>
                    <a:pt x="391" y="637"/>
                  </a:cubicBezTo>
                  <a:cubicBezTo>
                    <a:pt x="425" y="671"/>
                    <a:pt x="459" y="671"/>
                    <a:pt x="459"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7205809" y="3225439"/>
              <a:ext cx="26628" cy="26322"/>
            </a:xfrm>
            <a:custGeom>
              <a:avLst/>
              <a:gdLst/>
              <a:ahLst/>
              <a:cxnLst/>
              <a:rect l="l" t="t" r="r" b="b"/>
              <a:pathLst>
                <a:path w="783" h="774" extrusionOk="0">
                  <a:moveTo>
                    <a:pt x="638" y="774"/>
                  </a:moveTo>
                  <a:cubicBezTo>
                    <a:pt x="714" y="774"/>
                    <a:pt x="782" y="672"/>
                    <a:pt x="714" y="561"/>
                  </a:cubicBezTo>
                  <a:cubicBezTo>
                    <a:pt x="638" y="494"/>
                    <a:pt x="536" y="392"/>
                    <a:pt x="459" y="281"/>
                  </a:cubicBezTo>
                  <a:cubicBezTo>
                    <a:pt x="358" y="179"/>
                    <a:pt x="290" y="35"/>
                    <a:pt x="145" y="1"/>
                  </a:cubicBezTo>
                  <a:lnTo>
                    <a:pt x="111" y="1"/>
                  </a:lnTo>
                  <a:cubicBezTo>
                    <a:pt x="35" y="1"/>
                    <a:pt x="1" y="69"/>
                    <a:pt x="1" y="179"/>
                  </a:cubicBezTo>
                  <a:cubicBezTo>
                    <a:pt x="35" y="281"/>
                    <a:pt x="179" y="392"/>
                    <a:pt x="247" y="460"/>
                  </a:cubicBezTo>
                  <a:cubicBezTo>
                    <a:pt x="358" y="561"/>
                    <a:pt x="459" y="638"/>
                    <a:pt x="570" y="740"/>
                  </a:cubicBezTo>
                  <a:cubicBezTo>
                    <a:pt x="570" y="740"/>
                    <a:pt x="604" y="774"/>
                    <a:pt x="638"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7198599" y="3165076"/>
              <a:ext cx="21697" cy="25438"/>
            </a:xfrm>
            <a:custGeom>
              <a:avLst/>
              <a:gdLst/>
              <a:ahLst/>
              <a:cxnLst/>
              <a:rect l="l" t="t" r="r" b="b"/>
              <a:pathLst>
                <a:path w="638" h="748" extrusionOk="0">
                  <a:moveTo>
                    <a:pt x="536" y="748"/>
                  </a:moveTo>
                  <a:cubicBezTo>
                    <a:pt x="570" y="748"/>
                    <a:pt x="637" y="680"/>
                    <a:pt x="604" y="604"/>
                  </a:cubicBezTo>
                  <a:cubicBezTo>
                    <a:pt x="570" y="468"/>
                    <a:pt x="536" y="357"/>
                    <a:pt x="425" y="213"/>
                  </a:cubicBezTo>
                  <a:cubicBezTo>
                    <a:pt x="357" y="111"/>
                    <a:pt x="247" y="0"/>
                    <a:pt x="111" y="0"/>
                  </a:cubicBezTo>
                  <a:lnTo>
                    <a:pt x="77" y="0"/>
                  </a:lnTo>
                  <a:cubicBezTo>
                    <a:pt x="0" y="0"/>
                    <a:pt x="0" y="77"/>
                    <a:pt x="0" y="145"/>
                  </a:cubicBezTo>
                  <a:cubicBezTo>
                    <a:pt x="34" y="255"/>
                    <a:pt x="145" y="323"/>
                    <a:pt x="247" y="391"/>
                  </a:cubicBezTo>
                  <a:cubicBezTo>
                    <a:pt x="323" y="468"/>
                    <a:pt x="391" y="570"/>
                    <a:pt x="425" y="680"/>
                  </a:cubicBezTo>
                  <a:cubicBezTo>
                    <a:pt x="459" y="714"/>
                    <a:pt x="502" y="748"/>
                    <a:pt x="536" y="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7148030" y="3172286"/>
              <a:ext cx="26628" cy="25472"/>
            </a:xfrm>
            <a:custGeom>
              <a:avLst/>
              <a:gdLst/>
              <a:ahLst/>
              <a:cxnLst/>
              <a:rect l="l" t="t" r="r" b="b"/>
              <a:pathLst>
                <a:path w="783" h="749" extrusionOk="0">
                  <a:moveTo>
                    <a:pt x="604" y="748"/>
                  </a:moveTo>
                  <a:cubicBezTo>
                    <a:pt x="714" y="748"/>
                    <a:pt x="782" y="570"/>
                    <a:pt x="714" y="468"/>
                  </a:cubicBezTo>
                  <a:lnTo>
                    <a:pt x="502" y="213"/>
                  </a:lnTo>
                  <a:cubicBezTo>
                    <a:pt x="460" y="179"/>
                    <a:pt x="426" y="145"/>
                    <a:pt x="392" y="111"/>
                  </a:cubicBezTo>
                  <a:cubicBezTo>
                    <a:pt x="324" y="43"/>
                    <a:pt x="290" y="43"/>
                    <a:pt x="213" y="43"/>
                  </a:cubicBezTo>
                  <a:cubicBezTo>
                    <a:pt x="213" y="1"/>
                    <a:pt x="179" y="1"/>
                    <a:pt x="179" y="1"/>
                  </a:cubicBezTo>
                  <a:cubicBezTo>
                    <a:pt x="111" y="1"/>
                    <a:pt x="1" y="77"/>
                    <a:pt x="35" y="145"/>
                  </a:cubicBezTo>
                  <a:cubicBezTo>
                    <a:pt x="77" y="213"/>
                    <a:pt x="77" y="256"/>
                    <a:pt x="111" y="324"/>
                  </a:cubicBezTo>
                  <a:cubicBezTo>
                    <a:pt x="145" y="358"/>
                    <a:pt x="179" y="392"/>
                    <a:pt x="213" y="468"/>
                  </a:cubicBezTo>
                  <a:cubicBezTo>
                    <a:pt x="324" y="536"/>
                    <a:pt x="392" y="604"/>
                    <a:pt x="502" y="680"/>
                  </a:cubicBezTo>
                  <a:cubicBezTo>
                    <a:pt x="536" y="714"/>
                    <a:pt x="570" y="748"/>
                    <a:pt x="604" y="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7113070" y="3184426"/>
              <a:ext cx="9862" cy="14487"/>
            </a:xfrm>
            <a:custGeom>
              <a:avLst/>
              <a:gdLst/>
              <a:ahLst/>
              <a:cxnLst/>
              <a:rect l="l" t="t" r="r" b="b"/>
              <a:pathLst>
                <a:path w="290" h="426" extrusionOk="0">
                  <a:moveTo>
                    <a:pt x="145" y="425"/>
                  </a:moveTo>
                  <a:cubicBezTo>
                    <a:pt x="213" y="425"/>
                    <a:pt x="290" y="391"/>
                    <a:pt x="290" y="281"/>
                  </a:cubicBezTo>
                  <a:cubicBezTo>
                    <a:pt x="256" y="247"/>
                    <a:pt x="256" y="179"/>
                    <a:pt x="256" y="145"/>
                  </a:cubicBezTo>
                  <a:cubicBezTo>
                    <a:pt x="213" y="111"/>
                    <a:pt x="213" y="35"/>
                    <a:pt x="179" y="1"/>
                  </a:cubicBezTo>
                  <a:lnTo>
                    <a:pt x="111" y="1"/>
                  </a:lnTo>
                  <a:cubicBezTo>
                    <a:pt x="77" y="1"/>
                    <a:pt x="43" y="1"/>
                    <a:pt x="1" y="35"/>
                  </a:cubicBezTo>
                  <a:lnTo>
                    <a:pt x="1" y="213"/>
                  </a:lnTo>
                  <a:cubicBezTo>
                    <a:pt x="43" y="247"/>
                    <a:pt x="43" y="323"/>
                    <a:pt x="43" y="357"/>
                  </a:cubicBezTo>
                  <a:cubicBezTo>
                    <a:pt x="77" y="425"/>
                    <a:pt x="111" y="425"/>
                    <a:pt x="145"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7144561" y="3243361"/>
              <a:ext cx="17956" cy="17072"/>
            </a:xfrm>
            <a:custGeom>
              <a:avLst/>
              <a:gdLst/>
              <a:ahLst/>
              <a:cxnLst/>
              <a:rect l="l" t="t" r="r" b="b"/>
              <a:pathLst>
                <a:path w="528" h="502" extrusionOk="0">
                  <a:moveTo>
                    <a:pt x="392" y="502"/>
                  </a:moveTo>
                  <a:cubicBezTo>
                    <a:pt x="460" y="502"/>
                    <a:pt x="528" y="425"/>
                    <a:pt x="460" y="357"/>
                  </a:cubicBezTo>
                  <a:cubicBezTo>
                    <a:pt x="426" y="289"/>
                    <a:pt x="349" y="213"/>
                    <a:pt x="281" y="145"/>
                  </a:cubicBezTo>
                  <a:cubicBezTo>
                    <a:pt x="247" y="77"/>
                    <a:pt x="179" y="1"/>
                    <a:pt x="69" y="1"/>
                  </a:cubicBezTo>
                  <a:lnTo>
                    <a:pt x="69" y="1"/>
                  </a:lnTo>
                  <a:cubicBezTo>
                    <a:pt x="35" y="1"/>
                    <a:pt x="1" y="1"/>
                    <a:pt x="1" y="34"/>
                  </a:cubicBezTo>
                  <a:cubicBezTo>
                    <a:pt x="1" y="145"/>
                    <a:pt x="35" y="213"/>
                    <a:pt x="103" y="289"/>
                  </a:cubicBezTo>
                  <a:cubicBezTo>
                    <a:pt x="179" y="357"/>
                    <a:pt x="247" y="425"/>
                    <a:pt x="315" y="459"/>
                  </a:cubicBezTo>
                  <a:cubicBezTo>
                    <a:pt x="315" y="502"/>
                    <a:pt x="349" y="502"/>
                    <a:pt x="392"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7193974" y="3268799"/>
              <a:ext cx="16800" cy="14453"/>
            </a:xfrm>
            <a:custGeom>
              <a:avLst/>
              <a:gdLst/>
              <a:ahLst/>
              <a:cxnLst/>
              <a:rect l="l" t="t" r="r" b="b"/>
              <a:pathLst>
                <a:path w="494" h="425" extrusionOk="0">
                  <a:moveTo>
                    <a:pt x="383" y="425"/>
                  </a:moveTo>
                  <a:cubicBezTo>
                    <a:pt x="425" y="425"/>
                    <a:pt x="459" y="391"/>
                    <a:pt x="459" y="348"/>
                  </a:cubicBezTo>
                  <a:cubicBezTo>
                    <a:pt x="493" y="314"/>
                    <a:pt x="493" y="246"/>
                    <a:pt x="425" y="212"/>
                  </a:cubicBezTo>
                  <a:cubicBezTo>
                    <a:pt x="383" y="178"/>
                    <a:pt x="315" y="136"/>
                    <a:pt x="281" y="68"/>
                  </a:cubicBezTo>
                  <a:cubicBezTo>
                    <a:pt x="213" y="34"/>
                    <a:pt x="170" y="0"/>
                    <a:pt x="102" y="0"/>
                  </a:cubicBezTo>
                  <a:lnTo>
                    <a:pt x="68" y="0"/>
                  </a:lnTo>
                  <a:cubicBezTo>
                    <a:pt x="34" y="34"/>
                    <a:pt x="0" y="68"/>
                    <a:pt x="0" y="102"/>
                  </a:cubicBezTo>
                  <a:cubicBezTo>
                    <a:pt x="0" y="212"/>
                    <a:pt x="68" y="246"/>
                    <a:pt x="136" y="280"/>
                  </a:cubicBezTo>
                  <a:cubicBezTo>
                    <a:pt x="213" y="314"/>
                    <a:pt x="247" y="348"/>
                    <a:pt x="315" y="391"/>
                  </a:cubicBezTo>
                  <a:cubicBezTo>
                    <a:pt x="349" y="425"/>
                    <a:pt x="349" y="425"/>
                    <a:pt x="383"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7107323" y="3267643"/>
              <a:ext cx="30063" cy="20234"/>
            </a:xfrm>
            <a:custGeom>
              <a:avLst/>
              <a:gdLst/>
              <a:ahLst/>
              <a:cxnLst/>
              <a:rect l="l" t="t" r="r" b="b"/>
              <a:pathLst>
                <a:path w="884" h="595" extrusionOk="0">
                  <a:moveTo>
                    <a:pt x="739" y="595"/>
                  </a:moveTo>
                  <a:cubicBezTo>
                    <a:pt x="807" y="595"/>
                    <a:pt x="883" y="459"/>
                    <a:pt x="773" y="382"/>
                  </a:cubicBezTo>
                  <a:cubicBezTo>
                    <a:pt x="705" y="314"/>
                    <a:pt x="595" y="246"/>
                    <a:pt x="493" y="170"/>
                  </a:cubicBezTo>
                  <a:cubicBezTo>
                    <a:pt x="382" y="102"/>
                    <a:pt x="280" y="0"/>
                    <a:pt x="170" y="0"/>
                  </a:cubicBezTo>
                  <a:lnTo>
                    <a:pt x="170" y="0"/>
                  </a:lnTo>
                  <a:cubicBezTo>
                    <a:pt x="68" y="0"/>
                    <a:pt x="0" y="68"/>
                    <a:pt x="68" y="136"/>
                  </a:cubicBezTo>
                  <a:cubicBezTo>
                    <a:pt x="102" y="246"/>
                    <a:pt x="246" y="314"/>
                    <a:pt x="348" y="382"/>
                  </a:cubicBezTo>
                  <a:cubicBezTo>
                    <a:pt x="459" y="459"/>
                    <a:pt x="561" y="527"/>
                    <a:pt x="671"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7050701" y="3203777"/>
              <a:ext cx="26322" cy="20541"/>
            </a:xfrm>
            <a:custGeom>
              <a:avLst/>
              <a:gdLst/>
              <a:ahLst/>
              <a:cxnLst/>
              <a:rect l="l" t="t" r="r" b="b"/>
              <a:pathLst>
                <a:path w="774" h="604" extrusionOk="0">
                  <a:moveTo>
                    <a:pt x="637" y="604"/>
                  </a:moveTo>
                  <a:cubicBezTo>
                    <a:pt x="705" y="604"/>
                    <a:pt x="773" y="493"/>
                    <a:pt x="705" y="391"/>
                  </a:cubicBezTo>
                  <a:cubicBezTo>
                    <a:pt x="637" y="315"/>
                    <a:pt x="527" y="213"/>
                    <a:pt x="459" y="137"/>
                  </a:cubicBezTo>
                  <a:cubicBezTo>
                    <a:pt x="348" y="69"/>
                    <a:pt x="280" y="1"/>
                    <a:pt x="178" y="1"/>
                  </a:cubicBezTo>
                  <a:lnTo>
                    <a:pt x="102" y="1"/>
                  </a:lnTo>
                  <a:cubicBezTo>
                    <a:pt x="68" y="35"/>
                    <a:pt x="34" y="69"/>
                    <a:pt x="34" y="137"/>
                  </a:cubicBezTo>
                  <a:cubicBezTo>
                    <a:pt x="0" y="247"/>
                    <a:pt x="136" y="315"/>
                    <a:pt x="246" y="391"/>
                  </a:cubicBezTo>
                  <a:cubicBezTo>
                    <a:pt x="348" y="459"/>
                    <a:pt x="459" y="527"/>
                    <a:pt x="561" y="6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7090251" y="3226596"/>
              <a:ext cx="19384" cy="12175"/>
            </a:xfrm>
            <a:custGeom>
              <a:avLst/>
              <a:gdLst/>
              <a:ahLst/>
              <a:cxnLst/>
              <a:rect l="l" t="t" r="r" b="b"/>
              <a:pathLst>
                <a:path w="570" h="358" extrusionOk="0">
                  <a:moveTo>
                    <a:pt x="426" y="358"/>
                  </a:moveTo>
                  <a:cubicBezTo>
                    <a:pt x="502" y="358"/>
                    <a:pt x="570" y="281"/>
                    <a:pt x="502" y="247"/>
                  </a:cubicBezTo>
                  <a:cubicBezTo>
                    <a:pt x="426" y="179"/>
                    <a:pt x="358" y="145"/>
                    <a:pt x="290" y="69"/>
                  </a:cubicBezTo>
                  <a:cubicBezTo>
                    <a:pt x="213" y="35"/>
                    <a:pt x="145" y="1"/>
                    <a:pt x="77" y="1"/>
                  </a:cubicBezTo>
                  <a:lnTo>
                    <a:pt x="77" y="1"/>
                  </a:lnTo>
                  <a:cubicBezTo>
                    <a:pt x="35" y="1"/>
                    <a:pt x="1" y="35"/>
                    <a:pt x="1" y="69"/>
                  </a:cubicBezTo>
                  <a:cubicBezTo>
                    <a:pt x="77" y="213"/>
                    <a:pt x="290" y="281"/>
                    <a:pt x="39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7030160" y="3242205"/>
              <a:ext cx="32409" cy="15643"/>
            </a:xfrm>
            <a:custGeom>
              <a:avLst/>
              <a:gdLst/>
              <a:ahLst/>
              <a:cxnLst/>
              <a:rect l="l" t="t" r="r" b="b"/>
              <a:pathLst>
                <a:path w="953" h="460" extrusionOk="0">
                  <a:moveTo>
                    <a:pt x="816" y="459"/>
                  </a:moveTo>
                  <a:cubicBezTo>
                    <a:pt x="884" y="459"/>
                    <a:pt x="952" y="391"/>
                    <a:pt x="884" y="323"/>
                  </a:cubicBezTo>
                  <a:cubicBezTo>
                    <a:pt x="782" y="213"/>
                    <a:pt x="638" y="179"/>
                    <a:pt x="494" y="111"/>
                  </a:cubicBezTo>
                  <a:cubicBezTo>
                    <a:pt x="392" y="35"/>
                    <a:pt x="281" y="1"/>
                    <a:pt x="179" y="1"/>
                  </a:cubicBezTo>
                  <a:lnTo>
                    <a:pt x="103" y="1"/>
                  </a:lnTo>
                  <a:cubicBezTo>
                    <a:pt x="1" y="35"/>
                    <a:pt x="1" y="145"/>
                    <a:pt x="35" y="213"/>
                  </a:cubicBezTo>
                  <a:cubicBezTo>
                    <a:pt x="145" y="323"/>
                    <a:pt x="281" y="323"/>
                    <a:pt x="392" y="357"/>
                  </a:cubicBezTo>
                  <a:cubicBezTo>
                    <a:pt x="528" y="391"/>
                    <a:pt x="672" y="459"/>
                    <a:pt x="782"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7013428" y="3277165"/>
              <a:ext cx="30063" cy="10712"/>
            </a:xfrm>
            <a:custGeom>
              <a:avLst/>
              <a:gdLst/>
              <a:ahLst/>
              <a:cxnLst/>
              <a:rect l="l" t="t" r="r" b="b"/>
              <a:pathLst>
                <a:path w="884" h="315" extrusionOk="0">
                  <a:moveTo>
                    <a:pt x="773" y="315"/>
                  </a:moveTo>
                  <a:cubicBezTo>
                    <a:pt x="884" y="315"/>
                    <a:pt x="884" y="145"/>
                    <a:pt x="773" y="102"/>
                  </a:cubicBezTo>
                  <a:cubicBezTo>
                    <a:pt x="671" y="68"/>
                    <a:pt x="527" y="34"/>
                    <a:pt x="382" y="34"/>
                  </a:cubicBezTo>
                  <a:cubicBezTo>
                    <a:pt x="314" y="0"/>
                    <a:pt x="281" y="0"/>
                    <a:pt x="213" y="0"/>
                  </a:cubicBezTo>
                  <a:cubicBezTo>
                    <a:pt x="170" y="0"/>
                    <a:pt x="102" y="0"/>
                    <a:pt x="68" y="34"/>
                  </a:cubicBezTo>
                  <a:cubicBezTo>
                    <a:pt x="0" y="68"/>
                    <a:pt x="0" y="145"/>
                    <a:pt x="34" y="179"/>
                  </a:cubicBezTo>
                  <a:cubicBezTo>
                    <a:pt x="136" y="247"/>
                    <a:pt x="247" y="247"/>
                    <a:pt x="348" y="281"/>
                  </a:cubicBezTo>
                  <a:cubicBezTo>
                    <a:pt x="493" y="281"/>
                    <a:pt x="637" y="315"/>
                    <a:pt x="739" y="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7066276" y="3301140"/>
              <a:ext cx="28940" cy="12175"/>
            </a:xfrm>
            <a:custGeom>
              <a:avLst/>
              <a:gdLst/>
              <a:ahLst/>
              <a:cxnLst/>
              <a:rect l="l" t="t" r="r" b="b"/>
              <a:pathLst>
                <a:path w="851" h="358" extrusionOk="0">
                  <a:moveTo>
                    <a:pt x="706" y="357"/>
                  </a:moveTo>
                  <a:cubicBezTo>
                    <a:pt x="816" y="357"/>
                    <a:pt x="850" y="179"/>
                    <a:pt x="740" y="145"/>
                  </a:cubicBezTo>
                  <a:cubicBezTo>
                    <a:pt x="638" y="111"/>
                    <a:pt x="527" y="111"/>
                    <a:pt x="425" y="77"/>
                  </a:cubicBezTo>
                  <a:cubicBezTo>
                    <a:pt x="315" y="34"/>
                    <a:pt x="247" y="0"/>
                    <a:pt x="179" y="0"/>
                  </a:cubicBezTo>
                  <a:lnTo>
                    <a:pt x="103" y="0"/>
                  </a:lnTo>
                  <a:cubicBezTo>
                    <a:pt x="1" y="34"/>
                    <a:pt x="1" y="145"/>
                    <a:pt x="35" y="213"/>
                  </a:cubicBezTo>
                  <a:cubicBezTo>
                    <a:pt x="145" y="289"/>
                    <a:pt x="247" y="289"/>
                    <a:pt x="358" y="323"/>
                  </a:cubicBezTo>
                  <a:cubicBezTo>
                    <a:pt x="493" y="323"/>
                    <a:pt x="604" y="357"/>
                    <a:pt x="706"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2"/>
            <p:cNvSpPr/>
            <p:nvPr/>
          </p:nvSpPr>
          <p:spPr>
            <a:xfrm>
              <a:off x="7120314" y="3338412"/>
              <a:ext cx="28906" cy="14487"/>
            </a:xfrm>
            <a:custGeom>
              <a:avLst/>
              <a:gdLst/>
              <a:ahLst/>
              <a:cxnLst/>
              <a:rect l="l" t="t" r="r" b="b"/>
              <a:pathLst>
                <a:path w="850" h="426" extrusionOk="0">
                  <a:moveTo>
                    <a:pt x="637" y="425"/>
                  </a:moveTo>
                  <a:cubicBezTo>
                    <a:pt x="782" y="425"/>
                    <a:pt x="850" y="255"/>
                    <a:pt x="714" y="179"/>
                  </a:cubicBezTo>
                  <a:cubicBezTo>
                    <a:pt x="569" y="111"/>
                    <a:pt x="357" y="0"/>
                    <a:pt x="179" y="0"/>
                  </a:cubicBezTo>
                  <a:lnTo>
                    <a:pt x="43" y="0"/>
                  </a:lnTo>
                  <a:cubicBezTo>
                    <a:pt x="0" y="43"/>
                    <a:pt x="0" y="77"/>
                    <a:pt x="0" y="111"/>
                  </a:cubicBezTo>
                  <a:cubicBezTo>
                    <a:pt x="145" y="323"/>
                    <a:pt x="425" y="357"/>
                    <a:pt x="637"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2"/>
            <p:cNvSpPr/>
            <p:nvPr/>
          </p:nvSpPr>
          <p:spPr>
            <a:xfrm>
              <a:off x="7086783" y="3367285"/>
              <a:ext cx="26322" cy="13331"/>
            </a:xfrm>
            <a:custGeom>
              <a:avLst/>
              <a:gdLst/>
              <a:ahLst/>
              <a:cxnLst/>
              <a:rect l="l" t="t" r="r" b="b"/>
              <a:pathLst>
                <a:path w="774" h="392" extrusionOk="0">
                  <a:moveTo>
                    <a:pt x="528" y="392"/>
                  </a:moveTo>
                  <a:cubicBezTo>
                    <a:pt x="604" y="392"/>
                    <a:pt x="672" y="358"/>
                    <a:pt x="706" y="358"/>
                  </a:cubicBezTo>
                  <a:cubicBezTo>
                    <a:pt x="774" y="324"/>
                    <a:pt x="774" y="213"/>
                    <a:pt x="706" y="179"/>
                  </a:cubicBezTo>
                  <a:cubicBezTo>
                    <a:pt x="638" y="111"/>
                    <a:pt x="494" y="111"/>
                    <a:pt x="392" y="77"/>
                  </a:cubicBezTo>
                  <a:cubicBezTo>
                    <a:pt x="315" y="43"/>
                    <a:pt x="213" y="1"/>
                    <a:pt x="137" y="1"/>
                  </a:cubicBezTo>
                  <a:lnTo>
                    <a:pt x="69" y="1"/>
                  </a:lnTo>
                  <a:cubicBezTo>
                    <a:pt x="35" y="1"/>
                    <a:pt x="1" y="77"/>
                    <a:pt x="35" y="111"/>
                  </a:cubicBezTo>
                  <a:cubicBezTo>
                    <a:pt x="69" y="256"/>
                    <a:pt x="179" y="324"/>
                    <a:pt x="315" y="358"/>
                  </a:cubicBezTo>
                  <a:cubicBezTo>
                    <a:pt x="392" y="358"/>
                    <a:pt x="460" y="392"/>
                    <a:pt x="528" y="3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2"/>
            <p:cNvSpPr/>
            <p:nvPr/>
          </p:nvSpPr>
          <p:spPr>
            <a:xfrm>
              <a:off x="7145718" y="3380582"/>
              <a:ext cx="22853" cy="18228"/>
            </a:xfrm>
            <a:custGeom>
              <a:avLst/>
              <a:gdLst/>
              <a:ahLst/>
              <a:cxnLst/>
              <a:rect l="l" t="t" r="r" b="b"/>
              <a:pathLst>
                <a:path w="672" h="536" extrusionOk="0">
                  <a:moveTo>
                    <a:pt x="528" y="536"/>
                  </a:moveTo>
                  <a:cubicBezTo>
                    <a:pt x="638" y="536"/>
                    <a:pt x="672" y="391"/>
                    <a:pt x="604" y="323"/>
                  </a:cubicBezTo>
                  <a:cubicBezTo>
                    <a:pt x="494" y="289"/>
                    <a:pt x="426" y="213"/>
                    <a:pt x="358" y="145"/>
                  </a:cubicBezTo>
                  <a:cubicBezTo>
                    <a:pt x="281" y="111"/>
                    <a:pt x="247" y="1"/>
                    <a:pt x="145" y="1"/>
                  </a:cubicBezTo>
                  <a:lnTo>
                    <a:pt x="145" y="1"/>
                  </a:lnTo>
                  <a:cubicBezTo>
                    <a:pt x="35" y="1"/>
                    <a:pt x="1" y="77"/>
                    <a:pt x="35" y="145"/>
                  </a:cubicBezTo>
                  <a:cubicBezTo>
                    <a:pt x="35" y="247"/>
                    <a:pt x="145" y="323"/>
                    <a:pt x="247" y="357"/>
                  </a:cubicBezTo>
                  <a:cubicBezTo>
                    <a:pt x="315" y="425"/>
                    <a:pt x="392" y="459"/>
                    <a:pt x="460"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2"/>
            <p:cNvSpPr/>
            <p:nvPr/>
          </p:nvSpPr>
          <p:spPr>
            <a:xfrm>
              <a:off x="7178093" y="3420438"/>
              <a:ext cx="28906" cy="16800"/>
            </a:xfrm>
            <a:custGeom>
              <a:avLst/>
              <a:gdLst/>
              <a:ahLst/>
              <a:cxnLst/>
              <a:rect l="l" t="t" r="r" b="b"/>
              <a:pathLst>
                <a:path w="850" h="494" extrusionOk="0">
                  <a:moveTo>
                    <a:pt x="680" y="494"/>
                  </a:moveTo>
                  <a:cubicBezTo>
                    <a:pt x="816" y="494"/>
                    <a:pt x="850" y="349"/>
                    <a:pt x="748" y="281"/>
                  </a:cubicBezTo>
                  <a:cubicBezTo>
                    <a:pt x="637" y="213"/>
                    <a:pt x="535" y="137"/>
                    <a:pt x="425" y="103"/>
                  </a:cubicBezTo>
                  <a:cubicBezTo>
                    <a:pt x="323" y="35"/>
                    <a:pt x="255" y="1"/>
                    <a:pt x="145" y="1"/>
                  </a:cubicBezTo>
                  <a:lnTo>
                    <a:pt x="111" y="1"/>
                  </a:lnTo>
                  <a:cubicBezTo>
                    <a:pt x="43" y="1"/>
                    <a:pt x="0" y="103"/>
                    <a:pt x="43" y="179"/>
                  </a:cubicBezTo>
                  <a:cubicBezTo>
                    <a:pt x="77" y="281"/>
                    <a:pt x="213" y="315"/>
                    <a:pt x="323" y="349"/>
                  </a:cubicBezTo>
                  <a:cubicBezTo>
                    <a:pt x="425" y="392"/>
                    <a:pt x="535" y="460"/>
                    <a:pt x="680" y="4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2"/>
            <p:cNvSpPr/>
            <p:nvPr/>
          </p:nvSpPr>
          <p:spPr>
            <a:xfrm>
              <a:off x="7137352" y="3438360"/>
              <a:ext cx="31219" cy="14487"/>
            </a:xfrm>
            <a:custGeom>
              <a:avLst/>
              <a:gdLst/>
              <a:ahLst/>
              <a:cxnLst/>
              <a:rect l="l" t="t" r="r" b="b"/>
              <a:pathLst>
                <a:path w="918" h="426" extrusionOk="0">
                  <a:moveTo>
                    <a:pt x="740" y="425"/>
                  </a:moveTo>
                  <a:cubicBezTo>
                    <a:pt x="850" y="425"/>
                    <a:pt x="918" y="289"/>
                    <a:pt x="816" y="213"/>
                  </a:cubicBezTo>
                  <a:cubicBezTo>
                    <a:pt x="604" y="111"/>
                    <a:pt x="425" y="1"/>
                    <a:pt x="213" y="1"/>
                  </a:cubicBezTo>
                  <a:lnTo>
                    <a:pt x="136" y="1"/>
                  </a:lnTo>
                  <a:cubicBezTo>
                    <a:pt x="68" y="1"/>
                    <a:pt x="0" y="77"/>
                    <a:pt x="68" y="145"/>
                  </a:cubicBezTo>
                  <a:cubicBezTo>
                    <a:pt x="213" y="323"/>
                    <a:pt x="493" y="357"/>
                    <a:pt x="706"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2"/>
            <p:cNvSpPr/>
            <p:nvPr/>
          </p:nvSpPr>
          <p:spPr>
            <a:xfrm>
              <a:off x="7116845" y="3404863"/>
              <a:ext cx="25166" cy="13025"/>
            </a:xfrm>
            <a:custGeom>
              <a:avLst/>
              <a:gdLst/>
              <a:ahLst/>
              <a:cxnLst/>
              <a:rect l="l" t="t" r="r" b="b"/>
              <a:pathLst>
                <a:path w="740" h="383" extrusionOk="0">
                  <a:moveTo>
                    <a:pt x="603" y="382"/>
                  </a:moveTo>
                  <a:cubicBezTo>
                    <a:pt x="705" y="382"/>
                    <a:pt x="739" y="280"/>
                    <a:pt x="671" y="212"/>
                  </a:cubicBezTo>
                  <a:cubicBezTo>
                    <a:pt x="569" y="170"/>
                    <a:pt x="459" y="102"/>
                    <a:pt x="391" y="68"/>
                  </a:cubicBezTo>
                  <a:cubicBezTo>
                    <a:pt x="281" y="34"/>
                    <a:pt x="179" y="0"/>
                    <a:pt x="102" y="0"/>
                  </a:cubicBezTo>
                  <a:lnTo>
                    <a:pt x="68" y="0"/>
                  </a:lnTo>
                  <a:cubicBezTo>
                    <a:pt x="34" y="0"/>
                    <a:pt x="0" y="68"/>
                    <a:pt x="34" y="102"/>
                  </a:cubicBezTo>
                  <a:cubicBezTo>
                    <a:pt x="102" y="170"/>
                    <a:pt x="213" y="212"/>
                    <a:pt x="281" y="246"/>
                  </a:cubicBezTo>
                  <a:cubicBezTo>
                    <a:pt x="391" y="280"/>
                    <a:pt x="459" y="314"/>
                    <a:pt x="569"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2"/>
            <p:cNvSpPr/>
            <p:nvPr/>
          </p:nvSpPr>
          <p:spPr>
            <a:xfrm>
              <a:off x="7030160" y="3373372"/>
              <a:ext cx="31253" cy="18228"/>
            </a:xfrm>
            <a:custGeom>
              <a:avLst/>
              <a:gdLst/>
              <a:ahLst/>
              <a:cxnLst/>
              <a:rect l="l" t="t" r="r" b="b"/>
              <a:pathLst>
                <a:path w="919" h="536" extrusionOk="0">
                  <a:moveTo>
                    <a:pt x="740" y="535"/>
                  </a:moveTo>
                  <a:cubicBezTo>
                    <a:pt x="850" y="535"/>
                    <a:pt x="918" y="425"/>
                    <a:pt x="850" y="357"/>
                  </a:cubicBezTo>
                  <a:cubicBezTo>
                    <a:pt x="740" y="247"/>
                    <a:pt x="638" y="179"/>
                    <a:pt x="494" y="111"/>
                  </a:cubicBezTo>
                  <a:cubicBezTo>
                    <a:pt x="392" y="77"/>
                    <a:pt x="281" y="0"/>
                    <a:pt x="179" y="0"/>
                  </a:cubicBezTo>
                  <a:lnTo>
                    <a:pt x="103" y="0"/>
                  </a:lnTo>
                  <a:cubicBezTo>
                    <a:pt x="1" y="34"/>
                    <a:pt x="1" y="145"/>
                    <a:pt x="35" y="247"/>
                  </a:cubicBezTo>
                  <a:cubicBezTo>
                    <a:pt x="103" y="323"/>
                    <a:pt x="247" y="357"/>
                    <a:pt x="358" y="391"/>
                  </a:cubicBezTo>
                  <a:cubicBezTo>
                    <a:pt x="460" y="425"/>
                    <a:pt x="604" y="459"/>
                    <a:pt x="706" y="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2"/>
            <p:cNvSpPr/>
            <p:nvPr/>
          </p:nvSpPr>
          <p:spPr>
            <a:xfrm>
              <a:off x="7020638" y="3332631"/>
              <a:ext cx="27478" cy="17956"/>
            </a:xfrm>
            <a:custGeom>
              <a:avLst/>
              <a:gdLst/>
              <a:ahLst/>
              <a:cxnLst/>
              <a:rect l="l" t="t" r="r" b="b"/>
              <a:pathLst>
                <a:path w="808" h="528" extrusionOk="0">
                  <a:moveTo>
                    <a:pt x="672" y="527"/>
                  </a:moveTo>
                  <a:cubicBezTo>
                    <a:pt x="740" y="527"/>
                    <a:pt x="808" y="425"/>
                    <a:pt x="740" y="349"/>
                  </a:cubicBezTo>
                  <a:cubicBezTo>
                    <a:pt x="672" y="247"/>
                    <a:pt x="561" y="170"/>
                    <a:pt x="425" y="102"/>
                  </a:cubicBezTo>
                  <a:cubicBezTo>
                    <a:pt x="349" y="34"/>
                    <a:pt x="247" y="0"/>
                    <a:pt x="136" y="0"/>
                  </a:cubicBezTo>
                  <a:lnTo>
                    <a:pt x="102" y="0"/>
                  </a:lnTo>
                  <a:cubicBezTo>
                    <a:pt x="35" y="34"/>
                    <a:pt x="1" y="68"/>
                    <a:pt x="35" y="136"/>
                  </a:cubicBezTo>
                  <a:cubicBezTo>
                    <a:pt x="69" y="247"/>
                    <a:pt x="213" y="281"/>
                    <a:pt x="315" y="315"/>
                  </a:cubicBezTo>
                  <a:cubicBezTo>
                    <a:pt x="425" y="383"/>
                    <a:pt x="527" y="459"/>
                    <a:pt x="595"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2"/>
            <p:cNvSpPr/>
            <p:nvPr/>
          </p:nvSpPr>
          <p:spPr>
            <a:xfrm>
              <a:off x="6897871" y="3472164"/>
              <a:ext cx="505590" cy="361126"/>
            </a:xfrm>
            <a:custGeom>
              <a:avLst/>
              <a:gdLst/>
              <a:ahLst/>
              <a:cxnLst/>
              <a:rect l="l" t="t" r="r" b="b"/>
              <a:pathLst>
                <a:path w="14867" h="10619" extrusionOk="0">
                  <a:moveTo>
                    <a:pt x="8631" y="10619"/>
                  </a:moveTo>
                  <a:cubicBezTo>
                    <a:pt x="9268" y="10619"/>
                    <a:pt x="9982" y="10407"/>
                    <a:pt x="10789" y="9837"/>
                  </a:cubicBezTo>
                  <a:cubicBezTo>
                    <a:pt x="14866" y="7009"/>
                    <a:pt x="11426" y="705"/>
                    <a:pt x="11426" y="705"/>
                  </a:cubicBezTo>
                  <a:cubicBezTo>
                    <a:pt x="11426" y="705"/>
                    <a:pt x="9022" y="0"/>
                    <a:pt x="6584" y="0"/>
                  </a:cubicBezTo>
                  <a:cubicBezTo>
                    <a:pt x="4494" y="0"/>
                    <a:pt x="2370" y="527"/>
                    <a:pt x="1623" y="2438"/>
                  </a:cubicBezTo>
                  <a:cubicBezTo>
                    <a:pt x="0" y="6618"/>
                    <a:pt x="5165" y="7153"/>
                    <a:pt x="5165" y="7153"/>
                  </a:cubicBezTo>
                  <a:cubicBezTo>
                    <a:pt x="5165" y="7153"/>
                    <a:pt x="6159" y="10619"/>
                    <a:pt x="8631" y="106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2"/>
            <p:cNvSpPr/>
            <p:nvPr/>
          </p:nvSpPr>
          <p:spPr>
            <a:xfrm>
              <a:off x="7151236" y="3614281"/>
              <a:ext cx="28906" cy="26322"/>
            </a:xfrm>
            <a:custGeom>
              <a:avLst/>
              <a:gdLst/>
              <a:ahLst/>
              <a:cxnLst/>
              <a:rect l="l" t="t" r="r" b="b"/>
              <a:pathLst>
                <a:path w="850" h="774" extrusionOk="0">
                  <a:moveTo>
                    <a:pt x="68" y="774"/>
                  </a:moveTo>
                  <a:cubicBezTo>
                    <a:pt x="68" y="774"/>
                    <a:pt x="102" y="774"/>
                    <a:pt x="102" y="740"/>
                  </a:cubicBezTo>
                  <a:cubicBezTo>
                    <a:pt x="391" y="638"/>
                    <a:pt x="603" y="426"/>
                    <a:pt x="782" y="213"/>
                  </a:cubicBezTo>
                  <a:cubicBezTo>
                    <a:pt x="850" y="137"/>
                    <a:pt x="782" y="1"/>
                    <a:pt x="705" y="1"/>
                  </a:cubicBezTo>
                  <a:cubicBezTo>
                    <a:pt x="671" y="1"/>
                    <a:pt x="671" y="1"/>
                    <a:pt x="637" y="35"/>
                  </a:cubicBezTo>
                  <a:cubicBezTo>
                    <a:pt x="391" y="213"/>
                    <a:pt x="179" y="383"/>
                    <a:pt x="34" y="672"/>
                  </a:cubicBezTo>
                  <a:cubicBezTo>
                    <a:pt x="0" y="706"/>
                    <a:pt x="34" y="774"/>
                    <a:pt x="68"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7109033" y="3624994"/>
              <a:ext cx="24043" cy="14453"/>
            </a:xfrm>
            <a:custGeom>
              <a:avLst/>
              <a:gdLst/>
              <a:ahLst/>
              <a:cxnLst/>
              <a:rect l="l" t="t" r="r" b="b"/>
              <a:pathLst>
                <a:path w="707" h="425" extrusionOk="0">
                  <a:moveTo>
                    <a:pt x="111" y="425"/>
                  </a:moveTo>
                  <a:cubicBezTo>
                    <a:pt x="145" y="425"/>
                    <a:pt x="145" y="425"/>
                    <a:pt x="145" y="391"/>
                  </a:cubicBezTo>
                  <a:cubicBezTo>
                    <a:pt x="179" y="391"/>
                    <a:pt x="247" y="357"/>
                    <a:pt x="281" y="357"/>
                  </a:cubicBezTo>
                  <a:cubicBezTo>
                    <a:pt x="324" y="323"/>
                    <a:pt x="358" y="281"/>
                    <a:pt x="392" y="281"/>
                  </a:cubicBezTo>
                  <a:cubicBezTo>
                    <a:pt x="460" y="213"/>
                    <a:pt x="536" y="179"/>
                    <a:pt x="604" y="145"/>
                  </a:cubicBezTo>
                  <a:cubicBezTo>
                    <a:pt x="706" y="111"/>
                    <a:pt x="638" y="0"/>
                    <a:pt x="570" y="0"/>
                  </a:cubicBezTo>
                  <a:lnTo>
                    <a:pt x="570" y="0"/>
                  </a:lnTo>
                  <a:cubicBezTo>
                    <a:pt x="460" y="0"/>
                    <a:pt x="358" y="34"/>
                    <a:pt x="281" y="68"/>
                  </a:cubicBezTo>
                  <a:cubicBezTo>
                    <a:pt x="247" y="111"/>
                    <a:pt x="179" y="111"/>
                    <a:pt x="145" y="145"/>
                  </a:cubicBezTo>
                  <a:cubicBezTo>
                    <a:pt x="111" y="179"/>
                    <a:pt x="69" y="213"/>
                    <a:pt x="35" y="247"/>
                  </a:cubicBezTo>
                  <a:cubicBezTo>
                    <a:pt x="1" y="323"/>
                    <a:pt x="35" y="425"/>
                    <a:pt x="111"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7127261" y="3656178"/>
              <a:ext cx="21697" cy="26628"/>
            </a:xfrm>
            <a:custGeom>
              <a:avLst/>
              <a:gdLst/>
              <a:ahLst/>
              <a:cxnLst/>
              <a:rect l="l" t="t" r="r" b="b"/>
              <a:pathLst>
                <a:path w="638" h="783" extrusionOk="0">
                  <a:moveTo>
                    <a:pt x="136" y="782"/>
                  </a:moveTo>
                  <a:lnTo>
                    <a:pt x="170" y="748"/>
                  </a:lnTo>
                  <a:cubicBezTo>
                    <a:pt x="280" y="680"/>
                    <a:pt x="314" y="570"/>
                    <a:pt x="382" y="468"/>
                  </a:cubicBezTo>
                  <a:cubicBezTo>
                    <a:pt x="459" y="357"/>
                    <a:pt x="527" y="255"/>
                    <a:pt x="595" y="145"/>
                  </a:cubicBezTo>
                  <a:cubicBezTo>
                    <a:pt x="637" y="43"/>
                    <a:pt x="561" y="1"/>
                    <a:pt x="493" y="1"/>
                  </a:cubicBezTo>
                  <a:lnTo>
                    <a:pt x="425" y="1"/>
                  </a:lnTo>
                  <a:cubicBezTo>
                    <a:pt x="314" y="111"/>
                    <a:pt x="212" y="179"/>
                    <a:pt x="170" y="289"/>
                  </a:cubicBezTo>
                  <a:cubicBezTo>
                    <a:pt x="102" y="391"/>
                    <a:pt x="0" y="536"/>
                    <a:pt x="34" y="680"/>
                  </a:cubicBezTo>
                  <a:cubicBezTo>
                    <a:pt x="34" y="714"/>
                    <a:pt x="68" y="782"/>
                    <a:pt x="136" y="7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7092301" y="3656178"/>
              <a:ext cx="20541" cy="15916"/>
            </a:xfrm>
            <a:custGeom>
              <a:avLst/>
              <a:gdLst/>
              <a:ahLst/>
              <a:cxnLst/>
              <a:rect l="l" t="t" r="r" b="b"/>
              <a:pathLst>
                <a:path w="604" h="468" extrusionOk="0">
                  <a:moveTo>
                    <a:pt x="102" y="468"/>
                  </a:moveTo>
                  <a:cubicBezTo>
                    <a:pt x="213" y="468"/>
                    <a:pt x="281" y="391"/>
                    <a:pt x="349" y="323"/>
                  </a:cubicBezTo>
                  <a:cubicBezTo>
                    <a:pt x="425" y="289"/>
                    <a:pt x="493" y="213"/>
                    <a:pt x="561" y="111"/>
                  </a:cubicBezTo>
                  <a:cubicBezTo>
                    <a:pt x="603" y="77"/>
                    <a:pt x="561" y="43"/>
                    <a:pt x="527" y="1"/>
                  </a:cubicBezTo>
                  <a:lnTo>
                    <a:pt x="493" y="1"/>
                  </a:lnTo>
                  <a:lnTo>
                    <a:pt x="425" y="1"/>
                  </a:lnTo>
                  <a:cubicBezTo>
                    <a:pt x="349" y="77"/>
                    <a:pt x="281" y="111"/>
                    <a:pt x="213" y="179"/>
                  </a:cubicBezTo>
                  <a:cubicBezTo>
                    <a:pt x="136" y="213"/>
                    <a:pt x="68" y="255"/>
                    <a:pt x="0" y="323"/>
                  </a:cubicBezTo>
                  <a:cubicBezTo>
                    <a:pt x="0" y="391"/>
                    <a:pt x="34" y="468"/>
                    <a:pt x="102" y="4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7055029" y="3646656"/>
              <a:ext cx="28906" cy="14487"/>
            </a:xfrm>
            <a:custGeom>
              <a:avLst/>
              <a:gdLst/>
              <a:ahLst/>
              <a:cxnLst/>
              <a:rect l="l" t="t" r="r" b="b"/>
              <a:pathLst>
                <a:path w="850" h="426" extrusionOk="0">
                  <a:moveTo>
                    <a:pt x="102" y="425"/>
                  </a:moveTo>
                  <a:lnTo>
                    <a:pt x="102" y="425"/>
                  </a:lnTo>
                  <a:lnTo>
                    <a:pt x="281" y="425"/>
                  </a:lnTo>
                  <a:lnTo>
                    <a:pt x="315" y="391"/>
                  </a:lnTo>
                  <a:lnTo>
                    <a:pt x="349" y="425"/>
                  </a:lnTo>
                  <a:cubicBezTo>
                    <a:pt x="383" y="425"/>
                    <a:pt x="383" y="391"/>
                    <a:pt x="425" y="391"/>
                  </a:cubicBezTo>
                  <a:cubicBezTo>
                    <a:pt x="459" y="391"/>
                    <a:pt x="527" y="357"/>
                    <a:pt x="561" y="323"/>
                  </a:cubicBezTo>
                  <a:cubicBezTo>
                    <a:pt x="638" y="281"/>
                    <a:pt x="705" y="281"/>
                    <a:pt x="739" y="213"/>
                  </a:cubicBezTo>
                  <a:cubicBezTo>
                    <a:pt x="850" y="145"/>
                    <a:pt x="807" y="0"/>
                    <a:pt x="705" y="0"/>
                  </a:cubicBezTo>
                  <a:cubicBezTo>
                    <a:pt x="561" y="0"/>
                    <a:pt x="383" y="0"/>
                    <a:pt x="281" y="68"/>
                  </a:cubicBezTo>
                  <a:cubicBezTo>
                    <a:pt x="247" y="111"/>
                    <a:pt x="213" y="145"/>
                    <a:pt x="170" y="179"/>
                  </a:cubicBezTo>
                  <a:cubicBezTo>
                    <a:pt x="102" y="213"/>
                    <a:pt x="68" y="281"/>
                    <a:pt x="34" y="323"/>
                  </a:cubicBezTo>
                  <a:cubicBezTo>
                    <a:pt x="0" y="357"/>
                    <a:pt x="34" y="425"/>
                    <a:pt x="102"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7089683" y="3687669"/>
              <a:ext cx="17072" cy="14487"/>
            </a:xfrm>
            <a:custGeom>
              <a:avLst/>
              <a:gdLst/>
              <a:ahLst/>
              <a:cxnLst/>
              <a:rect l="l" t="t" r="r" b="b"/>
              <a:pathLst>
                <a:path w="502" h="426" extrusionOk="0">
                  <a:moveTo>
                    <a:pt x="179" y="425"/>
                  </a:moveTo>
                  <a:cubicBezTo>
                    <a:pt x="213" y="425"/>
                    <a:pt x="256" y="425"/>
                    <a:pt x="256" y="391"/>
                  </a:cubicBezTo>
                  <a:cubicBezTo>
                    <a:pt x="324" y="349"/>
                    <a:pt x="324" y="281"/>
                    <a:pt x="358" y="247"/>
                  </a:cubicBezTo>
                  <a:cubicBezTo>
                    <a:pt x="392" y="213"/>
                    <a:pt x="426" y="179"/>
                    <a:pt x="468" y="103"/>
                  </a:cubicBezTo>
                  <a:cubicBezTo>
                    <a:pt x="502" y="69"/>
                    <a:pt x="426" y="1"/>
                    <a:pt x="358" y="1"/>
                  </a:cubicBezTo>
                  <a:lnTo>
                    <a:pt x="324" y="1"/>
                  </a:lnTo>
                  <a:cubicBezTo>
                    <a:pt x="290" y="35"/>
                    <a:pt x="256" y="35"/>
                    <a:pt x="213" y="69"/>
                  </a:cubicBezTo>
                  <a:cubicBezTo>
                    <a:pt x="145" y="103"/>
                    <a:pt x="111" y="136"/>
                    <a:pt x="77" y="179"/>
                  </a:cubicBezTo>
                  <a:cubicBezTo>
                    <a:pt x="1" y="247"/>
                    <a:pt x="1" y="315"/>
                    <a:pt x="77" y="391"/>
                  </a:cubicBezTo>
                  <a:cubicBezTo>
                    <a:pt x="111" y="391"/>
                    <a:pt x="145" y="425"/>
                    <a:pt x="179"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7104136" y="3716576"/>
              <a:ext cx="18228" cy="17922"/>
            </a:xfrm>
            <a:custGeom>
              <a:avLst/>
              <a:gdLst/>
              <a:ahLst/>
              <a:cxnLst/>
              <a:rect l="l" t="t" r="r" b="b"/>
              <a:pathLst>
                <a:path w="536" h="527" extrusionOk="0">
                  <a:moveTo>
                    <a:pt x="77" y="527"/>
                  </a:moveTo>
                  <a:lnTo>
                    <a:pt x="111" y="527"/>
                  </a:lnTo>
                  <a:lnTo>
                    <a:pt x="289" y="348"/>
                  </a:lnTo>
                  <a:cubicBezTo>
                    <a:pt x="357" y="314"/>
                    <a:pt x="425" y="212"/>
                    <a:pt x="468" y="136"/>
                  </a:cubicBezTo>
                  <a:cubicBezTo>
                    <a:pt x="536" y="102"/>
                    <a:pt x="502" y="0"/>
                    <a:pt x="391" y="0"/>
                  </a:cubicBezTo>
                  <a:lnTo>
                    <a:pt x="357" y="0"/>
                  </a:lnTo>
                  <a:cubicBezTo>
                    <a:pt x="289" y="68"/>
                    <a:pt x="179" y="102"/>
                    <a:pt x="111" y="178"/>
                  </a:cubicBezTo>
                  <a:cubicBezTo>
                    <a:pt x="77" y="280"/>
                    <a:pt x="43" y="348"/>
                    <a:pt x="1" y="425"/>
                  </a:cubicBezTo>
                  <a:cubicBezTo>
                    <a:pt x="1" y="493"/>
                    <a:pt x="43" y="527"/>
                    <a:pt x="77"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7135627" y="3710488"/>
              <a:ext cx="17956" cy="28940"/>
            </a:xfrm>
            <a:custGeom>
              <a:avLst/>
              <a:gdLst/>
              <a:ahLst/>
              <a:cxnLst/>
              <a:rect l="l" t="t" r="r" b="b"/>
              <a:pathLst>
                <a:path w="528" h="851" extrusionOk="0">
                  <a:moveTo>
                    <a:pt x="136" y="850"/>
                  </a:moveTo>
                  <a:cubicBezTo>
                    <a:pt x="179" y="850"/>
                    <a:pt x="213" y="816"/>
                    <a:pt x="213" y="782"/>
                  </a:cubicBezTo>
                  <a:cubicBezTo>
                    <a:pt x="315" y="672"/>
                    <a:pt x="391" y="570"/>
                    <a:pt x="425" y="425"/>
                  </a:cubicBezTo>
                  <a:cubicBezTo>
                    <a:pt x="459" y="315"/>
                    <a:pt x="527" y="179"/>
                    <a:pt x="493" y="69"/>
                  </a:cubicBezTo>
                  <a:cubicBezTo>
                    <a:pt x="493" y="35"/>
                    <a:pt x="459" y="1"/>
                    <a:pt x="425" y="1"/>
                  </a:cubicBezTo>
                  <a:cubicBezTo>
                    <a:pt x="391" y="1"/>
                    <a:pt x="391" y="1"/>
                    <a:pt x="391" y="35"/>
                  </a:cubicBezTo>
                  <a:cubicBezTo>
                    <a:pt x="281" y="103"/>
                    <a:pt x="247" y="213"/>
                    <a:pt x="213" y="315"/>
                  </a:cubicBezTo>
                  <a:cubicBezTo>
                    <a:pt x="136" y="425"/>
                    <a:pt x="102" y="570"/>
                    <a:pt x="34" y="672"/>
                  </a:cubicBezTo>
                  <a:cubicBezTo>
                    <a:pt x="0" y="782"/>
                    <a:pt x="68" y="850"/>
                    <a:pt x="136" y="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2"/>
            <p:cNvSpPr/>
            <p:nvPr/>
          </p:nvSpPr>
          <p:spPr>
            <a:xfrm>
              <a:off x="7130730" y="3773198"/>
              <a:ext cx="13297" cy="25166"/>
            </a:xfrm>
            <a:custGeom>
              <a:avLst/>
              <a:gdLst/>
              <a:ahLst/>
              <a:cxnLst/>
              <a:rect l="l" t="t" r="r" b="b"/>
              <a:pathLst>
                <a:path w="391" h="740" extrusionOk="0">
                  <a:moveTo>
                    <a:pt x="178" y="739"/>
                  </a:moveTo>
                  <a:lnTo>
                    <a:pt x="212" y="705"/>
                  </a:lnTo>
                  <a:cubicBezTo>
                    <a:pt x="391" y="595"/>
                    <a:pt x="391" y="314"/>
                    <a:pt x="357" y="102"/>
                  </a:cubicBezTo>
                  <a:cubicBezTo>
                    <a:pt x="357" y="68"/>
                    <a:pt x="280" y="0"/>
                    <a:pt x="246" y="0"/>
                  </a:cubicBezTo>
                  <a:cubicBezTo>
                    <a:pt x="212" y="0"/>
                    <a:pt x="178" y="34"/>
                    <a:pt x="144" y="102"/>
                  </a:cubicBezTo>
                  <a:cubicBezTo>
                    <a:pt x="110" y="170"/>
                    <a:pt x="110" y="280"/>
                    <a:pt x="68" y="382"/>
                  </a:cubicBezTo>
                  <a:cubicBezTo>
                    <a:pt x="34" y="493"/>
                    <a:pt x="0" y="561"/>
                    <a:pt x="68" y="671"/>
                  </a:cubicBezTo>
                  <a:cubicBezTo>
                    <a:pt x="68" y="705"/>
                    <a:pt x="110" y="739"/>
                    <a:pt x="178" y="7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2"/>
            <p:cNvSpPr/>
            <p:nvPr/>
          </p:nvSpPr>
          <p:spPr>
            <a:xfrm>
              <a:off x="7165655" y="3782720"/>
              <a:ext cx="9590" cy="17956"/>
            </a:xfrm>
            <a:custGeom>
              <a:avLst/>
              <a:gdLst/>
              <a:ahLst/>
              <a:cxnLst/>
              <a:rect l="l" t="t" r="r" b="b"/>
              <a:pathLst>
                <a:path w="282" h="528" extrusionOk="0">
                  <a:moveTo>
                    <a:pt x="103" y="527"/>
                  </a:moveTo>
                  <a:cubicBezTo>
                    <a:pt x="145" y="527"/>
                    <a:pt x="179" y="527"/>
                    <a:pt x="179" y="459"/>
                  </a:cubicBezTo>
                  <a:cubicBezTo>
                    <a:pt x="213" y="391"/>
                    <a:pt x="213" y="315"/>
                    <a:pt x="247" y="247"/>
                  </a:cubicBezTo>
                  <a:cubicBezTo>
                    <a:pt x="247" y="179"/>
                    <a:pt x="281" y="68"/>
                    <a:pt x="213" y="34"/>
                  </a:cubicBezTo>
                  <a:cubicBezTo>
                    <a:pt x="179" y="0"/>
                    <a:pt x="179" y="0"/>
                    <a:pt x="145" y="0"/>
                  </a:cubicBezTo>
                  <a:lnTo>
                    <a:pt x="103" y="0"/>
                  </a:lnTo>
                  <a:cubicBezTo>
                    <a:pt x="35" y="34"/>
                    <a:pt x="1" y="145"/>
                    <a:pt x="1" y="213"/>
                  </a:cubicBezTo>
                  <a:cubicBezTo>
                    <a:pt x="1" y="281"/>
                    <a:pt x="35" y="357"/>
                    <a:pt x="35" y="459"/>
                  </a:cubicBezTo>
                  <a:cubicBezTo>
                    <a:pt x="35" y="493"/>
                    <a:pt x="69" y="527"/>
                    <a:pt x="103"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7199459" y="3796017"/>
              <a:ext cx="10746" cy="22853"/>
            </a:xfrm>
            <a:custGeom>
              <a:avLst/>
              <a:gdLst/>
              <a:ahLst/>
              <a:cxnLst/>
              <a:rect l="l" t="t" r="r" b="b"/>
              <a:pathLst>
                <a:path w="316" h="672" extrusionOk="0">
                  <a:moveTo>
                    <a:pt x="137" y="671"/>
                  </a:moveTo>
                  <a:cubicBezTo>
                    <a:pt x="171" y="671"/>
                    <a:pt x="213" y="671"/>
                    <a:pt x="213" y="603"/>
                  </a:cubicBezTo>
                  <a:cubicBezTo>
                    <a:pt x="247" y="527"/>
                    <a:pt x="281" y="425"/>
                    <a:pt x="281" y="348"/>
                  </a:cubicBezTo>
                  <a:lnTo>
                    <a:pt x="281" y="213"/>
                  </a:lnTo>
                  <a:cubicBezTo>
                    <a:pt x="315" y="136"/>
                    <a:pt x="315" y="102"/>
                    <a:pt x="315" y="68"/>
                  </a:cubicBezTo>
                  <a:cubicBezTo>
                    <a:pt x="315" y="0"/>
                    <a:pt x="281" y="0"/>
                    <a:pt x="247" y="0"/>
                  </a:cubicBezTo>
                  <a:lnTo>
                    <a:pt x="171" y="0"/>
                  </a:lnTo>
                  <a:cubicBezTo>
                    <a:pt x="103" y="68"/>
                    <a:pt x="35" y="213"/>
                    <a:pt x="35" y="280"/>
                  </a:cubicBezTo>
                  <a:cubicBezTo>
                    <a:pt x="1" y="391"/>
                    <a:pt x="1" y="527"/>
                    <a:pt x="35" y="603"/>
                  </a:cubicBezTo>
                  <a:cubicBezTo>
                    <a:pt x="69" y="671"/>
                    <a:pt x="103" y="671"/>
                    <a:pt x="137"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7210171" y="3744292"/>
              <a:ext cx="10984" cy="20268"/>
            </a:xfrm>
            <a:custGeom>
              <a:avLst/>
              <a:gdLst/>
              <a:ahLst/>
              <a:cxnLst/>
              <a:rect l="l" t="t" r="r" b="b"/>
              <a:pathLst>
                <a:path w="323" h="596" extrusionOk="0">
                  <a:moveTo>
                    <a:pt x="111" y="595"/>
                  </a:moveTo>
                  <a:cubicBezTo>
                    <a:pt x="145" y="595"/>
                    <a:pt x="179" y="561"/>
                    <a:pt x="179" y="527"/>
                  </a:cubicBezTo>
                  <a:cubicBezTo>
                    <a:pt x="213" y="459"/>
                    <a:pt x="213" y="383"/>
                    <a:pt x="246" y="315"/>
                  </a:cubicBezTo>
                  <a:cubicBezTo>
                    <a:pt x="280" y="247"/>
                    <a:pt x="323" y="136"/>
                    <a:pt x="280" y="69"/>
                  </a:cubicBezTo>
                  <a:cubicBezTo>
                    <a:pt x="246" y="35"/>
                    <a:pt x="213" y="1"/>
                    <a:pt x="179" y="1"/>
                  </a:cubicBezTo>
                  <a:lnTo>
                    <a:pt x="179" y="1"/>
                  </a:lnTo>
                  <a:cubicBezTo>
                    <a:pt x="0" y="103"/>
                    <a:pt x="0" y="349"/>
                    <a:pt x="0" y="493"/>
                  </a:cubicBezTo>
                  <a:cubicBezTo>
                    <a:pt x="0" y="561"/>
                    <a:pt x="68" y="595"/>
                    <a:pt x="111"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7239044" y="3768267"/>
              <a:ext cx="12175" cy="27784"/>
            </a:xfrm>
            <a:custGeom>
              <a:avLst/>
              <a:gdLst/>
              <a:ahLst/>
              <a:cxnLst/>
              <a:rect l="l" t="t" r="r" b="b"/>
              <a:pathLst>
                <a:path w="358" h="817" extrusionOk="0">
                  <a:moveTo>
                    <a:pt x="179" y="816"/>
                  </a:moveTo>
                  <a:cubicBezTo>
                    <a:pt x="213" y="816"/>
                    <a:pt x="247" y="782"/>
                    <a:pt x="247" y="706"/>
                  </a:cubicBezTo>
                  <a:cubicBezTo>
                    <a:pt x="281" y="493"/>
                    <a:pt x="357" y="247"/>
                    <a:pt x="281" y="69"/>
                  </a:cubicBezTo>
                  <a:cubicBezTo>
                    <a:pt x="281" y="35"/>
                    <a:pt x="247" y="1"/>
                    <a:pt x="213" y="1"/>
                  </a:cubicBezTo>
                  <a:cubicBezTo>
                    <a:pt x="213" y="1"/>
                    <a:pt x="179" y="1"/>
                    <a:pt x="179" y="35"/>
                  </a:cubicBezTo>
                  <a:cubicBezTo>
                    <a:pt x="1" y="213"/>
                    <a:pt x="35" y="527"/>
                    <a:pt x="111" y="740"/>
                  </a:cubicBezTo>
                  <a:cubicBezTo>
                    <a:pt x="111" y="782"/>
                    <a:pt x="145" y="816"/>
                    <a:pt x="179" y="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7266794" y="3738239"/>
              <a:ext cx="12141" cy="22853"/>
            </a:xfrm>
            <a:custGeom>
              <a:avLst/>
              <a:gdLst/>
              <a:ahLst/>
              <a:cxnLst/>
              <a:rect l="l" t="t" r="r" b="b"/>
              <a:pathLst>
                <a:path w="357" h="672" extrusionOk="0">
                  <a:moveTo>
                    <a:pt x="145" y="671"/>
                  </a:moveTo>
                  <a:cubicBezTo>
                    <a:pt x="179" y="671"/>
                    <a:pt x="213" y="637"/>
                    <a:pt x="213" y="603"/>
                  </a:cubicBezTo>
                  <a:cubicBezTo>
                    <a:pt x="280" y="425"/>
                    <a:pt x="357" y="213"/>
                    <a:pt x="280" y="34"/>
                  </a:cubicBezTo>
                  <a:cubicBezTo>
                    <a:pt x="246" y="34"/>
                    <a:pt x="213" y="0"/>
                    <a:pt x="179" y="0"/>
                  </a:cubicBezTo>
                  <a:cubicBezTo>
                    <a:pt x="179" y="0"/>
                    <a:pt x="145" y="0"/>
                    <a:pt x="102" y="34"/>
                  </a:cubicBezTo>
                  <a:cubicBezTo>
                    <a:pt x="0" y="179"/>
                    <a:pt x="34" y="391"/>
                    <a:pt x="34" y="561"/>
                  </a:cubicBezTo>
                  <a:cubicBezTo>
                    <a:pt x="34" y="637"/>
                    <a:pt x="68" y="671"/>
                    <a:pt x="145"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7239044" y="3712801"/>
              <a:ext cx="8400" cy="19384"/>
            </a:xfrm>
            <a:custGeom>
              <a:avLst/>
              <a:gdLst/>
              <a:ahLst/>
              <a:cxnLst/>
              <a:rect l="l" t="t" r="r" b="b"/>
              <a:pathLst>
                <a:path w="247" h="570" extrusionOk="0">
                  <a:moveTo>
                    <a:pt x="69" y="570"/>
                  </a:moveTo>
                  <a:cubicBezTo>
                    <a:pt x="111" y="570"/>
                    <a:pt x="145" y="570"/>
                    <a:pt x="145" y="536"/>
                  </a:cubicBezTo>
                  <a:lnTo>
                    <a:pt x="213" y="289"/>
                  </a:lnTo>
                  <a:cubicBezTo>
                    <a:pt x="213" y="179"/>
                    <a:pt x="247" y="111"/>
                    <a:pt x="213" y="35"/>
                  </a:cubicBezTo>
                  <a:cubicBezTo>
                    <a:pt x="213" y="1"/>
                    <a:pt x="179" y="1"/>
                    <a:pt x="145" y="1"/>
                  </a:cubicBezTo>
                  <a:lnTo>
                    <a:pt x="69" y="1"/>
                  </a:lnTo>
                  <a:cubicBezTo>
                    <a:pt x="1" y="77"/>
                    <a:pt x="35" y="145"/>
                    <a:pt x="1" y="247"/>
                  </a:cubicBezTo>
                  <a:lnTo>
                    <a:pt x="1" y="502"/>
                  </a:lnTo>
                  <a:cubicBezTo>
                    <a:pt x="1" y="570"/>
                    <a:pt x="35" y="570"/>
                    <a:pt x="69" y="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7282369" y="3682772"/>
              <a:ext cx="11018" cy="25438"/>
            </a:xfrm>
            <a:custGeom>
              <a:avLst/>
              <a:gdLst/>
              <a:ahLst/>
              <a:cxnLst/>
              <a:rect l="l" t="t" r="r" b="b"/>
              <a:pathLst>
                <a:path w="324" h="748" extrusionOk="0">
                  <a:moveTo>
                    <a:pt x="145" y="748"/>
                  </a:moveTo>
                  <a:cubicBezTo>
                    <a:pt x="213" y="748"/>
                    <a:pt x="247" y="705"/>
                    <a:pt x="247" y="671"/>
                  </a:cubicBezTo>
                  <a:cubicBezTo>
                    <a:pt x="281" y="569"/>
                    <a:pt x="281" y="459"/>
                    <a:pt x="281" y="391"/>
                  </a:cubicBezTo>
                  <a:cubicBezTo>
                    <a:pt x="324" y="280"/>
                    <a:pt x="324" y="145"/>
                    <a:pt x="281" y="68"/>
                  </a:cubicBezTo>
                  <a:cubicBezTo>
                    <a:pt x="247" y="34"/>
                    <a:pt x="213" y="0"/>
                    <a:pt x="145" y="0"/>
                  </a:cubicBezTo>
                  <a:cubicBezTo>
                    <a:pt x="111" y="0"/>
                    <a:pt x="69" y="34"/>
                    <a:pt x="35" y="68"/>
                  </a:cubicBezTo>
                  <a:cubicBezTo>
                    <a:pt x="1" y="145"/>
                    <a:pt x="1" y="280"/>
                    <a:pt x="35" y="391"/>
                  </a:cubicBezTo>
                  <a:cubicBezTo>
                    <a:pt x="35" y="459"/>
                    <a:pt x="35" y="569"/>
                    <a:pt x="69" y="671"/>
                  </a:cubicBezTo>
                  <a:cubicBezTo>
                    <a:pt x="69" y="705"/>
                    <a:pt x="111" y="748"/>
                    <a:pt x="145" y="7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7258394" y="3658797"/>
              <a:ext cx="13331" cy="26322"/>
            </a:xfrm>
            <a:custGeom>
              <a:avLst/>
              <a:gdLst/>
              <a:ahLst/>
              <a:cxnLst/>
              <a:rect l="l" t="t" r="r" b="b"/>
              <a:pathLst>
                <a:path w="392" h="774" extrusionOk="0">
                  <a:moveTo>
                    <a:pt x="179" y="773"/>
                  </a:moveTo>
                  <a:cubicBezTo>
                    <a:pt x="213" y="773"/>
                    <a:pt x="247" y="773"/>
                    <a:pt x="281" y="705"/>
                  </a:cubicBezTo>
                  <a:cubicBezTo>
                    <a:pt x="281" y="603"/>
                    <a:pt x="315" y="493"/>
                    <a:pt x="315" y="391"/>
                  </a:cubicBezTo>
                  <a:cubicBezTo>
                    <a:pt x="349" y="280"/>
                    <a:pt x="392" y="136"/>
                    <a:pt x="315" y="68"/>
                  </a:cubicBezTo>
                  <a:cubicBezTo>
                    <a:pt x="281" y="0"/>
                    <a:pt x="247" y="0"/>
                    <a:pt x="179" y="0"/>
                  </a:cubicBezTo>
                  <a:cubicBezTo>
                    <a:pt x="137" y="0"/>
                    <a:pt x="103" y="0"/>
                    <a:pt x="103" y="34"/>
                  </a:cubicBezTo>
                  <a:cubicBezTo>
                    <a:pt x="1" y="102"/>
                    <a:pt x="35" y="212"/>
                    <a:pt x="35" y="348"/>
                  </a:cubicBezTo>
                  <a:lnTo>
                    <a:pt x="35" y="671"/>
                  </a:lnTo>
                  <a:cubicBezTo>
                    <a:pt x="35" y="739"/>
                    <a:pt x="103" y="773"/>
                    <a:pt x="179" y="7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2"/>
            <p:cNvSpPr/>
            <p:nvPr/>
          </p:nvSpPr>
          <p:spPr>
            <a:xfrm>
              <a:off x="7107323" y="3516646"/>
              <a:ext cx="31219" cy="12175"/>
            </a:xfrm>
            <a:custGeom>
              <a:avLst/>
              <a:gdLst/>
              <a:ahLst/>
              <a:cxnLst/>
              <a:rect l="l" t="t" r="r" b="b"/>
              <a:pathLst>
                <a:path w="918" h="358" extrusionOk="0">
                  <a:moveTo>
                    <a:pt x="280" y="357"/>
                  </a:moveTo>
                  <a:cubicBezTo>
                    <a:pt x="314" y="357"/>
                    <a:pt x="382" y="323"/>
                    <a:pt x="459" y="323"/>
                  </a:cubicBezTo>
                  <a:lnTo>
                    <a:pt x="807" y="323"/>
                  </a:lnTo>
                  <a:cubicBezTo>
                    <a:pt x="917" y="281"/>
                    <a:pt x="917" y="179"/>
                    <a:pt x="849" y="145"/>
                  </a:cubicBezTo>
                  <a:cubicBezTo>
                    <a:pt x="739" y="69"/>
                    <a:pt x="595" y="35"/>
                    <a:pt x="493" y="35"/>
                  </a:cubicBezTo>
                  <a:cubicBezTo>
                    <a:pt x="425" y="35"/>
                    <a:pt x="348" y="1"/>
                    <a:pt x="280" y="1"/>
                  </a:cubicBezTo>
                  <a:cubicBezTo>
                    <a:pt x="212" y="1"/>
                    <a:pt x="136" y="35"/>
                    <a:pt x="68" y="69"/>
                  </a:cubicBezTo>
                  <a:cubicBezTo>
                    <a:pt x="0" y="111"/>
                    <a:pt x="0" y="247"/>
                    <a:pt x="68" y="281"/>
                  </a:cubicBezTo>
                  <a:cubicBezTo>
                    <a:pt x="136" y="323"/>
                    <a:pt x="212" y="357"/>
                    <a:pt x="280"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2"/>
            <p:cNvSpPr/>
            <p:nvPr/>
          </p:nvSpPr>
          <p:spPr>
            <a:xfrm>
              <a:off x="7116845" y="3493827"/>
              <a:ext cx="26594" cy="8400"/>
            </a:xfrm>
            <a:custGeom>
              <a:avLst/>
              <a:gdLst/>
              <a:ahLst/>
              <a:cxnLst/>
              <a:rect l="l" t="t" r="r" b="b"/>
              <a:pathLst>
                <a:path w="782" h="247" extrusionOk="0">
                  <a:moveTo>
                    <a:pt x="357" y="247"/>
                  </a:moveTo>
                  <a:cubicBezTo>
                    <a:pt x="459" y="247"/>
                    <a:pt x="569" y="213"/>
                    <a:pt x="705" y="213"/>
                  </a:cubicBezTo>
                  <a:cubicBezTo>
                    <a:pt x="782" y="179"/>
                    <a:pt x="782" y="35"/>
                    <a:pt x="705" y="35"/>
                  </a:cubicBezTo>
                  <a:cubicBezTo>
                    <a:pt x="569" y="1"/>
                    <a:pt x="459" y="1"/>
                    <a:pt x="357" y="1"/>
                  </a:cubicBezTo>
                  <a:cubicBezTo>
                    <a:pt x="247" y="1"/>
                    <a:pt x="145" y="1"/>
                    <a:pt x="68" y="68"/>
                  </a:cubicBezTo>
                  <a:cubicBezTo>
                    <a:pt x="0" y="68"/>
                    <a:pt x="0" y="145"/>
                    <a:pt x="68" y="179"/>
                  </a:cubicBezTo>
                  <a:cubicBezTo>
                    <a:pt x="145" y="213"/>
                    <a:pt x="247" y="247"/>
                    <a:pt x="357" y="2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7035091" y="3520420"/>
              <a:ext cx="38462" cy="13025"/>
            </a:xfrm>
            <a:custGeom>
              <a:avLst/>
              <a:gdLst/>
              <a:ahLst/>
              <a:cxnLst/>
              <a:rect l="l" t="t" r="r" b="b"/>
              <a:pathLst>
                <a:path w="1131" h="383" extrusionOk="0">
                  <a:moveTo>
                    <a:pt x="281" y="382"/>
                  </a:moveTo>
                  <a:cubicBezTo>
                    <a:pt x="527" y="382"/>
                    <a:pt x="773" y="246"/>
                    <a:pt x="1020" y="212"/>
                  </a:cubicBezTo>
                  <a:cubicBezTo>
                    <a:pt x="1130" y="170"/>
                    <a:pt x="1096" y="0"/>
                    <a:pt x="986" y="0"/>
                  </a:cubicBezTo>
                  <a:lnTo>
                    <a:pt x="986" y="0"/>
                  </a:lnTo>
                  <a:cubicBezTo>
                    <a:pt x="705" y="34"/>
                    <a:pt x="315" y="0"/>
                    <a:pt x="68" y="170"/>
                  </a:cubicBezTo>
                  <a:cubicBezTo>
                    <a:pt x="0" y="212"/>
                    <a:pt x="0" y="314"/>
                    <a:pt x="102" y="348"/>
                  </a:cubicBezTo>
                  <a:cubicBezTo>
                    <a:pt x="136" y="348"/>
                    <a:pt x="213" y="382"/>
                    <a:pt x="281"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7042301" y="3544396"/>
              <a:ext cx="24009" cy="8400"/>
            </a:xfrm>
            <a:custGeom>
              <a:avLst/>
              <a:gdLst/>
              <a:ahLst/>
              <a:cxnLst/>
              <a:rect l="l" t="t" r="r" b="b"/>
              <a:pathLst>
                <a:path w="706" h="247" extrusionOk="0">
                  <a:moveTo>
                    <a:pt x="349" y="246"/>
                  </a:moveTo>
                  <a:lnTo>
                    <a:pt x="561" y="246"/>
                  </a:lnTo>
                  <a:cubicBezTo>
                    <a:pt x="672" y="246"/>
                    <a:pt x="706" y="68"/>
                    <a:pt x="595" y="34"/>
                  </a:cubicBezTo>
                  <a:cubicBezTo>
                    <a:pt x="493" y="34"/>
                    <a:pt x="349" y="0"/>
                    <a:pt x="247" y="0"/>
                  </a:cubicBezTo>
                  <a:lnTo>
                    <a:pt x="247" y="0"/>
                  </a:lnTo>
                  <a:cubicBezTo>
                    <a:pt x="137" y="0"/>
                    <a:pt x="35" y="0"/>
                    <a:pt x="35" y="102"/>
                  </a:cubicBezTo>
                  <a:cubicBezTo>
                    <a:pt x="1" y="246"/>
                    <a:pt x="213" y="246"/>
                    <a:pt x="349" y="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7029004" y="3503349"/>
              <a:ext cx="28940" cy="11018"/>
            </a:xfrm>
            <a:custGeom>
              <a:avLst/>
              <a:gdLst/>
              <a:ahLst/>
              <a:cxnLst/>
              <a:rect l="l" t="t" r="r" b="b"/>
              <a:pathLst>
                <a:path w="851" h="324" extrusionOk="0">
                  <a:moveTo>
                    <a:pt x="103" y="324"/>
                  </a:moveTo>
                  <a:cubicBezTo>
                    <a:pt x="213" y="324"/>
                    <a:pt x="315" y="247"/>
                    <a:pt x="426" y="247"/>
                  </a:cubicBezTo>
                  <a:cubicBezTo>
                    <a:pt x="528" y="213"/>
                    <a:pt x="638" y="179"/>
                    <a:pt x="740" y="145"/>
                  </a:cubicBezTo>
                  <a:cubicBezTo>
                    <a:pt x="850" y="145"/>
                    <a:pt x="816" y="1"/>
                    <a:pt x="740" y="1"/>
                  </a:cubicBezTo>
                  <a:lnTo>
                    <a:pt x="740" y="1"/>
                  </a:lnTo>
                  <a:cubicBezTo>
                    <a:pt x="604" y="1"/>
                    <a:pt x="494" y="1"/>
                    <a:pt x="349" y="35"/>
                  </a:cubicBezTo>
                  <a:cubicBezTo>
                    <a:pt x="247" y="77"/>
                    <a:pt x="137" y="111"/>
                    <a:pt x="69" y="179"/>
                  </a:cubicBezTo>
                  <a:cubicBezTo>
                    <a:pt x="1" y="213"/>
                    <a:pt x="35" y="324"/>
                    <a:pt x="103" y="3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6970656" y="3559971"/>
              <a:ext cx="25166" cy="14487"/>
            </a:xfrm>
            <a:custGeom>
              <a:avLst/>
              <a:gdLst/>
              <a:ahLst/>
              <a:cxnLst/>
              <a:rect l="l" t="t" r="r" b="b"/>
              <a:pathLst>
                <a:path w="740" h="426" extrusionOk="0">
                  <a:moveTo>
                    <a:pt x="69" y="426"/>
                  </a:moveTo>
                  <a:cubicBezTo>
                    <a:pt x="179" y="426"/>
                    <a:pt x="247" y="358"/>
                    <a:pt x="358" y="281"/>
                  </a:cubicBezTo>
                  <a:cubicBezTo>
                    <a:pt x="460" y="213"/>
                    <a:pt x="604" y="145"/>
                    <a:pt x="672" y="69"/>
                  </a:cubicBezTo>
                  <a:cubicBezTo>
                    <a:pt x="740" y="35"/>
                    <a:pt x="706" y="1"/>
                    <a:pt x="672" y="1"/>
                  </a:cubicBezTo>
                  <a:lnTo>
                    <a:pt x="638" y="1"/>
                  </a:lnTo>
                  <a:cubicBezTo>
                    <a:pt x="494" y="1"/>
                    <a:pt x="392" y="69"/>
                    <a:pt x="247" y="111"/>
                  </a:cubicBezTo>
                  <a:cubicBezTo>
                    <a:pt x="145" y="179"/>
                    <a:pt x="35" y="247"/>
                    <a:pt x="1" y="358"/>
                  </a:cubicBezTo>
                  <a:cubicBezTo>
                    <a:pt x="1" y="392"/>
                    <a:pt x="1" y="426"/>
                    <a:pt x="69"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6972381" y="3603331"/>
              <a:ext cx="25166" cy="18228"/>
            </a:xfrm>
            <a:custGeom>
              <a:avLst/>
              <a:gdLst/>
              <a:ahLst/>
              <a:cxnLst/>
              <a:rect l="l" t="t" r="r" b="b"/>
              <a:pathLst>
                <a:path w="740" h="536" extrusionOk="0">
                  <a:moveTo>
                    <a:pt x="179" y="535"/>
                  </a:moveTo>
                  <a:lnTo>
                    <a:pt x="247" y="535"/>
                  </a:lnTo>
                  <a:cubicBezTo>
                    <a:pt x="392" y="459"/>
                    <a:pt x="604" y="357"/>
                    <a:pt x="706" y="178"/>
                  </a:cubicBezTo>
                  <a:cubicBezTo>
                    <a:pt x="740" y="111"/>
                    <a:pt x="672" y="0"/>
                    <a:pt x="604" y="0"/>
                  </a:cubicBezTo>
                  <a:cubicBezTo>
                    <a:pt x="604" y="0"/>
                    <a:pt x="604" y="34"/>
                    <a:pt x="570" y="34"/>
                  </a:cubicBezTo>
                  <a:cubicBezTo>
                    <a:pt x="392" y="68"/>
                    <a:pt x="213" y="212"/>
                    <a:pt x="103" y="357"/>
                  </a:cubicBezTo>
                  <a:cubicBezTo>
                    <a:pt x="1" y="425"/>
                    <a:pt x="69" y="535"/>
                    <a:pt x="179" y="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6995788" y="3637100"/>
              <a:ext cx="21731" cy="14487"/>
            </a:xfrm>
            <a:custGeom>
              <a:avLst/>
              <a:gdLst/>
              <a:ahLst/>
              <a:cxnLst/>
              <a:rect l="l" t="t" r="r" b="b"/>
              <a:pathLst>
                <a:path w="639" h="426" extrusionOk="0">
                  <a:moveTo>
                    <a:pt x="111" y="426"/>
                  </a:moveTo>
                  <a:lnTo>
                    <a:pt x="145" y="426"/>
                  </a:lnTo>
                  <a:cubicBezTo>
                    <a:pt x="213" y="392"/>
                    <a:pt x="290" y="349"/>
                    <a:pt x="358" y="315"/>
                  </a:cubicBezTo>
                  <a:cubicBezTo>
                    <a:pt x="426" y="247"/>
                    <a:pt x="502" y="213"/>
                    <a:pt x="570" y="179"/>
                  </a:cubicBezTo>
                  <a:cubicBezTo>
                    <a:pt x="638" y="103"/>
                    <a:pt x="604" y="1"/>
                    <a:pt x="502" y="1"/>
                  </a:cubicBezTo>
                  <a:lnTo>
                    <a:pt x="502" y="1"/>
                  </a:lnTo>
                  <a:cubicBezTo>
                    <a:pt x="290" y="35"/>
                    <a:pt x="145" y="103"/>
                    <a:pt x="43" y="281"/>
                  </a:cubicBezTo>
                  <a:cubicBezTo>
                    <a:pt x="1" y="349"/>
                    <a:pt x="43" y="426"/>
                    <a:pt x="11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7000719" y="3672060"/>
              <a:ext cx="27750" cy="14487"/>
            </a:xfrm>
            <a:custGeom>
              <a:avLst/>
              <a:gdLst/>
              <a:ahLst/>
              <a:cxnLst/>
              <a:rect l="l" t="t" r="r" b="b"/>
              <a:pathLst>
                <a:path w="816" h="426" extrusionOk="0">
                  <a:moveTo>
                    <a:pt x="179" y="426"/>
                  </a:moveTo>
                  <a:cubicBezTo>
                    <a:pt x="281" y="426"/>
                    <a:pt x="391" y="349"/>
                    <a:pt x="459" y="315"/>
                  </a:cubicBezTo>
                  <a:cubicBezTo>
                    <a:pt x="570" y="281"/>
                    <a:pt x="671" y="213"/>
                    <a:pt x="782" y="137"/>
                  </a:cubicBezTo>
                  <a:cubicBezTo>
                    <a:pt x="816" y="69"/>
                    <a:pt x="782" y="1"/>
                    <a:pt x="705" y="1"/>
                  </a:cubicBezTo>
                  <a:lnTo>
                    <a:pt x="705" y="1"/>
                  </a:lnTo>
                  <a:cubicBezTo>
                    <a:pt x="570" y="1"/>
                    <a:pt x="459" y="35"/>
                    <a:pt x="357" y="69"/>
                  </a:cubicBezTo>
                  <a:cubicBezTo>
                    <a:pt x="247" y="103"/>
                    <a:pt x="111" y="137"/>
                    <a:pt x="34" y="213"/>
                  </a:cubicBezTo>
                  <a:cubicBezTo>
                    <a:pt x="0" y="281"/>
                    <a:pt x="34" y="383"/>
                    <a:pt x="11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7647532" y="3645500"/>
              <a:ext cx="28906" cy="10712"/>
            </a:xfrm>
            <a:custGeom>
              <a:avLst/>
              <a:gdLst/>
              <a:ahLst/>
              <a:cxnLst/>
              <a:rect l="l" t="t" r="r" b="b"/>
              <a:pathLst>
                <a:path w="850" h="315" extrusionOk="0">
                  <a:moveTo>
                    <a:pt x="425" y="315"/>
                  </a:moveTo>
                  <a:cubicBezTo>
                    <a:pt x="536" y="315"/>
                    <a:pt x="638" y="281"/>
                    <a:pt x="748" y="281"/>
                  </a:cubicBezTo>
                  <a:cubicBezTo>
                    <a:pt x="850" y="247"/>
                    <a:pt x="816" y="68"/>
                    <a:pt x="714" y="68"/>
                  </a:cubicBezTo>
                  <a:lnTo>
                    <a:pt x="714" y="68"/>
                  </a:lnTo>
                  <a:lnTo>
                    <a:pt x="680" y="68"/>
                  </a:lnTo>
                  <a:cubicBezTo>
                    <a:pt x="570" y="68"/>
                    <a:pt x="468" y="68"/>
                    <a:pt x="357" y="34"/>
                  </a:cubicBezTo>
                  <a:cubicBezTo>
                    <a:pt x="289" y="0"/>
                    <a:pt x="255" y="0"/>
                    <a:pt x="179" y="0"/>
                  </a:cubicBezTo>
                  <a:cubicBezTo>
                    <a:pt x="145" y="0"/>
                    <a:pt x="111" y="0"/>
                    <a:pt x="43" y="34"/>
                  </a:cubicBezTo>
                  <a:cubicBezTo>
                    <a:pt x="43" y="34"/>
                    <a:pt x="0" y="68"/>
                    <a:pt x="43" y="102"/>
                  </a:cubicBezTo>
                  <a:cubicBezTo>
                    <a:pt x="77" y="281"/>
                    <a:pt x="255" y="315"/>
                    <a:pt x="425" y="3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7438080" y="3123179"/>
              <a:ext cx="642810" cy="567993"/>
            </a:xfrm>
            <a:custGeom>
              <a:avLst/>
              <a:gdLst/>
              <a:ahLst/>
              <a:cxnLst/>
              <a:rect l="l" t="t" r="r" b="b"/>
              <a:pathLst>
                <a:path w="18902" h="16702" extrusionOk="0">
                  <a:moveTo>
                    <a:pt x="9702" y="16702"/>
                  </a:moveTo>
                  <a:cubicBezTo>
                    <a:pt x="11681" y="16702"/>
                    <a:pt x="13592" y="16209"/>
                    <a:pt x="14909" y="14722"/>
                  </a:cubicBezTo>
                  <a:cubicBezTo>
                    <a:pt x="18902" y="10194"/>
                    <a:pt x="12853" y="6542"/>
                    <a:pt x="12853" y="6542"/>
                  </a:cubicBezTo>
                  <a:cubicBezTo>
                    <a:pt x="12853" y="6542"/>
                    <a:pt x="13100" y="1"/>
                    <a:pt x="7400" y="1"/>
                  </a:cubicBezTo>
                  <a:cubicBezTo>
                    <a:pt x="1666" y="1"/>
                    <a:pt x="1" y="9235"/>
                    <a:pt x="1" y="9235"/>
                  </a:cubicBezTo>
                  <a:lnTo>
                    <a:pt x="1632" y="14722"/>
                  </a:lnTo>
                  <a:cubicBezTo>
                    <a:pt x="1632" y="14722"/>
                    <a:pt x="5777" y="16702"/>
                    <a:pt x="9702" y="16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7540647" y="3261555"/>
              <a:ext cx="246724" cy="311747"/>
            </a:xfrm>
            <a:custGeom>
              <a:avLst/>
              <a:gdLst/>
              <a:ahLst/>
              <a:cxnLst/>
              <a:rect l="l" t="t" r="r" b="b"/>
              <a:pathLst>
                <a:path w="7255" h="9167" extrusionOk="0">
                  <a:moveTo>
                    <a:pt x="5904" y="9167"/>
                  </a:moveTo>
                  <a:cubicBezTo>
                    <a:pt x="6439" y="9167"/>
                    <a:pt x="6830" y="9056"/>
                    <a:pt x="6898" y="8844"/>
                  </a:cubicBezTo>
                  <a:cubicBezTo>
                    <a:pt x="7255" y="7824"/>
                    <a:pt x="1020" y="7748"/>
                    <a:pt x="1020" y="7748"/>
                  </a:cubicBezTo>
                  <a:lnTo>
                    <a:pt x="1020" y="4673"/>
                  </a:lnTo>
                  <a:cubicBezTo>
                    <a:pt x="1020" y="4673"/>
                    <a:pt x="4987" y="816"/>
                    <a:pt x="4137" y="103"/>
                  </a:cubicBezTo>
                  <a:cubicBezTo>
                    <a:pt x="4069" y="35"/>
                    <a:pt x="3993" y="1"/>
                    <a:pt x="3925" y="1"/>
                  </a:cubicBezTo>
                  <a:cubicBezTo>
                    <a:pt x="2829" y="1"/>
                    <a:pt x="0" y="4426"/>
                    <a:pt x="0" y="4426"/>
                  </a:cubicBezTo>
                  <a:lnTo>
                    <a:pt x="315" y="8173"/>
                  </a:lnTo>
                  <a:lnTo>
                    <a:pt x="315" y="8173"/>
                  </a:lnTo>
                  <a:cubicBezTo>
                    <a:pt x="459" y="8173"/>
                    <a:pt x="4069" y="9167"/>
                    <a:pt x="5904" y="91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7672936" y="3403401"/>
              <a:ext cx="30097" cy="17072"/>
            </a:xfrm>
            <a:custGeom>
              <a:avLst/>
              <a:gdLst/>
              <a:ahLst/>
              <a:cxnLst/>
              <a:rect l="l" t="t" r="r" b="b"/>
              <a:pathLst>
                <a:path w="885" h="502" extrusionOk="0">
                  <a:moveTo>
                    <a:pt x="145" y="502"/>
                  </a:moveTo>
                  <a:lnTo>
                    <a:pt x="213" y="502"/>
                  </a:lnTo>
                  <a:cubicBezTo>
                    <a:pt x="315" y="425"/>
                    <a:pt x="426" y="391"/>
                    <a:pt x="528" y="323"/>
                  </a:cubicBezTo>
                  <a:cubicBezTo>
                    <a:pt x="638" y="289"/>
                    <a:pt x="740" y="255"/>
                    <a:pt x="816" y="145"/>
                  </a:cubicBezTo>
                  <a:cubicBezTo>
                    <a:pt x="884" y="111"/>
                    <a:pt x="850" y="1"/>
                    <a:pt x="782" y="1"/>
                  </a:cubicBezTo>
                  <a:lnTo>
                    <a:pt x="782" y="1"/>
                  </a:lnTo>
                  <a:cubicBezTo>
                    <a:pt x="638" y="1"/>
                    <a:pt x="570" y="77"/>
                    <a:pt x="460" y="145"/>
                  </a:cubicBezTo>
                  <a:cubicBezTo>
                    <a:pt x="315" y="179"/>
                    <a:pt x="213" y="255"/>
                    <a:pt x="103" y="323"/>
                  </a:cubicBezTo>
                  <a:cubicBezTo>
                    <a:pt x="1" y="357"/>
                    <a:pt x="69" y="502"/>
                    <a:pt x="145"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7665726" y="3362660"/>
              <a:ext cx="44516" cy="31253"/>
            </a:xfrm>
            <a:custGeom>
              <a:avLst/>
              <a:gdLst/>
              <a:ahLst/>
              <a:cxnLst/>
              <a:rect l="l" t="t" r="r" b="b"/>
              <a:pathLst>
                <a:path w="1309" h="919" extrusionOk="0">
                  <a:moveTo>
                    <a:pt x="145" y="918"/>
                  </a:moveTo>
                  <a:cubicBezTo>
                    <a:pt x="145" y="918"/>
                    <a:pt x="145" y="884"/>
                    <a:pt x="179" y="884"/>
                  </a:cubicBezTo>
                  <a:cubicBezTo>
                    <a:pt x="357" y="816"/>
                    <a:pt x="570" y="672"/>
                    <a:pt x="740" y="562"/>
                  </a:cubicBezTo>
                  <a:cubicBezTo>
                    <a:pt x="918" y="460"/>
                    <a:pt x="1096" y="349"/>
                    <a:pt x="1241" y="213"/>
                  </a:cubicBezTo>
                  <a:cubicBezTo>
                    <a:pt x="1309" y="137"/>
                    <a:pt x="1241" y="1"/>
                    <a:pt x="1164" y="1"/>
                  </a:cubicBezTo>
                  <a:lnTo>
                    <a:pt x="1130" y="35"/>
                  </a:lnTo>
                  <a:cubicBezTo>
                    <a:pt x="918" y="69"/>
                    <a:pt x="740" y="213"/>
                    <a:pt x="570" y="349"/>
                  </a:cubicBezTo>
                  <a:cubicBezTo>
                    <a:pt x="391" y="460"/>
                    <a:pt x="213" y="604"/>
                    <a:pt x="69" y="740"/>
                  </a:cubicBezTo>
                  <a:cubicBezTo>
                    <a:pt x="1" y="816"/>
                    <a:pt x="35" y="918"/>
                    <a:pt x="145" y="9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7734183" y="3373372"/>
              <a:ext cx="23159" cy="14453"/>
            </a:xfrm>
            <a:custGeom>
              <a:avLst/>
              <a:gdLst/>
              <a:ahLst/>
              <a:cxnLst/>
              <a:rect l="l" t="t" r="r" b="b"/>
              <a:pathLst>
                <a:path w="681" h="425" extrusionOk="0">
                  <a:moveTo>
                    <a:pt x="145" y="425"/>
                  </a:moveTo>
                  <a:lnTo>
                    <a:pt x="179" y="425"/>
                  </a:lnTo>
                  <a:cubicBezTo>
                    <a:pt x="290" y="391"/>
                    <a:pt x="358" y="357"/>
                    <a:pt x="468" y="323"/>
                  </a:cubicBezTo>
                  <a:cubicBezTo>
                    <a:pt x="536" y="289"/>
                    <a:pt x="638" y="289"/>
                    <a:pt x="680" y="179"/>
                  </a:cubicBezTo>
                  <a:cubicBezTo>
                    <a:pt x="680" y="111"/>
                    <a:pt x="680" y="77"/>
                    <a:pt x="604" y="34"/>
                  </a:cubicBezTo>
                  <a:cubicBezTo>
                    <a:pt x="604" y="34"/>
                    <a:pt x="570" y="0"/>
                    <a:pt x="536" y="0"/>
                  </a:cubicBezTo>
                  <a:cubicBezTo>
                    <a:pt x="468" y="0"/>
                    <a:pt x="392" y="77"/>
                    <a:pt x="324" y="111"/>
                  </a:cubicBezTo>
                  <a:cubicBezTo>
                    <a:pt x="256" y="145"/>
                    <a:pt x="145" y="213"/>
                    <a:pt x="77" y="289"/>
                  </a:cubicBezTo>
                  <a:cubicBezTo>
                    <a:pt x="1" y="357"/>
                    <a:pt x="77" y="425"/>
                    <a:pt x="145"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7736802" y="3325421"/>
              <a:ext cx="26322" cy="17922"/>
            </a:xfrm>
            <a:custGeom>
              <a:avLst/>
              <a:gdLst/>
              <a:ahLst/>
              <a:cxnLst/>
              <a:rect l="l" t="t" r="r" b="b"/>
              <a:pathLst>
                <a:path w="774" h="527" extrusionOk="0">
                  <a:moveTo>
                    <a:pt x="136" y="527"/>
                  </a:moveTo>
                  <a:cubicBezTo>
                    <a:pt x="179" y="527"/>
                    <a:pt x="179" y="527"/>
                    <a:pt x="213" y="493"/>
                  </a:cubicBezTo>
                  <a:cubicBezTo>
                    <a:pt x="281" y="459"/>
                    <a:pt x="391" y="382"/>
                    <a:pt x="493" y="314"/>
                  </a:cubicBezTo>
                  <a:cubicBezTo>
                    <a:pt x="603" y="280"/>
                    <a:pt x="637" y="170"/>
                    <a:pt x="739" y="102"/>
                  </a:cubicBezTo>
                  <a:cubicBezTo>
                    <a:pt x="773" y="68"/>
                    <a:pt x="739" y="0"/>
                    <a:pt x="671" y="0"/>
                  </a:cubicBezTo>
                  <a:lnTo>
                    <a:pt x="637" y="0"/>
                  </a:lnTo>
                  <a:cubicBezTo>
                    <a:pt x="603" y="0"/>
                    <a:pt x="527" y="34"/>
                    <a:pt x="493" y="34"/>
                  </a:cubicBezTo>
                  <a:cubicBezTo>
                    <a:pt x="425" y="68"/>
                    <a:pt x="391" y="102"/>
                    <a:pt x="349" y="136"/>
                  </a:cubicBezTo>
                  <a:cubicBezTo>
                    <a:pt x="247" y="212"/>
                    <a:pt x="179" y="280"/>
                    <a:pt x="68" y="348"/>
                  </a:cubicBezTo>
                  <a:cubicBezTo>
                    <a:pt x="0" y="425"/>
                    <a:pt x="68" y="527"/>
                    <a:pt x="136"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7702998" y="3325421"/>
              <a:ext cx="19384" cy="16766"/>
            </a:xfrm>
            <a:custGeom>
              <a:avLst/>
              <a:gdLst/>
              <a:ahLst/>
              <a:cxnLst/>
              <a:rect l="l" t="t" r="r" b="b"/>
              <a:pathLst>
                <a:path w="570" h="493" extrusionOk="0">
                  <a:moveTo>
                    <a:pt x="145" y="493"/>
                  </a:moveTo>
                  <a:lnTo>
                    <a:pt x="179" y="493"/>
                  </a:lnTo>
                  <a:cubicBezTo>
                    <a:pt x="323" y="382"/>
                    <a:pt x="459" y="314"/>
                    <a:pt x="536" y="170"/>
                  </a:cubicBezTo>
                  <a:cubicBezTo>
                    <a:pt x="570" y="102"/>
                    <a:pt x="536" y="0"/>
                    <a:pt x="425" y="0"/>
                  </a:cubicBezTo>
                  <a:lnTo>
                    <a:pt x="391" y="0"/>
                  </a:lnTo>
                  <a:cubicBezTo>
                    <a:pt x="323" y="34"/>
                    <a:pt x="247" y="68"/>
                    <a:pt x="213" y="136"/>
                  </a:cubicBezTo>
                  <a:cubicBezTo>
                    <a:pt x="145" y="212"/>
                    <a:pt x="111" y="246"/>
                    <a:pt x="68" y="314"/>
                  </a:cubicBezTo>
                  <a:cubicBezTo>
                    <a:pt x="0" y="382"/>
                    <a:pt x="34" y="493"/>
                    <a:pt x="145" y="4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7576763" y="3291618"/>
              <a:ext cx="20234" cy="17922"/>
            </a:xfrm>
            <a:custGeom>
              <a:avLst/>
              <a:gdLst/>
              <a:ahLst/>
              <a:cxnLst/>
              <a:rect l="l" t="t" r="r" b="b"/>
              <a:pathLst>
                <a:path w="595" h="527" extrusionOk="0">
                  <a:moveTo>
                    <a:pt x="136" y="527"/>
                  </a:moveTo>
                  <a:lnTo>
                    <a:pt x="170" y="493"/>
                  </a:lnTo>
                  <a:cubicBezTo>
                    <a:pt x="280" y="459"/>
                    <a:pt x="348" y="391"/>
                    <a:pt x="425" y="357"/>
                  </a:cubicBezTo>
                  <a:cubicBezTo>
                    <a:pt x="493" y="280"/>
                    <a:pt x="595" y="213"/>
                    <a:pt x="595" y="102"/>
                  </a:cubicBezTo>
                  <a:cubicBezTo>
                    <a:pt x="595" y="68"/>
                    <a:pt x="561" y="0"/>
                    <a:pt x="527" y="0"/>
                  </a:cubicBezTo>
                  <a:lnTo>
                    <a:pt x="527" y="0"/>
                  </a:lnTo>
                  <a:cubicBezTo>
                    <a:pt x="425" y="0"/>
                    <a:pt x="314" y="68"/>
                    <a:pt x="280" y="145"/>
                  </a:cubicBezTo>
                  <a:cubicBezTo>
                    <a:pt x="213" y="213"/>
                    <a:pt x="136" y="280"/>
                    <a:pt x="68" y="357"/>
                  </a:cubicBezTo>
                  <a:cubicBezTo>
                    <a:pt x="0" y="425"/>
                    <a:pt x="68" y="527"/>
                    <a:pt x="136"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7610260" y="3244518"/>
              <a:ext cx="21697" cy="18228"/>
            </a:xfrm>
            <a:custGeom>
              <a:avLst/>
              <a:gdLst/>
              <a:ahLst/>
              <a:cxnLst/>
              <a:rect l="l" t="t" r="r" b="b"/>
              <a:pathLst>
                <a:path w="638" h="536" extrusionOk="0">
                  <a:moveTo>
                    <a:pt x="111" y="536"/>
                  </a:moveTo>
                  <a:lnTo>
                    <a:pt x="179" y="536"/>
                  </a:lnTo>
                  <a:cubicBezTo>
                    <a:pt x="323" y="391"/>
                    <a:pt x="459" y="289"/>
                    <a:pt x="604" y="145"/>
                  </a:cubicBezTo>
                  <a:cubicBezTo>
                    <a:pt x="638" y="77"/>
                    <a:pt x="604" y="0"/>
                    <a:pt x="536" y="0"/>
                  </a:cubicBezTo>
                  <a:cubicBezTo>
                    <a:pt x="536" y="0"/>
                    <a:pt x="536" y="43"/>
                    <a:pt x="502" y="43"/>
                  </a:cubicBezTo>
                  <a:cubicBezTo>
                    <a:pt x="357" y="145"/>
                    <a:pt x="213" y="289"/>
                    <a:pt x="77" y="391"/>
                  </a:cubicBezTo>
                  <a:cubicBezTo>
                    <a:pt x="1" y="468"/>
                    <a:pt x="35" y="536"/>
                    <a:pt x="111"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7610260" y="3217074"/>
              <a:ext cx="21697" cy="16800"/>
            </a:xfrm>
            <a:custGeom>
              <a:avLst/>
              <a:gdLst/>
              <a:ahLst/>
              <a:cxnLst/>
              <a:rect l="l" t="t" r="r" b="b"/>
              <a:pathLst>
                <a:path w="638" h="494" extrusionOk="0">
                  <a:moveTo>
                    <a:pt x="111" y="493"/>
                  </a:moveTo>
                  <a:lnTo>
                    <a:pt x="145" y="493"/>
                  </a:lnTo>
                  <a:cubicBezTo>
                    <a:pt x="213" y="459"/>
                    <a:pt x="323" y="425"/>
                    <a:pt x="391" y="349"/>
                  </a:cubicBezTo>
                  <a:cubicBezTo>
                    <a:pt x="502" y="315"/>
                    <a:pt x="604" y="247"/>
                    <a:pt x="604" y="136"/>
                  </a:cubicBezTo>
                  <a:cubicBezTo>
                    <a:pt x="638" y="68"/>
                    <a:pt x="570" y="0"/>
                    <a:pt x="502" y="0"/>
                  </a:cubicBezTo>
                  <a:lnTo>
                    <a:pt x="459" y="34"/>
                  </a:lnTo>
                  <a:cubicBezTo>
                    <a:pt x="391" y="68"/>
                    <a:pt x="357" y="136"/>
                    <a:pt x="289" y="213"/>
                  </a:cubicBezTo>
                  <a:cubicBezTo>
                    <a:pt x="213" y="247"/>
                    <a:pt x="145" y="315"/>
                    <a:pt x="77" y="349"/>
                  </a:cubicBezTo>
                  <a:cubicBezTo>
                    <a:pt x="1" y="383"/>
                    <a:pt x="35" y="493"/>
                    <a:pt x="111" y="4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7675248" y="3222855"/>
              <a:ext cx="32681" cy="19384"/>
            </a:xfrm>
            <a:custGeom>
              <a:avLst/>
              <a:gdLst/>
              <a:ahLst/>
              <a:cxnLst/>
              <a:rect l="l" t="t" r="r" b="b"/>
              <a:pathLst>
                <a:path w="961" h="570" extrusionOk="0">
                  <a:moveTo>
                    <a:pt x="145" y="570"/>
                  </a:moveTo>
                  <a:lnTo>
                    <a:pt x="179" y="570"/>
                  </a:lnTo>
                  <a:cubicBezTo>
                    <a:pt x="426" y="468"/>
                    <a:pt x="638" y="391"/>
                    <a:pt x="850" y="255"/>
                  </a:cubicBezTo>
                  <a:cubicBezTo>
                    <a:pt x="961" y="179"/>
                    <a:pt x="927" y="0"/>
                    <a:pt x="782" y="0"/>
                  </a:cubicBezTo>
                  <a:lnTo>
                    <a:pt x="748" y="0"/>
                  </a:lnTo>
                  <a:cubicBezTo>
                    <a:pt x="536" y="111"/>
                    <a:pt x="324" y="213"/>
                    <a:pt x="77" y="357"/>
                  </a:cubicBezTo>
                  <a:cubicBezTo>
                    <a:pt x="1" y="425"/>
                    <a:pt x="35" y="570"/>
                    <a:pt x="145" y="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7717452" y="3250571"/>
              <a:ext cx="28906" cy="18262"/>
            </a:xfrm>
            <a:custGeom>
              <a:avLst/>
              <a:gdLst/>
              <a:ahLst/>
              <a:cxnLst/>
              <a:rect l="l" t="t" r="r" b="b"/>
              <a:pathLst>
                <a:path w="850" h="537" extrusionOk="0">
                  <a:moveTo>
                    <a:pt x="145" y="536"/>
                  </a:moveTo>
                  <a:lnTo>
                    <a:pt x="179" y="536"/>
                  </a:lnTo>
                  <a:cubicBezTo>
                    <a:pt x="213" y="502"/>
                    <a:pt x="280" y="502"/>
                    <a:pt x="323" y="460"/>
                  </a:cubicBezTo>
                  <a:cubicBezTo>
                    <a:pt x="391" y="460"/>
                    <a:pt x="459" y="426"/>
                    <a:pt x="493" y="392"/>
                  </a:cubicBezTo>
                  <a:cubicBezTo>
                    <a:pt x="603" y="358"/>
                    <a:pt x="748" y="324"/>
                    <a:pt x="816" y="179"/>
                  </a:cubicBezTo>
                  <a:cubicBezTo>
                    <a:pt x="850" y="111"/>
                    <a:pt x="782" y="1"/>
                    <a:pt x="671" y="1"/>
                  </a:cubicBezTo>
                  <a:lnTo>
                    <a:pt x="671" y="1"/>
                  </a:lnTo>
                  <a:cubicBezTo>
                    <a:pt x="569" y="1"/>
                    <a:pt x="459" y="77"/>
                    <a:pt x="357" y="145"/>
                  </a:cubicBezTo>
                  <a:cubicBezTo>
                    <a:pt x="323" y="179"/>
                    <a:pt x="246" y="213"/>
                    <a:pt x="213" y="247"/>
                  </a:cubicBezTo>
                  <a:cubicBezTo>
                    <a:pt x="179" y="290"/>
                    <a:pt x="111" y="324"/>
                    <a:pt x="68" y="358"/>
                  </a:cubicBezTo>
                  <a:cubicBezTo>
                    <a:pt x="0" y="426"/>
                    <a:pt x="68" y="536"/>
                    <a:pt x="145" y="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7709052" y="3289305"/>
              <a:ext cx="32409" cy="15609"/>
            </a:xfrm>
            <a:custGeom>
              <a:avLst/>
              <a:gdLst/>
              <a:ahLst/>
              <a:cxnLst/>
              <a:rect l="l" t="t" r="r" b="b"/>
              <a:pathLst>
                <a:path w="953" h="459" extrusionOk="0">
                  <a:moveTo>
                    <a:pt x="145" y="459"/>
                  </a:moveTo>
                  <a:lnTo>
                    <a:pt x="179" y="459"/>
                  </a:lnTo>
                  <a:cubicBezTo>
                    <a:pt x="426" y="425"/>
                    <a:pt x="638" y="348"/>
                    <a:pt x="850" y="213"/>
                  </a:cubicBezTo>
                  <a:cubicBezTo>
                    <a:pt x="952" y="136"/>
                    <a:pt x="918" y="0"/>
                    <a:pt x="782" y="0"/>
                  </a:cubicBezTo>
                  <a:lnTo>
                    <a:pt x="740" y="0"/>
                  </a:lnTo>
                  <a:cubicBezTo>
                    <a:pt x="527" y="68"/>
                    <a:pt x="315" y="170"/>
                    <a:pt x="103" y="314"/>
                  </a:cubicBezTo>
                  <a:cubicBezTo>
                    <a:pt x="1" y="348"/>
                    <a:pt x="69" y="459"/>
                    <a:pt x="145"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7721192" y="3173748"/>
              <a:ext cx="36150" cy="22853"/>
            </a:xfrm>
            <a:custGeom>
              <a:avLst/>
              <a:gdLst/>
              <a:ahLst/>
              <a:cxnLst/>
              <a:rect l="l" t="t" r="r" b="b"/>
              <a:pathLst>
                <a:path w="1063" h="672" extrusionOk="0">
                  <a:moveTo>
                    <a:pt x="170" y="671"/>
                  </a:moveTo>
                  <a:cubicBezTo>
                    <a:pt x="459" y="671"/>
                    <a:pt x="740" y="459"/>
                    <a:pt x="952" y="315"/>
                  </a:cubicBezTo>
                  <a:cubicBezTo>
                    <a:pt x="1062" y="213"/>
                    <a:pt x="952" y="0"/>
                    <a:pt x="808" y="0"/>
                  </a:cubicBezTo>
                  <a:cubicBezTo>
                    <a:pt x="808" y="0"/>
                    <a:pt x="774" y="34"/>
                    <a:pt x="740" y="34"/>
                  </a:cubicBezTo>
                  <a:cubicBezTo>
                    <a:pt x="638" y="136"/>
                    <a:pt x="527" y="213"/>
                    <a:pt x="383" y="281"/>
                  </a:cubicBezTo>
                  <a:cubicBezTo>
                    <a:pt x="281" y="383"/>
                    <a:pt x="170" y="425"/>
                    <a:pt x="69" y="527"/>
                  </a:cubicBezTo>
                  <a:cubicBezTo>
                    <a:pt x="1" y="561"/>
                    <a:pt x="69" y="637"/>
                    <a:pt x="103" y="6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7671780" y="3188167"/>
              <a:ext cx="17956" cy="13059"/>
            </a:xfrm>
            <a:custGeom>
              <a:avLst/>
              <a:gdLst/>
              <a:ahLst/>
              <a:cxnLst/>
              <a:rect l="l" t="t" r="r" b="b"/>
              <a:pathLst>
                <a:path w="528" h="384" extrusionOk="0">
                  <a:moveTo>
                    <a:pt x="103" y="383"/>
                  </a:moveTo>
                  <a:cubicBezTo>
                    <a:pt x="213" y="383"/>
                    <a:pt x="349" y="281"/>
                    <a:pt x="460" y="247"/>
                  </a:cubicBezTo>
                  <a:cubicBezTo>
                    <a:pt x="494" y="247"/>
                    <a:pt x="528" y="171"/>
                    <a:pt x="528" y="137"/>
                  </a:cubicBezTo>
                  <a:lnTo>
                    <a:pt x="528" y="103"/>
                  </a:lnTo>
                  <a:cubicBezTo>
                    <a:pt x="528" y="69"/>
                    <a:pt x="494" y="35"/>
                    <a:pt x="460" y="35"/>
                  </a:cubicBezTo>
                  <a:lnTo>
                    <a:pt x="460" y="1"/>
                  </a:lnTo>
                  <a:lnTo>
                    <a:pt x="392" y="1"/>
                  </a:lnTo>
                  <a:lnTo>
                    <a:pt x="315" y="1"/>
                  </a:lnTo>
                  <a:cubicBezTo>
                    <a:pt x="213" y="69"/>
                    <a:pt x="1" y="171"/>
                    <a:pt x="1" y="315"/>
                  </a:cubicBezTo>
                  <a:cubicBezTo>
                    <a:pt x="1" y="315"/>
                    <a:pt x="1" y="349"/>
                    <a:pt x="35" y="349"/>
                  </a:cubicBezTo>
                  <a:cubicBezTo>
                    <a:pt x="69" y="383"/>
                    <a:pt x="69" y="383"/>
                    <a:pt x="103"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7671780" y="3144842"/>
              <a:ext cx="21731" cy="11903"/>
            </a:xfrm>
            <a:custGeom>
              <a:avLst/>
              <a:gdLst/>
              <a:ahLst/>
              <a:cxnLst/>
              <a:rect l="l" t="t" r="r" b="b"/>
              <a:pathLst>
                <a:path w="639" h="350" extrusionOk="0">
                  <a:moveTo>
                    <a:pt x="69" y="349"/>
                  </a:moveTo>
                  <a:lnTo>
                    <a:pt x="103" y="349"/>
                  </a:lnTo>
                  <a:cubicBezTo>
                    <a:pt x="281" y="281"/>
                    <a:pt x="426" y="247"/>
                    <a:pt x="562" y="103"/>
                  </a:cubicBezTo>
                  <a:cubicBezTo>
                    <a:pt x="638" y="69"/>
                    <a:pt x="562" y="1"/>
                    <a:pt x="528" y="1"/>
                  </a:cubicBezTo>
                  <a:lnTo>
                    <a:pt x="494" y="1"/>
                  </a:lnTo>
                  <a:cubicBezTo>
                    <a:pt x="315" y="35"/>
                    <a:pt x="213" y="137"/>
                    <a:pt x="35" y="213"/>
                  </a:cubicBezTo>
                  <a:cubicBezTo>
                    <a:pt x="1" y="247"/>
                    <a:pt x="35" y="349"/>
                    <a:pt x="69" y="3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7616313" y="3155554"/>
              <a:ext cx="28940" cy="19384"/>
            </a:xfrm>
            <a:custGeom>
              <a:avLst/>
              <a:gdLst/>
              <a:ahLst/>
              <a:cxnLst/>
              <a:rect l="l" t="t" r="r" b="b"/>
              <a:pathLst>
                <a:path w="851" h="570" extrusionOk="0">
                  <a:moveTo>
                    <a:pt x="69" y="569"/>
                  </a:moveTo>
                  <a:lnTo>
                    <a:pt x="69" y="569"/>
                  </a:lnTo>
                  <a:cubicBezTo>
                    <a:pt x="324" y="535"/>
                    <a:pt x="748" y="425"/>
                    <a:pt x="850" y="144"/>
                  </a:cubicBezTo>
                  <a:cubicBezTo>
                    <a:pt x="850" y="68"/>
                    <a:pt x="782" y="0"/>
                    <a:pt x="748" y="0"/>
                  </a:cubicBezTo>
                  <a:lnTo>
                    <a:pt x="706" y="0"/>
                  </a:lnTo>
                  <a:cubicBezTo>
                    <a:pt x="570" y="34"/>
                    <a:pt x="494" y="144"/>
                    <a:pt x="392" y="246"/>
                  </a:cubicBezTo>
                  <a:cubicBezTo>
                    <a:pt x="281" y="323"/>
                    <a:pt x="145" y="391"/>
                    <a:pt x="35" y="493"/>
                  </a:cubicBezTo>
                  <a:cubicBezTo>
                    <a:pt x="1" y="493"/>
                    <a:pt x="1" y="569"/>
                    <a:pt x="69" y="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7758465" y="3208402"/>
              <a:ext cx="28906" cy="17072"/>
            </a:xfrm>
            <a:custGeom>
              <a:avLst/>
              <a:gdLst/>
              <a:ahLst/>
              <a:cxnLst/>
              <a:rect l="l" t="t" r="r" b="b"/>
              <a:pathLst>
                <a:path w="850" h="502" extrusionOk="0">
                  <a:moveTo>
                    <a:pt x="102" y="502"/>
                  </a:moveTo>
                  <a:lnTo>
                    <a:pt x="179" y="502"/>
                  </a:lnTo>
                  <a:cubicBezTo>
                    <a:pt x="391" y="391"/>
                    <a:pt x="638" y="323"/>
                    <a:pt x="816" y="145"/>
                  </a:cubicBezTo>
                  <a:cubicBezTo>
                    <a:pt x="850" y="77"/>
                    <a:pt x="816" y="1"/>
                    <a:pt x="739" y="1"/>
                  </a:cubicBezTo>
                  <a:lnTo>
                    <a:pt x="739" y="1"/>
                  </a:lnTo>
                  <a:cubicBezTo>
                    <a:pt x="493" y="43"/>
                    <a:pt x="281" y="179"/>
                    <a:pt x="68" y="289"/>
                  </a:cubicBezTo>
                  <a:cubicBezTo>
                    <a:pt x="0" y="357"/>
                    <a:pt x="34" y="502"/>
                    <a:pt x="102" y="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7813625" y="3217074"/>
              <a:ext cx="24315" cy="13025"/>
            </a:xfrm>
            <a:custGeom>
              <a:avLst/>
              <a:gdLst/>
              <a:ahLst/>
              <a:cxnLst/>
              <a:rect l="l" t="t" r="r" b="b"/>
              <a:pathLst>
                <a:path w="715" h="383" extrusionOk="0">
                  <a:moveTo>
                    <a:pt x="179" y="383"/>
                  </a:moveTo>
                  <a:cubicBezTo>
                    <a:pt x="358" y="383"/>
                    <a:pt x="681" y="349"/>
                    <a:pt x="715" y="136"/>
                  </a:cubicBezTo>
                  <a:cubicBezTo>
                    <a:pt x="715" y="68"/>
                    <a:pt x="681" y="0"/>
                    <a:pt x="604" y="0"/>
                  </a:cubicBezTo>
                  <a:lnTo>
                    <a:pt x="570" y="0"/>
                  </a:lnTo>
                  <a:cubicBezTo>
                    <a:pt x="502" y="0"/>
                    <a:pt x="426" y="34"/>
                    <a:pt x="358" y="68"/>
                  </a:cubicBezTo>
                  <a:cubicBezTo>
                    <a:pt x="290" y="102"/>
                    <a:pt x="213" y="136"/>
                    <a:pt x="145" y="136"/>
                  </a:cubicBezTo>
                  <a:cubicBezTo>
                    <a:pt x="1" y="170"/>
                    <a:pt x="43" y="383"/>
                    <a:pt x="179"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7786181" y="3258971"/>
              <a:ext cx="26322" cy="14453"/>
            </a:xfrm>
            <a:custGeom>
              <a:avLst/>
              <a:gdLst/>
              <a:ahLst/>
              <a:cxnLst/>
              <a:rect l="l" t="t" r="r" b="b"/>
              <a:pathLst>
                <a:path w="774" h="425" extrusionOk="0">
                  <a:moveTo>
                    <a:pt x="103" y="425"/>
                  </a:moveTo>
                  <a:lnTo>
                    <a:pt x="103" y="425"/>
                  </a:lnTo>
                  <a:cubicBezTo>
                    <a:pt x="247" y="425"/>
                    <a:pt x="349" y="425"/>
                    <a:pt x="494" y="391"/>
                  </a:cubicBezTo>
                  <a:cubicBezTo>
                    <a:pt x="528" y="357"/>
                    <a:pt x="562" y="323"/>
                    <a:pt x="638" y="289"/>
                  </a:cubicBezTo>
                  <a:cubicBezTo>
                    <a:pt x="672" y="255"/>
                    <a:pt x="706" y="213"/>
                    <a:pt x="740" y="145"/>
                  </a:cubicBezTo>
                  <a:cubicBezTo>
                    <a:pt x="774" y="77"/>
                    <a:pt x="740" y="0"/>
                    <a:pt x="672" y="0"/>
                  </a:cubicBezTo>
                  <a:lnTo>
                    <a:pt x="672" y="0"/>
                  </a:lnTo>
                  <a:cubicBezTo>
                    <a:pt x="596" y="0"/>
                    <a:pt x="562" y="43"/>
                    <a:pt x="528" y="43"/>
                  </a:cubicBezTo>
                  <a:cubicBezTo>
                    <a:pt x="460" y="77"/>
                    <a:pt x="426" y="77"/>
                    <a:pt x="349" y="111"/>
                  </a:cubicBezTo>
                  <a:cubicBezTo>
                    <a:pt x="281" y="145"/>
                    <a:pt x="171" y="213"/>
                    <a:pt x="69" y="255"/>
                  </a:cubicBezTo>
                  <a:cubicBezTo>
                    <a:pt x="1" y="323"/>
                    <a:pt x="35" y="425"/>
                    <a:pt x="103"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7816243" y="3280634"/>
              <a:ext cx="28906" cy="12175"/>
            </a:xfrm>
            <a:custGeom>
              <a:avLst/>
              <a:gdLst/>
              <a:ahLst/>
              <a:cxnLst/>
              <a:rect l="l" t="t" r="r" b="b"/>
              <a:pathLst>
                <a:path w="850" h="358" extrusionOk="0">
                  <a:moveTo>
                    <a:pt x="136" y="357"/>
                  </a:moveTo>
                  <a:lnTo>
                    <a:pt x="136" y="357"/>
                  </a:lnTo>
                  <a:cubicBezTo>
                    <a:pt x="391" y="323"/>
                    <a:pt x="638" y="357"/>
                    <a:pt x="816" y="179"/>
                  </a:cubicBezTo>
                  <a:cubicBezTo>
                    <a:pt x="850" y="111"/>
                    <a:pt x="816" y="43"/>
                    <a:pt x="773" y="43"/>
                  </a:cubicBezTo>
                  <a:cubicBezTo>
                    <a:pt x="739" y="0"/>
                    <a:pt x="705" y="0"/>
                    <a:pt x="671" y="0"/>
                  </a:cubicBezTo>
                  <a:cubicBezTo>
                    <a:pt x="459" y="0"/>
                    <a:pt x="281" y="145"/>
                    <a:pt x="102" y="179"/>
                  </a:cubicBezTo>
                  <a:cubicBezTo>
                    <a:pt x="0" y="213"/>
                    <a:pt x="34" y="357"/>
                    <a:pt x="136"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7794581" y="3330012"/>
              <a:ext cx="28906" cy="13331"/>
            </a:xfrm>
            <a:custGeom>
              <a:avLst/>
              <a:gdLst/>
              <a:ahLst/>
              <a:cxnLst/>
              <a:rect l="l" t="t" r="r" b="b"/>
              <a:pathLst>
                <a:path w="850" h="392" extrusionOk="0">
                  <a:moveTo>
                    <a:pt x="102" y="392"/>
                  </a:moveTo>
                  <a:lnTo>
                    <a:pt x="136" y="392"/>
                  </a:lnTo>
                  <a:cubicBezTo>
                    <a:pt x="281" y="392"/>
                    <a:pt x="391" y="358"/>
                    <a:pt x="527" y="324"/>
                  </a:cubicBezTo>
                  <a:cubicBezTo>
                    <a:pt x="637" y="290"/>
                    <a:pt x="739" y="213"/>
                    <a:pt x="816" y="111"/>
                  </a:cubicBezTo>
                  <a:cubicBezTo>
                    <a:pt x="850" y="77"/>
                    <a:pt x="816" y="1"/>
                    <a:pt x="739" y="1"/>
                  </a:cubicBezTo>
                  <a:lnTo>
                    <a:pt x="671" y="1"/>
                  </a:lnTo>
                  <a:cubicBezTo>
                    <a:pt x="561" y="1"/>
                    <a:pt x="493" y="1"/>
                    <a:pt x="425" y="35"/>
                  </a:cubicBezTo>
                  <a:cubicBezTo>
                    <a:pt x="281" y="111"/>
                    <a:pt x="179" y="179"/>
                    <a:pt x="68" y="247"/>
                  </a:cubicBezTo>
                  <a:cubicBezTo>
                    <a:pt x="0" y="290"/>
                    <a:pt x="34" y="392"/>
                    <a:pt x="102" y="3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7836750" y="3356606"/>
              <a:ext cx="24009" cy="14487"/>
            </a:xfrm>
            <a:custGeom>
              <a:avLst/>
              <a:gdLst/>
              <a:ahLst/>
              <a:cxnLst/>
              <a:rect l="l" t="t" r="r" b="b"/>
              <a:pathLst>
                <a:path w="706" h="426" extrusionOk="0">
                  <a:moveTo>
                    <a:pt x="213" y="425"/>
                  </a:moveTo>
                  <a:cubicBezTo>
                    <a:pt x="281" y="425"/>
                    <a:pt x="315" y="391"/>
                    <a:pt x="383" y="391"/>
                  </a:cubicBezTo>
                  <a:cubicBezTo>
                    <a:pt x="459" y="357"/>
                    <a:pt x="527" y="357"/>
                    <a:pt x="638" y="315"/>
                  </a:cubicBezTo>
                  <a:cubicBezTo>
                    <a:pt x="706" y="247"/>
                    <a:pt x="706" y="34"/>
                    <a:pt x="561" y="34"/>
                  </a:cubicBezTo>
                  <a:cubicBezTo>
                    <a:pt x="561" y="0"/>
                    <a:pt x="527" y="0"/>
                    <a:pt x="493" y="0"/>
                  </a:cubicBezTo>
                  <a:cubicBezTo>
                    <a:pt x="425" y="0"/>
                    <a:pt x="383" y="34"/>
                    <a:pt x="315" y="34"/>
                  </a:cubicBezTo>
                  <a:cubicBezTo>
                    <a:pt x="213" y="34"/>
                    <a:pt x="136" y="68"/>
                    <a:pt x="68" y="145"/>
                  </a:cubicBezTo>
                  <a:cubicBezTo>
                    <a:pt x="1" y="213"/>
                    <a:pt x="1" y="315"/>
                    <a:pt x="102" y="391"/>
                  </a:cubicBezTo>
                  <a:cubicBezTo>
                    <a:pt x="136" y="391"/>
                    <a:pt x="170" y="425"/>
                    <a:pt x="213"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7786181" y="3397619"/>
              <a:ext cx="27478" cy="10746"/>
            </a:xfrm>
            <a:custGeom>
              <a:avLst/>
              <a:gdLst/>
              <a:ahLst/>
              <a:cxnLst/>
              <a:rect l="l" t="t" r="r" b="b"/>
              <a:pathLst>
                <a:path w="808" h="316" extrusionOk="0">
                  <a:moveTo>
                    <a:pt x="103" y="315"/>
                  </a:moveTo>
                  <a:lnTo>
                    <a:pt x="137" y="315"/>
                  </a:lnTo>
                  <a:cubicBezTo>
                    <a:pt x="247" y="281"/>
                    <a:pt x="315" y="281"/>
                    <a:pt x="426" y="247"/>
                  </a:cubicBezTo>
                  <a:cubicBezTo>
                    <a:pt x="528" y="247"/>
                    <a:pt x="596" y="213"/>
                    <a:pt x="706" y="171"/>
                  </a:cubicBezTo>
                  <a:cubicBezTo>
                    <a:pt x="808" y="137"/>
                    <a:pt x="774" y="1"/>
                    <a:pt x="672" y="1"/>
                  </a:cubicBezTo>
                  <a:lnTo>
                    <a:pt x="638" y="1"/>
                  </a:lnTo>
                  <a:cubicBezTo>
                    <a:pt x="562" y="35"/>
                    <a:pt x="460" y="35"/>
                    <a:pt x="349" y="69"/>
                  </a:cubicBezTo>
                  <a:cubicBezTo>
                    <a:pt x="281" y="103"/>
                    <a:pt x="171" y="137"/>
                    <a:pt x="103" y="171"/>
                  </a:cubicBezTo>
                  <a:cubicBezTo>
                    <a:pt x="1" y="213"/>
                    <a:pt x="35" y="315"/>
                    <a:pt x="103" y="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7715139" y="3429995"/>
              <a:ext cx="30063" cy="12141"/>
            </a:xfrm>
            <a:custGeom>
              <a:avLst/>
              <a:gdLst/>
              <a:ahLst/>
              <a:cxnLst/>
              <a:rect l="l" t="t" r="r" b="b"/>
              <a:pathLst>
                <a:path w="884" h="357" extrusionOk="0">
                  <a:moveTo>
                    <a:pt x="102" y="357"/>
                  </a:moveTo>
                  <a:cubicBezTo>
                    <a:pt x="348" y="357"/>
                    <a:pt x="561" y="281"/>
                    <a:pt x="773" y="247"/>
                  </a:cubicBezTo>
                  <a:cubicBezTo>
                    <a:pt x="884" y="213"/>
                    <a:pt x="850" y="0"/>
                    <a:pt x="739" y="0"/>
                  </a:cubicBezTo>
                  <a:lnTo>
                    <a:pt x="705" y="0"/>
                  </a:lnTo>
                  <a:cubicBezTo>
                    <a:pt x="459" y="68"/>
                    <a:pt x="247" y="111"/>
                    <a:pt x="34" y="247"/>
                  </a:cubicBezTo>
                  <a:cubicBezTo>
                    <a:pt x="0" y="281"/>
                    <a:pt x="0" y="357"/>
                    <a:pt x="68"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7812469" y="3428838"/>
              <a:ext cx="32681" cy="12141"/>
            </a:xfrm>
            <a:custGeom>
              <a:avLst/>
              <a:gdLst/>
              <a:ahLst/>
              <a:cxnLst/>
              <a:rect l="l" t="t" r="r" b="b"/>
              <a:pathLst>
                <a:path w="961" h="357" extrusionOk="0">
                  <a:moveTo>
                    <a:pt x="111" y="357"/>
                  </a:moveTo>
                  <a:lnTo>
                    <a:pt x="111" y="357"/>
                  </a:lnTo>
                  <a:cubicBezTo>
                    <a:pt x="358" y="357"/>
                    <a:pt x="570" y="281"/>
                    <a:pt x="816" y="247"/>
                  </a:cubicBezTo>
                  <a:cubicBezTo>
                    <a:pt x="961" y="213"/>
                    <a:pt x="927" y="0"/>
                    <a:pt x="782" y="0"/>
                  </a:cubicBezTo>
                  <a:lnTo>
                    <a:pt x="749" y="0"/>
                  </a:lnTo>
                  <a:cubicBezTo>
                    <a:pt x="536" y="34"/>
                    <a:pt x="290" y="68"/>
                    <a:pt x="77" y="213"/>
                  </a:cubicBezTo>
                  <a:cubicBezTo>
                    <a:pt x="1" y="247"/>
                    <a:pt x="35" y="357"/>
                    <a:pt x="111"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7741427" y="3463798"/>
              <a:ext cx="27750" cy="11869"/>
            </a:xfrm>
            <a:custGeom>
              <a:avLst/>
              <a:gdLst/>
              <a:ahLst/>
              <a:cxnLst/>
              <a:rect l="l" t="t" r="r" b="b"/>
              <a:pathLst>
                <a:path w="816" h="349" extrusionOk="0">
                  <a:moveTo>
                    <a:pt x="179" y="348"/>
                  </a:moveTo>
                  <a:cubicBezTo>
                    <a:pt x="255" y="348"/>
                    <a:pt x="323" y="348"/>
                    <a:pt x="391" y="314"/>
                  </a:cubicBezTo>
                  <a:cubicBezTo>
                    <a:pt x="501" y="280"/>
                    <a:pt x="603" y="246"/>
                    <a:pt x="680" y="212"/>
                  </a:cubicBezTo>
                  <a:cubicBezTo>
                    <a:pt x="816" y="178"/>
                    <a:pt x="816" y="0"/>
                    <a:pt x="680" y="0"/>
                  </a:cubicBezTo>
                  <a:lnTo>
                    <a:pt x="680" y="0"/>
                  </a:lnTo>
                  <a:cubicBezTo>
                    <a:pt x="535" y="0"/>
                    <a:pt x="467" y="0"/>
                    <a:pt x="357" y="34"/>
                  </a:cubicBezTo>
                  <a:cubicBezTo>
                    <a:pt x="255" y="68"/>
                    <a:pt x="111" y="34"/>
                    <a:pt x="43" y="136"/>
                  </a:cubicBezTo>
                  <a:cubicBezTo>
                    <a:pt x="0" y="212"/>
                    <a:pt x="0" y="280"/>
                    <a:pt x="77" y="3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7663414" y="3484305"/>
              <a:ext cx="25166" cy="7244"/>
            </a:xfrm>
            <a:custGeom>
              <a:avLst/>
              <a:gdLst/>
              <a:ahLst/>
              <a:cxnLst/>
              <a:rect l="l" t="t" r="r" b="b"/>
              <a:pathLst>
                <a:path w="740" h="213" extrusionOk="0">
                  <a:moveTo>
                    <a:pt x="213" y="213"/>
                  </a:moveTo>
                  <a:lnTo>
                    <a:pt x="315" y="213"/>
                  </a:lnTo>
                  <a:cubicBezTo>
                    <a:pt x="425" y="213"/>
                    <a:pt x="527" y="170"/>
                    <a:pt x="595" y="170"/>
                  </a:cubicBezTo>
                  <a:cubicBezTo>
                    <a:pt x="740" y="170"/>
                    <a:pt x="740" y="0"/>
                    <a:pt x="595" y="0"/>
                  </a:cubicBezTo>
                  <a:lnTo>
                    <a:pt x="315" y="0"/>
                  </a:lnTo>
                  <a:lnTo>
                    <a:pt x="247" y="0"/>
                  </a:lnTo>
                  <a:cubicBezTo>
                    <a:pt x="171" y="0"/>
                    <a:pt x="137" y="0"/>
                    <a:pt x="69" y="34"/>
                  </a:cubicBezTo>
                  <a:cubicBezTo>
                    <a:pt x="1" y="68"/>
                    <a:pt x="1" y="170"/>
                    <a:pt x="69" y="2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7666882" y="3453970"/>
              <a:ext cx="27784" cy="12175"/>
            </a:xfrm>
            <a:custGeom>
              <a:avLst/>
              <a:gdLst/>
              <a:ahLst/>
              <a:cxnLst/>
              <a:rect l="l" t="t" r="r" b="b"/>
              <a:pathLst>
                <a:path w="817" h="358" extrusionOk="0">
                  <a:moveTo>
                    <a:pt x="145" y="357"/>
                  </a:moveTo>
                  <a:cubicBezTo>
                    <a:pt x="323" y="357"/>
                    <a:pt x="536" y="255"/>
                    <a:pt x="706" y="213"/>
                  </a:cubicBezTo>
                  <a:cubicBezTo>
                    <a:pt x="816" y="213"/>
                    <a:pt x="816" y="0"/>
                    <a:pt x="672" y="0"/>
                  </a:cubicBezTo>
                  <a:lnTo>
                    <a:pt x="672" y="0"/>
                  </a:lnTo>
                  <a:cubicBezTo>
                    <a:pt x="459" y="0"/>
                    <a:pt x="179" y="43"/>
                    <a:pt x="35" y="213"/>
                  </a:cubicBezTo>
                  <a:cubicBezTo>
                    <a:pt x="1" y="255"/>
                    <a:pt x="1" y="357"/>
                    <a:pt x="69"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7766831" y="3510592"/>
              <a:ext cx="38462" cy="11018"/>
            </a:xfrm>
            <a:custGeom>
              <a:avLst/>
              <a:gdLst/>
              <a:ahLst/>
              <a:cxnLst/>
              <a:rect l="l" t="t" r="r" b="b"/>
              <a:pathLst>
                <a:path w="1131" h="324" extrusionOk="0">
                  <a:moveTo>
                    <a:pt x="213" y="323"/>
                  </a:moveTo>
                  <a:cubicBezTo>
                    <a:pt x="315" y="323"/>
                    <a:pt x="426" y="289"/>
                    <a:pt x="570" y="247"/>
                  </a:cubicBezTo>
                  <a:cubicBezTo>
                    <a:pt x="706" y="247"/>
                    <a:pt x="850" y="213"/>
                    <a:pt x="995" y="213"/>
                  </a:cubicBezTo>
                  <a:cubicBezTo>
                    <a:pt x="1131" y="213"/>
                    <a:pt x="1131" y="0"/>
                    <a:pt x="995" y="0"/>
                  </a:cubicBezTo>
                  <a:lnTo>
                    <a:pt x="672" y="0"/>
                  </a:lnTo>
                  <a:cubicBezTo>
                    <a:pt x="459" y="0"/>
                    <a:pt x="247" y="0"/>
                    <a:pt x="69" y="111"/>
                  </a:cubicBezTo>
                  <a:cubicBezTo>
                    <a:pt x="1" y="179"/>
                    <a:pt x="35" y="289"/>
                    <a:pt x="145"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7815087" y="3479373"/>
              <a:ext cx="22853" cy="8434"/>
            </a:xfrm>
            <a:custGeom>
              <a:avLst/>
              <a:gdLst/>
              <a:ahLst/>
              <a:cxnLst/>
              <a:rect l="l" t="t" r="r" b="b"/>
              <a:pathLst>
                <a:path w="672" h="248" extrusionOk="0">
                  <a:moveTo>
                    <a:pt x="170" y="247"/>
                  </a:moveTo>
                  <a:lnTo>
                    <a:pt x="315" y="247"/>
                  </a:lnTo>
                  <a:cubicBezTo>
                    <a:pt x="349" y="213"/>
                    <a:pt x="425" y="213"/>
                    <a:pt x="493" y="213"/>
                  </a:cubicBezTo>
                  <a:lnTo>
                    <a:pt x="527" y="213"/>
                  </a:lnTo>
                  <a:lnTo>
                    <a:pt x="527" y="213"/>
                  </a:lnTo>
                  <a:cubicBezTo>
                    <a:pt x="638" y="213"/>
                    <a:pt x="672" y="35"/>
                    <a:pt x="561" y="1"/>
                  </a:cubicBezTo>
                  <a:lnTo>
                    <a:pt x="315" y="1"/>
                  </a:lnTo>
                  <a:lnTo>
                    <a:pt x="315" y="1"/>
                  </a:lnTo>
                  <a:cubicBezTo>
                    <a:pt x="213" y="1"/>
                    <a:pt x="102" y="1"/>
                    <a:pt x="68" y="69"/>
                  </a:cubicBezTo>
                  <a:cubicBezTo>
                    <a:pt x="0" y="103"/>
                    <a:pt x="0" y="213"/>
                    <a:pt x="68" y="2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7877491" y="3464954"/>
              <a:ext cx="26594" cy="7244"/>
            </a:xfrm>
            <a:custGeom>
              <a:avLst/>
              <a:gdLst/>
              <a:ahLst/>
              <a:cxnLst/>
              <a:rect l="l" t="t" r="r" b="b"/>
              <a:pathLst>
                <a:path w="782" h="213" extrusionOk="0">
                  <a:moveTo>
                    <a:pt x="179" y="212"/>
                  </a:moveTo>
                  <a:lnTo>
                    <a:pt x="671" y="212"/>
                  </a:lnTo>
                  <a:lnTo>
                    <a:pt x="671" y="212"/>
                  </a:lnTo>
                  <a:cubicBezTo>
                    <a:pt x="782" y="212"/>
                    <a:pt x="782" y="34"/>
                    <a:pt x="671" y="0"/>
                  </a:cubicBezTo>
                  <a:lnTo>
                    <a:pt x="391" y="0"/>
                  </a:lnTo>
                  <a:cubicBezTo>
                    <a:pt x="289" y="0"/>
                    <a:pt x="179" y="0"/>
                    <a:pt x="77" y="34"/>
                  </a:cubicBezTo>
                  <a:cubicBezTo>
                    <a:pt x="0" y="68"/>
                    <a:pt x="0" y="212"/>
                    <a:pt x="111" y="2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7893100" y="3428838"/>
              <a:ext cx="26594" cy="7244"/>
            </a:xfrm>
            <a:custGeom>
              <a:avLst/>
              <a:gdLst/>
              <a:ahLst/>
              <a:cxnLst/>
              <a:rect l="l" t="t" r="r" b="b"/>
              <a:pathLst>
                <a:path w="782" h="213" extrusionOk="0">
                  <a:moveTo>
                    <a:pt x="178" y="213"/>
                  </a:moveTo>
                  <a:cubicBezTo>
                    <a:pt x="357" y="213"/>
                    <a:pt x="535" y="179"/>
                    <a:pt x="680" y="179"/>
                  </a:cubicBezTo>
                  <a:cubicBezTo>
                    <a:pt x="782" y="179"/>
                    <a:pt x="782" y="0"/>
                    <a:pt x="680" y="0"/>
                  </a:cubicBezTo>
                  <a:lnTo>
                    <a:pt x="680" y="0"/>
                  </a:lnTo>
                  <a:cubicBezTo>
                    <a:pt x="569" y="34"/>
                    <a:pt x="467" y="34"/>
                    <a:pt x="357" y="34"/>
                  </a:cubicBezTo>
                  <a:cubicBezTo>
                    <a:pt x="255" y="34"/>
                    <a:pt x="144" y="34"/>
                    <a:pt x="76" y="102"/>
                  </a:cubicBezTo>
                  <a:cubicBezTo>
                    <a:pt x="0" y="102"/>
                    <a:pt x="0" y="213"/>
                    <a:pt x="76" y="2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7877491" y="3396191"/>
              <a:ext cx="30063" cy="9862"/>
            </a:xfrm>
            <a:custGeom>
              <a:avLst/>
              <a:gdLst/>
              <a:ahLst/>
              <a:cxnLst/>
              <a:rect l="l" t="t" r="r" b="b"/>
              <a:pathLst>
                <a:path w="884" h="290" extrusionOk="0">
                  <a:moveTo>
                    <a:pt x="111" y="289"/>
                  </a:moveTo>
                  <a:lnTo>
                    <a:pt x="111" y="289"/>
                  </a:lnTo>
                  <a:lnTo>
                    <a:pt x="179" y="289"/>
                  </a:lnTo>
                  <a:lnTo>
                    <a:pt x="289" y="289"/>
                  </a:lnTo>
                  <a:lnTo>
                    <a:pt x="425" y="289"/>
                  </a:lnTo>
                  <a:cubicBezTo>
                    <a:pt x="535" y="255"/>
                    <a:pt x="637" y="255"/>
                    <a:pt x="748" y="213"/>
                  </a:cubicBezTo>
                  <a:cubicBezTo>
                    <a:pt x="884" y="213"/>
                    <a:pt x="850" y="0"/>
                    <a:pt x="714" y="0"/>
                  </a:cubicBezTo>
                  <a:lnTo>
                    <a:pt x="637" y="0"/>
                  </a:lnTo>
                  <a:cubicBezTo>
                    <a:pt x="535" y="0"/>
                    <a:pt x="459" y="0"/>
                    <a:pt x="357" y="43"/>
                  </a:cubicBezTo>
                  <a:cubicBezTo>
                    <a:pt x="247" y="43"/>
                    <a:pt x="179" y="111"/>
                    <a:pt x="77" y="145"/>
                  </a:cubicBezTo>
                  <a:cubicBezTo>
                    <a:pt x="0" y="179"/>
                    <a:pt x="34" y="289"/>
                    <a:pt x="111" y="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7943636" y="3484305"/>
              <a:ext cx="23159" cy="8400"/>
            </a:xfrm>
            <a:custGeom>
              <a:avLst/>
              <a:gdLst/>
              <a:ahLst/>
              <a:cxnLst/>
              <a:rect l="l" t="t" r="r" b="b"/>
              <a:pathLst>
                <a:path w="681" h="247" extrusionOk="0">
                  <a:moveTo>
                    <a:pt x="179" y="247"/>
                  </a:moveTo>
                  <a:cubicBezTo>
                    <a:pt x="213" y="247"/>
                    <a:pt x="255" y="213"/>
                    <a:pt x="289" y="213"/>
                  </a:cubicBezTo>
                  <a:lnTo>
                    <a:pt x="570" y="213"/>
                  </a:lnTo>
                  <a:cubicBezTo>
                    <a:pt x="680" y="170"/>
                    <a:pt x="680" y="34"/>
                    <a:pt x="570" y="34"/>
                  </a:cubicBezTo>
                  <a:lnTo>
                    <a:pt x="289" y="34"/>
                  </a:lnTo>
                  <a:cubicBezTo>
                    <a:pt x="255" y="0"/>
                    <a:pt x="213" y="0"/>
                    <a:pt x="179" y="0"/>
                  </a:cubicBezTo>
                  <a:cubicBezTo>
                    <a:pt x="145" y="0"/>
                    <a:pt x="111" y="0"/>
                    <a:pt x="77" y="34"/>
                  </a:cubicBezTo>
                  <a:cubicBezTo>
                    <a:pt x="1" y="68"/>
                    <a:pt x="1" y="170"/>
                    <a:pt x="77" y="213"/>
                  </a:cubicBezTo>
                  <a:cubicBezTo>
                    <a:pt x="111" y="213"/>
                    <a:pt x="145" y="247"/>
                    <a:pt x="179" y="2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7931801" y="3529943"/>
              <a:ext cx="26322" cy="8400"/>
            </a:xfrm>
            <a:custGeom>
              <a:avLst/>
              <a:gdLst/>
              <a:ahLst/>
              <a:cxnLst/>
              <a:rect l="l" t="t" r="r" b="b"/>
              <a:pathLst>
                <a:path w="774" h="247" extrusionOk="0">
                  <a:moveTo>
                    <a:pt x="213" y="247"/>
                  </a:moveTo>
                  <a:lnTo>
                    <a:pt x="391" y="247"/>
                  </a:lnTo>
                  <a:cubicBezTo>
                    <a:pt x="459" y="213"/>
                    <a:pt x="561" y="213"/>
                    <a:pt x="671" y="179"/>
                  </a:cubicBezTo>
                  <a:cubicBezTo>
                    <a:pt x="773" y="179"/>
                    <a:pt x="739" y="0"/>
                    <a:pt x="637" y="0"/>
                  </a:cubicBezTo>
                  <a:lnTo>
                    <a:pt x="391" y="0"/>
                  </a:lnTo>
                  <a:lnTo>
                    <a:pt x="315" y="0"/>
                  </a:lnTo>
                  <a:cubicBezTo>
                    <a:pt x="247" y="0"/>
                    <a:pt x="136" y="0"/>
                    <a:pt x="68" y="68"/>
                  </a:cubicBezTo>
                  <a:cubicBezTo>
                    <a:pt x="0" y="102"/>
                    <a:pt x="34" y="213"/>
                    <a:pt x="102" y="2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7869091" y="3505967"/>
              <a:ext cx="21731" cy="7244"/>
            </a:xfrm>
            <a:custGeom>
              <a:avLst/>
              <a:gdLst/>
              <a:ahLst/>
              <a:cxnLst/>
              <a:rect l="l" t="t" r="r" b="b"/>
              <a:pathLst>
                <a:path w="639" h="213" extrusionOk="0">
                  <a:moveTo>
                    <a:pt x="247" y="213"/>
                  </a:moveTo>
                  <a:cubicBezTo>
                    <a:pt x="358" y="213"/>
                    <a:pt x="460" y="170"/>
                    <a:pt x="536" y="170"/>
                  </a:cubicBezTo>
                  <a:cubicBezTo>
                    <a:pt x="638" y="170"/>
                    <a:pt x="638" y="34"/>
                    <a:pt x="536" y="34"/>
                  </a:cubicBezTo>
                  <a:cubicBezTo>
                    <a:pt x="460" y="0"/>
                    <a:pt x="358" y="0"/>
                    <a:pt x="247" y="0"/>
                  </a:cubicBezTo>
                  <a:cubicBezTo>
                    <a:pt x="179" y="0"/>
                    <a:pt x="111" y="0"/>
                    <a:pt x="35" y="34"/>
                  </a:cubicBezTo>
                  <a:cubicBezTo>
                    <a:pt x="1" y="68"/>
                    <a:pt x="1" y="136"/>
                    <a:pt x="35" y="170"/>
                  </a:cubicBezTo>
                  <a:cubicBezTo>
                    <a:pt x="111" y="170"/>
                    <a:pt x="179" y="213"/>
                    <a:pt x="247" y="2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7893100" y="3559971"/>
              <a:ext cx="34960" cy="9590"/>
            </a:xfrm>
            <a:custGeom>
              <a:avLst/>
              <a:gdLst/>
              <a:ahLst/>
              <a:cxnLst/>
              <a:rect l="l" t="t" r="r" b="b"/>
              <a:pathLst>
                <a:path w="1028" h="282" extrusionOk="0">
                  <a:moveTo>
                    <a:pt x="425" y="281"/>
                  </a:moveTo>
                  <a:cubicBezTo>
                    <a:pt x="603" y="281"/>
                    <a:pt x="782" y="247"/>
                    <a:pt x="926" y="213"/>
                  </a:cubicBezTo>
                  <a:cubicBezTo>
                    <a:pt x="1028" y="179"/>
                    <a:pt x="1028" y="1"/>
                    <a:pt x="926" y="1"/>
                  </a:cubicBezTo>
                  <a:lnTo>
                    <a:pt x="782" y="1"/>
                  </a:lnTo>
                  <a:lnTo>
                    <a:pt x="425" y="1"/>
                  </a:lnTo>
                  <a:cubicBezTo>
                    <a:pt x="289" y="1"/>
                    <a:pt x="178" y="1"/>
                    <a:pt x="42" y="69"/>
                  </a:cubicBezTo>
                  <a:cubicBezTo>
                    <a:pt x="0" y="111"/>
                    <a:pt x="0" y="179"/>
                    <a:pt x="42" y="213"/>
                  </a:cubicBezTo>
                  <a:cubicBezTo>
                    <a:pt x="144" y="247"/>
                    <a:pt x="289" y="281"/>
                    <a:pt x="425" y="2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7908982" y="3598400"/>
              <a:ext cx="25166" cy="9862"/>
            </a:xfrm>
            <a:custGeom>
              <a:avLst/>
              <a:gdLst/>
              <a:ahLst/>
              <a:cxnLst/>
              <a:rect l="l" t="t" r="r" b="b"/>
              <a:pathLst>
                <a:path w="740" h="290" extrusionOk="0">
                  <a:moveTo>
                    <a:pt x="247" y="289"/>
                  </a:moveTo>
                  <a:lnTo>
                    <a:pt x="349" y="289"/>
                  </a:lnTo>
                  <a:cubicBezTo>
                    <a:pt x="425" y="256"/>
                    <a:pt x="527" y="256"/>
                    <a:pt x="637" y="256"/>
                  </a:cubicBezTo>
                  <a:cubicBezTo>
                    <a:pt x="739" y="213"/>
                    <a:pt x="739" y="77"/>
                    <a:pt x="637" y="77"/>
                  </a:cubicBezTo>
                  <a:cubicBezTo>
                    <a:pt x="527" y="43"/>
                    <a:pt x="425" y="43"/>
                    <a:pt x="349" y="43"/>
                  </a:cubicBezTo>
                  <a:cubicBezTo>
                    <a:pt x="315" y="43"/>
                    <a:pt x="247" y="1"/>
                    <a:pt x="213" y="1"/>
                  </a:cubicBezTo>
                  <a:lnTo>
                    <a:pt x="213" y="1"/>
                  </a:lnTo>
                  <a:cubicBezTo>
                    <a:pt x="136" y="43"/>
                    <a:pt x="102" y="77"/>
                    <a:pt x="68" y="77"/>
                  </a:cubicBezTo>
                  <a:cubicBezTo>
                    <a:pt x="0" y="111"/>
                    <a:pt x="0" y="179"/>
                    <a:pt x="68" y="213"/>
                  </a:cubicBezTo>
                  <a:cubicBezTo>
                    <a:pt x="102" y="256"/>
                    <a:pt x="136" y="289"/>
                    <a:pt x="213" y="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7829540" y="3556502"/>
              <a:ext cx="27478" cy="8434"/>
            </a:xfrm>
            <a:custGeom>
              <a:avLst/>
              <a:gdLst/>
              <a:ahLst/>
              <a:cxnLst/>
              <a:rect l="l" t="t" r="r" b="b"/>
              <a:pathLst>
                <a:path w="808" h="248" extrusionOk="0">
                  <a:moveTo>
                    <a:pt x="671" y="247"/>
                  </a:moveTo>
                  <a:cubicBezTo>
                    <a:pt x="773" y="247"/>
                    <a:pt x="807" y="69"/>
                    <a:pt x="671" y="35"/>
                  </a:cubicBezTo>
                  <a:cubicBezTo>
                    <a:pt x="561" y="35"/>
                    <a:pt x="459" y="1"/>
                    <a:pt x="314" y="1"/>
                  </a:cubicBezTo>
                  <a:cubicBezTo>
                    <a:pt x="247" y="1"/>
                    <a:pt x="136" y="1"/>
                    <a:pt x="68" y="69"/>
                  </a:cubicBezTo>
                  <a:cubicBezTo>
                    <a:pt x="34" y="69"/>
                    <a:pt x="0" y="171"/>
                    <a:pt x="68" y="171"/>
                  </a:cubicBezTo>
                  <a:cubicBezTo>
                    <a:pt x="170" y="247"/>
                    <a:pt x="280" y="247"/>
                    <a:pt x="382" y="247"/>
                  </a:cubicBezTo>
                  <a:lnTo>
                    <a:pt x="561" y="247"/>
                  </a:lnTo>
                  <a:lnTo>
                    <a:pt x="671" y="2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7802947" y="3597243"/>
              <a:ext cx="28940" cy="9862"/>
            </a:xfrm>
            <a:custGeom>
              <a:avLst/>
              <a:gdLst/>
              <a:ahLst/>
              <a:cxnLst/>
              <a:rect l="l" t="t" r="r" b="b"/>
              <a:pathLst>
                <a:path w="851" h="290" extrusionOk="0">
                  <a:moveTo>
                    <a:pt x="706" y="290"/>
                  </a:moveTo>
                  <a:lnTo>
                    <a:pt x="740" y="290"/>
                  </a:lnTo>
                  <a:cubicBezTo>
                    <a:pt x="816" y="290"/>
                    <a:pt x="850" y="179"/>
                    <a:pt x="782" y="111"/>
                  </a:cubicBezTo>
                  <a:cubicBezTo>
                    <a:pt x="706" y="35"/>
                    <a:pt x="570" y="1"/>
                    <a:pt x="391" y="1"/>
                  </a:cubicBezTo>
                  <a:cubicBezTo>
                    <a:pt x="281" y="1"/>
                    <a:pt x="145" y="35"/>
                    <a:pt x="69" y="111"/>
                  </a:cubicBezTo>
                  <a:cubicBezTo>
                    <a:pt x="1" y="145"/>
                    <a:pt x="35" y="213"/>
                    <a:pt x="103" y="213"/>
                  </a:cubicBezTo>
                  <a:cubicBezTo>
                    <a:pt x="213" y="247"/>
                    <a:pt x="315" y="247"/>
                    <a:pt x="391" y="247"/>
                  </a:cubicBezTo>
                  <a:cubicBezTo>
                    <a:pt x="493" y="247"/>
                    <a:pt x="604" y="290"/>
                    <a:pt x="70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7836750" y="3638256"/>
              <a:ext cx="39619" cy="9590"/>
            </a:xfrm>
            <a:custGeom>
              <a:avLst/>
              <a:gdLst/>
              <a:ahLst/>
              <a:cxnLst/>
              <a:rect l="l" t="t" r="r" b="b"/>
              <a:pathLst>
                <a:path w="1165" h="282" extrusionOk="0">
                  <a:moveTo>
                    <a:pt x="315" y="281"/>
                  </a:moveTo>
                  <a:cubicBezTo>
                    <a:pt x="383" y="281"/>
                    <a:pt x="493" y="247"/>
                    <a:pt x="561" y="247"/>
                  </a:cubicBezTo>
                  <a:lnTo>
                    <a:pt x="850" y="247"/>
                  </a:lnTo>
                  <a:cubicBezTo>
                    <a:pt x="884" y="247"/>
                    <a:pt x="952" y="247"/>
                    <a:pt x="1020" y="281"/>
                  </a:cubicBezTo>
                  <a:lnTo>
                    <a:pt x="1020" y="281"/>
                  </a:lnTo>
                  <a:cubicBezTo>
                    <a:pt x="1130" y="281"/>
                    <a:pt x="1164" y="103"/>
                    <a:pt x="1062" y="103"/>
                  </a:cubicBezTo>
                  <a:cubicBezTo>
                    <a:pt x="850" y="69"/>
                    <a:pt x="638" y="1"/>
                    <a:pt x="383" y="1"/>
                  </a:cubicBezTo>
                  <a:cubicBezTo>
                    <a:pt x="281" y="1"/>
                    <a:pt x="213" y="35"/>
                    <a:pt x="102" y="35"/>
                  </a:cubicBezTo>
                  <a:cubicBezTo>
                    <a:pt x="35" y="103"/>
                    <a:pt x="1" y="213"/>
                    <a:pt x="102" y="247"/>
                  </a:cubicBezTo>
                  <a:cubicBezTo>
                    <a:pt x="170" y="247"/>
                    <a:pt x="247" y="281"/>
                    <a:pt x="315" y="2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7772918" y="3647813"/>
              <a:ext cx="30063" cy="11018"/>
            </a:xfrm>
            <a:custGeom>
              <a:avLst/>
              <a:gdLst/>
              <a:ahLst/>
              <a:cxnLst/>
              <a:rect l="l" t="t" r="r" b="b"/>
              <a:pathLst>
                <a:path w="884" h="324" extrusionOk="0">
                  <a:moveTo>
                    <a:pt x="739" y="323"/>
                  </a:moveTo>
                  <a:cubicBezTo>
                    <a:pt x="850" y="323"/>
                    <a:pt x="884" y="179"/>
                    <a:pt x="773" y="145"/>
                  </a:cubicBezTo>
                  <a:cubicBezTo>
                    <a:pt x="671" y="111"/>
                    <a:pt x="527" y="111"/>
                    <a:pt x="425" y="77"/>
                  </a:cubicBezTo>
                  <a:cubicBezTo>
                    <a:pt x="314" y="34"/>
                    <a:pt x="247" y="0"/>
                    <a:pt x="136" y="0"/>
                  </a:cubicBezTo>
                  <a:lnTo>
                    <a:pt x="68" y="0"/>
                  </a:lnTo>
                  <a:cubicBezTo>
                    <a:pt x="0" y="34"/>
                    <a:pt x="0" y="145"/>
                    <a:pt x="68" y="213"/>
                  </a:cubicBezTo>
                  <a:cubicBezTo>
                    <a:pt x="136" y="289"/>
                    <a:pt x="280" y="289"/>
                    <a:pt x="391" y="289"/>
                  </a:cubicBezTo>
                  <a:cubicBezTo>
                    <a:pt x="527" y="323"/>
                    <a:pt x="637" y="323"/>
                    <a:pt x="739"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7734183" y="3604487"/>
              <a:ext cx="34994" cy="12141"/>
            </a:xfrm>
            <a:custGeom>
              <a:avLst/>
              <a:gdLst/>
              <a:ahLst/>
              <a:cxnLst/>
              <a:rect l="l" t="t" r="r" b="b"/>
              <a:pathLst>
                <a:path w="1029" h="357" extrusionOk="0">
                  <a:moveTo>
                    <a:pt x="927" y="357"/>
                  </a:moveTo>
                  <a:cubicBezTo>
                    <a:pt x="1029" y="357"/>
                    <a:pt x="1029" y="178"/>
                    <a:pt x="927" y="144"/>
                  </a:cubicBezTo>
                  <a:cubicBezTo>
                    <a:pt x="748" y="77"/>
                    <a:pt x="570" y="0"/>
                    <a:pt x="358" y="0"/>
                  </a:cubicBezTo>
                  <a:cubicBezTo>
                    <a:pt x="290" y="0"/>
                    <a:pt x="179" y="34"/>
                    <a:pt x="111" y="77"/>
                  </a:cubicBezTo>
                  <a:cubicBezTo>
                    <a:pt x="43" y="77"/>
                    <a:pt x="1" y="178"/>
                    <a:pt x="77" y="212"/>
                  </a:cubicBezTo>
                  <a:cubicBezTo>
                    <a:pt x="324" y="323"/>
                    <a:pt x="638" y="323"/>
                    <a:pt x="893"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7666882" y="3586565"/>
              <a:ext cx="36150" cy="11869"/>
            </a:xfrm>
            <a:custGeom>
              <a:avLst/>
              <a:gdLst/>
              <a:ahLst/>
              <a:cxnLst/>
              <a:rect l="l" t="t" r="r" b="b"/>
              <a:pathLst>
                <a:path w="1063" h="349" extrusionOk="0">
                  <a:moveTo>
                    <a:pt x="604" y="349"/>
                  </a:moveTo>
                  <a:lnTo>
                    <a:pt x="960" y="349"/>
                  </a:lnTo>
                  <a:cubicBezTo>
                    <a:pt x="1028" y="315"/>
                    <a:pt x="1062" y="213"/>
                    <a:pt x="960" y="179"/>
                  </a:cubicBezTo>
                  <a:cubicBezTo>
                    <a:pt x="782" y="102"/>
                    <a:pt x="536" y="0"/>
                    <a:pt x="281" y="0"/>
                  </a:cubicBezTo>
                  <a:cubicBezTo>
                    <a:pt x="213" y="0"/>
                    <a:pt x="145" y="34"/>
                    <a:pt x="69" y="34"/>
                  </a:cubicBezTo>
                  <a:cubicBezTo>
                    <a:pt x="1" y="68"/>
                    <a:pt x="1" y="179"/>
                    <a:pt x="69" y="247"/>
                  </a:cubicBezTo>
                  <a:cubicBezTo>
                    <a:pt x="213" y="315"/>
                    <a:pt x="391" y="349"/>
                    <a:pt x="604" y="3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7692320" y="3633359"/>
              <a:ext cx="38428" cy="9862"/>
            </a:xfrm>
            <a:custGeom>
              <a:avLst/>
              <a:gdLst/>
              <a:ahLst/>
              <a:cxnLst/>
              <a:rect l="l" t="t" r="r" b="b"/>
              <a:pathLst>
                <a:path w="1130" h="290" extrusionOk="0">
                  <a:moveTo>
                    <a:pt x="527" y="289"/>
                  </a:moveTo>
                  <a:cubicBezTo>
                    <a:pt x="705" y="289"/>
                    <a:pt x="884" y="289"/>
                    <a:pt x="1019" y="247"/>
                  </a:cubicBezTo>
                  <a:cubicBezTo>
                    <a:pt x="1130" y="213"/>
                    <a:pt x="1130" y="35"/>
                    <a:pt x="1019" y="1"/>
                  </a:cubicBezTo>
                  <a:lnTo>
                    <a:pt x="561" y="1"/>
                  </a:lnTo>
                  <a:lnTo>
                    <a:pt x="459" y="1"/>
                  </a:lnTo>
                  <a:cubicBezTo>
                    <a:pt x="314" y="1"/>
                    <a:pt x="212" y="1"/>
                    <a:pt x="102" y="35"/>
                  </a:cubicBezTo>
                  <a:cubicBezTo>
                    <a:pt x="0" y="77"/>
                    <a:pt x="34" y="179"/>
                    <a:pt x="102" y="213"/>
                  </a:cubicBezTo>
                  <a:cubicBezTo>
                    <a:pt x="212" y="289"/>
                    <a:pt x="382" y="289"/>
                    <a:pt x="527" y="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7625869" y="3610540"/>
              <a:ext cx="39891" cy="12175"/>
            </a:xfrm>
            <a:custGeom>
              <a:avLst/>
              <a:gdLst/>
              <a:ahLst/>
              <a:cxnLst/>
              <a:rect l="l" t="t" r="r" b="b"/>
              <a:pathLst>
                <a:path w="1173" h="358" extrusionOk="0">
                  <a:moveTo>
                    <a:pt x="816" y="357"/>
                  </a:moveTo>
                  <a:lnTo>
                    <a:pt x="994" y="357"/>
                  </a:lnTo>
                  <a:cubicBezTo>
                    <a:pt x="1139" y="357"/>
                    <a:pt x="1173" y="179"/>
                    <a:pt x="1028" y="145"/>
                  </a:cubicBezTo>
                  <a:cubicBezTo>
                    <a:pt x="850" y="111"/>
                    <a:pt x="680" y="111"/>
                    <a:pt x="501" y="68"/>
                  </a:cubicBezTo>
                  <a:cubicBezTo>
                    <a:pt x="391" y="34"/>
                    <a:pt x="323" y="0"/>
                    <a:pt x="213" y="0"/>
                  </a:cubicBezTo>
                  <a:cubicBezTo>
                    <a:pt x="145" y="0"/>
                    <a:pt x="111" y="0"/>
                    <a:pt x="77" y="34"/>
                  </a:cubicBezTo>
                  <a:cubicBezTo>
                    <a:pt x="0" y="34"/>
                    <a:pt x="0" y="111"/>
                    <a:pt x="43" y="145"/>
                  </a:cubicBezTo>
                  <a:cubicBezTo>
                    <a:pt x="213" y="323"/>
                    <a:pt x="569" y="357"/>
                    <a:pt x="816"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7609104" y="3574424"/>
              <a:ext cx="26628" cy="11018"/>
            </a:xfrm>
            <a:custGeom>
              <a:avLst/>
              <a:gdLst/>
              <a:ahLst/>
              <a:cxnLst/>
              <a:rect l="l" t="t" r="r" b="b"/>
              <a:pathLst>
                <a:path w="783" h="324" extrusionOk="0">
                  <a:moveTo>
                    <a:pt x="391" y="323"/>
                  </a:moveTo>
                  <a:cubicBezTo>
                    <a:pt x="459" y="323"/>
                    <a:pt x="570" y="323"/>
                    <a:pt x="638" y="281"/>
                  </a:cubicBezTo>
                  <a:cubicBezTo>
                    <a:pt x="782" y="247"/>
                    <a:pt x="748" y="69"/>
                    <a:pt x="604" y="69"/>
                  </a:cubicBezTo>
                  <a:cubicBezTo>
                    <a:pt x="536" y="69"/>
                    <a:pt x="459" y="35"/>
                    <a:pt x="357" y="35"/>
                  </a:cubicBezTo>
                  <a:cubicBezTo>
                    <a:pt x="323" y="1"/>
                    <a:pt x="323" y="1"/>
                    <a:pt x="281" y="1"/>
                  </a:cubicBezTo>
                  <a:cubicBezTo>
                    <a:pt x="213" y="1"/>
                    <a:pt x="179" y="35"/>
                    <a:pt x="111" y="35"/>
                  </a:cubicBezTo>
                  <a:cubicBezTo>
                    <a:pt x="35" y="35"/>
                    <a:pt x="1" y="145"/>
                    <a:pt x="69" y="213"/>
                  </a:cubicBezTo>
                  <a:cubicBezTo>
                    <a:pt x="145" y="247"/>
                    <a:pt x="247" y="323"/>
                    <a:pt x="357" y="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7202340" y="3358919"/>
              <a:ext cx="380238" cy="305965"/>
            </a:xfrm>
            <a:custGeom>
              <a:avLst/>
              <a:gdLst/>
              <a:ahLst/>
              <a:cxnLst/>
              <a:rect l="l" t="t" r="r" b="b"/>
              <a:pathLst>
                <a:path w="11181" h="8997" extrusionOk="0">
                  <a:moveTo>
                    <a:pt x="6933" y="8996"/>
                  </a:moveTo>
                  <a:cubicBezTo>
                    <a:pt x="7077" y="8996"/>
                    <a:pt x="7221" y="8996"/>
                    <a:pt x="7357" y="8954"/>
                  </a:cubicBezTo>
                  <a:cubicBezTo>
                    <a:pt x="8249" y="8852"/>
                    <a:pt x="9099" y="8359"/>
                    <a:pt x="9447" y="7578"/>
                  </a:cubicBezTo>
                  <a:cubicBezTo>
                    <a:pt x="9838" y="6762"/>
                    <a:pt x="9625" y="5734"/>
                    <a:pt x="10050" y="4919"/>
                  </a:cubicBezTo>
                  <a:cubicBezTo>
                    <a:pt x="10263" y="4494"/>
                    <a:pt x="10653" y="4146"/>
                    <a:pt x="10866" y="3687"/>
                  </a:cubicBezTo>
                  <a:cubicBezTo>
                    <a:pt x="11180" y="2940"/>
                    <a:pt x="10900" y="2056"/>
                    <a:pt x="10373" y="1453"/>
                  </a:cubicBezTo>
                  <a:cubicBezTo>
                    <a:pt x="9838" y="850"/>
                    <a:pt x="9056" y="502"/>
                    <a:pt x="8283" y="289"/>
                  </a:cubicBezTo>
                  <a:cubicBezTo>
                    <a:pt x="7680" y="111"/>
                    <a:pt x="7077" y="0"/>
                    <a:pt x="6474" y="0"/>
                  </a:cubicBezTo>
                  <a:cubicBezTo>
                    <a:pt x="5837" y="0"/>
                    <a:pt x="5200" y="145"/>
                    <a:pt x="4639" y="425"/>
                  </a:cubicBezTo>
                  <a:cubicBezTo>
                    <a:pt x="3611" y="994"/>
                    <a:pt x="2940" y="2022"/>
                    <a:pt x="1912" y="2549"/>
                  </a:cubicBezTo>
                  <a:cubicBezTo>
                    <a:pt x="1623" y="2693"/>
                    <a:pt x="1309" y="2795"/>
                    <a:pt x="1029" y="2974"/>
                  </a:cubicBezTo>
                  <a:cubicBezTo>
                    <a:pt x="281" y="3475"/>
                    <a:pt x="1" y="4537"/>
                    <a:pt x="281" y="5386"/>
                  </a:cubicBezTo>
                  <a:cubicBezTo>
                    <a:pt x="561" y="6270"/>
                    <a:pt x="1377" y="6941"/>
                    <a:pt x="2192" y="7298"/>
                  </a:cubicBezTo>
                  <a:cubicBezTo>
                    <a:pt x="3076" y="7680"/>
                    <a:pt x="3959" y="8147"/>
                    <a:pt x="4851" y="8495"/>
                  </a:cubicBezTo>
                  <a:cubicBezTo>
                    <a:pt x="5488" y="8784"/>
                    <a:pt x="6228" y="8996"/>
                    <a:pt x="6933" y="89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7362379" y="3505967"/>
              <a:ext cx="107226" cy="86685"/>
            </a:xfrm>
            <a:custGeom>
              <a:avLst/>
              <a:gdLst/>
              <a:ahLst/>
              <a:cxnLst/>
              <a:rect l="l" t="t" r="r" b="b"/>
              <a:pathLst>
                <a:path w="3153" h="2549" extrusionOk="0">
                  <a:moveTo>
                    <a:pt x="995" y="2549"/>
                  </a:moveTo>
                  <a:cubicBezTo>
                    <a:pt x="1912" y="2549"/>
                    <a:pt x="3153" y="2158"/>
                    <a:pt x="3153" y="0"/>
                  </a:cubicBezTo>
                  <a:cubicBezTo>
                    <a:pt x="3153" y="0"/>
                    <a:pt x="1946" y="349"/>
                    <a:pt x="1556" y="1376"/>
                  </a:cubicBezTo>
                  <a:cubicBezTo>
                    <a:pt x="1556" y="1376"/>
                    <a:pt x="1420" y="1343"/>
                    <a:pt x="1165" y="1343"/>
                  </a:cubicBezTo>
                  <a:cubicBezTo>
                    <a:pt x="782" y="1343"/>
                    <a:pt x="145" y="1487"/>
                    <a:pt x="1" y="2404"/>
                  </a:cubicBezTo>
                  <a:cubicBezTo>
                    <a:pt x="1" y="2404"/>
                    <a:pt x="426" y="2549"/>
                    <a:pt x="995" y="25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7305757" y="3450501"/>
              <a:ext cx="156639" cy="115591"/>
            </a:xfrm>
            <a:custGeom>
              <a:avLst/>
              <a:gdLst/>
              <a:ahLst/>
              <a:cxnLst/>
              <a:rect l="l" t="t" r="r" b="b"/>
              <a:pathLst>
                <a:path w="4606" h="3399" extrusionOk="0">
                  <a:moveTo>
                    <a:pt x="1241" y="3398"/>
                  </a:moveTo>
                  <a:cubicBezTo>
                    <a:pt x="2481" y="1665"/>
                    <a:pt x="1878" y="850"/>
                    <a:pt x="1878" y="850"/>
                  </a:cubicBezTo>
                  <a:cubicBezTo>
                    <a:pt x="2269" y="1164"/>
                    <a:pt x="2762" y="1275"/>
                    <a:pt x="3255" y="1275"/>
                  </a:cubicBezTo>
                  <a:cubicBezTo>
                    <a:pt x="3968" y="1275"/>
                    <a:pt x="4605" y="1062"/>
                    <a:pt x="4605" y="1062"/>
                  </a:cubicBezTo>
                  <a:cubicBezTo>
                    <a:pt x="4605" y="1062"/>
                    <a:pt x="3543" y="0"/>
                    <a:pt x="2371" y="0"/>
                  </a:cubicBezTo>
                  <a:cubicBezTo>
                    <a:pt x="2091" y="0"/>
                    <a:pt x="1768" y="68"/>
                    <a:pt x="1454" y="247"/>
                  </a:cubicBezTo>
                  <a:cubicBezTo>
                    <a:pt x="1" y="1096"/>
                    <a:pt x="1241" y="3398"/>
                    <a:pt x="1241" y="339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2490873" y="1575021"/>
              <a:ext cx="193877" cy="125420"/>
            </a:xfrm>
            <a:custGeom>
              <a:avLst/>
              <a:gdLst/>
              <a:ahLst/>
              <a:cxnLst/>
              <a:rect l="l" t="t" r="r" b="b"/>
              <a:pathLst>
                <a:path w="5701" h="3688" extrusionOk="0">
                  <a:moveTo>
                    <a:pt x="43" y="3611"/>
                  </a:moveTo>
                  <a:cubicBezTo>
                    <a:pt x="0" y="3645"/>
                    <a:pt x="43" y="3688"/>
                    <a:pt x="77" y="3645"/>
                  </a:cubicBezTo>
                  <a:cubicBezTo>
                    <a:pt x="1810" y="2269"/>
                    <a:pt x="3687" y="1097"/>
                    <a:pt x="5666" y="77"/>
                  </a:cubicBezTo>
                  <a:lnTo>
                    <a:pt x="5700" y="77"/>
                  </a:lnTo>
                  <a:cubicBezTo>
                    <a:pt x="5700" y="35"/>
                    <a:pt x="5700" y="1"/>
                    <a:pt x="5632" y="1"/>
                  </a:cubicBezTo>
                  <a:cubicBezTo>
                    <a:pt x="3577" y="884"/>
                    <a:pt x="1699" y="2124"/>
                    <a:pt x="43" y="36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2461967" y="1483745"/>
              <a:ext cx="214383" cy="55194"/>
            </a:xfrm>
            <a:custGeom>
              <a:avLst/>
              <a:gdLst/>
              <a:ahLst/>
              <a:cxnLst/>
              <a:rect l="l" t="t" r="r" b="b"/>
              <a:pathLst>
                <a:path w="6304" h="1623" extrusionOk="0">
                  <a:moveTo>
                    <a:pt x="1" y="0"/>
                  </a:moveTo>
                  <a:lnTo>
                    <a:pt x="1" y="34"/>
                  </a:lnTo>
                  <a:cubicBezTo>
                    <a:pt x="1878" y="1096"/>
                    <a:pt x="4078" y="1623"/>
                    <a:pt x="6236" y="1555"/>
                  </a:cubicBezTo>
                  <a:lnTo>
                    <a:pt x="6270" y="1521"/>
                  </a:lnTo>
                  <a:cubicBezTo>
                    <a:pt x="6304" y="1487"/>
                    <a:pt x="6270" y="1445"/>
                    <a:pt x="6236" y="1445"/>
                  </a:cubicBezTo>
                  <a:cubicBezTo>
                    <a:pt x="4112" y="1275"/>
                    <a:pt x="1955" y="1096"/>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2688457" y="1601615"/>
              <a:ext cx="28940" cy="220165"/>
            </a:xfrm>
            <a:custGeom>
              <a:avLst/>
              <a:gdLst/>
              <a:ahLst/>
              <a:cxnLst/>
              <a:rect l="l" t="t" r="r" b="b"/>
              <a:pathLst>
                <a:path w="851" h="6474" extrusionOk="0">
                  <a:moveTo>
                    <a:pt x="740" y="34"/>
                  </a:moveTo>
                  <a:cubicBezTo>
                    <a:pt x="740" y="34"/>
                    <a:pt x="706" y="34"/>
                    <a:pt x="706" y="68"/>
                  </a:cubicBezTo>
                  <a:cubicBezTo>
                    <a:pt x="35" y="2056"/>
                    <a:pt x="1" y="4392"/>
                    <a:pt x="527" y="6439"/>
                  </a:cubicBezTo>
                  <a:cubicBezTo>
                    <a:pt x="527" y="6473"/>
                    <a:pt x="527" y="6473"/>
                    <a:pt x="561" y="6439"/>
                  </a:cubicBezTo>
                  <a:lnTo>
                    <a:pt x="561" y="6439"/>
                  </a:lnTo>
                  <a:cubicBezTo>
                    <a:pt x="137" y="4282"/>
                    <a:pt x="281" y="2226"/>
                    <a:pt x="816" y="102"/>
                  </a:cubicBezTo>
                  <a:cubicBezTo>
                    <a:pt x="850" y="34"/>
                    <a:pt x="774" y="0"/>
                    <a:pt x="740"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2477848" y="1688266"/>
              <a:ext cx="22887" cy="26628"/>
            </a:xfrm>
            <a:custGeom>
              <a:avLst/>
              <a:gdLst/>
              <a:ahLst/>
              <a:cxnLst/>
              <a:rect l="l" t="t" r="r" b="b"/>
              <a:pathLst>
                <a:path w="673" h="783" extrusionOk="0">
                  <a:moveTo>
                    <a:pt x="69" y="213"/>
                  </a:moveTo>
                  <a:cubicBezTo>
                    <a:pt x="35" y="281"/>
                    <a:pt x="1" y="392"/>
                    <a:pt x="35" y="493"/>
                  </a:cubicBezTo>
                  <a:cubicBezTo>
                    <a:pt x="137" y="782"/>
                    <a:pt x="460" y="740"/>
                    <a:pt x="596" y="570"/>
                  </a:cubicBezTo>
                  <a:cubicBezTo>
                    <a:pt x="672" y="493"/>
                    <a:pt x="672" y="392"/>
                    <a:pt x="638" y="281"/>
                  </a:cubicBezTo>
                  <a:cubicBezTo>
                    <a:pt x="528" y="1"/>
                    <a:pt x="213" y="35"/>
                    <a:pt x="69" y="2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2694544" y="1808755"/>
              <a:ext cx="24009" cy="26322"/>
            </a:xfrm>
            <a:custGeom>
              <a:avLst/>
              <a:gdLst/>
              <a:ahLst/>
              <a:cxnLst/>
              <a:rect l="l" t="t" r="r" b="b"/>
              <a:pathLst>
                <a:path w="706" h="774" extrusionOk="0">
                  <a:moveTo>
                    <a:pt x="102" y="170"/>
                  </a:moveTo>
                  <a:cubicBezTo>
                    <a:pt x="34" y="280"/>
                    <a:pt x="0" y="348"/>
                    <a:pt x="68" y="493"/>
                  </a:cubicBezTo>
                  <a:cubicBezTo>
                    <a:pt x="136" y="773"/>
                    <a:pt x="493" y="739"/>
                    <a:pt x="637" y="561"/>
                  </a:cubicBezTo>
                  <a:cubicBezTo>
                    <a:pt x="671" y="493"/>
                    <a:pt x="705" y="382"/>
                    <a:pt x="671" y="280"/>
                  </a:cubicBezTo>
                  <a:cubicBezTo>
                    <a:pt x="561" y="0"/>
                    <a:pt x="246" y="34"/>
                    <a:pt x="102" y="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2450132" y="1471605"/>
              <a:ext cx="24009" cy="26628"/>
            </a:xfrm>
            <a:custGeom>
              <a:avLst/>
              <a:gdLst/>
              <a:ahLst/>
              <a:cxnLst/>
              <a:rect l="l" t="t" r="r" b="b"/>
              <a:pathLst>
                <a:path w="706" h="783" extrusionOk="0">
                  <a:moveTo>
                    <a:pt x="102" y="179"/>
                  </a:moveTo>
                  <a:cubicBezTo>
                    <a:pt x="34" y="281"/>
                    <a:pt x="0" y="357"/>
                    <a:pt x="34" y="493"/>
                  </a:cubicBezTo>
                  <a:cubicBezTo>
                    <a:pt x="136" y="782"/>
                    <a:pt x="459" y="740"/>
                    <a:pt x="604" y="570"/>
                  </a:cubicBezTo>
                  <a:cubicBezTo>
                    <a:pt x="672" y="493"/>
                    <a:pt x="705" y="391"/>
                    <a:pt x="672" y="281"/>
                  </a:cubicBezTo>
                  <a:cubicBezTo>
                    <a:pt x="561" y="1"/>
                    <a:pt x="247" y="35"/>
                    <a:pt x="102" y="1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2420069" y="1400529"/>
              <a:ext cx="414041" cy="467195"/>
            </a:xfrm>
            <a:custGeom>
              <a:avLst/>
              <a:gdLst/>
              <a:ahLst/>
              <a:cxnLst/>
              <a:rect l="l" t="t" r="r" b="b"/>
              <a:pathLst>
                <a:path w="12175" h="13738" extrusionOk="0">
                  <a:moveTo>
                    <a:pt x="2685" y="638"/>
                  </a:moveTo>
                  <a:cubicBezTo>
                    <a:pt x="2583" y="748"/>
                    <a:pt x="2583" y="961"/>
                    <a:pt x="2651" y="1275"/>
                  </a:cubicBezTo>
                  <a:cubicBezTo>
                    <a:pt x="3288" y="3365"/>
                    <a:pt x="7468" y="3892"/>
                    <a:pt x="7468" y="3892"/>
                  </a:cubicBezTo>
                  <a:cubicBezTo>
                    <a:pt x="7468" y="3892"/>
                    <a:pt x="1343" y="4673"/>
                    <a:pt x="213" y="6015"/>
                  </a:cubicBezTo>
                  <a:cubicBezTo>
                    <a:pt x="35" y="6228"/>
                    <a:pt x="1" y="6440"/>
                    <a:pt x="69" y="6695"/>
                  </a:cubicBezTo>
                  <a:cubicBezTo>
                    <a:pt x="808" y="8428"/>
                    <a:pt x="7782" y="5132"/>
                    <a:pt x="7782" y="5132"/>
                  </a:cubicBezTo>
                  <a:cubicBezTo>
                    <a:pt x="6967" y="5701"/>
                    <a:pt x="5132" y="7400"/>
                    <a:pt x="3747" y="9031"/>
                  </a:cubicBezTo>
                  <a:cubicBezTo>
                    <a:pt x="2439" y="10585"/>
                    <a:pt x="1589" y="12038"/>
                    <a:pt x="2685" y="12250"/>
                  </a:cubicBezTo>
                  <a:cubicBezTo>
                    <a:pt x="3569" y="12429"/>
                    <a:pt x="4707" y="11435"/>
                    <a:pt x="5769" y="10195"/>
                  </a:cubicBezTo>
                  <a:cubicBezTo>
                    <a:pt x="7324" y="8351"/>
                    <a:pt x="8666" y="5947"/>
                    <a:pt x="8666" y="5947"/>
                  </a:cubicBezTo>
                  <a:lnTo>
                    <a:pt x="8666" y="5947"/>
                  </a:lnTo>
                  <a:cubicBezTo>
                    <a:pt x="7893" y="10687"/>
                    <a:pt x="10509" y="13737"/>
                    <a:pt x="11359" y="12854"/>
                  </a:cubicBezTo>
                  <a:cubicBezTo>
                    <a:pt x="11393" y="12854"/>
                    <a:pt x="11393" y="12854"/>
                    <a:pt x="11393" y="12811"/>
                  </a:cubicBezTo>
                  <a:cubicBezTo>
                    <a:pt x="12174" y="11894"/>
                    <a:pt x="10543" y="9099"/>
                    <a:pt x="10016" y="6584"/>
                  </a:cubicBezTo>
                  <a:cubicBezTo>
                    <a:pt x="9481" y="4070"/>
                    <a:pt x="10577" y="2371"/>
                    <a:pt x="10577" y="2371"/>
                  </a:cubicBezTo>
                  <a:cubicBezTo>
                    <a:pt x="10577" y="2371"/>
                    <a:pt x="9447" y="2872"/>
                    <a:pt x="7536" y="2371"/>
                  </a:cubicBezTo>
                  <a:cubicBezTo>
                    <a:pt x="6296" y="2091"/>
                    <a:pt x="3221" y="1"/>
                    <a:pt x="2685" y="6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2457342" y="1606512"/>
              <a:ext cx="15643" cy="17956"/>
            </a:xfrm>
            <a:custGeom>
              <a:avLst/>
              <a:gdLst/>
              <a:ahLst/>
              <a:cxnLst/>
              <a:rect l="l" t="t" r="r" b="b"/>
              <a:pathLst>
                <a:path w="460" h="528" extrusionOk="0">
                  <a:moveTo>
                    <a:pt x="35" y="103"/>
                  </a:moveTo>
                  <a:cubicBezTo>
                    <a:pt x="1" y="171"/>
                    <a:pt x="1" y="247"/>
                    <a:pt x="35" y="315"/>
                  </a:cubicBezTo>
                  <a:cubicBezTo>
                    <a:pt x="69" y="527"/>
                    <a:pt x="315" y="493"/>
                    <a:pt x="426" y="383"/>
                  </a:cubicBezTo>
                  <a:cubicBezTo>
                    <a:pt x="460" y="315"/>
                    <a:pt x="460" y="247"/>
                    <a:pt x="426" y="171"/>
                  </a:cubicBezTo>
                  <a:cubicBezTo>
                    <a:pt x="392" y="1"/>
                    <a:pt x="137" y="1"/>
                    <a:pt x="35" y="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2760688" y="1784474"/>
              <a:ext cx="16800" cy="18228"/>
            </a:xfrm>
            <a:custGeom>
              <a:avLst/>
              <a:gdLst/>
              <a:ahLst/>
              <a:cxnLst/>
              <a:rect l="l" t="t" r="r" b="b"/>
              <a:pathLst>
                <a:path w="494" h="536" extrusionOk="0">
                  <a:moveTo>
                    <a:pt x="68" y="145"/>
                  </a:moveTo>
                  <a:cubicBezTo>
                    <a:pt x="34" y="179"/>
                    <a:pt x="0" y="247"/>
                    <a:pt x="34" y="357"/>
                  </a:cubicBezTo>
                  <a:cubicBezTo>
                    <a:pt x="102" y="536"/>
                    <a:pt x="315" y="536"/>
                    <a:pt x="425" y="391"/>
                  </a:cubicBezTo>
                  <a:cubicBezTo>
                    <a:pt x="459" y="357"/>
                    <a:pt x="493" y="289"/>
                    <a:pt x="459" y="179"/>
                  </a:cubicBezTo>
                  <a:cubicBezTo>
                    <a:pt x="391" y="1"/>
                    <a:pt x="179" y="35"/>
                    <a:pt x="68" y="1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2651184" y="1628175"/>
              <a:ext cx="16800" cy="17956"/>
            </a:xfrm>
            <a:custGeom>
              <a:avLst/>
              <a:gdLst/>
              <a:ahLst/>
              <a:cxnLst/>
              <a:rect l="l" t="t" r="r" b="b"/>
              <a:pathLst>
                <a:path w="494" h="528" extrusionOk="0">
                  <a:moveTo>
                    <a:pt x="69" y="103"/>
                  </a:moveTo>
                  <a:cubicBezTo>
                    <a:pt x="35" y="171"/>
                    <a:pt x="1" y="247"/>
                    <a:pt x="35" y="349"/>
                  </a:cubicBezTo>
                  <a:cubicBezTo>
                    <a:pt x="103" y="528"/>
                    <a:pt x="315" y="494"/>
                    <a:pt x="426" y="383"/>
                  </a:cubicBezTo>
                  <a:cubicBezTo>
                    <a:pt x="460" y="315"/>
                    <a:pt x="494" y="247"/>
                    <a:pt x="460" y="171"/>
                  </a:cubicBezTo>
                  <a:cubicBezTo>
                    <a:pt x="383" y="1"/>
                    <a:pt x="171" y="1"/>
                    <a:pt x="69" y="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2487404" y="1603928"/>
              <a:ext cx="10712" cy="12175"/>
            </a:xfrm>
            <a:custGeom>
              <a:avLst/>
              <a:gdLst/>
              <a:ahLst/>
              <a:cxnLst/>
              <a:rect l="l" t="t" r="r" b="b"/>
              <a:pathLst>
                <a:path w="315" h="358" extrusionOk="0">
                  <a:moveTo>
                    <a:pt x="34" y="111"/>
                  </a:moveTo>
                  <a:cubicBezTo>
                    <a:pt x="0" y="145"/>
                    <a:pt x="0" y="179"/>
                    <a:pt x="0" y="247"/>
                  </a:cubicBezTo>
                  <a:cubicBezTo>
                    <a:pt x="68" y="357"/>
                    <a:pt x="213" y="357"/>
                    <a:pt x="247" y="289"/>
                  </a:cubicBezTo>
                  <a:cubicBezTo>
                    <a:pt x="281" y="247"/>
                    <a:pt x="315" y="179"/>
                    <a:pt x="281" y="145"/>
                  </a:cubicBezTo>
                  <a:cubicBezTo>
                    <a:pt x="247" y="0"/>
                    <a:pt x="102" y="34"/>
                    <a:pt x="34" y="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2385144" y="1138229"/>
              <a:ext cx="43360" cy="46828"/>
            </a:xfrm>
            <a:custGeom>
              <a:avLst/>
              <a:gdLst/>
              <a:ahLst/>
              <a:cxnLst/>
              <a:rect l="l" t="t" r="r" b="b"/>
              <a:pathLst>
                <a:path w="1275" h="1377" extrusionOk="0">
                  <a:moveTo>
                    <a:pt x="178" y="349"/>
                  </a:moveTo>
                  <a:cubicBezTo>
                    <a:pt x="68" y="459"/>
                    <a:pt x="0" y="672"/>
                    <a:pt x="68" y="884"/>
                  </a:cubicBezTo>
                  <a:cubicBezTo>
                    <a:pt x="246" y="1377"/>
                    <a:pt x="850" y="1343"/>
                    <a:pt x="1096" y="1028"/>
                  </a:cubicBezTo>
                  <a:cubicBezTo>
                    <a:pt x="1240" y="884"/>
                    <a:pt x="1274" y="706"/>
                    <a:pt x="1198" y="493"/>
                  </a:cubicBezTo>
                  <a:cubicBezTo>
                    <a:pt x="1028" y="1"/>
                    <a:pt x="425" y="35"/>
                    <a:pt x="178" y="3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2781195" y="1357203"/>
              <a:ext cx="43360" cy="47134"/>
            </a:xfrm>
            <a:custGeom>
              <a:avLst/>
              <a:gdLst/>
              <a:ahLst/>
              <a:cxnLst/>
              <a:rect l="l" t="t" r="r" b="b"/>
              <a:pathLst>
                <a:path w="1275" h="1386" extrusionOk="0">
                  <a:moveTo>
                    <a:pt x="170" y="323"/>
                  </a:moveTo>
                  <a:cubicBezTo>
                    <a:pt x="35" y="459"/>
                    <a:pt x="1" y="672"/>
                    <a:pt x="68" y="884"/>
                  </a:cubicBezTo>
                  <a:cubicBezTo>
                    <a:pt x="247" y="1385"/>
                    <a:pt x="850" y="1343"/>
                    <a:pt x="1096" y="1029"/>
                  </a:cubicBezTo>
                  <a:cubicBezTo>
                    <a:pt x="1198" y="884"/>
                    <a:pt x="1275" y="706"/>
                    <a:pt x="1164" y="493"/>
                  </a:cubicBezTo>
                  <a:cubicBezTo>
                    <a:pt x="986" y="1"/>
                    <a:pt x="425" y="35"/>
                    <a:pt x="170" y="3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1115168" y="2892064"/>
              <a:ext cx="1249470" cy="1803010"/>
            </a:xfrm>
            <a:custGeom>
              <a:avLst/>
              <a:gdLst/>
              <a:ahLst/>
              <a:cxnLst/>
              <a:rect l="l" t="t" r="r" b="b"/>
              <a:pathLst>
                <a:path w="36741" h="53018" extrusionOk="0">
                  <a:moveTo>
                    <a:pt x="527" y="1"/>
                  </a:moveTo>
                  <a:lnTo>
                    <a:pt x="493" y="1"/>
                  </a:lnTo>
                  <a:cubicBezTo>
                    <a:pt x="247" y="1"/>
                    <a:pt x="1" y="247"/>
                    <a:pt x="35" y="493"/>
                  </a:cubicBezTo>
                  <a:cubicBezTo>
                    <a:pt x="35" y="595"/>
                    <a:pt x="357" y="10297"/>
                    <a:pt x="4919" y="21518"/>
                  </a:cubicBezTo>
                  <a:cubicBezTo>
                    <a:pt x="9133" y="31924"/>
                    <a:pt x="17942" y="45796"/>
                    <a:pt x="35993" y="52983"/>
                  </a:cubicBezTo>
                  <a:cubicBezTo>
                    <a:pt x="36070" y="53017"/>
                    <a:pt x="36104" y="53017"/>
                    <a:pt x="36172" y="53017"/>
                  </a:cubicBezTo>
                  <a:cubicBezTo>
                    <a:pt x="36350" y="53017"/>
                    <a:pt x="36563" y="52915"/>
                    <a:pt x="36631" y="52703"/>
                  </a:cubicBezTo>
                  <a:cubicBezTo>
                    <a:pt x="36741" y="52456"/>
                    <a:pt x="36597" y="52168"/>
                    <a:pt x="36350" y="52100"/>
                  </a:cubicBezTo>
                  <a:cubicBezTo>
                    <a:pt x="18655" y="45023"/>
                    <a:pt x="9982" y="31389"/>
                    <a:pt x="5837" y="21195"/>
                  </a:cubicBezTo>
                  <a:cubicBezTo>
                    <a:pt x="1309" y="10118"/>
                    <a:pt x="995" y="561"/>
                    <a:pt x="995" y="459"/>
                  </a:cubicBezTo>
                  <a:cubicBezTo>
                    <a:pt x="995" y="213"/>
                    <a:pt x="782" y="1"/>
                    <a:pt x="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1609739" y="4124462"/>
              <a:ext cx="1412127" cy="486545"/>
            </a:xfrm>
            <a:custGeom>
              <a:avLst/>
              <a:gdLst/>
              <a:ahLst/>
              <a:cxnLst/>
              <a:rect l="l" t="t" r="r" b="b"/>
              <a:pathLst>
                <a:path w="41524" h="14307" extrusionOk="0">
                  <a:moveTo>
                    <a:pt x="5599" y="1"/>
                  </a:moveTo>
                  <a:cubicBezTo>
                    <a:pt x="2167" y="1"/>
                    <a:pt x="502" y="816"/>
                    <a:pt x="358" y="884"/>
                  </a:cubicBezTo>
                  <a:cubicBezTo>
                    <a:pt x="111" y="1029"/>
                    <a:pt x="1" y="1309"/>
                    <a:pt x="145" y="1564"/>
                  </a:cubicBezTo>
                  <a:cubicBezTo>
                    <a:pt x="213" y="1734"/>
                    <a:pt x="392" y="1810"/>
                    <a:pt x="570" y="1810"/>
                  </a:cubicBezTo>
                  <a:cubicBezTo>
                    <a:pt x="638" y="1810"/>
                    <a:pt x="748" y="1810"/>
                    <a:pt x="816" y="1776"/>
                  </a:cubicBezTo>
                  <a:cubicBezTo>
                    <a:pt x="816" y="1734"/>
                    <a:pt x="2379" y="995"/>
                    <a:pt x="5599" y="995"/>
                  </a:cubicBezTo>
                  <a:cubicBezTo>
                    <a:pt x="8963" y="995"/>
                    <a:pt x="14162" y="1810"/>
                    <a:pt x="21416" y="5132"/>
                  </a:cubicBezTo>
                  <a:cubicBezTo>
                    <a:pt x="35892" y="11792"/>
                    <a:pt x="40674" y="14196"/>
                    <a:pt x="40742" y="14230"/>
                  </a:cubicBezTo>
                  <a:cubicBezTo>
                    <a:pt x="40819" y="14264"/>
                    <a:pt x="40887" y="14306"/>
                    <a:pt x="40955" y="14306"/>
                  </a:cubicBezTo>
                  <a:cubicBezTo>
                    <a:pt x="41133" y="14306"/>
                    <a:pt x="41311" y="14196"/>
                    <a:pt x="41379" y="14017"/>
                  </a:cubicBezTo>
                  <a:cubicBezTo>
                    <a:pt x="41524" y="13771"/>
                    <a:pt x="41413" y="13491"/>
                    <a:pt x="41167" y="13380"/>
                  </a:cubicBezTo>
                  <a:cubicBezTo>
                    <a:pt x="41133" y="13346"/>
                    <a:pt x="36316" y="10908"/>
                    <a:pt x="21841" y="4248"/>
                  </a:cubicBezTo>
                  <a:cubicBezTo>
                    <a:pt x="14442" y="850"/>
                    <a:pt x="9099" y="1"/>
                    <a:pt x="5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1148971" y="1709929"/>
              <a:ext cx="200814" cy="601797"/>
            </a:xfrm>
            <a:custGeom>
              <a:avLst/>
              <a:gdLst/>
              <a:ahLst/>
              <a:cxnLst/>
              <a:rect l="l" t="t" r="r" b="b"/>
              <a:pathLst>
                <a:path w="5905" h="17696" extrusionOk="0">
                  <a:moveTo>
                    <a:pt x="5556" y="1"/>
                  </a:moveTo>
                  <a:cubicBezTo>
                    <a:pt x="5446" y="1"/>
                    <a:pt x="5344" y="69"/>
                    <a:pt x="5267" y="179"/>
                  </a:cubicBezTo>
                  <a:cubicBezTo>
                    <a:pt x="5233" y="247"/>
                    <a:pt x="884" y="7400"/>
                    <a:pt x="1" y="17347"/>
                  </a:cubicBezTo>
                  <a:cubicBezTo>
                    <a:pt x="1" y="17517"/>
                    <a:pt x="136" y="17662"/>
                    <a:pt x="315" y="17662"/>
                  </a:cubicBezTo>
                  <a:lnTo>
                    <a:pt x="315" y="17696"/>
                  </a:lnTo>
                  <a:cubicBezTo>
                    <a:pt x="493" y="17696"/>
                    <a:pt x="638" y="17560"/>
                    <a:pt x="672" y="17381"/>
                  </a:cubicBezTo>
                  <a:cubicBezTo>
                    <a:pt x="1521" y="7612"/>
                    <a:pt x="5769" y="570"/>
                    <a:pt x="5837" y="494"/>
                  </a:cubicBezTo>
                  <a:cubicBezTo>
                    <a:pt x="5905" y="358"/>
                    <a:pt x="5871" y="145"/>
                    <a:pt x="5692" y="69"/>
                  </a:cubicBezTo>
                  <a:cubicBezTo>
                    <a:pt x="5658" y="35"/>
                    <a:pt x="5590" y="1"/>
                    <a:pt x="55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1263100" y="1709929"/>
              <a:ext cx="312019" cy="146810"/>
            </a:xfrm>
            <a:custGeom>
              <a:avLst/>
              <a:gdLst/>
              <a:ahLst/>
              <a:cxnLst/>
              <a:rect l="l" t="t" r="r" b="b"/>
              <a:pathLst>
                <a:path w="9175" h="4317" extrusionOk="0">
                  <a:moveTo>
                    <a:pt x="8818" y="1"/>
                  </a:moveTo>
                  <a:lnTo>
                    <a:pt x="8750" y="1"/>
                  </a:lnTo>
                  <a:cubicBezTo>
                    <a:pt x="1954" y="1097"/>
                    <a:pt x="178" y="3679"/>
                    <a:pt x="110" y="3790"/>
                  </a:cubicBezTo>
                  <a:cubicBezTo>
                    <a:pt x="0" y="3968"/>
                    <a:pt x="43" y="4138"/>
                    <a:pt x="178" y="4248"/>
                  </a:cubicBezTo>
                  <a:cubicBezTo>
                    <a:pt x="255" y="4282"/>
                    <a:pt x="323" y="4316"/>
                    <a:pt x="357" y="4316"/>
                  </a:cubicBezTo>
                  <a:cubicBezTo>
                    <a:pt x="467" y="4316"/>
                    <a:pt x="569" y="4248"/>
                    <a:pt x="637" y="4180"/>
                  </a:cubicBezTo>
                  <a:cubicBezTo>
                    <a:pt x="680" y="4138"/>
                    <a:pt x="2336" y="1700"/>
                    <a:pt x="8852" y="638"/>
                  </a:cubicBezTo>
                  <a:cubicBezTo>
                    <a:pt x="9030" y="638"/>
                    <a:pt x="9174" y="460"/>
                    <a:pt x="9132" y="281"/>
                  </a:cubicBezTo>
                  <a:cubicBezTo>
                    <a:pt x="9098" y="103"/>
                    <a:pt x="8962" y="1"/>
                    <a:pt x="88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1021273" y="1297112"/>
              <a:ext cx="199964" cy="754626"/>
            </a:xfrm>
            <a:custGeom>
              <a:avLst/>
              <a:gdLst/>
              <a:ahLst/>
              <a:cxnLst/>
              <a:rect l="l" t="t" r="r" b="b"/>
              <a:pathLst>
                <a:path w="5880" h="22190" extrusionOk="0">
                  <a:moveTo>
                    <a:pt x="2617" y="1"/>
                  </a:moveTo>
                  <a:cubicBezTo>
                    <a:pt x="2583" y="1"/>
                    <a:pt x="2515" y="35"/>
                    <a:pt x="2439" y="35"/>
                  </a:cubicBezTo>
                  <a:cubicBezTo>
                    <a:pt x="2337" y="35"/>
                    <a:pt x="2227" y="69"/>
                    <a:pt x="2125" y="103"/>
                  </a:cubicBezTo>
                  <a:cubicBezTo>
                    <a:pt x="1063" y="527"/>
                    <a:pt x="69" y="2303"/>
                    <a:pt x="1" y="5378"/>
                  </a:cubicBezTo>
                  <a:lnTo>
                    <a:pt x="1" y="5735"/>
                  </a:lnTo>
                  <a:cubicBezTo>
                    <a:pt x="1" y="5837"/>
                    <a:pt x="1" y="5947"/>
                    <a:pt x="35" y="6083"/>
                  </a:cubicBezTo>
                  <a:cubicBezTo>
                    <a:pt x="35" y="7077"/>
                    <a:pt x="213" y="8173"/>
                    <a:pt x="426" y="9269"/>
                  </a:cubicBezTo>
                  <a:cubicBezTo>
                    <a:pt x="460" y="9413"/>
                    <a:pt x="494" y="9557"/>
                    <a:pt x="528" y="9693"/>
                  </a:cubicBezTo>
                  <a:lnTo>
                    <a:pt x="528" y="9693"/>
                  </a:lnTo>
                  <a:cubicBezTo>
                    <a:pt x="850" y="11256"/>
                    <a:pt x="1377" y="12845"/>
                    <a:pt x="1912" y="14366"/>
                  </a:cubicBezTo>
                  <a:cubicBezTo>
                    <a:pt x="1980" y="14510"/>
                    <a:pt x="2014" y="14688"/>
                    <a:pt x="2091" y="14833"/>
                  </a:cubicBezTo>
                  <a:cubicBezTo>
                    <a:pt x="3254" y="17942"/>
                    <a:pt x="4605" y="20669"/>
                    <a:pt x="5132" y="21731"/>
                  </a:cubicBezTo>
                  <a:cubicBezTo>
                    <a:pt x="5276" y="22053"/>
                    <a:pt x="5378" y="22189"/>
                    <a:pt x="5378" y="22189"/>
                  </a:cubicBezTo>
                  <a:cubicBezTo>
                    <a:pt x="5412" y="22053"/>
                    <a:pt x="5455" y="21875"/>
                    <a:pt x="5455" y="21731"/>
                  </a:cubicBezTo>
                  <a:lnTo>
                    <a:pt x="5455" y="21731"/>
                  </a:lnTo>
                  <a:cubicBezTo>
                    <a:pt x="5803" y="19573"/>
                    <a:pt x="5879" y="16277"/>
                    <a:pt x="5735" y="12989"/>
                  </a:cubicBezTo>
                  <a:lnTo>
                    <a:pt x="5735" y="12386"/>
                  </a:lnTo>
                  <a:cubicBezTo>
                    <a:pt x="5667" y="10900"/>
                    <a:pt x="5556" y="9413"/>
                    <a:pt x="5412" y="8037"/>
                  </a:cubicBezTo>
                  <a:cubicBezTo>
                    <a:pt x="5412" y="7858"/>
                    <a:pt x="5378" y="7680"/>
                    <a:pt x="5378" y="7502"/>
                  </a:cubicBezTo>
                  <a:lnTo>
                    <a:pt x="5378" y="7502"/>
                  </a:lnTo>
                  <a:cubicBezTo>
                    <a:pt x="5276" y="6474"/>
                    <a:pt x="5132" y="5522"/>
                    <a:pt x="5030" y="4673"/>
                  </a:cubicBezTo>
                  <a:cubicBezTo>
                    <a:pt x="4987" y="4528"/>
                    <a:pt x="4987" y="4384"/>
                    <a:pt x="4953" y="4282"/>
                  </a:cubicBezTo>
                  <a:cubicBezTo>
                    <a:pt x="4817" y="3399"/>
                    <a:pt x="4673" y="2685"/>
                    <a:pt x="4529" y="2124"/>
                  </a:cubicBezTo>
                  <a:cubicBezTo>
                    <a:pt x="4138" y="706"/>
                    <a:pt x="3399" y="1"/>
                    <a:pt x="2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1093505" y="1298268"/>
              <a:ext cx="113279" cy="753470"/>
            </a:xfrm>
            <a:custGeom>
              <a:avLst/>
              <a:gdLst/>
              <a:ahLst/>
              <a:cxnLst/>
              <a:rect l="l" t="t" r="r" b="b"/>
              <a:pathLst>
                <a:path w="3331" h="22156" extrusionOk="0">
                  <a:moveTo>
                    <a:pt x="315" y="1"/>
                  </a:moveTo>
                  <a:cubicBezTo>
                    <a:pt x="213" y="1"/>
                    <a:pt x="103" y="35"/>
                    <a:pt x="1" y="69"/>
                  </a:cubicBezTo>
                  <a:cubicBezTo>
                    <a:pt x="145" y="1029"/>
                    <a:pt x="425" y="3399"/>
                    <a:pt x="782" y="6338"/>
                  </a:cubicBezTo>
                  <a:lnTo>
                    <a:pt x="782" y="6372"/>
                  </a:lnTo>
                  <a:lnTo>
                    <a:pt x="782" y="6372"/>
                  </a:lnTo>
                  <a:lnTo>
                    <a:pt x="782" y="6406"/>
                  </a:lnTo>
                  <a:cubicBezTo>
                    <a:pt x="816" y="6474"/>
                    <a:pt x="816" y="6550"/>
                    <a:pt x="816" y="6618"/>
                  </a:cubicBezTo>
                  <a:cubicBezTo>
                    <a:pt x="850" y="6729"/>
                    <a:pt x="850" y="6865"/>
                    <a:pt x="884" y="7009"/>
                  </a:cubicBezTo>
                  <a:cubicBezTo>
                    <a:pt x="994" y="8071"/>
                    <a:pt x="1164" y="9201"/>
                    <a:pt x="1309" y="10373"/>
                  </a:cubicBezTo>
                  <a:lnTo>
                    <a:pt x="1309" y="10407"/>
                  </a:lnTo>
                  <a:cubicBezTo>
                    <a:pt x="1343" y="10551"/>
                    <a:pt x="1343" y="10653"/>
                    <a:pt x="1377" y="10798"/>
                  </a:cubicBezTo>
                  <a:cubicBezTo>
                    <a:pt x="1377" y="10900"/>
                    <a:pt x="1419" y="11044"/>
                    <a:pt x="1419" y="11188"/>
                  </a:cubicBezTo>
                  <a:cubicBezTo>
                    <a:pt x="1589" y="12463"/>
                    <a:pt x="1767" y="13771"/>
                    <a:pt x="1946" y="15045"/>
                  </a:cubicBezTo>
                  <a:lnTo>
                    <a:pt x="1946" y="15079"/>
                  </a:lnTo>
                  <a:lnTo>
                    <a:pt x="1980" y="15113"/>
                  </a:lnTo>
                  <a:lnTo>
                    <a:pt x="1980" y="15113"/>
                  </a:lnTo>
                  <a:cubicBezTo>
                    <a:pt x="1980" y="15291"/>
                    <a:pt x="2014" y="15436"/>
                    <a:pt x="2056" y="15606"/>
                  </a:cubicBezTo>
                  <a:cubicBezTo>
                    <a:pt x="2056" y="15750"/>
                    <a:pt x="2090" y="15895"/>
                    <a:pt x="2090" y="16030"/>
                  </a:cubicBezTo>
                  <a:cubicBezTo>
                    <a:pt x="2405" y="18086"/>
                    <a:pt x="2727" y="20066"/>
                    <a:pt x="3008" y="21697"/>
                  </a:cubicBezTo>
                  <a:cubicBezTo>
                    <a:pt x="3152" y="22019"/>
                    <a:pt x="3254" y="22155"/>
                    <a:pt x="3254" y="22155"/>
                  </a:cubicBezTo>
                  <a:cubicBezTo>
                    <a:pt x="3288" y="22019"/>
                    <a:pt x="3331" y="21841"/>
                    <a:pt x="3331" y="21697"/>
                  </a:cubicBezTo>
                  <a:lnTo>
                    <a:pt x="3331" y="21697"/>
                  </a:lnTo>
                  <a:cubicBezTo>
                    <a:pt x="3042" y="20032"/>
                    <a:pt x="2727" y="18018"/>
                    <a:pt x="2405" y="15929"/>
                  </a:cubicBezTo>
                  <a:lnTo>
                    <a:pt x="2405" y="15861"/>
                  </a:lnTo>
                  <a:cubicBezTo>
                    <a:pt x="2371" y="15606"/>
                    <a:pt x="2337" y="15359"/>
                    <a:pt x="2303" y="15079"/>
                  </a:cubicBezTo>
                  <a:cubicBezTo>
                    <a:pt x="2269" y="14935"/>
                    <a:pt x="2226" y="14756"/>
                    <a:pt x="2226" y="14586"/>
                  </a:cubicBezTo>
                  <a:lnTo>
                    <a:pt x="2226" y="14586"/>
                  </a:lnTo>
                  <a:cubicBezTo>
                    <a:pt x="2056" y="13414"/>
                    <a:pt x="1878" y="12250"/>
                    <a:pt x="1734" y="11078"/>
                  </a:cubicBezTo>
                  <a:lnTo>
                    <a:pt x="1734" y="11044"/>
                  </a:lnTo>
                  <a:cubicBezTo>
                    <a:pt x="1700" y="10832"/>
                    <a:pt x="1666" y="10619"/>
                    <a:pt x="1666" y="10407"/>
                  </a:cubicBezTo>
                  <a:cubicBezTo>
                    <a:pt x="1632" y="10229"/>
                    <a:pt x="1589" y="10084"/>
                    <a:pt x="1589" y="9948"/>
                  </a:cubicBezTo>
                  <a:cubicBezTo>
                    <a:pt x="1419" y="8708"/>
                    <a:pt x="1275" y="7502"/>
                    <a:pt x="1130" y="6406"/>
                  </a:cubicBezTo>
                  <a:cubicBezTo>
                    <a:pt x="1096" y="6261"/>
                    <a:pt x="1096" y="6126"/>
                    <a:pt x="1062" y="6015"/>
                  </a:cubicBezTo>
                  <a:cubicBezTo>
                    <a:pt x="706" y="3186"/>
                    <a:pt x="425" y="918"/>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1086295" y="1785630"/>
              <a:ext cx="90154" cy="59241"/>
            </a:xfrm>
            <a:custGeom>
              <a:avLst/>
              <a:gdLst/>
              <a:ahLst/>
              <a:cxnLst/>
              <a:rect l="l" t="t" r="r" b="b"/>
              <a:pathLst>
                <a:path w="2651" h="1742" extrusionOk="0">
                  <a:moveTo>
                    <a:pt x="0" y="1"/>
                  </a:moveTo>
                  <a:lnTo>
                    <a:pt x="0" y="1"/>
                  </a:lnTo>
                  <a:cubicBezTo>
                    <a:pt x="68" y="145"/>
                    <a:pt x="102" y="323"/>
                    <a:pt x="179" y="468"/>
                  </a:cubicBezTo>
                  <a:lnTo>
                    <a:pt x="2302" y="1699"/>
                  </a:lnTo>
                  <a:lnTo>
                    <a:pt x="2370" y="1742"/>
                  </a:lnTo>
                  <a:lnTo>
                    <a:pt x="2481" y="1742"/>
                  </a:lnTo>
                  <a:cubicBezTo>
                    <a:pt x="2515" y="1742"/>
                    <a:pt x="2583" y="1699"/>
                    <a:pt x="2583" y="1666"/>
                  </a:cubicBezTo>
                  <a:cubicBezTo>
                    <a:pt x="2651" y="1598"/>
                    <a:pt x="2617" y="1487"/>
                    <a:pt x="2549" y="1419"/>
                  </a:cubicBezTo>
                  <a:lnTo>
                    <a:pt x="2268" y="12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1159649" y="1718329"/>
              <a:ext cx="56656" cy="97670"/>
            </a:xfrm>
            <a:custGeom>
              <a:avLst/>
              <a:gdLst/>
              <a:ahLst/>
              <a:cxnLst/>
              <a:rect l="l" t="t" r="r" b="b"/>
              <a:pathLst>
                <a:path w="1666" h="2872" extrusionOk="0">
                  <a:moveTo>
                    <a:pt x="1666" y="0"/>
                  </a:moveTo>
                  <a:lnTo>
                    <a:pt x="281" y="2234"/>
                  </a:lnTo>
                  <a:lnTo>
                    <a:pt x="281" y="2234"/>
                  </a:lnTo>
                  <a:lnTo>
                    <a:pt x="35" y="2617"/>
                  </a:lnTo>
                  <a:cubicBezTo>
                    <a:pt x="35" y="2659"/>
                    <a:pt x="1" y="2693"/>
                    <a:pt x="1" y="2693"/>
                  </a:cubicBezTo>
                  <a:lnTo>
                    <a:pt x="1" y="2727"/>
                  </a:lnTo>
                  <a:lnTo>
                    <a:pt x="35" y="2761"/>
                  </a:lnTo>
                  <a:lnTo>
                    <a:pt x="35" y="2761"/>
                  </a:lnTo>
                  <a:cubicBezTo>
                    <a:pt x="35" y="2795"/>
                    <a:pt x="69" y="2829"/>
                    <a:pt x="111" y="2829"/>
                  </a:cubicBezTo>
                  <a:cubicBezTo>
                    <a:pt x="111" y="2871"/>
                    <a:pt x="145" y="2871"/>
                    <a:pt x="179" y="2871"/>
                  </a:cubicBezTo>
                  <a:cubicBezTo>
                    <a:pt x="247" y="2871"/>
                    <a:pt x="281" y="2829"/>
                    <a:pt x="324" y="2795"/>
                  </a:cubicBezTo>
                  <a:lnTo>
                    <a:pt x="358" y="2727"/>
                  </a:lnTo>
                  <a:lnTo>
                    <a:pt x="1666" y="60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1035726" y="1612294"/>
              <a:ext cx="116748" cy="67641"/>
            </a:xfrm>
            <a:custGeom>
              <a:avLst/>
              <a:gdLst/>
              <a:ahLst/>
              <a:cxnLst/>
              <a:rect l="l" t="t" r="r" b="b"/>
              <a:pathLst>
                <a:path w="3433" h="1989" extrusionOk="0">
                  <a:moveTo>
                    <a:pt x="1" y="1"/>
                  </a:moveTo>
                  <a:lnTo>
                    <a:pt x="1" y="1"/>
                  </a:lnTo>
                  <a:cubicBezTo>
                    <a:pt x="35" y="145"/>
                    <a:pt x="69" y="289"/>
                    <a:pt x="103" y="425"/>
                  </a:cubicBezTo>
                  <a:lnTo>
                    <a:pt x="103" y="425"/>
                  </a:lnTo>
                  <a:lnTo>
                    <a:pt x="3118" y="1954"/>
                  </a:lnTo>
                  <a:lnTo>
                    <a:pt x="3186" y="1988"/>
                  </a:lnTo>
                  <a:lnTo>
                    <a:pt x="3254" y="1988"/>
                  </a:lnTo>
                  <a:cubicBezTo>
                    <a:pt x="3331" y="1988"/>
                    <a:pt x="3399" y="1988"/>
                    <a:pt x="3399" y="1912"/>
                  </a:cubicBezTo>
                  <a:cubicBezTo>
                    <a:pt x="3433" y="1878"/>
                    <a:pt x="3433" y="1878"/>
                    <a:pt x="3433" y="1844"/>
                  </a:cubicBezTo>
                  <a:cubicBezTo>
                    <a:pt x="3433" y="1776"/>
                    <a:pt x="3399" y="1700"/>
                    <a:pt x="3331" y="1700"/>
                  </a:cubicBezTo>
                  <a:lnTo>
                    <a:pt x="3076" y="15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1137987" y="1552202"/>
              <a:ext cx="67369" cy="104913"/>
            </a:xfrm>
            <a:custGeom>
              <a:avLst/>
              <a:gdLst/>
              <a:ahLst/>
              <a:cxnLst/>
              <a:rect l="l" t="t" r="r" b="b"/>
              <a:pathLst>
                <a:path w="1981" h="3085" extrusionOk="0">
                  <a:moveTo>
                    <a:pt x="1946" y="1"/>
                  </a:moveTo>
                  <a:lnTo>
                    <a:pt x="281" y="2481"/>
                  </a:lnTo>
                  <a:lnTo>
                    <a:pt x="35" y="2829"/>
                  </a:lnTo>
                  <a:cubicBezTo>
                    <a:pt x="1" y="2829"/>
                    <a:pt x="1" y="2872"/>
                    <a:pt x="1" y="2906"/>
                  </a:cubicBezTo>
                  <a:lnTo>
                    <a:pt x="1" y="2940"/>
                  </a:lnTo>
                  <a:cubicBezTo>
                    <a:pt x="35" y="2974"/>
                    <a:pt x="35" y="3008"/>
                    <a:pt x="69" y="3042"/>
                  </a:cubicBezTo>
                  <a:cubicBezTo>
                    <a:pt x="111" y="3042"/>
                    <a:pt x="145" y="3084"/>
                    <a:pt x="179" y="3084"/>
                  </a:cubicBezTo>
                  <a:cubicBezTo>
                    <a:pt x="213" y="3084"/>
                    <a:pt x="281" y="3042"/>
                    <a:pt x="324" y="3008"/>
                  </a:cubicBezTo>
                  <a:lnTo>
                    <a:pt x="358" y="2940"/>
                  </a:lnTo>
                  <a:lnTo>
                    <a:pt x="1980" y="536"/>
                  </a:lnTo>
                  <a:cubicBezTo>
                    <a:pt x="1980" y="357"/>
                    <a:pt x="1946" y="179"/>
                    <a:pt x="1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1021273" y="1479970"/>
              <a:ext cx="113279" cy="57813"/>
            </a:xfrm>
            <a:custGeom>
              <a:avLst/>
              <a:gdLst/>
              <a:ahLst/>
              <a:cxnLst/>
              <a:rect l="l" t="t" r="r" b="b"/>
              <a:pathLst>
                <a:path w="3331" h="1700" extrusionOk="0">
                  <a:moveTo>
                    <a:pt x="1" y="1"/>
                  </a:moveTo>
                  <a:lnTo>
                    <a:pt x="1" y="358"/>
                  </a:lnTo>
                  <a:lnTo>
                    <a:pt x="3008" y="1666"/>
                  </a:lnTo>
                  <a:lnTo>
                    <a:pt x="3076" y="1700"/>
                  </a:lnTo>
                  <a:lnTo>
                    <a:pt x="3152" y="1700"/>
                  </a:lnTo>
                  <a:cubicBezTo>
                    <a:pt x="3186" y="1700"/>
                    <a:pt x="3254" y="1666"/>
                    <a:pt x="3288" y="1598"/>
                  </a:cubicBezTo>
                  <a:cubicBezTo>
                    <a:pt x="3331" y="1522"/>
                    <a:pt x="3288" y="1420"/>
                    <a:pt x="3220" y="1386"/>
                  </a:cubicBezTo>
                  <a:lnTo>
                    <a:pt x="2940" y="12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1120099" y="1442732"/>
              <a:ext cx="72232" cy="77163"/>
            </a:xfrm>
            <a:custGeom>
              <a:avLst/>
              <a:gdLst/>
              <a:ahLst/>
              <a:cxnLst/>
              <a:rect l="l" t="t" r="r" b="b"/>
              <a:pathLst>
                <a:path w="2124" h="2269" extrusionOk="0">
                  <a:moveTo>
                    <a:pt x="2047" y="0"/>
                  </a:moveTo>
                  <a:lnTo>
                    <a:pt x="280" y="1767"/>
                  </a:lnTo>
                  <a:lnTo>
                    <a:pt x="68" y="1979"/>
                  </a:lnTo>
                  <a:cubicBezTo>
                    <a:pt x="34" y="2013"/>
                    <a:pt x="0" y="2056"/>
                    <a:pt x="0" y="2090"/>
                  </a:cubicBezTo>
                  <a:lnTo>
                    <a:pt x="0" y="2158"/>
                  </a:lnTo>
                  <a:cubicBezTo>
                    <a:pt x="34" y="2158"/>
                    <a:pt x="34" y="2192"/>
                    <a:pt x="68" y="2226"/>
                  </a:cubicBezTo>
                  <a:cubicBezTo>
                    <a:pt x="102" y="2268"/>
                    <a:pt x="136" y="2268"/>
                    <a:pt x="170" y="2268"/>
                  </a:cubicBezTo>
                  <a:cubicBezTo>
                    <a:pt x="212" y="2268"/>
                    <a:pt x="246" y="2268"/>
                    <a:pt x="280" y="2226"/>
                  </a:cubicBezTo>
                  <a:lnTo>
                    <a:pt x="2124" y="391"/>
                  </a:lnTo>
                  <a:cubicBezTo>
                    <a:pt x="2081" y="246"/>
                    <a:pt x="2081" y="102"/>
                    <a:pt x="2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1295713" y="1181555"/>
              <a:ext cx="396119" cy="621147"/>
            </a:xfrm>
            <a:custGeom>
              <a:avLst/>
              <a:gdLst/>
              <a:ahLst/>
              <a:cxnLst/>
              <a:rect l="l" t="t" r="r" b="b"/>
              <a:pathLst>
                <a:path w="11648" h="18265" extrusionOk="0">
                  <a:moveTo>
                    <a:pt x="10161" y="1"/>
                  </a:moveTo>
                  <a:cubicBezTo>
                    <a:pt x="9133" y="1"/>
                    <a:pt x="7714" y="1029"/>
                    <a:pt x="6406" y="2685"/>
                  </a:cubicBezTo>
                  <a:cubicBezTo>
                    <a:pt x="6338" y="2762"/>
                    <a:pt x="6304" y="2830"/>
                    <a:pt x="6228" y="2898"/>
                  </a:cubicBezTo>
                  <a:cubicBezTo>
                    <a:pt x="5523" y="3823"/>
                    <a:pt x="4852" y="4885"/>
                    <a:pt x="4282" y="6049"/>
                  </a:cubicBezTo>
                  <a:cubicBezTo>
                    <a:pt x="4214" y="6160"/>
                    <a:pt x="4180" y="6228"/>
                    <a:pt x="4104" y="6338"/>
                  </a:cubicBezTo>
                  <a:cubicBezTo>
                    <a:pt x="4036" y="6508"/>
                    <a:pt x="3968" y="6652"/>
                    <a:pt x="3892" y="6797"/>
                  </a:cubicBezTo>
                  <a:cubicBezTo>
                    <a:pt x="3433" y="7782"/>
                    <a:pt x="3008" y="8844"/>
                    <a:pt x="2583" y="9982"/>
                  </a:cubicBezTo>
                  <a:cubicBezTo>
                    <a:pt x="2549" y="10050"/>
                    <a:pt x="2515" y="10161"/>
                    <a:pt x="2481" y="10263"/>
                  </a:cubicBezTo>
                  <a:cubicBezTo>
                    <a:pt x="1377" y="13236"/>
                    <a:pt x="528" y="16319"/>
                    <a:pt x="145" y="17628"/>
                  </a:cubicBezTo>
                  <a:cubicBezTo>
                    <a:pt x="35" y="18018"/>
                    <a:pt x="1" y="18265"/>
                    <a:pt x="1" y="18265"/>
                  </a:cubicBezTo>
                  <a:cubicBezTo>
                    <a:pt x="1" y="18265"/>
                    <a:pt x="103" y="18120"/>
                    <a:pt x="315" y="17840"/>
                  </a:cubicBezTo>
                  <a:lnTo>
                    <a:pt x="315" y="17840"/>
                  </a:lnTo>
                  <a:cubicBezTo>
                    <a:pt x="1165" y="16812"/>
                    <a:pt x="3399" y="14085"/>
                    <a:pt x="5981" y="11503"/>
                  </a:cubicBezTo>
                  <a:lnTo>
                    <a:pt x="6262" y="11222"/>
                  </a:lnTo>
                  <a:cubicBezTo>
                    <a:pt x="6338" y="11146"/>
                    <a:pt x="6406" y="11078"/>
                    <a:pt x="6474" y="10968"/>
                  </a:cubicBezTo>
                  <a:cubicBezTo>
                    <a:pt x="7188" y="10297"/>
                    <a:pt x="7859" y="9481"/>
                    <a:pt x="8496" y="8598"/>
                  </a:cubicBezTo>
                  <a:cubicBezTo>
                    <a:pt x="8530" y="8530"/>
                    <a:pt x="8598" y="8419"/>
                    <a:pt x="8674" y="8351"/>
                  </a:cubicBezTo>
                  <a:cubicBezTo>
                    <a:pt x="9524" y="7077"/>
                    <a:pt x="10229" y="5701"/>
                    <a:pt x="10721" y="4427"/>
                  </a:cubicBezTo>
                  <a:cubicBezTo>
                    <a:pt x="10764" y="4350"/>
                    <a:pt x="10798" y="4248"/>
                    <a:pt x="10832" y="4172"/>
                  </a:cubicBezTo>
                  <a:cubicBezTo>
                    <a:pt x="11503" y="2337"/>
                    <a:pt x="11647" y="816"/>
                    <a:pt x="10976" y="281"/>
                  </a:cubicBezTo>
                  <a:cubicBezTo>
                    <a:pt x="10934" y="247"/>
                    <a:pt x="10934" y="213"/>
                    <a:pt x="10900" y="213"/>
                  </a:cubicBezTo>
                  <a:cubicBezTo>
                    <a:pt x="10866" y="179"/>
                    <a:pt x="10832" y="179"/>
                    <a:pt x="10798" y="137"/>
                  </a:cubicBezTo>
                  <a:cubicBezTo>
                    <a:pt x="10586" y="69"/>
                    <a:pt x="10407" y="1"/>
                    <a:pt x="10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1295713" y="1186180"/>
              <a:ext cx="373300" cy="616522"/>
            </a:xfrm>
            <a:custGeom>
              <a:avLst/>
              <a:gdLst/>
              <a:ahLst/>
              <a:cxnLst/>
              <a:rect l="l" t="t" r="r" b="b"/>
              <a:pathLst>
                <a:path w="10977" h="18129" extrusionOk="0">
                  <a:moveTo>
                    <a:pt x="10798" y="1"/>
                  </a:moveTo>
                  <a:cubicBezTo>
                    <a:pt x="10654" y="179"/>
                    <a:pt x="9413" y="2124"/>
                    <a:pt x="7748" y="4749"/>
                  </a:cubicBezTo>
                  <a:lnTo>
                    <a:pt x="7748" y="4749"/>
                  </a:lnTo>
                  <a:cubicBezTo>
                    <a:pt x="7612" y="4928"/>
                    <a:pt x="7502" y="5140"/>
                    <a:pt x="7366" y="5310"/>
                  </a:cubicBezTo>
                  <a:cubicBezTo>
                    <a:pt x="7324" y="5420"/>
                    <a:pt x="7256" y="5488"/>
                    <a:pt x="7222" y="5599"/>
                  </a:cubicBezTo>
                  <a:cubicBezTo>
                    <a:pt x="6618" y="6516"/>
                    <a:pt x="5981" y="7544"/>
                    <a:pt x="5344" y="8572"/>
                  </a:cubicBezTo>
                  <a:cubicBezTo>
                    <a:pt x="5344" y="8572"/>
                    <a:pt x="5344" y="8606"/>
                    <a:pt x="5310" y="8606"/>
                  </a:cubicBezTo>
                  <a:cubicBezTo>
                    <a:pt x="5310" y="8640"/>
                    <a:pt x="5276" y="8674"/>
                    <a:pt x="5276" y="8708"/>
                  </a:cubicBezTo>
                  <a:cubicBezTo>
                    <a:pt x="5200" y="8784"/>
                    <a:pt x="5132" y="8886"/>
                    <a:pt x="5098" y="8997"/>
                  </a:cubicBezTo>
                  <a:cubicBezTo>
                    <a:pt x="4605" y="9770"/>
                    <a:pt x="4104" y="10551"/>
                    <a:pt x="3645" y="11333"/>
                  </a:cubicBezTo>
                  <a:lnTo>
                    <a:pt x="3645" y="11367"/>
                  </a:lnTo>
                  <a:cubicBezTo>
                    <a:pt x="3611" y="11435"/>
                    <a:pt x="3577" y="11469"/>
                    <a:pt x="3543" y="11545"/>
                  </a:cubicBezTo>
                  <a:cubicBezTo>
                    <a:pt x="3467" y="11613"/>
                    <a:pt x="3433" y="11724"/>
                    <a:pt x="3365" y="11792"/>
                  </a:cubicBezTo>
                  <a:cubicBezTo>
                    <a:pt x="2057" y="13983"/>
                    <a:pt x="884" y="16039"/>
                    <a:pt x="145" y="17492"/>
                  </a:cubicBezTo>
                  <a:cubicBezTo>
                    <a:pt x="35" y="17882"/>
                    <a:pt x="1" y="18129"/>
                    <a:pt x="1" y="18129"/>
                  </a:cubicBezTo>
                  <a:cubicBezTo>
                    <a:pt x="1" y="18129"/>
                    <a:pt x="103" y="17984"/>
                    <a:pt x="315" y="17704"/>
                  </a:cubicBezTo>
                  <a:lnTo>
                    <a:pt x="315" y="17704"/>
                  </a:lnTo>
                  <a:cubicBezTo>
                    <a:pt x="1063" y="16217"/>
                    <a:pt x="2269" y="14128"/>
                    <a:pt x="3611" y="11860"/>
                  </a:cubicBezTo>
                  <a:cubicBezTo>
                    <a:pt x="3679" y="11758"/>
                    <a:pt x="3756" y="11647"/>
                    <a:pt x="3824" y="11545"/>
                  </a:cubicBezTo>
                  <a:cubicBezTo>
                    <a:pt x="3858" y="11469"/>
                    <a:pt x="3926" y="11367"/>
                    <a:pt x="3968" y="11299"/>
                  </a:cubicBezTo>
                  <a:cubicBezTo>
                    <a:pt x="4461" y="10449"/>
                    <a:pt x="4987" y="9600"/>
                    <a:pt x="5523" y="8750"/>
                  </a:cubicBezTo>
                  <a:cubicBezTo>
                    <a:pt x="5557" y="8674"/>
                    <a:pt x="5625" y="8606"/>
                    <a:pt x="5667" y="8496"/>
                  </a:cubicBezTo>
                  <a:cubicBezTo>
                    <a:pt x="6440" y="7264"/>
                    <a:pt x="7222" y="6024"/>
                    <a:pt x="7927" y="4928"/>
                  </a:cubicBezTo>
                  <a:lnTo>
                    <a:pt x="8105" y="4605"/>
                  </a:lnTo>
                  <a:cubicBezTo>
                    <a:pt x="9702" y="2124"/>
                    <a:pt x="10866" y="290"/>
                    <a:pt x="10976" y="145"/>
                  </a:cubicBezTo>
                  <a:cubicBezTo>
                    <a:pt x="10934" y="111"/>
                    <a:pt x="10934" y="77"/>
                    <a:pt x="10900" y="77"/>
                  </a:cubicBezTo>
                  <a:cubicBezTo>
                    <a:pt x="10866" y="43"/>
                    <a:pt x="10832" y="43"/>
                    <a:pt x="10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1380086" y="1521018"/>
              <a:ext cx="39619" cy="71076"/>
            </a:xfrm>
            <a:custGeom>
              <a:avLst/>
              <a:gdLst/>
              <a:ahLst/>
              <a:cxnLst/>
              <a:rect l="l" t="t" r="r" b="b"/>
              <a:pathLst>
                <a:path w="1165" h="2090" extrusionOk="0">
                  <a:moveTo>
                    <a:pt x="102" y="0"/>
                  </a:moveTo>
                  <a:cubicBezTo>
                    <a:pt x="68" y="68"/>
                    <a:pt x="34" y="179"/>
                    <a:pt x="0" y="281"/>
                  </a:cubicBezTo>
                  <a:lnTo>
                    <a:pt x="884" y="1946"/>
                  </a:lnTo>
                  <a:lnTo>
                    <a:pt x="918" y="2014"/>
                  </a:lnTo>
                  <a:cubicBezTo>
                    <a:pt x="952" y="2048"/>
                    <a:pt x="986" y="2090"/>
                    <a:pt x="1020" y="2090"/>
                  </a:cubicBezTo>
                  <a:cubicBezTo>
                    <a:pt x="1062" y="2090"/>
                    <a:pt x="1096" y="2048"/>
                    <a:pt x="1096" y="2048"/>
                  </a:cubicBezTo>
                  <a:cubicBezTo>
                    <a:pt x="1130" y="2048"/>
                    <a:pt x="1130" y="2014"/>
                    <a:pt x="1130" y="2014"/>
                  </a:cubicBezTo>
                  <a:cubicBezTo>
                    <a:pt x="1164" y="1980"/>
                    <a:pt x="1164" y="1946"/>
                    <a:pt x="1130" y="1878"/>
                  </a:cubicBezTo>
                  <a:lnTo>
                    <a:pt x="1062" y="169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418514" y="1563187"/>
              <a:ext cx="90154" cy="15643"/>
            </a:xfrm>
            <a:custGeom>
              <a:avLst/>
              <a:gdLst/>
              <a:ahLst/>
              <a:cxnLst/>
              <a:rect l="l" t="t" r="r" b="b"/>
              <a:pathLst>
                <a:path w="2651" h="460" extrusionOk="0">
                  <a:moveTo>
                    <a:pt x="2651" y="0"/>
                  </a:moveTo>
                  <a:lnTo>
                    <a:pt x="357" y="213"/>
                  </a:lnTo>
                  <a:lnTo>
                    <a:pt x="102" y="213"/>
                  </a:lnTo>
                  <a:cubicBezTo>
                    <a:pt x="68" y="213"/>
                    <a:pt x="68" y="247"/>
                    <a:pt x="34" y="247"/>
                  </a:cubicBezTo>
                  <a:lnTo>
                    <a:pt x="34" y="281"/>
                  </a:lnTo>
                  <a:cubicBezTo>
                    <a:pt x="0" y="315"/>
                    <a:pt x="0" y="315"/>
                    <a:pt x="0" y="349"/>
                  </a:cubicBezTo>
                  <a:cubicBezTo>
                    <a:pt x="0" y="425"/>
                    <a:pt x="68" y="459"/>
                    <a:pt x="145" y="459"/>
                  </a:cubicBezTo>
                  <a:lnTo>
                    <a:pt x="145" y="459"/>
                  </a:lnTo>
                  <a:lnTo>
                    <a:pt x="213" y="459"/>
                  </a:lnTo>
                  <a:lnTo>
                    <a:pt x="2370" y="28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435246" y="1387266"/>
              <a:ext cx="43394" cy="108348"/>
            </a:xfrm>
            <a:custGeom>
              <a:avLst/>
              <a:gdLst/>
              <a:ahLst/>
              <a:cxnLst/>
              <a:rect l="l" t="t" r="r" b="b"/>
              <a:pathLst>
                <a:path w="1276" h="3186" extrusionOk="0">
                  <a:moveTo>
                    <a:pt x="179" y="0"/>
                  </a:moveTo>
                  <a:cubicBezTo>
                    <a:pt x="111" y="111"/>
                    <a:pt x="77" y="179"/>
                    <a:pt x="1" y="289"/>
                  </a:cubicBezTo>
                  <a:lnTo>
                    <a:pt x="995" y="3084"/>
                  </a:lnTo>
                  <a:lnTo>
                    <a:pt x="995" y="3118"/>
                  </a:lnTo>
                  <a:cubicBezTo>
                    <a:pt x="1029" y="3152"/>
                    <a:pt x="1063" y="3186"/>
                    <a:pt x="1139" y="3186"/>
                  </a:cubicBezTo>
                  <a:lnTo>
                    <a:pt x="1173" y="3186"/>
                  </a:lnTo>
                  <a:cubicBezTo>
                    <a:pt x="1241" y="3186"/>
                    <a:pt x="1275" y="3118"/>
                    <a:pt x="1241" y="3050"/>
                  </a:cubicBezTo>
                  <a:lnTo>
                    <a:pt x="1173" y="279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476293" y="1465551"/>
              <a:ext cx="114435" cy="19384"/>
            </a:xfrm>
            <a:custGeom>
              <a:avLst/>
              <a:gdLst/>
              <a:ahLst/>
              <a:cxnLst/>
              <a:rect l="l" t="t" r="r" b="b"/>
              <a:pathLst>
                <a:path w="3365" h="570" extrusionOk="0">
                  <a:moveTo>
                    <a:pt x="3364" y="0"/>
                  </a:moveTo>
                  <a:lnTo>
                    <a:pt x="357" y="281"/>
                  </a:lnTo>
                  <a:lnTo>
                    <a:pt x="102" y="323"/>
                  </a:lnTo>
                  <a:cubicBezTo>
                    <a:pt x="68" y="323"/>
                    <a:pt x="68" y="323"/>
                    <a:pt x="34" y="357"/>
                  </a:cubicBezTo>
                  <a:cubicBezTo>
                    <a:pt x="34" y="357"/>
                    <a:pt x="34" y="391"/>
                    <a:pt x="0" y="391"/>
                  </a:cubicBezTo>
                  <a:lnTo>
                    <a:pt x="0" y="459"/>
                  </a:lnTo>
                  <a:cubicBezTo>
                    <a:pt x="0" y="493"/>
                    <a:pt x="68" y="569"/>
                    <a:pt x="145" y="569"/>
                  </a:cubicBezTo>
                  <a:lnTo>
                    <a:pt x="145" y="569"/>
                  </a:lnTo>
                  <a:lnTo>
                    <a:pt x="213" y="535"/>
                  </a:lnTo>
                  <a:lnTo>
                    <a:pt x="3186" y="247"/>
                  </a:lnTo>
                  <a:cubicBezTo>
                    <a:pt x="3220" y="179"/>
                    <a:pt x="3288" y="68"/>
                    <a:pt x="3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507478" y="1272865"/>
              <a:ext cx="42203" cy="108348"/>
            </a:xfrm>
            <a:custGeom>
              <a:avLst/>
              <a:gdLst/>
              <a:ahLst/>
              <a:cxnLst/>
              <a:rect l="l" t="t" r="r" b="b"/>
              <a:pathLst>
                <a:path w="1241" h="3186" extrusionOk="0">
                  <a:moveTo>
                    <a:pt x="179" y="0"/>
                  </a:moveTo>
                  <a:cubicBezTo>
                    <a:pt x="111" y="77"/>
                    <a:pt x="77" y="145"/>
                    <a:pt x="1" y="213"/>
                  </a:cubicBezTo>
                  <a:lnTo>
                    <a:pt x="995" y="3050"/>
                  </a:lnTo>
                  <a:lnTo>
                    <a:pt x="995" y="3084"/>
                  </a:lnTo>
                  <a:cubicBezTo>
                    <a:pt x="1029" y="3152"/>
                    <a:pt x="1063" y="3186"/>
                    <a:pt x="1097" y="3186"/>
                  </a:cubicBezTo>
                  <a:cubicBezTo>
                    <a:pt x="1139" y="3186"/>
                    <a:pt x="1139" y="3186"/>
                    <a:pt x="1173" y="3152"/>
                  </a:cubicBezTo>
                  <a:cubicBezTo>
                    <a:pt x="1241" y="3152"/>
                    <a:pt x="1241" y="3084"/>
                    <a:pt x="1241" y="3016"/>
                  </a:cubicBezTo>
                  <a:lnTo>
                    <a:pt x="1139" y="276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558047" y="1323400"/>
              <a:ext cx="106035" cy="30369"/>
            </a:xfrm>
            <a:custGeom>
              <a:avLst/>
              <a:gdLst/>
              <a:ahLst/>
              <a:cxnLst/>
              <a:rect l="l" t="t" r="r" b="b"/>
              <a:pathLst>
                <a:path w="3118" h="893" extrusionOk="0">
                  <a:moveTo>
                    <a:pt x="3118" y="1"/>
                  </a:moveTo>
                  <a:lnTo>
                    <a:pt x="391" y="570"/>
                  </a:lnTo>
                  <a:lnTo>
                    <a:pt x="111" y="638"/>
                  </a:lnTo>
                  <a:lnTo>
                    <a:pt x="34" y="714"/>
                  </a:lnTo>
                  <a:lnTo>
                    <a:pt x="34" y="714"/>
                  </a:lnTo>
                  <a:cubicBezTo>
                    <a:pt x="0" y="748"/>
                    <a:pt x="0" y="782"/>
                    <a:pt x="0" y="782"/>
                  </a:cubicBezTo>
                  <a:cubicBezTo>
                    <a:pt x="34" y="850"/>
                    <a:pt x="77" y="893"/>
                    <a:pt x="145" y="893"/>
                  </a:cubicBezTo>
                  <a:lnTo>
                    <a:pt x="145" y="893"/>
                  </a:lnTo>
                  <a:lnTo>
                    <a:pt x="213" y="893"/>
                  </a:lnTo>
                  <a:lnTo>
                    <a:pt x="3007" y="256"/>
                  </a:lnTo>
                  <a:cubicBezTo>
                    <a:pt x="3050" y="179"/>
                    <a:pt x="3084" y="77"/>
                    <a:pt x="3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489590" y="1391007"/>
              <a:ext cx="761802" cy="345550"/>
            </a:xfrm>
            <a:custGeom>
              <a:avLst/>
              <a:gdLst/>
              <a:ahLst/>
              <a:cxnLst/>
              <a:rect l="l" t="t" r="r" b="b"/>
              <a:pathLst>
                <a:path w="22401" h="10161" extrusionOk="0">
                  <a:moveTo>
                    <a:pt x="18544" y="1"/>
                  </a:moveTo>
                  <a:cubicBezTo>
                    <a:pt x="17873" y="1"/>
                    <a:pt x="17058" y="103"/>
                    <a:pt x="16242" y="315"/>
                  </a:cubicBezTo>
                  <a:cubicBezTo>
                    <a:pt x="16140" y="315"/>
                    <a:pt x="16064" y="349"/>
                    <a:pt x="15962" y="391"/>
                  </a:cubicBezTo>
                  <a:cubicBezTo>
                    <a:pt x="14654" y="740"/>
                    <a:pt x="13235" y="1343"/>
                    <a:pt x="11714" y="2192"/>
                  </a:cubicBezTo>
                  <a:cubicBezTo>
                    <a:pt x="11646" y="2226"/>
                    <a:pt x="11536" y="2303"/>
                    <a:pt x="11468" y="2337"/>
                  </a:cubicBezTo>
                  <a:cubicBezTo>
                    <a:pt x="10296" y="3042"/>
                    <a:pt x="9098" y="3857"/>
                    <a:pt x="7892" y="4809"/>
                  </a:cubicBezTo>
                  <a:cubicBezTo>
                    <a:pt x="7713" y="4987"/>
                    <a:pt x="7501" y="5131"/>
                    <a:pt x="7323" y="5276"/>
                  </a:cubicBezTo>
                  <a:cubicBezTo>
                    <a:pt x="7221" y="5378"/>
                    <a:pt x="7110" y="5446"/>
                    <a:pt x="7008" y="5556"/>
                  </a:cubicBezTo>
                  <a:cubicBezTo>
                    <a:pt x="3466" y="8385"/>
                    <a:pt x="1589" y="9481"/>
                    <a:pt x="671" y="9872"/>
                  </a:cubicBezTo>
                  <a:cubicBezTo>
                    <a:pt x="178" y="10118"/>
                    <a:pt x="0" y="10160"/>
                    <a:pt x="0" y="10160"/>
                  </a:cubicBezTo>
                  <a:lnTo>
                    <a:pt x="637" y="10160"/>
                  </a:lnTo>
                  <a:lnTo>
                    <a:pt x="1376" y="10160"/>
                  </a:lnTo>
                  <a:cubicBezTo>
                    <a:pt x="3007" y="10160"/>
                    <a:pt x="5946" y="10118"/>
                    <a:pt x="8843" y="9906"/>
                  </a:cubicBezTo>
                  <a:cubicBezTo>
                    <a:pt x="8988" y="9906"/>
                    <a:pt x="9166" y="9906"/>
                    <a:pt x="9310" y="9872"/>
                  </a:cubicBezTo>
                  <a:lnTo>
                    <a:pt x="9310" y="9872"/>
                  </a:lnTo>
                  <a:cubicBezTo>
                    <a:pt x="9981" y="9838"/>
                    <a:pt x="10619" y="9770"/>
                    <a:pt x="11256" y="9693"/>
                  </a:cubicBezTo>
                  <a:cubicBezTo>
                    <a:pt x="12207" y="9591"/>
                    <a:pt x="13201" y="9379"/>
                    <a:pt x="14195" y="9056"/>
                  </a:cubicBezTo>
                  <a:cubicBezTo>
                    <a:pt x="14297" y="9022"/>
                    <a:pt x="14441" y="8988"/>
                    <a:pt x="14543" y="8954"/>
                  </a:cubicBezTo>
                  <a:cubicBezTo>
                    <a:pt x="15962" y="8495"/>
                    <a:pt x="17414" y="7824"/>
                    <a:pt x="18612" y="7043"/>
                  </a:cubicBezTo>
                  <a:cubicBezTo>
                    <a:pt x="18689" y="6975"/>
                    <a:pt x="18791" y="6932"/>
                    <a:pt x="18867" y="6864"/>
                  </a:cubicBezTo>
                  <a:cubicBezTo>
                    <a:pt x="21025" y="5412"/>
                    <a:pt x="22401" y="3611"/>
                    <a:pt x="21840" y="1912"/>
                  </a:cubicBezTo>
                  <a:cubicBezTo>
                    <a:pt x="21840" y="1801"/>
                    <a:pt x="21798" y="1700"/>
                    <a:pt x="21764" y="1623"/>
                  </a:cubicBezTo>
                  <a:cubicBezTo>
                    <a:pt x="21730" y="1555"/>
                    <a:pt x="21662" y="1487"/>
                    <a:pt x="21628" y="1411"/>
                  </a:cubicBezTo>
                  <a:cubicBezTo>
                    <a:pt x="21093" y="459"/>
                    <a:pt x="19997" y="1"/>
                    <a:pt x="18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489590" y="1438957"/>
              <a:ext cx="740139" cy="297600"/>
            </a:xfrm>
            <a:custGeom>
              <a:avLst/>
              <a:gdLst/>
              <a:ahLst/>
              <a:cxnLst/>
              <a:rect l="l" t="t" r="r" b="b"/>
              <a:pathLst>
                <a:path w="21764" h="8751" extrusionOk="0">
                  <a:moveTo>
                    <a:pt x="21628" y="1"/>
                  </a:moveTo>
                  <a:cubicBezTo>
                    <a:pt x="21585" y="1"/>
                    <a:pt x="18901" y="1351"/>
                    <a:pt x="15359" y="2940"/>
                  </a:cubicBezTo>
                  <a:cubicBezTo>
                    <a:pt x="15257" y="2974"/>
                    <a:pt x="15180" y="3016"/>
                    <a:pt x="15078" y="3050"/>
                  </a:cubicBezTo>
                  <a:cubicBezTo>
                    <a:pt x="13770" y="3653"/>
                    <a:pt x="12352" y="4291"/>
                    <a:pt x="10899" y="4885"/>
                  </a:cubicBezTo>
                  <a:lnTo>
                    <a:pt x="10899" y="4885"/>
                  </a:lnTo>
                  <a:cubicBezTo>
                    <a:pt x="10797" y="4962"/>
                    <a:pt x="10721" y="4996"/>
                    <a:pt x="10619" y="5030"/>
                  </a:cubicBezTo>
                  <a:cubicBezTo>
                    <a:pt x="9310" y="5565"/>
                    <a:pt x="7960" y="6092"/>
                    <a:pt x="6651" y="6584"/>
                  </a:cubicBezTo>
                  <a:cubicBezTo>
                    <a:pt x="6584" y="6627"/>
                    <a:pt x="6473" y="6661"/>
                    <a:pt x="6405" y="6695"/>
                  </a:cubicBezTo>
                  <a:cubicBezTo>
                    <a:pt x="4247" y="7510"/>
                    <a:pt x="2260" y="8147"/>
                    <a:pt x="671" y="8462"/>
                  </a:cubicBezTo>
                  <a:cubicBezTo>
                    <a:pt x="178" y="8708"/>
                    <a:pt x="0" y="8750"/>
                    <a:pt x="0" y="8750"/>
                  </a:cubicBezTo>
                  <a:lnTo>
                    <a:pt x="637" y="8750"/>
                  </a:lnTo>
                  <a:cubicBezTo>
                    <a:pt x="2124" y="8428"/>
                    <a:pt x="4035" y="7824"/>
                    <a:pt x="6082" y="7085"/>
                  </a:cubicBezTo>
                  <a:cubicBezTo>
                    <a:pt x="6193" y="7051"/>
                    <a:pt x="6295" y="7009"/>
                    <a:pt x="6405" y="6975"/>
                  </a:cubicBezTo>
                  <a:cubicBezTo>
                    <a:pt x="6439" y="6941"/>
                    <a:pt x="6473" y="6941"/>
                    <a:pt x="6507" y="6907"/>
                  </a:cubicBezTo>
                  <a:lnTo>
                    <a:pt x="6507" y="6907"/>
                  </a:lnTo>
                  <a:lnTo>
                    <a:pt x="6550" y="6907"/>
                  </a:lnTo>
                  <a:lnTo>
                    <a:pt x="6550" y="6907"/>
                  </a:lnTo>
                  <a:cubicBezTo>
                    <a:pt x="7679" y="6482"/>
                    <a:pt x="8809" y="6024"/>
                    <a:pt x="9947" y="5565"/>
                  </a:cubicBezTo>
                  <a:cubicBezTo>
                    <a:pt x="10049" y="5522"/>
                    <a:pt x="10160" y="5488"/>
                    <a:pt x="10262" y="5420"/>
                  </a:cubicBezTo>
                  <a:cubicBezTo>
                    <a:pt x="10406" y="5386"/>
                    <a:pt x="10585" y="5276"/>
                    <a:pt x="10755" y="5208"/>
                  </a:cubicBezTo>
                  <a:lnTo>
                    <a:pt x="10755" y="5208"/>
                  </a:lnTo>
                  <a:cubicBezTo>
                    <a:pt x="11816" y="4783"/>
                    <a:pt x="12878" y="4325"/>
                    <a:pt x="13872" y="3900"/>
                  </a:cubicBezTo>
                  <a:cubicBezTo>
                    <a:pt x="13983" y="3823"/>
                    <a:pt x="14084" y="3789"/>
                    <a:pt x="14195" y="3755"/>
                  </a:cubicBezTo>
                  <a:cubicBezTo>
                    <a:pt x="14543" y="3577"/>
                    <a:pt x="14866" y="3441"/>
                    <a:pt x="15214" y="3297"/>
                  </a:cubicBezTo>
                  <a:cubicBezTo>
                    <a:pt x="15214" y="3263"/>
                    <a:pt x="15257" y="3263"/>
                    <a:pt x="15257" y="3263"/>
                  </a:cubicBezTo>
                  <a:cubicBezTo>
                    <a:pt x="18901" y="1598"/>
                    <a:pt x="21696" y="256"/>
                    <a:pt x="21764" y="213"/>
                  </a:cubicBezTo>
                  <a:cubicBezTo>
                    <a:pt x="21730" y="145"/>
                    <a:pt x="21662" y="77"/>
                    <a:pt x="216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1691799" y="1671535"/>
              <a:ext cx="114435" cy="56350"/>
            </a:xfrm>
            <a:custGeom>
              <a:avLst/>
              <a:gdLst/>
              <a:ahLst/>
              <a:cxnLst/>
              <a:rect l="l" t="t" r="r" b="b"/>
              <a:pathLst>
                <a:path w="3365" h="1657" extrusionOk="0">
                  <a:moveTo>
                    <a:pt x="136" y="0"/>
                  </a:moveTo>
                  <a:cubicBezTo>
                    <a:pt x="102" y="0"/>
                    <a:pt x="68" y="0"/>
                    <a:pt x="34" y="34"/>
                  </a:cubicBezTo>
                  <a:cubicBezTo>
                    <a:pt x="0" y="102"/>
                    <a:pt x="34" y="170"/>
                    <a:pt x="102" y="212"/>
                  </a:cubicBezTo>
                  <a:lnTo>
                    <a:pt x="136" y="246"/>
                  </a:lnTo>
                  <a:lnTo>
                    <a:pt x="2897" y="1657"/>
                  </a:lnTo>
                  <a:cubicBezTo>
                    <a:pt x="3042" y="1657"/>
                    <a:pt x="3220" y="1657"/>
                    <a:pt x="3364" y="1623"/>
                  </a:cubicBezTo>
                  <a:lnTo>
                    <a:pt x="459" y="136"/>
                  </a:lnTo>
                  <a:lnTo>
                    <a:pt x="2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1706252" y="1570396"/>
              <a:ext cx="32375" cy="103485"/>
            </a:xfrm>
            <a:custGeom>
              <a:avLst/>
              <a:gdLst/>
              <a:ahLst/>
              <a:cxnLst/>
              <a:rect l="l" t="t" r="r" b="b"/>
              <a:pathLst>
                <a:path w="952" h="3043" extrusionOk="0">
                  <a:moveTo>
                    <a:pt x="952" y="1"/>
                  </a:moveTo>
                  <a:lnTo>
                    <a:pt x="952" y="1"/>
                  </a:lnTo>
                  <a:cubicBezTo>
                    <a:pt x="850" y="103"/>
                    <a:pt x="739" y="171"/>
                    <a:pt x="637" y="281"/>
                  </a:cubicBezTo>
                  <a:lnTo>
                    <a:pt x="34" y="2830"/>
                  </a:lnTo>
                  <a:lnTo>
                    <a:pt x="0" y="2898"/>
                  </a:lnTo>
                  <a:cubicBezTo>
                    <a:pt x="0" y="2974"/>
                    <a:pt x="34" y="3042"/>
                    <a:pt x="102" y="3042"/>
                  </a:cubicBezTo>
                  <a:lnTo>
                    <a:pt x="136" y="3042"/>
                  </a:lnTo>
                  <a:lnTo>
                    <a:pt x="136" y="3042"/>
                  </a:lnTo>
                  <a:lnTo>
                    <a:pt x="179" y="3042"/>
                  </a:lnTo>
                  <a:lnTo>
                    <a:pt x="213" y="3042"/>
                  </a:lnTo>
                  <a:cubicBezTo>
                    <a:pt x="213" y="3008"/>
                    <a:pt x="247" y="2974"/>
                    <a:pt x="247" y="2974"/>
                  </a:cubicBezTo>
                  <a:lnTo>
                    <a:pt x="280" y="27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1822966" y="1619503"/>
              <a:ext cx="161230" cy="79510"/>
            </a:xfrm>
            <a:custGeom>
              <a:avLst/>
              <a:gdLst/>
              <a:ahLst/>
              <a:cxnLst/>
              <a:rect l="l" t="t" r="r" b="b"/>
              <a:pathLst>
                <a:path w="4741" h="2338" extrusionOk="0">
                  <a:moveTo>
                    <a:pt x="144" y="1"/>
                  </a:moveTo>
                  <a:cubicBezTo>
                    <a:pt x="102" y="1"/>
                    <a:pt x="68" y="1"/>
                    <a:pt x="34" y="77"/>
                  </a:cubicBezTo>
                  <a:cubicBezTo>
                    <a:pt x="0" y="111"/>
                    <a:pt x="34" y="179"/>
                    <a:pt x="102" y="213"/>
                  </a:cubicBezTo>
                  <a:lnTo>
                    <a:pt x="144" y="256"/>
                  </a:lnTo>
                  <a:lnTo>
                    <a:pt x="4392" y="2337"/>
                  </a:lnTo>
                  <a:cubicBezTo>
                    <a:pt x="4494" y="2303"/>
                    <a:pt x="4638" y="2269"/>
                    <a:pt x="4740" y="2235"/>
                  </a:cubicBezTo>
                  <a:lnTo>
                    <a:pt x="459" y="111"/>
                  </a:lnTo>
                  <a:lnTo>
                    <a:pt x="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1849526" y="1465551"/>
              <a:ext cx="38462" cy="151707"/>
            </a:xfrm>
            <a:custGeom>
              <a:avLst/>
              <a:gdLst/>
              <a:ahLst/>
              <a:cxnLst/>
              <a:rect l="l" t="t" r="r" b="b"/>
              <a:pathLst>
                <a:path w="1131" h="4461" extrusionOk="0">
                  <a:moveTo>
                    <a:pt x="1130" y="0"/>
                  </a:moveTo>
                  <a:lnTo>
                    <a:pt x="1130" y="0"/>
                  </a:lnTo>
                  <a:cubicBezTo>
                    <a:pt x="1062" y="34"/>
                    <a:pt x="952" y="111"/>
                    <a:pt x="884" y="145"/>
                  </a:cubicBezTo>
                  <a:lnTo>
                    <a:pt x="35" y="4248"/>
                  </a:lnTo>
                  <a:lnTo>
                    <a:pt x="35" y="4316"/>
                  </a:lnTo>
                  <a:cubicBezTo>
                    <a:pt x="1" y="4358"/>
                    <a:pt x="35" y="4426"/>
                    <a:pt x="103" y="4460"/>
                  </a:cubicBezTo>
                  <a:lnTo>
                    <a:pt x="171" y="4460"/>
                  </a:lnTo>
                  <a:lnTo>
                    <a:pt x="171" y="4426"/>
                  </a:lnTo>
                  <a:cubicBezTo>
                    <a:pt x="213" y="4426"/>
                    <a:pt x="247" y="4392"/>
                    <a:pt x="247" y="4358"/>
                  </a:cubicBezTo>
                  <a:lnTo>
                    <a:pt x="315" y="4103"/>
                  </a:lnTo>
                  <a:lnTo>
                    <a:pt x="315" y="410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1956411" y="1561759"/>
              <a:ext cx="174833" cy="68763"/>
            </a:xfrm>
            <a:custGeom>
              <a:avLst/>
              <a:gdLst/>
              <a:ahLst/>
              <a:cxnLst/>
              <a:rect l="l" t="t" r="r" b="b"/>
              <a:pathLst>
                <a:path w="5141" h="2022" extrusionOk="0">
                  <a:moveTo>
                    <a:pt x="145" y="0"/>
                  </a:moveTo>
                  <a:cubicBezTo>
                    <a:pt x="77" y="0"/>
                    <a:pt x="43" y="42"/>
                    <a:pt x="1" y="110"/>
                  </a:cubicBezTo>
                  <a:cubicBezTo>
                    <a:pt x="1" y="144"/>
                    <a:pt x="43" y="212"/>
                    <a:pt x="111" y="255"/>
                  </a:cubicBezTo>
                  <a:lnTo>
                    <a:pt x="145" y="289"/>
                  </a:lnTo>
                  <a:lnTo>
                    <a:pt x="4885" y="2022"/>
                  </a:lnTo>
                  <a:cubicBezTo>
                    <a:pt x="4962" y="1954"/>
                    <a:pt x="5064" y="1911"/>
                    <a:pt x="5140" y="1843"/>
                  </a:cubicBezTo>
                  <a:lnTo>
                    <a:pt x="468" y="144"/>
                  </a:lnTo>
                  <a:lnTo>
                    <a:pt x="179" y="42"/>
                  </a:lnTo>
                  <a:cubicBezTo>
                    <a:pt x="145" y="42"/>
                    <a:pt x="145"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2001199" y="1401685"/>
              <a:ext cx="40775" cy="149395"/>
            </a:xfrm>
            <a:custGeom>
              <a:avLst/>
              <a:gdLst/>
              <a:ahLst/>
              <a:cxnLst/>
              <a:rect l="l" t="t" r="r" b="b"/>
              <a:pathLst>
                <a:path w="1199" h="4393" extrusionOk="0">
                  <a:moveTo>
                    <a:pt x="1198" y="1"/>
                  </a:moveTo>
                  <a:cubicBezTo>
                    <a:pt x="1096" y="1"/>
                    <a:pt x="1020" y="35"/>
                    <a:pt x="918" y="77"/>
                  </a:cubicBezTo>
                  <a:lnTo>
                    <a:pt x="34" y="4146"/>
                  </a:lnTo>
                  <a:lnTo>
                    <a:pt x="34" y="4248"/>
                  </a:lnTo>
                  <a:cubicBezTo>
                    <a:pt x="0" y="4282"/>
                    <a:pt x="68" y="4359"/>
                    <a:pt x="102" y="4393"/>
                  </a:cubicBezTo>
                  <a:lnTo>
                    <a:pt x="170" y="4393"/>
                  </a:lnTo>
                  <a:cubicBezTo>
                    <a:pt x="170" y="4359"/>
                    <a:pt x="213" y="4359"/>
                    <a:pt x="213" y="4359"/>
                  </a:cubicBezTo>
                  <a:cubicBezTo>
                    <a:pt x="247" y="4325"/>
                    <a:pt x="247" y="4325"/>
                    <a:pt x="281" y="4282"/>
                  </a:cubicBezTo>
                  <a:lnTo>
                    <a:pt x="315" y="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829743" y="2978749"/>
              <a:ext cx="699432" cy="979654"/>
            </a:xfrm>
            <a:custGeom>
              <a:avLst/>
              <a:gdLst/>
              <a:ahLst/>
              <a:cxnLst/>
              <a:rect l="l" t="t" r="r" b="b"/>
              <a:pathLst>
                <a:path w="20567" h="28807" extrusionOk="0">
                  <a:moveTo>
                    <a:pt x="11469" y="0"/>
                  </a:moveTo>
                  <a:cubicBezTo>
                    <a:pt x="11469" y="0"/>
                    <a:pt x="1" y="26793"/>
                    <a:pt x="10585" y="28704"/>
                  </a:cubicBezTo>
                  <a:cubicBezTo>
                    <a:pt x="10908" y="28772"/>
                    <a:pt x="11188" y="28806"/>
                    <a:pt x="11469" y="28806"/>
                  </a:cubicBezTo>
                  <a:cubicBezTo>
                    <a:pt x="20567" y="28806"/>
                    <a:pt x="11469" y="0"/>
                    <a:pt x="1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1219741" y="2978749"/>
              <a:ext cx="828287" cy="859472"/>
            </a:xfrm>
            <a:custGeom>
              <a:avLst/>
              <a:gdLst/>
              <a:ahLst/>
              <a:cxnLst/>
              <a:rect l="l" t="t" r="r" b="b"/>
              <a:pathLst>
                <a:path w="24356" h="25273" extrusionOk="0">
                  <a:moveTo>
                    <a:pt x="1" y="0"/>
                  </a:moveTo>
                  <a:cubicBezTo>
                    <a:pt x="1" y="0"/>
                    <a:pt x="3866" y="25272"/>
                    <a:pt x="12531" y="25272"/>
                  </a:cubicBezTo>
                  <a:cubicBezTo>
                    <a:pt x="13134" y="25272"/>
                    <a:pt x="13737" y="25128"/>
                    <a:pt x="14374" y="24882"/>
                  </a:cubicBezTo>
                  <a:cubicBezTo>
                    <a:pt x="24356" y="20949"/>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1219741" y="2978749"/>
              <a:ext cx="1079908" cy="531877"/>
            </a:xfrm>
            <a:custGeom>
              <a:avLst/>
              <a:gdLst/>
              <a:ahLst/>
              <a:cxnLst/>
              <a:rect l="l" t="t" r="r" b="b"/>
              <a:pathLst>
                <a:path w="31755" h="15640" extrusionOk="0">
                  <a:moveTo>
                    <a:pt x="1" y="0"/>
                  </a:moveTo>
                  <a:cubicBezTo>
                    <a:pt x="1" y="0"/>
                    <a:pt x="13278" y="15639"/>
                    <a:pt x="21348" y="15639"/>
                  </a:cubicBezTo>
                  <a:cubicBezTo>
                    <a:pt x="22903" y="15639"/>
                    <a:pt x="24288" y="15036"/>
                    <a:pt x="25315" y="13660"/>
                  </a:cubicBezTo>
                  <a:cubicBezTo>
                    <a:pt x="31755" y="5097"/>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1219741" y="2740390"/>
              <a:ext cx="978804" cy="330825"/>
            </a:xfrm>
            <a:custGeom>
              <a:avLst/>
              <a:gdLst/>
              <a:ahLst/>
              <a:cxnLst/>
              <a:rect l="l" t="t" r="r" b="b"/>
              <a:pathLst>
                <a:path w="28782" h="9728" extrusionOk="0">
                  <a:moveTo>
                    <a:pt x="23294" y="1"/>
                  </a:moveTo>
                  <a:cubicBezTo>
                    <a:pt x="15011" y="1"/>
                    <a:pt x="1" y="7009"/>
                    <a:pt x="1" y="7009"/>
                  </a:cubicBezTo>
                  <a:cubicBezTo>
                    <a:pt x="1" y="7009"/>
                    <a:pt x="9914" y="9728"/>
                    <a:pt x="18052" y="9728"/>
                  </a:cubicBezTo>
                  <a:cubicBezTo>
                    <a:pt x="23651" y="9728"/>
                    <a:pt x="28425" y="8453"/>
                    <a:pt x="28637" y="4104"/>
                  </a:cubicBezTo>
                  <a:cubicBezTo>
                    <a:pt x="28781" y="1097"/>
                    <a:pt x="26547" y="1"/>
                    <a:pt x="23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1219741" y="2307067"/>
              <a:ext cx="949897" cy="671716"/>
            </a:xfrm>
            <a:custGeom>
              <a:avLst/>
              <a:gdLst/>
              <a:ahLst/>
              <a:cxnLst/>
              <a:rect l="l" t="t" r="r" b="b"/>
              <a:pathLst>
                <a:path w="27932" h="19752" extrusionOk="0">
                  <a:moveTo>
                    <a:pt x="19581" y="1"/>
                  </a:moveTo>
                  <a:cubicBezTo>
                    <a:pt x="12607" y="1"/>
                    <a:pt x="1" y="19751"/>
                    <a:pt x="1" y="19751"/>
                  </a:cubicBezTo>
                  <a:cubicBezTo>
                    <a:pt x="1" y="19751"/>
                    <a:pt x="27932" y="11256"/>
                    <a:pt x="22589" y="1946"/>
                  </a:cubicBezTo>
                  <a:cubicBezTo>
                    <a:pt x="21807" y="595"/>
                    <a:pt x="20779" y="1"/>
                    <a:pt x="19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578427" y="2037251"/>
              <a:ext cx="718476" cy="941532"/>
            </a:xfrm>
            <a:custGeom>
              <a:avLst/>
              <a:gdLst/>
              <a:ahLst/>
              <a:cxnLst/>
              <a:rect l="l" t="t" r="r" b="b"/>
              <a:pathLst>
                <a:path w="21127" h="27686" extrusionOk="0">
                  <a:moveTo>
                    <a:pt x="11358" y="1"/>
                  </a:moveTo>
                  <a:cubicBezTo>
                    <a:pt x="11112" y="1"/>
                    <a:pt x="10865" y="1"/>
                    <a:pt x="10619" y="35"/>
                  </a:cubicBezTo>
                  <a:cubicBezTo>
                    <a:pt x="0" y="1419"/>
                    <a:pt x="18511" y="27685"/>
                    <a:pt x="18511" y="27685"/>
                  </a:cubicBezTo>
                  <a:cubicBezTo>
                    <a:pt x="18511" y="27685"/>
                    <a:pt x="21127" y="1"/>
                    <a:pt x="1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220770" y="2273263"/>
              <a:ext cx="999004" cy="705520"/>
            </a:xfrm>
            <a:custGeom>
              <a:avLst/>
              <a:gdLst/>
              <a:ahLst/>
              <a:cxnLst/>
              <a:rect l="l" t="t" r="r" b="b"/>
              <a:pathLst>
                <a:path w="29376" h="20746" extrusionOk="0">
                  <a:moveTo>
                    <a:pt x="11367" y="1"/>
                  </a:moveTo>
                  <a:cubicBezTo>
                    <a:pt x="10339" y="1"/>
                    <a:pt x="9345" y="358"/>
                    <a:pt x="8394" y="1097"/>
                  </a:cubicBezTo>
                  <a:cubicBezTo>
                    <a:pt x="1" y="7748"/>
                    <a:pt x="29376" y="20745"/>
                    <a:pt x="29376" y="20745"/>
                  </a:cubicBezTo>
                  <a:cubicBezTo>
                    <a:pt x="29376" y="20745"/>
                    <a:pt x="19471" y="1"/>
                    <a:pt x="11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199108" y="2687237"/>
              <a:ext cx="1020667" cy="334872"/>
            </a:xfrm>
            <a:custGeom>
              <a:avLst/>
              <a:gdLst/>
              <a:ahLst/>
              <a:cxnLst/>
              <a:rect l="l" t="t" r="r" b="b"/>
              <a:pathLst>
                <a:path w="30013" h="9847" extrusionOk="0">
                  <a:moveTo>
                    <a:pt x="7578" y="1"/>
                  </a:moveTo>
                  <a:cubicBezTo>
                    <a:pt x="4783" y="1"/>
                    <a:pt x="2583" y="961"/>
                    <a:pt x="1733" y="3475"/>
                  </a:cubicBezTo>
                  <a:cubicBezTo>
                    <a:pt x="0" y="8572"/>
                    <a:pt x="7077" y="9846"/>
                    <a:pt x="14586" y="9846"/>
                  </a:cubicBezTo>
                  <a:cubicBezTo>
                    <a:pt x="22087" y="9846"/>
                    <a:pt x="30013" y="8572"/>
                    <a:pt x="30013" y="8572"/>
                  </a:cubicBezTo>
                  <a:cubicBezTo>
                    <a:pt x="30013" y="8572"/>
                    <a:pt x="16039" y="1"/>
                    <a:pt x="7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227980" y="2978749"/>
              <a:ext cx="991795" cy="468011"/>
            </a:xfrm>
            <a:custGeom>
              <a:avLst/>
              <a:gdLst/>
              <a:ahLst/>
              <a:cxnLst/>
              <a:rect l="l" t="t" r="r" b="b"/>
              <a:pathLst>
                <a:path w="29164" h="13762" extrusionOk="0">
                  <a:moveTo>
                    <a:pt x="29164" y="0"/>
                  </a:moveTo>
                  <a:lnTo>
                    <a:pt x="29164" y="0"/>
                  </a:lnTo>
                  <a:cubicBezTo>
                    <a:pt x="29164" y="0"/>
                    <a:pt x="1" y="493"/>
                    <a:pt x="2583" y="10899"/>
                  </a:cubicBezTo>
                  <a:cubicBezTo>
                    <a:pt x="3085" y="12955"/>
                    <a:pt x="4393" y="13762"/>
                    <a:pt x="6228" y="13762"/>
                  </a:cubicBezTo>
                  <a:cubicBezTo>
                    <a:pt x="13627" y="13762"/>
                    <a:pt x="29164" y="0"/>
                    <a:pt x="29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399004" y="2978749"/>
              <a:ext cx="820771" cy="842434"/>
            </a:xfrm>
            <a:custGeom>
              <a:avLst/>
              <a:gdLst/>
              <a:ahLst/>
              <a:cxnLst/>
              <a:rect l="l" t="t" r="r" b="b"/>
              <a:pathLst>
                <a:path w="24135" h="24772" extrusionOk="0">
                  <a:moveTo>
                    <a:pt x="24135" y="0"/>
                  </a:moveTo>
                  <a:cubicBezTo>
                    <a:pt x="24135" y="0"/>
                    <a:pt x="1" y="16353"/>
                    <a:pt x="7859" y="23675"/>
                  </a:cubicBezTo>
                  <a:cubicBezTo>
                    <a:pt x="8674" y="24457"/>
                    <a:pt x="9524" y="24771"/>
                    <a:pt x="10331" y="24771"/>
                  </a:cubicBezTo>
                  <a:cubicBezTo>
                    <a:pt x="17381" y="24771"/>
                    <a:pt x="24135" y="0"/>
                    <a:pt x="24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1147543" y="2022798"/>
              <a:ext cx="658691" cy="955985"/>
            </a:xfrm>
            <a:custGeom>
              <a:avLst/>
              <a:gdLst/>
              <a:ahLst/>
              <a:cxnLst/>
              <a:rect l="l" t="t" r="r" b="b"/>
              <a:pathLst>
                <a:path w="19369" h="28111" extrusionOk="0">
                  <a:moveTo>
                    <a:pt x="7824" y="1"/>
                  </a:moveTo>
                  <a:cubicBezTo>
                    <a:pt x="0" y="1"/>
                    <a:pt x="1911" y="28110"/>
                    <a:pt x="1911" y="28110"/>
                  </a:cubicBezTo>
                  <a:cubicBezTo>
                    <a:pt x="1911" y="28110"/>
                    <a:pt x="19368" y="4749"/>
                    <a:pt x="9557" y="392"/>
                  </a:cubicBezTo>
                  <a:cubicBezTo>
                    <a:pt x="8920" y="111"/>
                    <a:pt x="8359" y="1"/>
                    <a:pt x="7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343537" y="2205963"/>
              <a:ext cx="1683983" cy="1520169"/>
            </a:xfrm>
            <a:custGeom>
              <a:avLst/>
              <a:gdLst/>
              <a:ahLst/>
              <a:cxnLst/>
              <a:rect l="l" t="t" r="r" b="b"/>
              <a:pathLst>
                <a:path w="49518" h="44701" extrusionOk="0">
                  <a:moveTo>
                    <a:pt x="31967" y="1"/>
                  </a:moveTo>
                  <a:cubicBezTo>
                    <a:pt x="28000" y="1"/>
                    <a:pt x="25418" y="21195"/>
                    <a:pt x="25418" y="21195"/>
                  </a:cubicBezTo>
                  <a:cubicBezTo>
                    <a:pt x="25418" y="21195"/>
                    <a:pt x="24033" y="459"/>
                    <a:pt x="19505" y="459"/>
                  </a:cubicBezTo>
                  <a:lnTo>
                    <a:pt x="19293" y="459"/>
                  </a:lnTo>
                  <a:cubicBezTo>
                    <a:pt x="14587" y="1130"/>
                    <a:pt x="24322" y="20847"/>
                    <a:pt x="24322" y="20847"/>
                  </a:cubicBezTo>
                  <a:cubicBezTo>
                    <a:pt x="24322" y="20847"/>
                    <a:pt x="14935" y="7077"/>
                    <a:pt x="10730" y="7077"/>
                  </a:cubicBezTo>
                  <a:cubicBezTo>
                    <a:pt x="10373" y="7077"/>
                    <a:pt x="10050" y="7179"/>
                    <a:pt x="9804" y="7357"/>
                  </a:cubicBezTo>
                  <a:cubicBezTo>
                    <a:pt x="6228" y="9982"/>
                    <a:pt x="23820" y="21909"/>
                    <a:pt x="23820" y="21909"/>
                  </a:cubicBezTo>
                  <a:cubicBezTo>
                    <a:pt x="23820" y="21909"/>
                    <a:pt x="12888" y="16914"/>
                    <a:pt x="6729" y="16914"/>
                  </a:cubicBezTo>
                  <a:cubicBezTo>
                    <a:pt x="5030" y="16914"/>
                    <a:pt x="3722" y="17271"/>
                    <a:pt x="3042" y="18222"/>
                  </a:cubicBezTo>
                  <a:cubicBezTo>
                    <a:pt x="1" y="22614"/>
                    <a:pt x="23217" y="22724"/>
                    <a:pt x="23217" y="22724"/>
                  </a:cubicBezTo>
                  <a:cubicBezTo>
                    <a:pt x="23217" y="22724"/>
                    <a:pt x="6652" y="26258"/>
                    <a:pt x="6907" y="30047"/>
                  </a:cubicBezTo>
                  <a:cubicBezTo>
                    <a:pt x="6941" y="30650"/>
                    <a:pt x="7366" y="30862"/>
                    <a:pt x="8071" y="30862"/>
                  </a:cubicBezTo>
                  <a:cubicBezTo>
                    <a:pt x="12004" y="30862"/>
                    <a:pt x="24492" y="23149"/>
                    <a:pt x="24492" y="23149"/>
                  </a:cubicBezTo>
                  <a:lnTo>
                    <a:pt x="24492" y="23149"/>
                  </a:lnTo>
                  <a:cubicBezTo>
                    <a:pt x="24492" y="23149"/>
                    <a:pt x="11010" y="35466"/>
                    <a:pt x="14051" y="38898"/>
                  </a:cubicBezTo>
                  <a:cubicBezTo>
                    <a:pt x="14340" y="39213"/>
                    <a:pt x="14655" y="39357"/>
                    <a:pt x="15011" y="39357"/>
                  </a:cubicBezTo>
                  <a:cubicBezTo>
                    <a:pt x="18511" y="39357"/>
                    <a:pt x="25341" y="24670"/>
                    <a:pt x="25341" y="24670"/>
                  </a:cubicBezTo>
                  <a:lnTo>
                    <a:pt x="25341" y="24670"/>
                  </a:lnTo>
                  <a:cubicBezTo>
                    <a:pt x="25341" y="24670"/>
                    <a:pt x="20567" y="43639"/>
                    <a:pt x="24568" y="44666"/>
                  </a:cubicBezTo>
                  <a:cubicBezTo>
                    <a:pt x="24636" y="44700"/>
                    <a:pt x="24746" y="44700"/>
                    <a:pt x="24848" y="44700"/>
                  </a:cubicBezTo>
                  <a:cubicBezTo>
                    <a:pt x="28391" y="44700"/>
                    <a:pt x="25732" y="25731"/>
                    <a:pt x="25732" y="25731"/>
                  </a:cubicBezTo>
                  <a:lnTo>
                    <a:pt x="25732" y="25731"/>
                  </a:lnTo>
                  <a:cubicBezTo>
                    <a:pt x="25732" y="25731"/>
                    <a:pt x="32952" y="42967"/>
                    <a:pt x="36214" y="42967"/>
                  </a:cubicBezTo>
                  <a:lnTo>
                    <a:pt x="36350" y="42967"/>
                  </a:lnTo>
                  <a:cubicBezTo>
                    <a:pt x="39502" y="42475"/>
                    <a:pt x="29487" y="26615"/>
                    <a:pt x="29487" y="26615"/>
                  </a:cubicBezTo>
                  <a:lnTo>
                    <a:pt x="29487" y="26615"/>
                  </a:lnTo>
                  <a:cubicBezTo>
                    <a:pt x="29487" y="26615"/>
                    <a:pt x="41023" y="34897"/>
                    <a:pt x="45236" y="34897"/>
                  </a:cubicBezTo>
                  <a:cubicBezTo>
                    <a:pt x="45873" y="34897"/>
                    <a:pt x="46332" y="34685"/>
                    <a:pt x="46578" y="34226"/>
                  </a:cubicBezTo>
                  <a:cubicBezTo>
                    <a:pt x="48277" y="30794"/>
                    <a:pt x="27677" y="24313"/>
                    <a:pt x="27677" y="24313"/>
                  </a:cubicBezTo>
                  <a:lnTo>
                    <a:pt x="27677" y="24313"/>
                  </a:lnTo>
                  <a:lnTo>
                    <a:pt x="27754" y="24313"/>
                  </a:lnTo>
                  <a:cubicBezTo>
                    <a:pt x="29308" y="24313"/>
                    <a:pt x="49305" y="24211"/>
                    <a:pt x="49483" y="20312"/>
                  </a:cubicBezTo>
                  <a:cubicBezTo>
                    <a:pt x="49517" y="19326"/>
                    <a:pt x="48065" y="18936"/>
                    <a:pt x="45907" y="18936"/>
                  </a:cubicBezTo>
                  <a:cubicBezTo>
                    <a:pt x="39468" y="18936"/>
                    <a:pt x="26479" y="22299"/>
                    <a:pt x="26479" y="22299"/>
                  </a:cubicBezTo>
                  <a:cubicBezTo>
                    <a:pt x="26479" y="22299"/>
                    <a:pt x="47852" y="10407"/>
                    <a:pt x="45024" y="7111"/>
                  </a:cubicBezTo>
                  <a:cubicBezTo>
                    <a:pt x="44811" y="6830"/>
                    <a:pt x="44455" y="6720"/>
                    <a:pt x="44030" y="6720"/>
                  </a:cubicBezTo>
                  <a:cubicBezTo>
                    <a:pt x="39646" y="6720"/>
                    <a:pt x="26547" y="21195"/>
                    <a:pt x="26547" y="21195"/>
                  </a:cubicBezTo>
                  <a:cubicBezTo>
                    <a:pt x="26547" y="21195"/>
                    <a:pt x="36384" y="1062"/>
                    <a:pt x="32247" y="35"/>
                  </a:cubicBezTo>
                  <a:cubicBezTo>
                    <a:pt x="32137" y="35"/>
                    <a:pt x="32069" y="1"/>
                    <a:pt x="31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058545" y="3607072"/>
              <a:ext cx="12175" cy="33531"/>
            </a:xfrm>
            <a:custGeom>
              <a:avLst/>
              <a:gdLst/>
              <a:ahLst/>
              <a:cxnLst/>
              <a:rect l="l" t="t" r="r" b="b"/>
              <a:pathLst>
                <a:path w="358" h="986" extrusionOk="0">
                  <a:moveTo>
                    <a:pt x="281" y="1"/>
                  </a:moveTo>
                  <a:cubicBezTo>
                    <a:pt x="247" y="1"/>
                    <a:pt x="213" y="1"/>
                    <a:pt x="213" y="34"/>
                  </a:cubicBezTo>
                  <a:cubicBezTo>
                    <a:pt x="145" y="281"/>
                    <a:pt x="1" y="638"/>
                    <a:pt x="69" y="918"/>
                  </a:cubicBezTo>
                  <a:cubicBezTo>
                    <a:pt x="111" y="952"/>
                    <a:pt x="145" y="986"/>
                    <a:pt x="179" y="986"/>
                  </a:cubicBezTo>
                  <a:cubicBezTo>
                    <a:pt x="247" y="986"/>
                    <a:pt x="281" y="952"/>
                    <a:pt x="281" y="918"/>
                  </a:cubicBezTo>
                  <a:cubicBezTo>
                    <a:pt x="323" y="774"/>
                    <a:pt x="323" y="672"/>
                    <a:pt x="323" y="527"/>
                  </a:cubicBezTo>
                  <a:cubicBezTo>
                    <a:pt x="323" y="383"/>
                    <a:pt x="323" y="247"/>
                    <a:pt x="357" y="68"/>
                  </a:cubicBezTo>
                  <a:cubicBezTo>
                    <a:pt x="357" y="34"/>
                    <a:pt x="32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1083983" y="3566059"/>
              <a:ext cx="11869" cy="28906"/>
            </a:xfrm>
            <a:custGeom>
              <a:avLst/>
              <a:gdLst/>
              <a:ahLst/>
              <a:cxnLst/>
              <a:rect l="l" t="t" r="r" b="b"/>
              <a:pathLst>
                <a:path w="349" h="850" extrusionOk="0">
                  <a:moveTo>
                    <a:pt x="170" y="0"/>
                  </a:moveTo>
                  <a:cubicBezTo>
                    <a:pt x="136" y="0"/>
                    <a:pt x="102" y="34"/>
                    <a:pt x="102" y="68"/>
                  </a:cubicBezTo>
                  <a:cubicBezTo>
                    <a:pt x="102" y="213"/>
                    <a:pt x="68" y="357"/>
                    <a:pt x="68" y="459"/>
                  </a:cubicBezTo>
                  <a:cubicBezTo>
                    <a:pt x="34" y="569"/>
                    <a:pt x="0" y="671"/>
                    <a:pt x="34" y="782"/>
                  </a:cubicBezTo>
                  <a:cubicBezTo>
                    <a:pt x="34" y="850"/>
                    <a:pt x="68" y="850"/>
                    <a:pt x="102" y="850"/>
                  </a:cubicBezTo>
                  <a:cubicBezTo>
                    <a:pt x="136" y="850"/>
                    <a:pt x="170" y="850"/>
                    <a:pt x="213" y="816"/>
                  </a:cubicBezTo>
                  <a:cubicBezTo>
                    <a:pt x="349" y="603"/>
                    <a:pt x="281" y="281"/>
                    <a:pt x="247" y="68"/>
                  </a:cubicBezTo>
                  <a:cubicBezTo>
                    <a:pt x="247" y="34"/>
                    <a:pt x="213"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1095817" y="3682772"/>
              <a:ext cx="14487" cy="37272"/>
            </a:xfrm>
            <a:custGeom>
              <a:avLst/>
              <a:gdLst/>
              <a:ahLst/>
              <a:cxnLst/>
              <a:rect l="l" t="t" r="r" b="b"/>
              <a:pathLst>
                <a:path w="426" h="1096" extrusionOk="0">
                  <a:moveTo>
                    <a:pt x="213" y="0"/>
                  </a:moveTo>
                  <a:cubicBezTo>
                    <a:pt x="179" y="0"/>
                    <a:pt x="145" y="0"/>
                    <a:pt x="145" y="68"/>
                  </a:cubicBezTo>
                  <a:cubicBezTo>
                    <a:pt x="145" y="357"/>
                    <a:pt x="1" y="705"/>
                    <a:pt x="77" y="1028"/>
                  </a:cubicBezTo>
                  <a:cubicBezTo>
                    <a:pt x="77" y="1062"/>
                    <a:pt x="145" y="1096"/>
                    <a:pt x="213" y="1096"/>
                  </a:cubicBezTo>
                  <a:cubicBezTo>
                    <a:pt x="247" y="1096"/>
                    <a:pt x="289" y="1096"/>
                    <a:pt x="323" y="1062"/>
                  </a:cubicBezTo>
                  <a:cubicBezTo>
                    <a:pt x="425" y="748"/>
                    <a:pt x="323" y="357"/>
                    <a:pt x="289" y="68"/>
                  </a:cubicBezTo>
                  <a:cubicBezTo>
                    <a:pt x="289" y="0"/>
                    <a:pt x="24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075311" y="3728410"/>
              <a:ext cx="12175" cy="38735"/>
            </a:xfrm>
            <a:custGeom>
              <a:avLst/>
              <a:gdLst/>
              <a:ahLst/>
              <a:cxnLst/>
              <a:rect l="l" t="t" r="r" b="b"/>
              <a:pathLst>
                <a:path w="358" h="1139" extrusionOk="0">
                  <a:moveTo>
                    <a:pt x="179" y="0"/>
                  </a:moveTo>
                  <a:cubicBezTo>
                    <a:pt x="111" y="0"/>
                    <a:pt x="77" y="43"/>
                    <a:pt x="77" y="111"/>
                  </a:cubicBezTo>
                  <a:cubicBezTo>
                    <a:pt x="77" y="425"/>
                    <a:pt x="0" y="748"/>
                    <a:pt x="77" y="1062"/>
                  </a:cubicBezTo>
                  <a:cubicBezTo>
                    <a:pt x="77" y="1139"/>
                    <a:pt x="111" y="1139"/>
                    <a:pt x="145" y="1139"/>
                  </a:cubicBezTo>
                  <a:cubicBezTo>
                    <a:pt x="179" y="1139"/>
                    <a:pt x="213" y="1105"/>
                    <a:pt x="255" y="1062"/>
                  </a:cubicBezTo>
                  <a:cubicBezTo>
                    <a:pt x="357" y="782"/>
                    <a:pt x="289" y="391"/>
                    <a:pt x="289" y="111"/>
                  </a:cubicBezTo>
                  <a:cubicBezTo>
                    <a:pt x="255" y="43"/>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104183" y="3762214"/>
              <a:ext cx="9862" cy="34994"/>
            </a:xfrm>
            <a:custGeom>
              <a:avLst/>
              <a:gdLst/>
              <a:ahLst/>
              <a:cxnLst/>
              <a:rect l="l" t="t" r="r" b="b"/>
              <a:pathLst>
                <a:path w="290" h="1029" extrusionOk="0">
                  <a:moveTo>
                    <a:pt x="145" y="0"/>
                  </a:moveTo>
                  <a:cubicBezTo>
                    <a:pt x="111" y="0"/>
                    <a:pt x="43" y="34"/>
                    <a:pt x="43" y="68"/>
                  </a:cubicBezTo>
                  <a:cubicBezTo>
                    <a:pt x="43" y="247"/>
                    <a:pt x="1" y="391"/>
                    <a:pt x="1" y="535"/>
                  </a:cubicBezTo>
                  <a:cubicBezTo>
                    <a:pt x="1" y="705"/>
                    <a:pt x="43" y="816"/>
                    <a:pt x="77" y="960"/>
                  </a:cubicBezTo>
                  <a:cubicBezTo>
                    <a:pt x="77" y="1028"/>
                    <a:pt x="111" y="1028"/>
                    <a:pt x="179" y="1028"/>
                  </a:cubicBezTo>
                  <a:cubicBezTo>
                    <a:pt x="213" y="1028"/>
                    <a:pt x="290" y="994"/>
                    <a:pt x="290" y="918"/>
                  </a:cubicBezTo>
                  <a:lnTo>
                    <a:pt x="290" y="493"/>
                  </a:lnTo>
                  <a:cubicBezTo>
                    <a:pt x="290" y="357"/>
                    <a:pt x="256" y="213"/>
                    <a:pt x="256" y="68"/>
                  </a:cubicBezTo>
                  <a:cubicBezTo>
                    <a:pt x="256" y="34"/>
                    <a:pt x="213"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140299" y="3744292"/>
              <a:ext cx="13331" cy="31219"/>
            </a:xfrm>
            <a:custGeom>
              <a:avLst/>
              <a:gdLst/>
              <a:ahLst/>
              <a:cxnLst/>
              <a:rect l="l" t="t" r="r" b="b"/>
              <a:pathLst>
                <a:path w="392" h="918" extrusionOk="0">
                  <a:moveTo>
                    <a:pt x="213" y="1"/>
                  </a:moveTo>
                  <a:cubicBezTo>
                    <a:pt x="145" y="1"/>
                    <a:pt x="111" y="35"/>
                    <a:pt x="77" y="69"/>
                  </a:cubicBezTo>
                  <a:cubicBezTo>
                    <a:pt x="77" y="213"/>
                    <a:pt x="43" y="315"/>
                    <a:pt x="43" y="459"/>
                  </a:cubicBezTo>
                  <a:cubicBezTo>
                    <a:pt x="43" y="493"/>
                    <a:pt x="1" y="561"/>
                    <a:pt x="1" y="638"/>
                  </a:cubicBezTo>
                  <a:cubicBezTo>
                    <a:pt x="43" y="672"/>
                    <a:pt x="43" y="740"/>
                    <a:pt x="43" y="774"/>
                  </a:cubicBezTo>
                  <a:cubicBezTo>
                    <a:pt x="77" y="884"/>
                    <a:pt x="111" y="918"/>
                    <a:pt x="179" y="918"/>
                  </a:cubicBezTo>
                  <a:cubicBezTo>
                    <a:pt x="256" y="918"/>
                    <a:pt x="290" y="884"/>
                    <a:pt x="324" y="808"/>
                  </a:cubicBezTo>
                  <a:cubicBezTo>
                    <a:pt x="324" y="774"/>
                    <a:pt x="358" y="740"/>
                    <a:pt x="391" y="672"/>
                  </a:cubicBezTo>
                  <a:lnTo>
                    <a:pt x="391" y="459"/>
                  </a:lnTo>
                  <a:cubicBezTo>
                    <a:pt x="391" y="349"/>
                    <a:pt x="358" y="213"/>
                    <a:pt x="324" y="69"/>
                  </a:cubicBezTo>
                  <a:cubicBezTo>
                    <a:pt x="290" y="35"/>
                    <a:pt x="256"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1068101" y="3475633"/>
              <a:ext cx="15916" cy="30369"/>
            </a:xfrm>
            <a:custGeom>
              <a:avLst/>
              <a:gdLst/>
              <a:ahLst/>
              <a:cxnLst/>
              <a:rect l="l" t="t" r="r" b="b"/>
              <a:pathLst>
                <a:path w="468" h="893" extrusionOk="0">
                  <a:moveTo>
                    <a:pt x="323" y="0"/>
                  </a:moveTo>
                  <a:cubicBezTo>
                    <a:pt x="289" y="0"/>
                    <a:pt x="255" y="0"/>
                    <a:pt x="212" y="77"/>
                  </a:cubicBezTo>
                  <a:cubicBezTo>
                    <a:pt x="178" y="179"/>
                    <a:pt x="144" y="289"/>
                    <a:pt x="110" y="425"/>
                  </a:cubicBezTo>
                  <a:cubicBezTo>
                    <a:pt x="76" y="502"/>
                    <a:pt x="0" y="637"/>
                    <a:pt x="42" y="748"/>
                  </a:cubicBezTo>
                  <a:cubicBezTo>
                    <a:pt x="42" y="816"/>
                    <a:pt x="110" y="892"/>
                    <a:pt x="178" y="892"/>
                  </a:cubicBezTo>
                  <a:cubicBezTo>
                    <a:pt x="178" y="892"/>
                    <a:pt x="212" y="850"/>
                    <a:pt x="255" y="850"/>
                  </a:cubicBezTo>
                  <a:cubicBezTo>
                    <a:pt x="357" y="748"/>
                    <a:pt x="357" y="603"/>
                    <a:pt x="391" y="502"/>
                  </a:cubicBezTo>
                  <a:cubicBezTo>
                    <a:pt x="425" y="357"/>
                    <a:pt x="425" y="213"/>
                    <a:pt x="467" y="111"/>
                  </a:cubicBezTo>
                  <a:cubicBezTo>
                    <a:pt x="467" y="43"/>
                    <a:pt x="391"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1201853" y="3747761"/>
              <a:ext cx="13297" cy="31219"/>
            </a:xfrm>
            <a:custGeom>
              <a:avLst/>
              <a:gdLst/>
              <a:ahLst/>
              <a:cxnLst/>
              <a:rect l="l" t="t" r="r" b="b"/>
              <a:pathLst>
                <a:path w="391" h="918" extrusionOk="0">
                  <a:moveTo>
                    <a:pt x="246" y="1"/>
                  </a:moveTo>
                  <a:cubicBezTo>
                    <a:pt x="179" y="1"/>
                    <a:pt x="102" y="34"/>
                    <a:pt x="102" y="111"/>
                  </a:cubicBezTo>
                  <a:cubicBezTo>
                    <a:pt x="102" y="247"/>
                    <a:pt x="68" y="357"/>
                    <a:pt x="68" y="459"/>
                  </a:cubicBezTo>
                  <a:cubicBezTo>
                    <a:pt x="34" y="604"/>
                    <a:pt x="0" y="706"/>
                    <a:pt x="34" y="816"/>
                  </a:cubicBezTo>
                  <a:cubicBezTo>
                    <a:pt x="34" y="884"/>
                    <a:pt x="68" y="918"/>
                    <a:pt x="145" y="918"/>
                  </a:cubicBezTo>
                  <a:cubicBezTo>
                    <a:pt x="145" y="918"/>
                    <a:pt x="179" y="918"/>
                    <a:pt x="179" y="884"/>
                  </a:cubicBezTo>
                  <a:cubicBezTo>
                    <a:pt x="391" y="706"/>
                    <a:pt x="391" y="357"/>
                    <a:pt x="357" y="111"/>
                  </a:cubicBezTo>
                  <a:cubicBezTo>
                    <a:pt x="357" y="34"/>
                    <a:pt x="280"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1161962" y="3813905"/>
              <a:ext cx="13331" cy="32681"/>
            </a:xfrm>
            <a:custGeom>
              <a:avLst/>
              <a:gdLst/>
              <a:ahLst/>
              <a:cxnLst/>
              <a:rect l="l" t="t" r="r" b="b"/>
              <a:pathLst>
                <a:path w="392" h="961" extrusionOk="0">
                  <a:moveTo>
                    <a:pt x="179" y="1"/>
                  </a:moveTo>
                  <a:cubicBezTo>
                    <a:pt x="145" y="1"/>
                    <a:pt x="111" y="35"/>
                    <a:pt x="111" y="111"/>
                  </a:cubicBezTo>
                  <a:cubicBezTo>
                    <a:pt x="77" y="358"/>
                    <a:pt x="1" y="638"/>
                    <a:pt x="111" y="884"/>
                  </a:cubicBezTo>
                  <a:cubicBezTo>
                    <a:pt x="111" y="961"/>
                    <a:pt x="145" y="961"/>
                    <a:pt x="179" y="961"/>
                  </a:cubicBezTo>
                  <a:cubicBezTo>
                    <a:pt x="213" y="961"/>
                    <a:pt x="256" y="961"/>
                    <a:pt x="290" y="884"/>
                  </a:cubicBezTo>
                  <a:cubicBezTo>
                    <a:pt x="392" y="638"/>
                    <a:pt x="324" y="358"/>
                    <a:pt x="290" y="111"/>
                  </a:cubicBezTo>
                  <a:cubicBezTo>
                    <a:pt x="290" y="35"/>
                    <a:pt x="256"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1129621" y="3834412"/>
              <a:ext cx="13331" cy="32681"/>
            </a:xfrm>
            <a:custGeom>
              <a:avLst/>
              <a:gdLst/>
              <a:ahLst/>
              <a:cxnLst/>
              <a:rect l="l" t="t" r="r" b="b"/>
              <a:pathLst>
                <a:path w="392" h="961" extrusionOk="0">
                  <a:moveTo>
                    <a:pt x="213" y="1"/>
                  </a:moveTo>
                  <a:cubicBezTo>
                    <a:pt x="179" y="1"/>
                    <a:pt x="102" y="35"/>
                    <a:pt x="102" y="111"/>
                  </a:cubicBezTo>
                  <a:cubicBezTo>
                    <a:pt x="68" y="358"/>
                    <a:pt x="0" y="604"/>
                    <a:pt x="34" y="850"/>
                  </a:cubicBezTo>
                  <a:cubicBezTo>
                    <a:pt x="68" y="918"/>
                    <a:pt x="102" y="961"/>
                    <a:pt x="145" y="961"/>
                  </a:cubicBezTo>
                  <a:cubicBezTo>
                    <a:pt x="179" y="961"/>
                    <a:pt x="213" y="918"/>
                    <a:pt x="247" y="884"/>
                  </a:cubicBezTo>
                  <a:cubicBezTo>
                    <a:pt x="391" y="672"/>
                    <a:pt x="357" y="358"/>
                    <a:pt x="315" y="111"/>
                  </a:cubicBezTo>
                  <a:cubicBezTo>
                    <a:pt x="315" y="35"/>
                    <a:pt x="24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1177877" y="3899434"/>
              <a:ext cx="13025" cy="31219"/>
            </a:xfrm>
            <a:custGeom>
              <a:avLst/>
              <a:gdLst/>
              <a:ahLst/>
              <a:cxnLst/>
              <a:rect l="l" t="t" r="r" b="b"/>
              <a:pathLst>
                <a:path w="383" h="918" extrusionOk="0">
                  <a:moveTo>
                    <a:pt x="246" y="0"/>
                  </a:moveTo>
                  <a:cubicBezTo>
                    <a:pt x="170" y="0"/>
                    <a:pt x="68" y="68"/>
                    <a:pt x="68" y="179"/>
                  </a:cubicBezTo>
                  <a:cubicBezTo>
                    <a:pt x="68" y="391"/>
                    <a:pt x="0" y="671"/>
                    <a:pt x="102" y="884"/>
                  </a:cubicBezTo>
                  <a:cubicBezTo>
                    <a:pt x="102" y="918"/>
                    <a:pt x="170" y="918"/>
                    <a:pt x="212" y="918"/>
                  </a:cubicBezTo>
                  <a:cubicBezTo>
                    <a:pt x="246" y="918"/>
                    <a:pt x="280" y="918"/>
                    <a:pt x="314" y="884"/>
                  </a:cubicBezTo>
                  <a:cubicBezTo>
                    <a:pt x="382" y="782"/>
                    <a:pt x="382" y="637"/>
                    <a:pt x="382" y="535"/>
                  </a:cubicBezTo>
                  <a:lnTo>
                    <a:pt x="382" y="179"/>
                  </a:lnTo>
                  <a:cubicBezTo>
                    <a:pt x="382" y="68"/>
                    <a:pt x="314" y="0"/>
                    <a:pt x="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1231881" y="3893347"/>
              <a:ext cx="16800" cy="32681"/>
            </a:xfrm>
            <a:custGeom>
              <a:avLst/>
              <a:gdLst/>
              <a:ahLst/>
              <a:cxnLst/>
              <a:rect l="l" t="t" r="r" b="b"/>
              <a:pathLst>
                <a:path w="494" h="961" extrusionOk="0">
                  <a:moveTo>
                    <a:pt x="179" y="1"/>
                  </a:moveTo>
                  <a:cubicBezTo>
                    <a:pt x="111" y="1"/>
                    <a:pt x="35" y="35"/>
                    <a:pt x="35" y="145"/>
                  </a:cubicBezTo>
                  <a:cubicBezTo>
                    <a:pt x="35" y="392"/>
                    <a:pt x="1" y="714"/>
                    <a:pt x="179" y="927"/>
                  </a:cubicBezTo>
                  <a:cubicBezTo>
                    <a:pt x="213" y="927"/>
                    <a:pt x="247" y="961"/>
                    <a:pt x="281" y="961"/>
                  </a:cubicBezTo>
                  <a:cubicBezTo>
                    <a:pt x="323" y="961"/>
                    <a:pt x="357" y="927"/>
                    <a:pt x="391" y="884"/>
                  </a:cubicBezTo>
                  <a:cubicBezTo>
                    <a:pt x="493" y="638"/>
                    <a:pt x="391" y="324"/>
                    <a:pt x="357" y="111"/>
                  </a:cubicBezTo>
                  <a:cubicBezTo>
                    <a:pt x="323" y="35"/>
                    <a:pt x="247"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1281294" y="3875459"/>
              <a:ext cx="16766" cy="25166"/>
            </a:xfrm>
            <a:custGeom>
              <a:avLst/>
              <a:gdLst/>
              <a:ahLst/>
              <a:cxnLst/>
              <a:rect l="l" t="t" r="r" b="b"/>
              <a:pathLst>
                <a:path w="493" h="740" extrusionOk="0">
                  <a:moveTo>
                    <a:pt x="179" y="0"/>
                  </a:moveTo>
                  <a:cubicBezTo>
                    <a:pt x="102" y="0"/>
                    <a:pt x="68" y="34"/>
                    <a:pt x="34" y="136"/>
                  </a:cubicBezTo>
                  <a:lnTo>
                    <a:pt x="34" y="425"/>
                  </a:lnTo>
                  <a:cubicBezTo>
                    <a:pt x="34" y="527"/>
                    <a:pt x="0" y="637"/>
                    <a:pt x="102" y="705"/>
                  </a:cubicBezTo>
                  <a:cubicBezTo>
                    <a:pt x="145" y="739"/>
                    <a:pt x="179" y="739"/>
                    <a:pt x="213" y="739"/>
                  </a:cubicBezTo>
                  <a:lnTo>
                    <a:pt x="281" y="739"/>
                  </a:lnTo>
                  <a:cubicBezTo>
                    <a:pt x="493" y="637"/>
                    <a:pt x="357" y="281"/>
                    <a:pt x="315" y="102"/>
                  </a:cubicBezTo>
                  <a:cubicBezTo>
                    <a:pt x="281" y="34"/>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244022" y="3809280"/>
              <a:ext cx="9556" cy="25166"/>
            </a:xfrm>
            <a:custGeom>
              <a:avLst/>
              <a:gdLst/>
              <a:ahLst/>
              <a:cxnLst/>
              <a:rect l="l" t="t" r="r" b="b"/>
              <a:pathLst>
                <a:path w="281" h="740" extrusionOk="0">
                  <a:moveTo>
                    <a:pt x="136" y="1"/>
                  </a:moveTo>
                  <a:cubicBezTo>
                    <a:pt x="102" y="1"/>
                    <a:pt x="34" y="35"/>
                    <a:pt x="34" y="103"/>
                  </a:cubicBezTo>
                  <a:cubicBezTo>
                    <a:pt x="34" y="213"/>
                    <a:pt x="34" y="315"/>
                    <a:pt x="0" y="383"/>
                  </a:cubicBezTo>
                  <a:lnTo>
                    <a:pt x="0" y="528"/>
                  </a:lnTo>
                  <a:cubicBezTo>
                    <a:pt x="0" y="562"/>
                    <a:pt x="34" y="638"/>
                    <a:pt x="34" y="672"/>
                  </a:cubicBezTo>
                  <a:cubicBezTo>
                    <a:pt x="68" y="740"/>
                    <a:pt x="102" y="740"/>
                    <a:pt x="136" y="740"/>
                  </a:cubicBezTo>
                  <a:cubicBezTo>
                    <a:pt x="179" y="740"/>
                    <a:pt x="247" y="740"/>
                    <a:pt x="247" y="672"/>
                  </a:cubicBezTo>
                  <a:cubicBezTo>
                    <a:pt x="247" y="638"/>
                    <a:pt x="281" y="562"/>
                    <a:pt x="281" y="528"/>
                  </a:cubicBezTo>
                  <a:lnTo>
                    <a:pt x="281" y="383"/>
                  </a:lnTo>
                  <a:cubicBezTo>
                    <a:pt x="281" y="315"/>
                    <a:pt x="247" y="213"/>
                    <a:pt x="247" y="103"/>
                  </a:cubicBezTo>
                  <a:cubicBezTo>
                    <a:pt x="247" y="35"/>
                    <a:pt x="213" y="1"/>
                    <a:pt x="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294557" y="3765955"/>
              <a:ext cx="14487" cy="32409"/>
            </a:xfrm>
            <a:custGeom>
              <a:avLst/>
              <a:gdLst/>
              <a:ahLst/>
              <a:cxnLst/>
              <a:rect l="l" t="t" r="r" b="b"/>
              <a:pathLst>
                <a:path w="426" h="953" extrusionOk="0">
                  <a:moveTo>
                    <a:pt x="213" y="1"/>
                  </a:moveTo>
                  <a:cubicBezTo>
                    <a:pt x="137" y="1"/>
                    <a:pt x="69" y="69"/>
                    <a:pt x="69" y="137"/>
                  </a:cubicBezTo>
                  <a:cubicBezTo>
                    <a:pt x="35" y="281"/>
                    <a:pt x="35" y="425"/>
                    <a:pt x="35" y="527"/>
                  </a:cubicBezTo>
                  <a:cubicBezTo>
                    <a:pt x="1" y="672"/>
                    <a:pt x="1" y="774"/>
                    <a:pt x="103" y="918"/>
                  </a:cubicBezTo>
                  <a:cubicBezTo>
                    <a:pt x="103" y="952"/>
                    <a:pt x="179" y="952"/>
                    <a:pt x="213" y="952"/>
                  </a:cubicBezTo>
                  <a:cubicBezTo>
                    <a:pt x="247" y="952"/>
                    <a:pt x="281" y="952"/>
                    <a:pt x="315" y="918"/>
                  </a:cubicBezTo>
                  <a:cubicBezTo>
                    <a:pt x="426" y="774"/>
                    <a:pt x="392" y="672"/>
                    <a:pt x="392" y="527"/>
                  </a:cubicBezTo>
                  <a:cubicBezTo>
                    <a:pt x="392" y="425"/>
                    <a:pt x="349" y="281"/>
                    <a:pt x="349" y="137"/>
                  </a:cubicBezTo>
                  <a:cubicBezTo>
                    <a:pt x="349" y="69"/>
                    <a:pt x="281"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257319" y="3717732"/>
              <a:ext cx="11869" cy="21697"/>
            </a:xfrm>
            <a:custGeom>
              <a:avLst/>
              <a:gdLst/>
              <a:ahLst/>
              <a:cxnLst/>
              <a:rect l="l" t="t" r="r" b="b"/>
              <a:pathLst>
                <a:path w="349" h="638" extrusionOk="0">
                  <a:moveTo>
                    <a:pt x="213" y="0"/>
                  </a:moveTo>
                  <a:cubicBezTo>
                    <a:pt x="136" y="0"/>
                    <a:pt x="68" y="34"/>
                    <a:pt x="68" y="144"/>
                  </a:cubicBezTo>
                  <a:cubicBezTo>
                    <a:pt x="102" y="246"/>
                    <a:pt x="68" y="391"/>
                    <a:pt x="34" y="493"/>
                  </a:cubicBezTo>
                  <a:cubicBezTo>
                    <a:pt x="0" y="569"/>
                    <a:pt x="68" y="637"/>
                    <a:pt x="170" y="637"/>
                  </a:cubicBezTo>
                  <a:cubicBezTo>
                    <a:pt x="213" y="637"/>
                    <a:pt x="246" y="637"/>
                    <a:pt x="246" y="603"/>
                  </a:cubicBezTo>
                  <a:cubicBezTo>
                    <a:pt x="348" y="425"/>
                    <a:pt x="348" y="280"/>
                    <a:pt x="314" y="102"/>
                  </a:cubicBezTo>
                  <a:cubicBezTo>
                    <a:pt x="314" y="34"/>
                    <a:pt x="280"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1312479" y="3675529"/>
              <a:ext cx="12175" cy="26628"/>
            </a:xfrm>
            <a:custGeom>
              <a:avLst/>
              <a:gdLst/>
              <a:ahLst/>
              <a:cxnLst/>
              <a:rect l="l" t="t" r="r" b="b"/>
              <a:pathLst>
                <a:path w="358" h="783" extrusionOk="0">
                  <a:moveTo>
                    <a:pt x="213" y="1"/>
                  </a:moveTo>
                  <a:cubicBezTo>
                    <a:pt x="145" y="1"/>
                    <a:pt x="35" y="35"/>
                    <a:pt x="35" y="145"/>
                  </a:cubicBezTo>
                  <a:cubicBezTo>
                    <a:pt x="35" y="247"/>
                    <a:pt x="35" y="358"/>
                    <a:pt x="1" y="426"/>
                  </a:cubicBezTo>
                  <a:cubicBezTo>
                    <a:pt x="1" y="536"/>
                    <a:pt x="1" y="638"/>
                    <a:pt x="35" y="748"/>
                  </a:cubicBezTo>
                  <a:cubicBezTo>
                    <a:pt x="77" y="782"/>
                    <a:pt x="111" y="782"/>
                    <a:pt x="145" y="782"/>
                  </a:cubicBezTo>
                  <a:cubicBezTo>
                    <a:pt x="179" y="782"/>
                    <a:pt x="213" y="782"/>
                    <a:pt x="247" y="748"/>
                  </a:cubicBezTo>
                  <a:cubicBezTo>
                    <a:pt x="323" y="672"/>
                    <a:pt x="357" y="536"/>
                    <a:pt x="357" y="426"/>
                  </a:cubicBezTo>
                  <a:cubicBezTo>
                    <a:pt x="357" y="324"/>
                    <a:pt x="357" y="213"/>
                    <a:pt x="323" y="111"/>
                  </a:cubicBezTo>
                  <a:cubicBezTo>
                    <a:pt x="323" y="35"/>
                    <a:pt x="24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1269154" y="3622681"/>
              <a:ext cx="9862" cy="20541"/>
            </a:xfrm>
            <a:custGeom>
              <a:avLst/>
              <a:gdLst/>
              <a:ahLst/>
              <a:cxnLst/>
              <a:rect l="l" t="t" r="r" b="b"/>
              <a:pathLst>
                <a:path w="290" h="604" extrusionOk="0">
                  <a:moveTo>
                    <a:pt x="145" y="0"/>
                  </a:moveTo>
                  <a:cubicBezTo>
                    <a:pt x="111" y="0"/>
                    <a:pt x="77" y="34"/>
                    <a:pt x="77" y="68"/>
                  </a:cubicBezTo>
                  <a:cubicBezTo>
                    <a:pt x="0" y="247"/>
                    <a:pt x="0" y="425"/>
                    <a:pt x="77" y="561"/>
                  </a:cubicBezTo>
                  <a:cubicBezTo>
                    <a:pt x="111" y="603"/>
                    <a:pt x="111" y="603"/>
                    <a:pt x="145" y="603"/>
                  </a:cubicBezTo>
                  <a:cubicBezTo>
                    <a:pt x="179" y="603"/>
                    <a:pt x="213" y="603"/>
                    <a:pt x="213" y="561"/>
                  </a:cubicBezTo>
                  <a:cubicBezTo>
                    <a:pt x="247" y="425"/>
                    <a:pt x="247" y="281"/>
                    <a:pt x="247" y="136"/>
                  </a:cubicBezTo>
                  <a:cubicBezTo>
                    <a:pt x="289" y="68"/>
                    <a:pt x="213"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1309010" y="3568371"/>
              <a:ext cx="11903" cy="24281"/>
            </a:xfrm>
            <a:custGeom>
              <a:avLst/>
              <a:gdLst/>
              <a:ahLst/>
              <a:cxnLst/>
              <a:rect l="l" t="t" r="r" b="b"/>
              <a:pathLst>
                <a:path w="350" h="714" extrusionOk="0">
                  <a:moveTo>
                    <a:pt x="103" y="0"/>
                  </a:moveTo>
                  <a:cubicBezTo>
                    <a:pt x="69" y="0"/>
                    <a:pt x="1" y="34"/>
                    <a:pt x="1" y="111"/>
                  </a:cubicBezTo>
                  <a:cubicBezTo>
                    <a:pt x="1" y="179"/>
                    <a:pt x="35" y="289"/>
                    <a:pt x="35" y="357"/>
                  </a:cubicBezTo>
                  <a:cubicBezTo>
                    <a:pt x="35" y="459"/>
                    <a:pt x="69" y="535"/>
                    <a:pt x="103" y="637"/>
                  </a:cubicBezTo>
                  <a:cubicBezTo>
                    <a:pt x="103" y="671"/>
                    <a:pt x="179" y="714"/>
                    <a:pt x="213" y="714"/>
                  </a:cubicBezTo>
                  <a:lnTo>
                    <a:pt x="247" y="714"/>
                  </a:lnTo>
                  <a:lnTo>
                    <a:pt x="281" y="714"/>
                  </a:lnTo>
                  <a:cubicBezTo>
                    <a:pt x="315" y="671"/>
                    <a:pt x="349" y="637"/>
                    <a:pt x="349" y="603"/>
                  </a:cubicBezTo>
                  <a:cubicBezTo>
                    <a:pt x="349" y="501"/>
                    <a:pt x="349" y="391"/>
                    <a:pt x="281" y="323"/>
                  </a:cubicBezTo>
                  <a:cubicBezTo>
                    <a:pt x="281" y="213"/>
                    <a:pt x="213" y="145"/>
                    <a:pt x="179" y="34"/>
                  </a:cubicBezTo>
                  <a:cubicBezTo>
                    <a:pt x="179" y="0"/>
                    <a:pt x="137"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1275207" y="3549293"/>
              <a:ext cx="9590" cy="31219"/>
            </a:xfrm>
            <a:custGeom>
              <a:avLst/>
              <a:gdLst/>
              <a:ahLst/>
              <a:cxnLst/>
              <a:rect l="l" t="t" r="r" b="b"/>
              <a:pathLst>
                <a:path w="282" h="918" extrusionOk="0">
                  <a:moveTo>
                    <a:pt x="111" y="1"/>
                  </a:moveTo>
                  <a:cubicBezTo>
                    <a:pt x="69" y="1"/>
                    <a:pt x="35" y="35"/>
                    <a:pt x="35" y="69"/>
                  </a:cubicBezTo>
                  <a:cubicBezTo>
                    <a:pt x="1" y="213"/>
                    <a:pt x="1" y="349"/>
                    <a:pt x="1" y="493"/>
                  </a:cubicBezTo>
                  <a:cubicBezTo>
                    <a:pt x="1" y="638"/>
                    <a:pt x="69" y="740"/>
                    <a:pt x="111" y="884"/>
                  </a:cubicBezTo>
                  <a:cubicBezTo>
                    <a:pt x="111" y="918"/>
                    <a:pt x="145" y="918"/>
                    <a:pt x="179" y="918"/>
                  </a:cubicBezTo>
                  <a:cubicBezTo>
                    <a:pt x="213" y="918"/>
                    <a:pt x="213" y="918"/>
                    <a:pt x="247" y="884"/>
                  </a:cubicBezTo>
                  <a:cubicBezTo>
                    <a:pt x="247" y="740"/>
                    <a:pt x="281" y="595"/>
                    <a:pt x="281" y="493"/>
                  </a:cubicBezTo>
                  <a:cubicBezTo>
                    <a:pt x="247" y="349"/>
                    <a:pt x="213" y="213"/>
                    <a:pt x="179" y="69"/>
                  </a:cubicBezTo>
                  <a:cubicBezTo>
                    <a:pt x="179" y="35"/>
                    <a:pt x="14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419671" y="3568371"/>
              <a:ext cx="21697" cy="19384"/>
            </a:xfrm>
            <a:custGeom>
              <a:avLst/>
              <a:gdLst/>
              <a:ahLst/>
              <a:cxnLst/>
              <a:rect l="l" t="t" r="r" b="b"/>
              <a:pathLst>
                <a:path w="638" h="570" extrusionOk="0">
                  <a:moveTo>
                    <a:pt x="111" y="0"/>
                  </a:moveTo>
                  <a:cubicBezTo>
                    <a:pt x="34" y="0"/>
                    <a:pt x="0" y="77"/>
                    <a:pt x="34" y="145"/>
                  </a:cubicBezTo>
                  <a:cubicBezTo>
                    <a:pt x="111" y="213"/>
                    <a:pt x="179" y="289"/>
                    <a:pt x="247" y="357"/>
                  </a:cubicBezTo>
                  <a:cubicBezTo>
                    <a:pt x="323" y="425"/>
                    <a:pt x="391" y="535"/>
                    <a:pt x="493" y="569"/>
                  </a:cubicBezTo>
                  <a:lnTo>
                    <a:pt x="493" y="569"/>
                  </a:lnTo>
                  <a:cubicBezTo>
                    <a:pt x="569" y="569"/>
                    <a:pt x="637" y="501"/>
                    <a:pt x="603" y="425"/>
                  </a:cubicBezTo>
                  <a:cubicBezTo>
                    <a:pt x="569" y="323"/>
                    <a:pt x="459" y="289"/>
                    <a:pt x="391" y="213"/>
                  </a:cubicBezTo>
                  <a:cubicBezTo>
                    <a:pt x="323" y="145"/>
                    <a:pt x="213" y="77"/>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1416202" y="3531099"/>
              <a:ext cx="13025" cy="13331"/>
            </a:xfrm>
            <a:custGeom>
              <a:avLst/>
              <a:gdLst/>
              <a:ahLst/>
              <a:cxnLst/>
              <a:rect l="l" t="t" r="r" b="b"/>
              <a:pathLst>
                <a:path w="383" h="392" extrusionOk="0">
                  <a:moveTo>
                    <a:pt x="136" y="0"/>
                  </a:moveTo>
                  <a:cubicBezTo>
                    <a:pt x="68" y="0"/>
                    <a:pt x="0" y="111"/>
                    <a:pt x="34" y="179"/>
                  </a:cubicBezTo>
                  <a:cubicBezTo>
                    <a:pt x="102" y="247"/>
                    <a:pt x="136" y="323"/>
                    <a:pt x="247" y="357"/>
                  </a:cubicBezTo>
                  <a:cubicBezTo>
                    <a:pt x="247" y="391"/>
                    <a:pt x="247" y="391"/>
                    <a:pt x="281" y="391"/>
                  </a:cubicBezTo>
                  <a:cubicBezTo>
                    <a:pt x="315" y="391"/>
                    <a:pt x="383" y="323"/>
                    <a:pt x="383" y="247"/>
                  </a:cubicBezTo>
                  <a:cubicBezTo>
                    <a:pt x="315" y="145"/>
                    <a:pt x="281" y="111"/>
                    <a:pt x="170"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1445074" y="3638256"/>
              <a:ext cx="27478" cy="27784"/>
            </a:xfrm>
            <a:custGeom>
              <a:avLst/>
              <a:gdLst/>
              <a:ahLst/>
              <a:cxnLst/>
              <a:rect l="l" t="t" r="r" b="b"/>
              <a:pathLst>
                <a:path w="808" h="817" extrusionOk="0">
                  <a:moveTo>
                    <a:pt x="103" y="1"/>
                  </a:moveTo>
                  <a:cubicBezTo>
                    <a:pt x="35" y="1"/>
                    <a:pt x="1" y="35"/>
                    <a:pt x="35" y="69"/>
                  </a:cubicBezTo>
                  <a:cubicBezTo>
                    <a:pt x="137" y="213"/>
                    <a:pt x="213" y="315"/>
                    <a:pt x="315" y="460"/>
                  </a:cubicBezTo>
                  <a:cubicBezTo>
                    <a:pt x="383" y="570"/>
                    <a:pt x="494" y="740"/>
                    <a:pt x="638" y="782"/>
                  </a:cubicBezTo>
                  <a:cubicBezTo>
                    <a:pt x="638" y="816"/>
                    <a:pt x="672" y="816"/>
                    <a:pt x="672" y="816"/>
                  </a:cubicBezTo>
                  <a:cubicBezTo>
                    <a:pt x="740" y="816"/>
                    <a:pt x="808" y="740"/>
                    <a:pt x="774" y="672"/>
                  </a:cubicBezTo>
                  <a:cubicBezTo>
                    <a:pt x="740" y="528"/>
                    <a:pt x="595" y="426"/>
                    <a:pt x="494" y="315"/>
                  </a:cubicBezTo>
                  <a:cubicBezTo>
                    <a:pt x="383" y="213"/>
                    <a:pt x="247" y="103"/>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1484659" y="3646656"/>
              <a:ext cx="28940" cy="24009"/>
            </a:xfrm>
            <a:custGeom>
              <a:avLst/>
              <a:gdLst/>
              <a:ahLst/>
              <a:cxnLst/>
              <a:rect l="l" t="t" r="r" b="b"/>
              <a:pathLst>
                <a:path w="851" h="706" extrusionOk="0">
                  <a:moveTo>
                    <a:pt x="179" y="0"/>
                  </a:moveTo>
                  <a:cubicBezTo>
                    <a:pt x="69" y="0"/>
                    <a:pt x="1" y="111"/>
                    <a:pt x="69" y="213"/>
                  </a:cubicBezTo>
                  <a:cubicBezTo>
                    <a:pt x="179" y="281"/>
                    <a:pt x="247" y="391"/>
                    <a:pt x="357" y="493"/>
                  </a:cubicBezTo>
                  <a:cubicBezTo>
                    <a:pt x="425" y="569"/>
                    <a:pt x="536" y="705"/>
                    <a:pt x="672" y="705"/>
                  </a:cubicBezTo>
                  <a:lnTo>
                    <a:pt x="706" y="705"/>
                  </a:lnTo>
                  <a:cubicBezTo>
                    <a:pt x="782" y="705"/>
                    <a:pt x="850" y="637"/>
                    <a:pt x="850" y="569"/>
                  </a:cubicBezTo>
                  <a:cubicBezTo>
                    <a:pt x="816" y="425"/>
                    <a:pt x="672" y="323"/>
                    <a:pt x="570" y="247"/>
                  </a:cubicBezTo>
                  <a:cubicBezTo>
                    <a:pt x="459" y="145"/>
                    <a:pt x="357" y="68"/>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1508634" y="3715419"/>
              <a:ext cx="32681" cy="32375"/>
            </a:xfrm>
            <a:custGeom>
              <a:avLst/>
              <a:gdLst/>
              <a:ahLst/>
              <a:cxnLst/>
              <a:rect l="l" t="t" r="r" b="b"/>
              <a:pathLst>
                <a:path w="961" h="952" extrusionOk="0">
                  <a:moveTo>
                    <a:pt x="179" y="0"/>
                  </a:moveTo>
                  <a:cubicBezTo>
                    <a:pt x="111" y="0"/>
                    <a:pt x="1" y="102"/>
                    <a:pt x="77" y="170"/>
                  </a:cubicBezTo>
                  <a:cubicBezTo>
                    <a:pt x="179" y="314"/>
                    <a:pt x="290" y="459"/>
                    <a:pt x="391" y="595"/>
                  </a:cubicBezTo>
                  <a:cubicBezTo>
                    <a:pt x="502" y="739"/>
                    <a:pt x="604" y="918"/>
                    <a:pt x="748" y="952"/>
                  </a:cubicBezTo>
                  <a:lnTo>
                    <a:pt x="782" y="952"/>
                  </a:lnTo>
                  <a:cubicBezTo>
                    <a:pt x="893" y="952"/>
                    <a:pt x="961" y="850"/>
                    <a:pt x="927" y="773"/>
                  </a:cubicBezTo>
                  <a:cubicBezTo>
                    <a:pt x="893" y="637"/>
                    <a:pt x="748" y="493"/>
                    <a:pt x="638" y="382"/>
                  </a:cubicBezTo>
                  <a:cubicBezTo>
                    <a:pt x="502" y="280"/>
                    <a:pt x="391" y="170"/>
                    <a:pt x="256" y="34"/>
                  </a:cubicBezTo>
                  <a:cubicBezTo>
                    <a:pt x="256" y="34"/>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1553422" y="3706748"/>
              <a:ext cx="39619" cy="27750"/>
            </a:xfrm>
            <a:custGeom>
              <a:avLst/>
              <a:gdLst/>
              <a:ahLst/>
              <a:cxnLst/>
              <a:rect l="l" t="t" r="r" b="b"/>
              <a:pathLst>
                <a:path w="1165" h="816" extrusionOk="0">
                  <a:moveTo>
                    <a:pt x="170" y="0"/>
                  </a:moveTo>
                  <a:cubicBezTo>
                    <a:pt x="68" y="0"/>
                    <a:pt x="0" y="145"/>
                    <a:pt x="102" y="255"/>
                  </a:cubicBezTo>
                  <a:cubicBezTo>
                    <a:pt x="281" y="357"/>
                    <a:pt x="459" y="501"/>
                    <a:pt x="595" y="603"/>
                  </a:cubicBezTo>
                  <a:cubicBezTo>
                    <a:pt x="739" y="680"/>
                    <a:pt x="850" y="816"/>
                    <a:pt x="986" y="816"/>
                  </a:cubicBezTo>
                  <a:cubicBezTo>
                    <a:pt x="1020" y="816"/>
                    <a:pt x="1062" y="816"/>
                    <a:pt x="1096" y="782"/>
                  </a:cubicBezTo>
                  <a:cubicBezTo>
                    <a:pt x="1130" y="782"/>
                    <a:pt x="1164" y="748"/>
                    <a:pt x="1164" y="680"/>
                  </a:cubicBezTo>
                  <a:cubicBezTo>
                    <a:pt x="1164" y="467"/>
                    <a:pt x="986" y="391"/>
                    <a:pt x="807" y="323"/>
                  </a:cubicBezTo>
                  <a:cubicBezTo>
                    <a:pt x="637" y="213"/>
                    <a:pt x="459" y="111"/>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1580866" y="3763370"/>
              <a:ext cx="30369" cy="24281"/>
            </a:xfrm>
            <a:custGeom>
              <a:avLst/>
              <a:gdLst/>
              <a:ahLst/>
              <a:cxnLst/>
              <a:rect l="l" t="t" r="r" b="b"/>
              <a:pathLst>
                <a:path w="893" h="714" extrusionOk="0">
                  <a:moveTo>
                    <a:pt x="179" y="0"/>
                  </a:moveTo>
                  <a:cubicBezTo>
                    <a:pt x="111" y="0"/>
                    <a:pt x="0" y="111"/>
                    <a:pt x="77" y="213"/>
                  </a:cubicBezTo>
                  <a:cubicBezTo>
                    <a:pt x="145" y="323"/>
                    <a:pt x="255" y="425"/>
                    <a:pt x="391" y="535"/>
                  </a:cubicBezTo>
                  <a:cubicBezTo>
                    <a:pt x="468" y="637"/>
                    <a:pt x="638" y="714"/>
                    <a:pt x="782" y="714"/>
                  </a:cubicBezTo>
                  <a:lnTo>
                    <a:pt x="782" y="714"/>
                  </a:lnTo>
                  <a:cubicBezTo>
                    <a:pt x="850" y="714"/>
                    <a:pt x="892" y="637"/>
                    <a:pt x="892" y="569"/>
                  </a:cubicBezTo>
                  <a:cubicBezTo>
                    <a:pt x="850" y="501"/>
                    <a:pt x="782" y="459"/>
                    <a:pt x="748" y="425"/>
                  </a:cubicBezTo>
                  <a:cubicBezTo>
                    <a:pt x="680" y="357"/>
                    <a:pt x="638" y="323"/>
                    <a:pt x="570" y="289"/>
                  </a:cubicBezTo>
                  <a:cubicBezTo>
                    <a:pt x="468" y="179"/>
                    <a:pt x="357" y="111"/>
                    <a:pt x="255" y="34"/>
                  </a:cubicBezTo>
                  <a:cubicBezTo>
                    <a:pt x="213" y="0"/>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1634020" y="3756126"/>
              <a:ext cx="33531" cy="26628"/>
            </a:xfrm>
            <a:custGeom>
              <a:avLst/>
              <a:gdLst/>
              <a:ahLst/>
              <a:cxnLst/>
              <a:rect l="l" t="t" r="r" b="b"/>
              <a:pathLst>
                <a:path w="986" h="783" extrusionOk="0">
                  <a:moveTo>
                    <a:pt x="213" y="1"/>
                  </a:moveTo>
                  <a:cubicBezTo>
                    <a:pt x="102" y="1"/>
                    <a:pt x="0" y="111"/>
                    <a:pt x="68" y="213"/>
                  </a:cubicBezTo>
                  <a:cubicBezTo>
                    <a:pt x="179" y="358"/>
                    <a:pt x="247" y="460"/>
                    <a:pt x="391" y="570"/>
                  </a:cubicBezTo>
                  <a:cubicBezTo>
                    <a:pt x="493" y="672"/>
                    <a:pt x="604" y="782"/>
                    <a:pt x="773" y="782"/>
                  </a:cubicBezTo>
                  <a:lnTo>
                    <a:pt x="773" y="782"/>
                  </a:lnTo>
                  <a:cubicBezTo>
                    <a:pt x="918" y="782"/>
                    <a:pt x="986" y="638"/>
                    <a:pt x="918" y="536"/>
                  </a:cubicBezTo>
                  <a:cubicBezTo>
                    <a:pt x="850" y="392"/>
                    <a:pt x="739" y="358"/>
                    <a:pt x="638" y="290"/>
                  </a:cubicBezTo>
                  <a:cubicBezTo>
                    <a:pt x="527" y="213"/>
                    <a:pt x="425" y="145"/>
                    <a:pt x="315" y="35"/>
                  </a:cubicBezTo>
                  <a:cubicBezTo>
                    <a:pt x="281" y="1"/>
                    <a:pt x="24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1650786" y="3717732"/>
              <a:ext cx="25438" cy="22853"/>
            </a:xfrm>
            <a:custGeom>
              <a:avLst/>
              <a:gdLst/>
              <a:ahLst/>
              <a:cxnLst/>
              <a:rect l="l" t="t" r="r" b="b"/>
              <a:pathLst>
                <a:path w="748" h="672" extrusionOk="0">
                  <a:moveTo>
                    <a:pt x="213" y="0"/>
                  </a:moveTo>
                  <a:cubicBezTo>
                    <a:pt x="111" y="0"/>
                    <a:pt x="0" y="144"/>
                    <a:pt x="111" y="246"/>
                  </a:cubicBezTo>
                  <a:cubicBezTo>
                    <a:pt x="179" y="357"/>
                    <a:pt x="246" y="425"/>
                    <a:pt x="323" y="493"/>
                  </a:cubicBezTo>
                  <a:cubicBezTo>
                    <a:pt x="425" y="569"/>
                    <a:pt x="493" y="671"/>
                    <a:pt x="603" y="671"/>
                  </a:cubicBezTo>
                  <a:lnTo>
                    <a:pt x="637" y="637"/>
                  </a:lnTo>
                  <a:cubicBezTo>
                    <a:pt x="671" y="637"/>
                    <a:pt x="748" y="603"/>
                    <a:pt x="748" y="527"/>
                  </a:cubicBezTo>
                  <a:cubicBezTo>
                    <a:pt x="748" y="459"/>
                    <a:pt x="748" y="425"/>
                    <a:pt x="705" y="357"/>
                  </a:cubicBezTo>
                  <a:cubicBezTo>
                    <a:pt x="671" y="314"/>
                    <a:pt x="637" y="280"/>
                    <a:pt x="569" y="246"/>
                  </a:cubicBezTo>
                  <a:cubicBezTo>
                    <a:pt x="493" y="178"/>
                    <a:pt x="425" y="102"/>
                    <a:pt x="323" y="34"/>
                  </a:cubicBezTo>
                  <a:cubicBezTo>
                    <a:pt x="280" y="0"/>
                    <a:pt x="246"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1605114" y="3693723"/>
              <a:ext cx="21731" cy="19112"/>
            </a:xfrm>
            <a:custGeom>
              <a:avLst/>
              <a:gdLst/>
              <a:ahLst/>
              <a:cxnLst/>
              <a:rect l="l" t="t" r="r" b="b"/>
              <a:pathLst>
                <a:path w="639" h="562" extrusionOk="0">
                  <a:moveTo>
                    <a:pt x="137" y="1"/>
                  </a:moveTo>
                  <a:cubicBezTo>
                    <a:pt x="103" y="1"/>
                    <a:pt x="69" y="35"/>
                    <a:pt x="35" y="69"/>
                  </a:cubicBezTo>
                  <a:cubicBezTo>
                    <a:pt x="1" y="103"/>
                    <a:pt x="1" y="171"/>
                    <a:pt x="35" y="213"/>
                  </a:cubicBezTo>
                  <a:cubicBezTo>
                    <a:pt x="179" y="281"/>
                    <a:pt x="247" y="383"/>
                    <a:pt x="349" y="494"/>
                  </a:cubicBezTo>
                  <a:cubicBezTo>
                    <a:pt x="392" y="528"/>
                    <a:pt x="426" y="562"/>
                    <a:pt x="460" y="562"/>
                  </a:cubicBezTo>
                  <a:lnTo>
                    <a:pt x="494" y="562"/>
                  </a:lnTo>
                  <a:cubicBezTo>
                    <a:pt x="562" y="528"/>
                    <a:pt x="604" y="494"/>
                    <a:pt x="604" y="460"/>
                  </a:cubicBezTo>
                  <a:cubicBezTo>
                    <a:pt x="638" y="383"/>
                    <a:pt x="604" y="315"/>
                    <a:pt x="562" y="281"/>
                  </a:cubicBezTo>
                  <a:cubicBezTo>
                    <a:pt x="460" y="171"/>
                    <a:pt x="315" y="103"/>
                    <a:pt x="179"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1631401" y="3629891"/>
              <a:ext cx="20575" cy="15643"/>
            </a:xfrm>
            <a:custGeom>
              <a:avLst/>
              <a:gdLst/>
              <a:ahLst/>
              <a:cxnLst/>
              <a:rect l="l" t="t" r="r" b="b"/>
              <a:pathLst>
                <a:path w="605" h="460" extrusionOk="0">
                  <a:moveTo>
                    <a:pt x="111" y="1"/>
                  </a:moveTo>
                  <a:cubicBezTo>
                    <a:pt x="43" y="1"/>
                    <a:pt x="1" y="35"/>
                    <a:pt x="43" y="103"/>
                  </a:cubicBezTo>
                  <a:cubicBezTo>
                    <a:pt x="145" y="247"/>
                    <a:pt x="290" y="459"/>
                    <a:pt x="502" y="459"/>
                  </a:cubicBezTo>
                  <a:lnTo>
                    <a:pt x="536" y="459"/>
                  </a:lnTo>
                  <a:cubicBezTo>
                    <a:pt x="570" y="425"/>
                    <a:pt x="604" y="391"/>
                    <a:pt x="570" y="349"/>
                  </a:cubicBezTo>
                  <a:cubicBezTo>
                    <a:pt x="536" y="281"/>
                    <a:pt x="468" y="247"/>
                    <a:pt x="392" y="179"/>
                  </a:cubicBezTo>
                  <a:cubicBezTo>
                    <a:pt x="324" y="137"/>
                    <a:pt x="213" y="69"/>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1673605" y="3597243"/>
              <a:ext cx="21697" cy="15643"/>
            </a:xfrm>
            <a:custGeom>
              <a:avLst/>
              <a:gdLst/>
              <a:ahLst/>
              <a:cxnLst/>
              <a:rect l="l" t="t" r="r" b="b"/>
              <a:pathLst>
                <a:path w="638" h="460" extrusionOk="0">
                  <a:moveTo>
                    <a:pt x="145" y="1"/>
                  </a:moveTo>
                  <a:cubicBezTo>
                    <a:pt x="77" y="1"/>
                    <a:pt x="0" y="77"/>
                    <a:pt x="77" y="179"/>
                  </a:cubicBezTo>
                  <a:cubicBezTo>
                    <a:pt x="145" y="247"/>
                    <a:pt x="213" y="323"/>
                    <a:pt x="289" y="391"/>
                  </a:cubicBezTo>
                  <a:cubicBezTo>
                    <a:pt x="357" y="425"/>
                    <a:pt x="459" y="459"/>
                    <a:pt x="535" y="459"/>
                  </a:cubicBezTo>
                  <a:lnTo>
                    <a:pt x="569" y="459"/>
                  </a:lnTo>
                  <a:cubicBezTo>
                    <a:pt x="603" y="459"/>
                    <a:pt x="637" y="391"/>
                    <a:pt x="603" y="357"/>
                  </a:cubicBezTo>
                  <a:cubicBezTo>
                    <a:pt x="603" y="323"/>
                    <a:pt x="569" y="323"/>
                    <a:pt x="535" y="290"/>
                  </a:cubicBezTo>
                  <a:cubicBezTo>
                    <a:pt x="501" y="247"/>
                    <a:pt x="501" y="213"/>
                    <a:pt x="425" y="179"/>
                  </a:cubicBezTo>
                  <a:cubicBezTo>
                    <a:pt x="357" y="145"/>
                    <a:pt x="289" y="77"/>
                    <a:pt x="213" y="35"/>
                  </a:cubicBezTo>
                  <a:cubicBezTo>
                    <a:pt x="179" y="1"/>
                    <a:pt x="145"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1625654" y="3556502"/>
              <a:ext cx="20234" cy="20268"/>
            </a:xfrm>
            <a:custGeom>
              <a:avLst/>
              <a:gdLst/>
              <a:ahLst/>
              <a:cxnLst/>
              <a:rect l="l" t="t" r="r" b="b"/>
              <a:pathLst>
                <a:path w="595" h="596" extrusionOk="0">
                  <a:moveTo>
                    <a:pt x="102" y="1"/>
                  </a:moveTo>
                  <a:cubicBezTo>
                    <a:pt x="34" y="1"/>
                    <a:pt x="0" y="69"/>
                    <a:pt x="34" y="137"/>
                  </a:cubicBezTo>
                  <a:cubicBezTo>
                    <a:pt x="68" y="213"/>
                    <a:pt x="136" y="315"/>
                    <a:pt x="212" y="383"/>
                  </a:cubicBezTo>
                  <a:cubicBezTo>
                    <a:pt x="280" y="460"/>
                    <a:pt x="348" y="562"/>
                    <a:pt x="459" y="596"/>
                  </a:cubicBezTo>
                  <a:lnTo>
                    <a:pt x="493" y="596"/>
                  </a:lnTo>
                  <a:cubicBezTo>
                    <a:pt x="561" y="596"/>
                    <a:pt x="595" y="494"/>
                    <a:pt x="561" y="426"/>
                  </a:cubicBezTo>
                  <a:cubicBezTo>
                    <a:pt x="527" y="349"/>
                    <a:pt x="459" y="281"/>
                    <a:pt x="382" y="213"/>
                  </a:cubicBezTo>
                  <a:cubicBezTo>
                    <a:pt x="314" y="137"/>
                    <a:pt x="246" y="103"/>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1653098" y="3521577"/>
              <a:ext cx="20541" cy="16766"/>
            </a:xfrm>
            <a:custGeom>
              <a:avLst/>
              <a:gdLst/>
              <a:ahLst/>
              <a:cxnLst/>
              <a:rect l="l" t="t" r="r" b="b"/>
              <a:pathLst>
                <a:path w="604" h="493" extrusionOk="0">
                  <a:moveTo>
                    <a:pt x="178" y="0"/>
                  </a:moveTo>
                  <a:cubicBezTo>
                    <a:pt x="77" y="0"/>
                    <a:pt x="0" y="136"/>
                    <a:pt x="111" y="212"/>
                  </a:cubicBezTo>
                  <a:cubicBezTo>
                    <a:pt x="178" y="280"/>
                    <a:pt x="255" y="348"/>
                    <a:pt x="323" y="459"/>
                  </a:cubicBezTo>
                  <a:cubicBezTo>
                    <a:pt x="357" y="459"/>
                    <a:pt x="391" y="493"/>
                    <a:pt x="425" y="493"/>
                  </a:cubicBezTo>
                  <a:cubicBezTo>
                    <a:pt x="467" y="493"/>
                    <a:pt x="501" y="493"/>
                    <a:pt x="501" y="459"/>
                  </a:cubicBezTo>
                  <a:cubicBezTo>
                    <a:pt x="569" y="459"/>
                    <a:pt x="569" y="425"/>
                    <a:pt x="603" y="391"/>
                  </a:cubicBezTo>
                  <a:cubicBezTo>
                    <a:pt x="603" y="314"/>
                    <a:pt x="569" y="246"/>
                    <a:pt x="501" y="212"/>
                  </a:cubicBezTo>
                  <a:cubicBezTo>
                    <a:pt x="425" y="136"/>
                    <a:pt x="323" y="68"/>
                    <a:pt x="212"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1579710" y="3492670"/>
              <a:ext cx="15643" cy="15643"/>
            </a:xfrm>
            <a:custGeom>
              <a:avLst/>
              <a:gdLst/>
              <a:ahLst/>
              <a:cxnLst/>
              <a:rect l="l" t="t" r="r" b="b"/>
              <a:pathLst>
                <a:path w="460" h="460" extrusionOk="0">
                  <a:moveTo>
                    <a:pt x="145" y="1"/>
                  </a:moveTo>
                  <a:cubicBezTo>
                    <a:pt x="77" y="1"/>
                    <a:pt x="0" y="102"/>
                    <a:pt x="34" y="136"/>
                  </a:cubicBezTo>
                  <a:cubicBezTo>
                    <a:pt x="111" y="247"/>
                    <a:pt x="213" y="459"/>
                    <a:pt x="357" y="459"/>
                  </a:cubicBezTo>
                  <a:lnTo>
                    <a:pt x="357" y="459"/>
                  </a:lnTo>
                  <a:cubicBezTo>
                    <a:pt x="425" y="459"/>
                    <a:pt x="459" y="391"/>
                    <a:pt x="459" y="315"/>
                  </a:cubicBezTo>
                  <a:cubicBezTo>
                    <a:pt x="425" y="247"/>
                    <a:pt x="391" y="247"/>
                    <a:pt x="323" y="179"/>
                  </a:cubicBezTo>
                  <a:cubicBezTo>
                    <a:pt x="289" y="136"/>
                    <a:pt x="247" y="102"/>
                    <a:pt x="213" y="35"/>
                  </a:cubicBezTo>
                  <a:cubicBezTo>
                    <a:pt x="179" y="35"/>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1603957" y="3458867"/>
              <a:ext cx="20268" cy="16800"/>
            </a:xfrm>
            <a:custGeom>
              <a:avLst/>
              <a:gdLst/>
              <a:ahLst/>
              <a:cxnLst/>
              <a:rect l="l" t="t" r="r" b="b"/>
              <a:pathLst>
                <a:path w="596" h="494" extrusionOk="0">
                  <a:moveTo>
                    <a:pt x="137" y="1"/>
                  </a:moveTo>
                  <a:cubicBezTo>
                    <a:pt x="69" y="1"/>
                    <a:pt x="1" y="145"/>
                    <a:pt x="69" y="213"/>
                  </a:cubicBezTo>
                  <a:cubicBezTo>
                    <a:pt x="137" y="247"/>
                    <a:pt x="171" y="323"/>
                    <a:pt x="247" y="391"/>
                  </a:cubicBezTo>
                  <a:cubicBezTo>
                    <a:pt x="281" y="391"/>
                    <a:pt x="281" y="425"/>
                    <a:pt x="315" y="459"/>
                  </a:cubicBezTo>
                  <a:cubicBezTo>
                    <a:pt x="383" y="459"/>
                    <a:pt x="426" y="493"/>
                    <a:pt x="460" y="493"/>
                  </a:cubicBezTo>
                  <a:lnTo>
                    <a:pt x="494" y="493"/>
                  </a:lnTo>
                  <a:cubicBezTo>
                    <a:pt x="528" y="493"/>
                    <a:pt x="596" y="425"/>
                    <a:pt x="596" y="357"/>
                  </a:cubicBezTo>
                  <a:cubicBezTo>
                    <a:pt x="562" y="357"/>
                    <a:pt x="562" y="323"/>
                    <a:pt x="528" y="281"/>
                  </a:cubicBezTo>
                  <a:cubicBezTo>
                    <a:pt x="528" y="213"/>
                    <a:pt x="460" y="179"/>
                    <a:pt x="426" y="179"/>
                  </a:cubicBezTo>
                  <a:cubicBezTo>
                    <a:pt x="349" y="111"/>
                    <a:pt x="281" y="69"/>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1556891" y="3431151"/>
              <a:ext cx="15643" cy="18228"/>
            </a:xfrm>
            <a:custGeom>
              <a:avLst/>
              <a:gdLst/>
              <a:ahLst/>
              <a:cxnLst/>
              <a:rect l="l" t="t" r="r" b="b"/>
              <a:pathLst>
                <a:path w="460" h="536" extrusionOk="0">
                  <a:moveTo>
                    <a:pt x="111" y="0"/>
                  </a:moveTo>
                  <a:cubicBezTo>
                    <a:pt x="34" y="0"/>
                    <a:pt x="0" y="77"/>
                    <a:pt x="34" y="145"/>
                  </a:cubicBezTo>
                  <a:cubicBezTo>
                    <a:pt x="111" y="213"/>
                    <a:pt x="179" y="247"/>
                    <a:pt x="213" y="323"/>
                  </a:cubicBezTo>
                  <a:cubicBezTo>
                    <a:pt x="281" y="391"/>
                    <a:pt x="323" y="459"/>
                    <a:pt x="357" y="535"/>
                  </a:cubicBezTo>
                  <a:lnTo>
                    <a:pt x="425" y="535"/>
                  </a:lnTo>
                  <a:cubicBezTo>
                    <a:pt x="459" y="535"/>
                    <a:pt x="459" y="535"/>
                    <a:pt x="459" y="501"/>
                  </a:cubicBezTo>
                  <a:cubicBezTo>
                    <a:pt x="459" y="391"/>
                    <a:pt x="391" y="323"/>
                    <a:pt x="357" y="247"/>
                  </a:cubicBezTo>
                  <a:cubicBezTo>
                    <a:pt x="281" y="145"/>
                    <a:pt x="213" y="111"/>
                    <a:pt x="145" y="34"/>
                  </a:cubicBezTo>
                  <a:cubicBezTo>
                    <a:pt x="145" y="0"/>
                    <a:pt x="111" y="0"/>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1695268" y="3685085"/>
              <a:ext cx="22853" cy="14453"/>
            </a:xfrm>
            <a:custGeom>
              <a:avLst/>
              <a:gdLst/>
              <a:ahLst/>
              <a:cxnLst/>
              <a:rect l="l" t="t" r="r" b="b"/>
              <a:pathLst>
                <a:path w="672" h="425" extrusionOk="0">
                  <a:moveTo>
                    <a:pt x="77" y="0"/>
                  </a:moveTo>
                  <a:cubicBezTo>
                    <a:pt x="34" y="0"/>
                    <a:pt x="0" y="43"/>
                    <a:pt x="34" y="77"/>
                  </a:cubicBezTo>
                  <a:cubicBezTo>
                    <a:pt x="77" y="179"/>
                    <a:pt x="213" y="255"/>
                    <a:pt x="289" y="289"/>
                  </a:cubicBezTo>
                  <a:cubicBezTo>
                    <a:pt x="391" y="357"/>
                    <a:pt x="459" y="425"/>
                    <a:pt x="570" y="425"/>
                  </a:cubicBezTo>
                  <a:lnTo>
                    <a:pt x="603" y="425"/>
                  </a:lnTo>
                  <a:cubicBezTo>
                    <a:pt x="671" y="425"/>
                    <a:pt x="671" y="357"/>
                    <a:pt x="671" y="323"/>
                  </a:cubicBezTo>
                  <a:cubicBezTo>
                    <a:pt x="603" y="212"/>
                    <a:pt x="502" y="145"/>
                    <a:pt x="391" y="111"/>
                  </a:cubicBezTo>
                  <a:cubicBezTo>
                    <a:pt x="323" y="77"/>
                    <a:pt x="213" y="0"/>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1726758" y="3655022"/>
              <a:ext cx="19078" cy="18228"/>
            </a:xfrm>
            <a:custGeom>
              <a:avLst/>
              <a:gdLst/>
              <a:ahLst/>
              <a:cxnLst/>
              <a:rect l="l" t="t" r="r" b="b"/>
              <a:pathLst>
                <a:path w="561" h="536" extrusionOk="0">
                  <a:moveTo>
                    <a:pt x="102" y="1"/>
                  </a:moveTo>
                  <a:cubicBezTo>
                    <a:pt x="34" y="1"/>
                    <a:pt x="0" y="35"/>
                    <a:pt x="0" y="77"/>
                  </a:cubicBezTo>
                  <a:cubicBezTo>
                    <a:pt x="0" y="179"/>
                    <a:pt x="68" y="323"/>
                    <a:pt x="136" y="391"/>
                  </a:cubicBezTo>
                  <a:cubicBezTo>
                    <a:pt x="136" y="391"/>
                    <a:pt x="136" y="425"/>
                    <a:pt x="170" y="425"/>
                  </a:cubicBezTo>
                  <a:cubicBezTo>
                    <a:pt x="213" y="459"/>
                    <a:pt x="247" y="459"/>
                    <a:pt x="281" y="502"/>
                  </a:cubicBezTo>
                  <a:cubicBezTo>
                    <a:pt x="315" y="536"/>
                    <a:pt x="349" y="536"/>
                    <a:pt x="425" y="536"/>
                  </a:cubicBezTo>
                  <a:lnTo>
                    <a:pt x="425" y="536"/>
                  </a:lnTo>
                  <a:cubicBezTo>
                    <a:pt x="493" y="536"/>
                    <a:pt x="561" y="459"/>
                    <a:pt x="493" y="391"/>
                  </a:cubicBezTo>
                  <a:cubicBezTo>
                    <a:pt x="493" y="357"/>
                    <a:pt x="459" y="357"/>
                    <a:pt x="459" y="323"/>
                  </a:cubicBezTo>
                  <a:lnTo>
                    <a:pt x="425" y="323"/>
                  </a:lnTo>
                  <a:lnTo>
                    <a:pt x="425" y="323"/>
                  </a:lnTo>
                  <a:lnTo>
                    <a:pt x="425" y="323"/>
                  </a:lnTo>
                  <a:cubicBezTo>
                    <a:pt x="425" y="289"/>
                    <a:pt x="425" y="247"/>
                    <a:pt x="383" y="247"/>
                  </a:cubicBezTo>
                  <a:cubicBezTo>
                    <a:pt x="349" y="213"/>
                    <a:pt x="349" y="213"/>
                    <a:pt x="315" y="213"/>
                  </a:cubicBezTo>
                  <a:cubicBezTo>
                    <a:pt x="281" y="145"/>
                    <a:pt x="213" y="77"/>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1718087" y="3727254"/>
              <a:ext cx="24315" cy="21697"/>
            </a:xfrm>
            <a:custGeom>
              <a:avLst/>
              <a:gdLst/>
              <a:ahLst/>
              <a:cxnLst/>
              <a:rect l="l" t="t" r="r" b="b"/>
              <a:pathLst>
                <a:path w="715" h="638" extrusionOk="0">
                  <a:moveTo>
                    <a:pt x="179" y="0"/>
                  </a:moveTo>
                  <a:cubicBezTo>
                    <a:pt x="77" y="0"/>
                    <a:pt x="0" y="111"/>
                    <a:pt x="111" y="213"/>
                  </a:cubicBezTo>
                  <a:cubicBezTo>
                    <a:pt x="179" y="289"/>
                    <a:pt x="255" y="391"/>
                    <a:pt x="323" y="459"/>
                  </a:cubicBezTo>
                  <a:cubicBezTo>
                    <a:pt x="391" y="536"/>
                    <a:pt x="502" y="637"/>
                    <a:pt x="604" y="637"/>
                  </a:cubicBezTo>
                  <a:lnTo>
                    <a:pt x="604" y="637"/>
                  </a:lnTo>
                  <a:cubicBezTo>
                    <a:pt x="680" y="637"/>
                    <a:pt x="714" y="570"/>
                    <a:pt x="714" y="536"/>
                  </a:cubicBezTo>
                  <a:cubicBezTo>
                    <a:pt x="714" y="391"/>
                    <a:pt x="604" y="323"/>
                    <a:pt x="536" y="247"/>
                  </a:cubicBezTo>
                  <a:cubicBezTo>
                    <a:pt x="425" y="179"/>
                    <a:pt x="357" y="111"/>
                    <a:pt x="255" y="34"/>
                  </a:cubicBezTo>
                  <a:cubicBezTo>
                    <a:pt x="255" y="34"/>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1642386" y="3349397"/>
              <a:ext cx="28940" cy="16766"/>
            </a:xfrm>
            <a:custGeom>
              <a:avLst/>
              <a:gdLst/>
              <a:ahLst/>
              <a:cxnLst/>
              <a:rect l="l" t="t" r="r" b="b"/>
              <a:pathLst>
                <a:path w="851" h="493" extrusionOk="0">
                  <a:moveTo>
                    <a:pt x="145" y="0"/>
                  </a:moveTo>
                  <a:cubicBezTo>
                    <a:pt x="69" y="0"/>
                    <a:pt x="1" y="68"/>
                    <a:pt x="69" y="145"/>
                  </a:cubicBezTo>
                  <a:cubicBezTo>
                    <a:pt x="247" y="280"/>
                    <a:pt x="460" y="493"/>
                    <a:pt x="740" y="493"/>
                  </a:cubicBezTo>
                  <a:lnTo>
                    <a:pt x="740" y="493"/>
                  </a:lnTo>
                  <a:cubicBezTo>
                    <a:pt x="816" y="493"/>
                    <a:pt x="850" y="425"/>
                    <a:pt x="816" y="391"/>
                  </a:cubicBezTo>
                  <a:cubicBezTo>
                    <a:pt x="638" y="212"/>
                    <a:pt x="392" y="102"/>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1695268" y="3360075"/>
              <a:ext cx="27750" cy="19384"/>
            </a:xfrm>
            <a:custGeom>
              <a:avLst/>
              <a:gdLst/>
              <a:ahLst/>
              <a:cxnLst/>
              <a:rect l="l" t="t" r="r" b="b"/>
              <a:pathLst>
                <a:path w="816" h="570" extrusionOk="0">
                  <a:moveTo>
                    <a:pt x="145" y="0"/>
                  </a:moveTo>
                  <a:cubicBezTo>
                    <a:pt x="34" y="0"/>
                    <a:pt x="0" y="145"/>
                    <a:pt x="77" y="213"/>
                  </a:cubicBezTo>
                  <a:cubicBezTo>
                    <a:pt x="179" y="289"/>
                    <a:pt x="247" y="323"/>
                    <a:pt x="323" y="391"/>
                  </a:cubicBezTo>
                  <a:cubicBezTo>
                    <a:pt x="425" y="468"/>
                    <a:pt x="502" y="502"/>
                    <a:pt x="603" y="536"/>
                  </a:cubicBezTo>
                  <a:lnTo>
                    <a:pt x="637" y="570"/>
                  </a:lnTo>
                  <a:cubicBezTo>
                    <a:pt x="748" y="570"/>
                    <a:pt x="816" y="391"/>
                    <a:pt x="714" y="323"/>
                  </a:cubicBezTo>
                  <a:cubicBezTo>
                    <a:pt x="637" y="289"/>
                    <a:pt x="570" y="213"/>
                    <a:pt x="459" y="145"/>
                  </a:cubicBezTo>
                  <a:cubicBezTo>
                    <a:pt x="391" y="111"/>
                    <a:pt x="289" y="77"/>
                    <a:pt x="213" y="43"/>
                  </a:cubicBezTo>
                  <a:cubicBezTo>
                    <a:pt x="179" y="0"/>
                    <a:pt x="179"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1699008" y="3156710"/>
              <a:ext cx="26322" cy="14453"/>
            </a:xfrm>
            <a:custGeom>
              <a:avLst/>
              <a:gdLst/>
              <a:ahLst/>
              <a:cxnLst/>
              <a:rect l="l" t="t" r="r" b="b"/>
              <a:pathLst>
                <a:path w="774" h="425" extrusionOk="0">
                  <a:moveTo>
                    <a:pt x="103" y="0"/>
                  </a:moveTo>
                  <a:cubicBezTo>
                    <a:pt x="35" y="0"/>
                    <a:pt x="1" y="110"/>
                    <a:pt x="69" y="144"/>
                  </a:cubicBezTo>
                  <a:cubicBezTo>
                    <a:pt x="179" y="178"/>
                    <a:pt x="281" y="246"/>
                    <a:pt x="392" y="323"/>
                  </a:cubicBezTo>
                  <a:cubicBezTo>
                    <a:pt x="493" y="357"/>
                    <a:pt x="561" y="425"/>
                    <a:pt x="672" y="425"/>
                  </a:cubicBezTo>
                  <a:lnTo>
                    <a:pt x="706" y="425"/>
                  </a:lnTo>
                  <a:cubicBezTo>
                    <a:pt x="774" y="425"/>
                    <a:pt x="774" y="357"/>
                    <a:pt x="740" y="323"/>
                  </a:cubicBezTo>
                  <a:cubicBezTo>
                    <a:pt x="706" y="212"/>
                    <a:pt x="561" y="178"/>
                    <a:pt x="493" y="144"/>
                  </a:cubicBezTo>
                  <a:cubicBezTo>
                    <a:pt x="349" y="110"/>
                    <a:pt x="247" y="77"/>
                    <a:pt x="103"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1708564" y="3139945"/>
              <a:ext cx="33837" cy="14487"/>
            </a:xfrm>
            <a:custGeom>
              <a:avLst/>
              <a:gdLst/>
              <a:ahLst/>
              <a:cxnLst/>
              <a:rect l="l" t="t" r="r" b="b"/>
              <a:pathLst>
                <a:path w="995" h="426" extrusionOk="0">
                  <a:moveTo>
                    <a:pt x="145" y="0"/>
                  </a:moveTo>
                  <a:cubicBezTo>
                    <a:pt x="68" y="0"/>
                    <a:pt x="0" y="145"/>
                    <a:pt x="111" y="179"/>
                  </a:cubicBezTo>
                  <a:cubicBezTo>
                    <a:pt x="212" y="247"/>
                    <a:pt x="323" y="315"/>
                    <a:pt x="459" y="357"/>
                  </a:cubicBezTo>
                  <a:cubicBezTo>
                    <a:pt x="535" y="391"/>
                    <a:pt x="637" y="425"/>
                    <a:pt x="748" y="425"/>
                  </a:cubicBezTo>
                  <a:lnTo>
                    <a:pt x="850" y="425"/>
                  </a:lnTo>
                  <a:cubicBezTo>
                    <a:pt x="918" y="391"/>
                    <a:pt x="994" y="247"/>
                    <a:pt x="884" y="179"/>
                  </a:cubicBezTo>
                  <a:cubicBezTo>
                    <a:pt x="816" y="102"/>
                    <a:pt x="671" y="102"/>
                    <a:pt x="569" y="68"/>
                  </a:cubicBezTo>
                  <a:cubicBezTo>
                    <a:pt x="425" y="34"/>
                    <a:pt x="280" y="34"/>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1606270" y="3107297"/>
              <a:ext cx="22887" cy="15916"/>
            </a:xfrm>
            <a:custGeom>
              <a:avLst/>
              <a:gdLst/>
              <a:ahLst/>
              <a:cxnLst/>
              <a:rect l="l" t="t" r="r" b="b"/>
              <a:pathLst>
                <a:path w="673" h="468" extrusionOk="0">
                  <a:moveTo>
                    <a:pt x="103" y="0"/>
                  </a:moveTo>
                  <a:cubicBezTo>
                    <a:pt x="35" y="0"/>
                    <a:pt x="1" y="111"/>
                    <a:pt x="69" y="179"/>
                  </a:cubicBezTo>
                  <a:cubicBezTo>
                    <a:pt x="145" y="213"/>
                    <a:pt x="247" y="289"/>
                    <a:pt x="315" y="357"/>
                  </a:cubicBezTo>
                  <a:cubicBezTo>
                    <a:pt x="392" y="391"/>
                    <a:pt x="460" y="468"/>
                    <a:pt x="570" y="468"/>
                  </a:cubicBezTo>
                  <a:lnTo>
                    <a:pt x="570" y="468"/>
                  </a:lnTo>
                  <a:cubicBezTo>
                    <a:pt x="638" y="468"/>
                    <a:pt x="672" y="391"/>
                    <a:pt x="672" y="323"/>
                  </a:cubicBezTo>
                  <a:cubicBezTo>
                    <a:pt x="604" y="255"/>
                    <a:pt x="494" y="179"/>
                    <a:pt x="426" y="145"/>
                  </a:cubicBezTo>
                  <a:cubicBezTo>
                    <a:pt x="358" y="111"/>
                    <a:pt x="247" y="77"/>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1605114" y="3079853"/>
              <a:ext cx="25200" cy="11869"/>
            </a:xfrm>
            <a:custGeom>
              <a:avLst/>
              <a:gdLst/>
              <a:ahLst/>
              <a:cxnLst/>
              <a:rect l="l" t="t" r="r" b="b"/>
              <a:pathLst>
                <a:path w="741" h="349" extrusionOk="0">
                  <a:moveTo>
                    <a:pt x="137" y="0"/>
                  </a:moveTo>
                  <a:cubicBezTo>
                    <a:pt x="35" y="0"/>
                    <a:pt x="1" y="102"/>
                    <a:pt x="69" y="136"/>
                  </a:cubicBezTo>
                  <a:cubicBezTo>
                    <a:pt x="179" y="213"/>
                    <a:pt x="281" y="247"/>
                    <a:pt x="392" y="315"/>
                  </a:cubicBezTo>
                  <a:cubicBezTo>
                    <a:pt x="460" y="349"/>
                    <a:pt x="528" y="349"/>
                    <a:pt x="562" y="349"/>
                  </a:cubicBezTo>
                  <a:cubicBezTo>
                    <a:pt x="604" y="349"/>
                    <a:pt x="638" y="349"/>
                    <a:pt x="706" y="315"/>
                  </a:cubicBezTo>
                  <a:cubicBezTo>
                    <a:pt x="706" y="315"/>
                    <a:pt x="740" y="281"/>
                    <a:pt x="706" y="247"/>
                  </a:cubicBezTo>
                  <a:cubicBezTo>
                    <a:pt x="672" y="170"/>
                    <a:pt x="604" y="102"/>
                    <a:pt x="494" y="102"/>
                  </a:cubicBezTo>
                  <a:cubicBezTo>
                    <a:pt x="392" y="68"/>
                    <a:pt x="281" y="34"/>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1526828" y="3058191"/>
              <a:ext cx="31253" cy="14487"/>
            </a:xfrm>
            <a:custGeom>
              <a:avLst/>
              <a:gdLst/>
              <a:ahLst/>
              <a:cxnLst/>
              <a:rect l="l" t="t" r="r" b="b"/>
              <a:pathLst>
                <a:path w="919" h="426" extrusionOk="0">
                  <a:moveTo>
                    <a:pt x="145" y="0"/>
                  </a:moveTo>
                  <a:cubicBezTo>
                    <a:pt x="1" y="0"/>
                    <a:pt x="1" y="170"/>
                    <a:pt x="103" y="213"/>
                  </a:cubicBezTo>
                  <a:cubicBezTo>
                    <a:pt x="213" y="247"/>
                    <a:pt x="315" y="281"/>
                    <a:pt x="460" y="315"/>
                  </a:cubicBezTo>
                  <a:cubicBezTo>
                    <a:pt x="528" y="349"/>
                    <a:pt x="638" y="425"/>
                    <a:pt x="740" y="425"/>
                  </a:cubicBezTo>
                  <a:lnTo>
                    <a:pt x="740" y="425"/>
                  </a:lnTo>
                  <a:cubicBezTo>
                    <a:pt x="850" y="425"/>
                    <a:pt x="918" y="315"/>
                    <a:pt x="850" y="247"/>
                  </a:cubicBezTo>
                  <a:cubicBezTo>
                    <a:pt x="782" y="136"/>
                    <a:pt x="672" y="102"/>
                    <a:pt x="528" y="68"/>
                  </a:cubicBezTo>
                  <a:cubicBezTo>
                    <a:pt x="392" y="34"/>
                    <a:pt x="281"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1511253" y="3079853"/>
              <a:ext cx="27750" cy="13025"/>
            </a:xfrm>
            <a:custGeom>
              <a:avLst/>
              <a:gdLst/>
              <a:ahLst/>
              <a:cxnLst/>
              <a:rect l="l" t="t" r="r" b="b"/>
              <a:pathLst>
                <a:path w="816" h="383" extrusionOk="0">
                  <a:moveTo>
                    <a:pt x="102" y="0"/>
                  </a:moveTo>
                  <a:cubicBezTo>
                    <a:pt x="34" y="0"/>
                    <a:pt x="0" y="102"/>
                    <a:pt x="68" y="136"/>
                  </a:cubicBezTo>
                  <a:cubicBezTo>
                    <a:pt x="246" y="247"/>
                    <a:pt x="493" y="383"/>
                    <a:pt x="705" y="383"/>
                  </a:cubicBezTo>
                  <a:lnTo>
                    <a:pt x="739" y="383"/>
                  </a:lnTo>
                  <a:cubicBezTo>
                    <a:pt x="773" y="383"/>
                    <a:pt x="816" y="315"/>
                    <a:pt x="773" y="281"/>
                  </a:cubicBezTo>
                  <a:cubicBezTo>
                    <a:pt x="603" y="136"/>
                    <a:pt x="314" y="68"/>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1781919" y="3189323"/>
              <a:ext cx="25472" cy="15643"/>
            </a:xfrm>
            <a:custGeom>
              <a:avLst/>
              <a:gdLst/>
              <a:ahLst/>
              <a:cxnLst/>
              <a:rect l="l" t="t" r="r" b="b"/>
              <a:pathLst>
                <a:path w="749" h="460" extrusionOk="0">
                  <a:moveTo>
                    <a:pt x="111" y="1"/>
                  </a:moveTo>
                  <a:cubicBezTo>
                    <a:pt x="35" y="1"/>
                    <a:pt x="1" y="69"/>
                    <a:pt x="35" y="103"/>
                  </a:cubicBezTo>
                  <a:cubicBezTo>
                    <a:pt x="111" y="213"/>
                    <a:pt x="179" y="281"/>
                    <a:pt x="290" y="349"/>
                  </a:cubicBezTo>
                  <a:cubicBezTo>
                    <a:pt x="324" y="392"/>
                    <a:pt x="392" y="392"/>
                    <a:pt x="426" y="426"/>
                  </a:cubicBezTo>
                  <a:cubicBezTo>
                    <a:pt x="460" y="460"/>
                    <a:pt x="502" y="460"/>
                    <a:pt x="536" y="460"/>
                  </a:cubicBezTo>
                  <a:lnTo>
                    <a:pt x="570" y="460"/>
                  </a:lnTo>
                  <a:lnTo>
                    <a:pt x="604" y="460"/>
                  </a:lnTo>
                  <a:lnTo>
                    <a:pt x="604" y="460"/>
                  </a:lnTo>
                  <a:cubicBezTo>
                    <a:pt x="714" y="460"/>
                    <a:pt x="748" y="315"/>
                    <a:pt x="672" y="281"/>
                  </a:cubicBezTo>
                  <a:cubicBezTo>
                    <a:pt x="604" y="247"/>
                    <a:pt x="604" y="213"/>
                    <a:pt x="536" y="179"/>
                  </a:cubicBezTo>
                  <a:cubicBezTo>
                    <a:pt x="502" y="179"/>
                    <a:pt x="426" y="137"/>
                    <a:pt x="392" y="137"/>
                  </a:cubicBezTo>
                  <a:cubicBezTo>
                    <a:pt x="324" y="69"/>
                    <a:pt x="213" y="35"/>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1820653" y="3168817"/>
              <a:ext cx="22853" cy="13331"/>
            </a:xfrm>
            <a:custGeom>
              <a:avLst/>
              <a:gdLst/>
              <a:ahLst/>
              <a:cxnLst/>
              <a:rect l="l" t="t" r="r" b="b"/>
              <a:pathLst>
                <a:path w="672" h="392" extrusionOk="0">
                  <a:moveTo>
                    <a:pt x="170" y="1"/>
                  </a:moveTo>
                  <a:lnTo>
                    <a:pt x="136" y="1"/>
                  </a:lnTo>
                  <a:cubicBezTo>
                    <a:pt x="34" y="1"/>
                    <a:pt x="0" y="179"/>
                    <a:pt x="136" y="213"/>
                  </a:cubicBezTo>
                  <a:cubicBezTo>
                    <a:pt x="246" y="247"/>
                    <a:pt x="348" y="281"/>
                    <a:pt x="459" y="358"/>
                  </a:cubicBezTo>
                  <a:cubicBezTo>
                    <a:pt x="459" y="358"/>
                    <a:pt x="493" y="392"/>
                    <a:pt x="527" y="392"/>
                  </a:cubicBezTo>
                  <a:cubicBezTo>
                    <a:pt x="561" y="392"/>
                    <a:pt x="561" y="358"/>
                    <a:pt x="595" y="358"/>
                  </a:cubicBezTo>
                  <a:cubicBezTo>
                    <a:pt x="637" y="315"/>
                    <a:pt x="671" y="281"/>
                    <a:pt x="671" y="213"/>
                  </a:cubicBezTo>
                  <a:cubicBezTo>
                    <a:pt x="671" y="179"/>
                    <a:pt x="637" y="103"/>
                    <a:pt x="595" y="103"/>
                  </a:cubicBezTo>
                  <a:cubicBezTo>
                    <a:pt x="459" y="35"/>
                    <a:pt x="314"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1874657" y="3166504"/>
              <a:ext cx="18228" cy="11903"/>
            </a:xfrm>
            <a:custGeom>
              <a:avLst/>
              <a:gdLst/>
              <a:ahLst/>
              <a:cxnLst/>
              <a:rect l="l" t="t" r="r" b="b"/>
              <a:pathLst>
                <a:path w="536" h="350" extrusionOk="0">
                  <a:moveTo>
                    <a:pt x="145" y="1"/>
                  </a:moveTo>
                  <a:cubicBezTo>
                    <a:pt x="35" y="1"/>
                    <a:pt x="1" y="137"/>
                    <a:pt x="69" y="213"/>
                  </a:cubicBezTo>
                  <a:cubicBezTo>
                    <a:pt x="179" y="247"/>
                    <a:pt x="281" y="349"/>
                    <a:pt x="357" y="349"/>
                  </a:cubicBezTo>
                  <a:cubicBezTo>
                    <a:pt x="391" y="349"/>
                    <a:pt x="391" y="349"/>
                    <a:pt x="425" y="315"/>
                  </a:cubicBezTo>
                  <a:cubicBezTo>
                    <a:pt x="459" y="315"/>
                    <a:pt x="536" y="247"/>
                    <a:pt x="493" y="213"/>
                  </a:cubicBezTo>
                  <a:cubicBezTo>
                    <a:pt x="459" y="103"/>
                    <a:pt x="425" y="103"/>
                    <a:pt x="357" y="69"/>
                  </a:cubicBezTo>
                  <a:cubicBezTo>
                    <a:pt x="281" y="35"/>
                    <a:pt x="213" y="35"/>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1874657" y="3209864"/>
              <a:ext cx="32681" cy="15609"/>
            </a:xfrm>
            <a:custGeom>
              <a:avLst/>
              <a:gdLst/>
              <a:ahLst/>
              <a:cxnLst/>
              <a:rect l="l" t="t" r="r" b="b"/>
              <a:pathLst>
                <a:path w="961" h="459" extrusionOk="0">
                  <a:moveTo>
                    <a:pt x="35" y="0"/>
                  </a:moveTo>
                  <a:cubicBezTo>
                    <a:pt x="1" y="0"/>
                    <a:pt x="1" y="34"/>
                    <a:pt x="1" y="34"/>
                  </a:cubicBezTo>
                  <a:cubicBezTo>
                    <a:pt x="111" y="136"/>
                    <a:pt x="281" y="212"/>
                    <a:pt x="391" y="280"/>
                  </a:cubicBezTo>
                  <a:cubicBezTo>
                    <a:pt x="536" y="348"/>
                    <a:pt x="672" y="459"/>
                    <a:pt x="816" y="459"/>
                  </a:cubicBezTo>
                  <a:lnTo>
                    <a:pt x="816" y="459"/>
                  </a:lnTo>
                  <a:cubicBezTo>
                    <a:pt x="884" y="459"/>
                    <a:pt x="961" y="348"/>
                    <a:pt x="884" y="314"/>
                  </a:cubicBezTo>
                  <a:cubicBezTo>
                    <a:pt x="782" y="212"/>
                    <a:pt x="604" y="170"/>
                    <a:pt x="493" y="102"/>
                  </a:cubicBezTo>
                  <a:cubicBezTo>
                    <a:pt x="323" y="68"/>
                    <a:pt x="179" y="0"/>
                    <a:pt x="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1860204" y="3234996"/>
              <a:ext cx="31253" cy="16766"/>
            </a:xfrm>
            <a:custGeom>
              <a:avLst/>
              <a:gdLst/>
              <a:ahLst/>
              <a:cxnLst/>
              <a:rect l="l" t="t" r="r" b="b"/>
              <a:pathLst>
                <a:path w="919" h="493" extrusionOk="0">
                  <a:moveTo>
                    <a:pt x="179" y="0"/>
                  </a:moveTo>
                  <a:cubicBezTo>
                    <a:pt x="69" y="0"/>
                    <a:pt x="1" y="145"/>
                    <a:pt x="111" y="213"/>
                  </a:cubicBezTo>
                  <a:cubicBezTo>
                    <a:pt x="213" y="280"/>
                    <a:pt x="324" y="323"/>
                    <a:pt x="426" y="391"/>
                  </a:cubicBezTo>
                  <a:cubicBezTo>
                    <a:pt x="536" y="425"/>
                    <a:pt x="604" y="493"/>
                    <a:pt x="706" y="493"/>
                  </a:cubicBezTo>
                  <a:cubicBezTo>
                    <a:pt x="748" y="493"/>
                    <a:pt x="748" y="493"/>
                    <a:pt x="782" y="459"/>
                  </a:cubicBezTo>
                  <a:cubicBezTo>
                    <a:pt x="850" y="459"/>
                    <a:pt x="918" y="357"/>
                    <a:pt x="850" y="247"/>
                  </a:cubicBezTo>
                  <a:cubicBezTo>
                    <a:pt x="782" y="145"/>
                    <a:pt x="672" y="145"/>
                    <a:pt x="570" y="111"/>
                  </a:cubicBezTo>
                  <a:cubicBezTo>
                    <a:pt x="426" y="68"/>
                    <a:pt x="324" y="34"/>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1955255" y="3406019"/>
              <a:ext cx="34994" cy="15609"/>
            </a:xfrm>
            <a:custGeom>
              <a:avLst/>
              <a:gdLst/>
              <a:ahLst/>
              <a:cxnLst/>
              <a:rect l="l" t="t" r="r" b="b"/>
              <a:pathLst>
                <a:path w="1029" h="459" extrusionOk="0">
                  <a:moveTo>
                    <a:pt x="145" y="0"/>
                  </a:moveTo>
                  <a:cubicBezTo>
                    <a:pt x="77" y="0"/>
                    <a:pt x="1" y="102"/>
                    <a:pt x="111" y="178"/>
                  </a:cubicBezTo>
                  <a:cubicBezTo>
                    <a:pt x="324" y="314"/>
                    <a:pt x="570" y="425"/>
                    <a:pt x="816" y="459"/>
                  </a:cubicBezTo>
                  <a:lnTo>
                    <a:pt x="850" y="459"/>
                  </a:lnTo>
                  <a:cubicBezTo>
                    <a:pt x="1029" y="459"/>
                    <a:pt x="995" y="212"/>
                    <a:pt x="850" y="136"/>
                  </a:cubicBezTo>
                  <a:cubicBezTo>
                    <a:pt x="638" y="68"/>
                    <a:pt x="391" y="34"/>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1973449" y="3374528"/>
              <a:ext cx="36150" cy="12141"/>
            </a:xfrm>
            <a:custGeom>
              <a:avLst/>
              <a:gdLst/>
              <a:ahLst/>
              <a:cxnLst/>
              <a:rect l="l" t="t" r="r" b="b"/>
              <a:pathLst>
                <a:path w="1063" h="357" extrusionOk="0">
                  <a:moveTo>
                    <a:pt x="179" y="0"/>
                  </a:moveTo>
                  <a:cubicBezTo>
                    <a:pt x="69" y="0"/>
                    <a:pt x="1" y="145"/>
                    <a:pt x="137" y="179"/>
                  </a:cubicBezTo>
                  <a:cubicBezTo>
                    <a:pt x="281" y="213"/>
                    <a:pt x="426" y="255"/>
                    <a:pt x="562" y="323"/>
                  </a:cubicBezTo>
                  <a:cubicBezTo>
                    <a:pt x="638" y="323"/>
                    <a:pt x="740" y="357"/>
                    <a:pt x="850" y="357"/>
                  </a:cubicBezTo>
                  <a:lnTo>
                    <a:pt x="918" y="357"/>
                  </a:lnTo>
                  <a:cubicBezTo>
                    <a:pt x="1063" y="323"/>
                    <a:pt x="1063" y="179"/>
                    <a:pt x="952" y="111"/>
                  </a:cubicBezTo>
                  <a:cubicBezTo>
                    <a:pt x="850" y="43"/>
                    <a:pt x="740" y="43"/>
                    <a:pt x="604" y="43"/>
                  </a:cubicBezTo>
                  <a:cubicBezTo>
                    <a:pt x="494" y="0"/>
                    <a:pt x="315"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1949202" y="3338412"/>
              <a:ext cx="31525" cy="12175"/>
            </a:xfrm>
            <a:custGeom>
              <a:avLst/>
              <a:gdLst/>
              <a:ahLst/>
              <a:cxnLst/>
              <a:rect l="l" t="t" r="r" b="b"/>
              <a:pathLst>
                <a:path w="927" h="358" extrusionOk="0">
                  <a:moveTo>
                    <a:pt x="502" y="0"/>
                  </a:moveTo>
                  <a:cubicBezTo>
                    <a:pt x="357" y="0"/>
                    <a:pt x="255" y="43"/>
                    <a:pt x="145" y="43"/>
                  </a:cubicBezTo>
                  <a:cubicBezTo>
                    <a:pt x="0" y="77"/>
                    <a:pt x="43" y="289"/>
                    <a:pt x="179" y="289"/>
                  </a:cubicBezTo>
                  <a:cubicBezTo>
                    <a:pt x="289" y="289"/>
                    <a:pt x="391" y="323"/>
                    <a:pt x="502" y="323"/>
                  </a:cubicBezTo>
                  <a:cubicBezTo>
                    <a:pt x="569" y="357"/>
                    <a:pt x="637" y="357"/>
                    <a:pt x="714" y="357"/>
                  </a:cubicBezTo>
                  <a:lnTo>
                    <a:pt x="850" y="357"/>
                  </a:lnTo>
                  <a:cubicBezTo>
                    <a:pt x="892" y="323"/>
                    <a:pt x="926" y="213"/>
                    <a:pt x="892" y="145"/>
                  </a:cubicBezTo>
                  <a:cubicBezTo>
                    <a:pt x="816" y="43"/>
                    <a:pt x="637"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1931280" y="3292774"/>
              <a:ext cx="31253" cy="10984"/>
            </a:xfrm>
            <a:custGeom>
              <a:avLst/>
              <a:gdLst/>
              <a:ahLst/>
              <a:cxnLst/>
              <a:rect l="l" t="t" r="r" b="b"/>
              <a:pathLst>
                <a:path w="919" h="323" extrusionOk="0">
                  <a:moveTo>
                    <a:pt x="357" y="0"/>
                  </a:moveTo>
                  <a:cubicBezTo>
                    <a:pt x="281" y="0"/>
                    <a:pt x="213" y="34"/>
                    <a:pt x="145" y="34"/>
                  </a:cubicBezTo>
                  <a:cubicBezTo>
                    <a:pt x="1" y="34"/>
                    <a:pt x="35" y="246"/>
                    <a:pt x="145" y="280"/>
                  </a:cubicBezTo>
                  <a:cubicBezTo>
                    <a:pt x="247" y="280"/>
                    <a:pt x="357" y="280"/>
                    <a:pt x="459" y="323"/>
                  </a:cubicBezTo>
                  <a:lnTo>
                    <a:pt x="570" y="323"/>
                  </a:lnTo>
                  <a:cubicBezTo>
                    <a:pt x="638" y="323"/>
                    <a:pt x="706" y="323"/>
                    <a:pt x="782" y="280"/>
                  </a:cubicBezTo>
                  <a:cubicBezTo>
                    <a:pt x="918" y="280"/>
                    <a:pt x="884" y="111"/>
                    <a:pt x="782" y="68"/>
                  </a:cubicBezTo>
                  <a:cubicBezTo>
                    <a:pt x="672" y="34"/>
                    <a:pt x="493"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1999737" y="3278321"/>
              <a:ext cx="32681" cy="12175"/>
            </a:xfrm>
            <a:custGeom>
              <a:avLst/>
              <a:gdLst/>
              <a:ahLst/>
              <a:cxnLst/>
              <a:rect l="l" t="t" r="r" b="b"/>
              <a:pathLst>
                <a:path w="961" h="358" extrusionOk="0">
                  <a:moveTo>
                    <a:pt x="77" y="0"/>
                  </a:moveTo>
                  <a:cubicBezTo>
                    <a:pt x="1" y="0"/>
                    <a:pt x="1" y="145"/>
                    <a:pt x="77" y="145"/>
                  </a:cubicBezTo>
                  <a:cubicBezTo>
                    <a:pt x="290" y="247"/>
                    <a:pt x="536" y="357"/>
                    <a:pt x="782" y="357"/>
                  </a:cubicBezTo>
                  <a:lnTo>
                    <a:pt x="893" y="357"/>
                  </a:lnTo>
                  <a:cubicBezTo>
                    <a:pt x="961" y="357"/>
                    <a:pt x="961" y="247"/>
                    <a:pt x="893" y="213"/>
                  </a:cubicBezTo>
                  <a:cubicBezTo>
                    <a:pt x="681" y="68"/>
                    <a:pt x="358" y="34"/>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1980692" y="3251727"/>
              <a:ext cx="26322" cy="7278"/>
            </a:xfrm>
            <a:custGeom>
              <a:avLst/>
              <a:gdLst/>
              <a:ahLst/>
              <a:cxnLst/>
              <a:rect l="l" t="t" r="r" b="b"/>
              <a:pathLst>
                <a:path w="774" h="214" extrusionOk="0">
                  <a:moveTo>
                    <a:pt x="213" y="1"/>
                  </a:moveTo>
                  <a:lnTo>
                    <a:pt x="102" y="1"/>
                  </a:lnTo>
                  <a:cubicBezTo>
                    <a:pt x="34" y="1"/>
                    <a:pt x="0" y="111"/>
                    <a:pt x="68" y="145"/>
                  </a:cubicBezTo>
                  <a:cubicBezTo>
                    <a:pt x="247" y="213"/>
                    <a:pt x="425" y="213"/>
                    <a:pt x="603" y="213"/>
                  </a:cubicBezTo>
                  <a:lnTo>
                    <a:pt x="671" y="213"/>
                  </a:lnTo>
                  <a:cubicBezTo>
                    <a:pt x="739" y="213"/>
                    <a:pt x="773" y="111"/>
                    <a:pt x="671" y="77"/>
                  </a:cubicBezTo>
                  <a:cubicBezTo>
                    <a:pt x="527" y="43"/>
                    <a:pt x="391"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2020277" y="3331169"/>
              <a:ext cx="28906" cy="13331"/>
            </a:xfrm>
            <a:custGeom>
              <a:avLst/>
              <a:gdLst/>
              <a:ahLst/>
              <a:cxnLst/>
              <a:rect l="l" t="t" r="r" b="b"/>
              <a:pathLst>
                <a:path w="850" h="392" extrusionOk="0">
                  <a:moveTo>
                    <a:pt x="144" y="1"/>
                  </a:moveTo>
                  <a:cubicBezTo>
                    <a:pt x="0" y="1"/>
                    <a:pt x="0" y="179"/>
                    <a:pt x="111" y="213"/>
                  </a:cubicBezTo>
                  <a:cubicBezTo>
                    <a:pt x="212" y="256"/>
                    <a:pt x="323" y="324"/>
                    <a:pt x="425" y="324"/>
                  </a:cubicBezTo>
                  <a:cubicBezTo>
                    <a:pt x="501" y="358"/>
                    <a:pt x="569" y="392"/>
                    <a:pt x="671" y="392"/>
                  </a:cubicBezTo>
                  <a:lnTo>
                    <a:pt x="748" y="392"/>
                  </a:lnTo>
                  <a:cubicBezTo>
                    <a:pt x="816" y="358"/>
                    <a:pt x="850" y="256"/>
                    <a:pt x="782" y="179"/>
                  </a:cubicBezTo>
                  <a:cubicBezTo>
                    <a:pt x="714" y="77"/>
                    <a:pt x="603" y="77"/>
                    <a:pt x="501" y="77"/>
                  </a:cubicBezTo>
                  <a:cubicBezTo>
                    <a:pt x="357" y="43"/>
                    <a:pt x="246" y="43"/>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2034696" y="3397619"/>
              <a:ext cx="31525" cy="13059"/>
            </a:xfrm>
            <a:custGeom>
              <a:avLst/>
              <a:gdLst/>
              <a:ahLst/>
              <a:cxnLst/>
              <a:rect l="l" t="t" r="r" b="b"/>
              <a:pathLst>
                <a:path w="927" h="384" extrusionOk="0">
                  <a:moveTo>
                    <a:pt x="145" y="1"/>
                  </a:moveTo>
                  <a:cubicBezTo>
                    <a:pt x="35" y="1"/>
                    <a:pt x="1" y="137"/>
                    <a:pt x="111" y="171"/>
                  </a:cubicBezTo>
                  <a:cubicBezTo>
                    <a:pt x="247" y="213"/>
                    <a:pt x="358" y="281"/>
                    <a:pt x="502" y="315"/>
                  </a:cubicBezTo>
                  <a:cubicBezTo>
                    <a:pt x="570" y="349"/>
                    <a:pt x="672" y="383"/>
                    <a:pt x="748" y="383"/>
                  </a:cubicBezTo>
                  <a:cubicBezTo>
                    <a:pt x="782" y="383"/>
                    <a:pt x="816" y="349"/>
                    <a:pt x="816" y="349"/>
                  </a:cubicBezTo>
                  <a:cubicBezTo>
                    <a:pt x="884" y="349"/>
                    <a:pt x="927" y="247"/>
                    <a:pt x="850" y="213"/>
                  </a:cubicBezTo>
                  <a:cubicBezTo>
                    <a:pt x="714" y="35"/>
                    <a:pt x="392" y="35"/>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1993989" y="3456554"/>
              <a:ext cx="32375" cy="15643"/>
            </a:xfrm>
            <a:custGeom>
              <a:avLst/>
              <a:gdLst/>
              <a:ahLst/>
              <a:cxnLst/>
              <a:rect l="l" t="t" r="r" b="b"/>
              <a:pathLst>
                <a:path w="952" h="460" extrusionOk="0">
                  <a:moveTo>
                    <a:pt x="136" y="1"/>
                  </a:moveTo>
                  <a:cubicBezTo>
                    <a:pt x="34" y="1"/>
                    <a:pt x="0" y="179"/>
                    <a:pt x="136" y="213"/>
                  </a:cubicBezTo>
                  <a:cubicBezTo>
                    <a:pt x="246" y="247"/>
                    <a:pt x="348" y="315"/>
                    <a:pt x="493" y="349"/>
                  </a:cubicBezTo>
                  <a:cubicBezTo>
                    <a:pt x="561" y="391"/>
                    <a:pt x="671" y="459"/>
                    <a:pt x="807" y="459"/>
                  </a:cubicBezTo>
                  <a:lnTo>
                    <a:pt x="807" y="459"/>
                  </a:lnTo>
                  <a:cubicBezTo>
                    <a:pt x="884" y="459"/>
                    <a:pt x="951" y="391"/>
                    <a:pt x="917" y="281"/>
                  </a:cubicBezTo>
                  <a:cubicBezTo>
                    <a:pt x="807" y="213"/>
                    <a:pt x="705" y="179"/>
                    <a:pt x="595" y="103"/>
                  </a:cubicBezTo>
                  <a:cubicBezTo>
                    <a:pt x="459" y="69"/>
                    <a:pt x="314" y="35"/>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1917983" y="3448189"/>
              <a:ext cx="32681" cy="15643"/>
            </a:xfrm>
            <a:custGeom>
              <a:avLst/>
              <a:gdLst/>
              <a:ahLst/>
              <a:cxnLst/>
              <a:rect l="l" t="t" r="r" b="b"/>
              <a:pathLst>
                <a:path w="961" h="460" extrusionOk="0">
                  <a:moveTo>
                    <a:pt x="179" y="0"/>
                  </a:moveTo>
                  <a:cubicBezTo>
                    <a:pt x="35" y="0"/>
                    <a:pt x="1" y="170"/>
                    <a:pt x="145" y="247"/>
                  </a:cubicBezTo>
                  <a:lnTo>
                    <a:pt x="494" y="383"/>
                  </a:lnTo>
                  <a:cubicBezTo>
                    <a:pt x="604" y="425"/>
                    <a:pt x="672" y="459"/>
                    <a:pt x="782" y="459"/>
                  </a:cubicBezTo>
                  <a:lnTo>
                    <a:pt x="850" y="459"/>
                  </a:lnTo>
                  <a:cubicBezTo>
                    <a:pt x="961" y="425"/>
                    <a:pt x="961" y="281"/>
                    <a:pt x="884" y="213"/>
                  </a:cubicBezTo>
                  <a:cubicBezTo>
                    <a:pt x="816" y="136"/>
                    <a:pt x="672" y="102"/>
                    <a:pt x="570" y="102"/>
                  </a:cubicBezTo>
                  <a:cubicBezTo>
                    <a:pt x="460" y="68"/>
                    <a:pt x="324" y="34"/>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1875813" y="3399932"/>
              <a:ext cx="31525" cy="17956"/>
            </a:xfrm>
            <a:custGeom>
              <a:avLst/>
              <a:gdLst/>
              <a:ahLst/>
              <a:cxnLst/>
              <a:rect l="l" t="t" r="r" b="b"/>
              <a:pathLst>
                <a:path w="927" h="528" extrusionOk="0">
                  <a:moveTo>
                    <a:pt x="179" y="1"/>
                  </a:moveTo>
                  <a:cubicBezTo>
                    <a:pt x="77" y="1"/>
                    <a:pt x="1" y="145"/>
                    <a:pt x="111" y="213"/>
                  </a:cubicBezTo>
                  <a:cubicBezTo>
                    <a:pt x="213" y="315"/>
                    <a:pt x="323" y="391"/>
                    <a:pt x="459" y="425"/>
                  </a:cubicBezTo>
                  <a:cubicBezTo>
                    <a:pt x="536" y="493"/>
                    <a:pt x="638" y="527"/>
                    <a:pt x="748" y="527"/>
                  </a:cubicBezTo>
                  <a:lnTo>
                    <a:pt x="816" y="527"/>
                  </a:lnTo>
                  <a:cubicBezTo>
                    <a:pt x="927" y="493"/>
                    <a:pt x="927" y="391"/>
                    <a:pt x="884" y="315"/>
                  </a:cubicBezTo>
                  <a:cubicBezTo>
                    <a:pt x="816" y="247"/>
                    <a:pt x="672" y="213"/>
                    <a:pt x="570" y="179"/>
                  </a:cubicBezTo>
                  <a:cubicBezTo>
                    <a:pt x="459" y="145"/>
                    <a:pt x="323" y="69"/>
                    <a:pt x="213" y="35"/>
                  </a:cubicBezTo>
                  <a:cubicBezTo>
                    <a:pt x="213" y="1"/>
                    <a:pt x="179"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1836229" y="3443257"/>
              <a:ext cx="22853" cy="19418"/>
            </a:xfrm>
            <a:custGeom>
              <a:avLst/>
              <a:gdLst/>
              <a:ahLst/>
              <a:cxnLst/>
              <a:rect l="l" t="t" r="r" b="b"/>
              <a:pathLst>
                <a:path w="672" h="571" extrusionOk="0">
                  <a:moveTo>
                    <a:pt x="137" y="1"/>
                  </a:moveTo>
                  <a:cubicBezTo>
                    <a:pt x="69" y="1"/>
                    <a:pt x="1" y="103"/>
                    <a:pt x="69" y="179"/>
                  </a:cubicBezTo>
                  <a:cubicBezTo>
                    <a:pt x="137" y="247"/>
                    <a:pt x="247" y="358"/>
                    <a:pt x="315" y="426"/>
                  </a:cubicBezTo>
                  <a:cubicBezTo>
                    <a:pt x="392" y="494"/>
                    <a:pt x="494" y="570"/>
                    <a:pt x="604" y="570"/>
                  </a:cubicBezTo>
                  <a:lnTo>
                    <a:pt x="604" y="570"/>
                  </a:lnTo>
                  <a:cubicBezTo>
                    <a:pt x="638" y="570"/>
                    <a:pt x="672" y="528"/>
                    <a:pt x="672" y="494"/>
                  </a:cubicBezTo>
                  <a:cubicBezTo>
                    <a:pt x="638" y="392"/>
                    <a:pt x="562" y="315"/>
                    <a:pt x="460" y="247"/>
                  </a:cubicBezTo>
                  <a:cubicBezTo>
                    <a:pt x="392" y="179"/>
                    <a:pt x="315" y="103"/>
                    <a:pt x="213" y="35"/>
                  </a:cubicBezTo>
                  <a:cubicBezTo>
                    <a:pt x="179" y="1"/>
                    <a:pt x="179"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1809669" y="3397619"/>
              <a:ext cx="22853" cy="16800"/>
            </a:xfrm>
            <a:custGeom>
              <a:avLst/>
              <a:gdLst/>
              <a:ahLst/>
              <a:cxnLst/>
              <a:rect l="l" t="t" r="r" b="b"/>
              <a:pathLst>
                <a:path w="672" h="494" extrusionOk="0">
                  <a:moveTo>
                    <a:pt x="145" y="1"/>
                  </a:moveTo>
                  <a:cubicBezTo>
                    <a:pt x="34" y="1"/>
                    <a:pt x="0" y="137"/>
                    <a:pt x="68" y="213"/>
                  </a:cubicBezTo>
                  <a:cubicBezTo>
                    <a:pt x="179" y="281"/>
                    <a:pt x="281" y="349"/>
                    <a:pt x="357" y="425"/>
                  </a:cubicBezTo>
                  <a:cubicBezTo>
                    <a:pt x="391" y="459"/>
                    <a:pt x="459" y="493"/>
                    <a:pt x="493" y="493"/>
                  </a:cubicBezTo>
                  <a:cubicBezTo>
                    <a:pt x="535" y="493"/>
                    <a:pt x="569" y="459"/>
                    <a:pt x="603" y="425"/>
                  </a:cubicBezTo>
                  <a:cubicBezTo>
                    <a:pt x="671" y="349"/>
                    <a:pt x="637" y="247"/>
                    <a:pt x="569" y="171"/>
                  </a:cubicBezTo>
                  <a:cubicBezTo>
                    <a:pt x="425" y="103"/>
                    <a:pt x="323" y="69"/>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1756787" y="3398776"/>
              <a:ext cx="21697" cy="21697"/>
            </a:xfrm>
            <a:custGeom>
              <a:avLst/>
              <a:gdLst/>
              <a:ahLst/>
              <a:cxnLst/>
              <a:rect l="l" t="t" r="r" b="b"/>
              <a:pathLst>
                <a:path w="638" h="638" extrusionOk="0">
                  <a:moveTo>
                    <a:pt x="103" y="1"/>
                  </a:moveTo>
                  <a:cubicBezTo>
                    <a:pt x="35" y="1"/>
                    <a:pt x="1" y="69"/>
                    <a:pt x="35" y="103"/>
                  </a:cubicBezTo>
                  <a:cubicBezTo>
                    <a:pt x="137" y="213"/>
                    <a:pt x="213" y="315"/>
                    <a:pt x="281" y="391"/>
                  </a:cubicBezTo>
                  <a:cubicBezTo>
                    <a:pt x="349" y="493"/>
                    <a:pt x="426" y="604"/>
                    <a:pt x="527" y="638"/>
                  </a:cubicBezTo>
                  <a:lnTo>
                    <a:pt x="527" y="638"/>
                  </a:lnTo>
                  <a:cubicBezTo>
                    <a:pt x="604" y="638"/>
                    <a:pt x="638" y="561"/>
                    <a:pt x="638" y="527"/>
                  </a:cubicBezTo>
                  <a:cubicBezTo>
                    <a:pt x="604" y="425"/>
                    <a:pt x="493" y="349"/>
                    <a:pt x="392" y="281"/>
                  </a:cubicBezTo>
                  <a:lnTo>
                    <a:pt x="137" y="35"/>
                  </a:lnTo>
                  <a:cubicBezTo>
                    <a:pt x="103" y="35"/>
                    <a:pt x="103"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1716930" y="3030440"/>
              <a:ext cx="36150" cy="13331"/>
            </a:xfrm>
            <a:custGeom>
              <a:avLst/>
              <a:gdLst/>
              <a:ahLst/>
              <a:cxnLst/>
              <a:rect l="l" t="t" r="r" b="b"/>
              <a:pathLst>
                <a:path w="1063" h="392" extrusionOk="0">
                  <a:moveTo>
                    <a:pt x="748" y="1"/>
                  </a:moveTo>
                  <a:cubicBezTo>
                    <a:pt x="536" y="1"/>
                    <a:pt x="289" y="103"/>
                    <a:pt x="111" y="179"/>
                  </a:cubicBezTo>
                  <a:cubicBezTo>
                    <a:pt x="0" y="213"/>
                    <a:pt x="0" y="392"/>
                    <a:pt x="111" y="392"/>
                  </a:cubicBezTo>
                  <a:lnTo>
                    <a:pt x="145" y="392"/>
                  </a:lnTo>
                  <a:cubicBezTo>
                    <a:pt x="391" y="349"/>
                    <a:pt x="748" y="392"/>
                    <a:pt x="960" y="247"/>
                  </a:cubicBezTo>
                  <a:cubicBezTo>
                    <a:pt x="1062" y="213"/>
                    <a:pt x="1028" y="69"/>
                    <a:pt x="960" y="35"/>
                  </a:cubicBezTo>
                  <a:cubicBezTo>
                    <a:pt x="884" y="35"/>
                    <a:pt x="816" y="1"/>
                    <a:pt x="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1455787" y="3046050"/>
              <a:ext cx="33837" cy="10712"/>
            </a:xfrm>
            <a:custGeom>
              <a:avLst/>
              <a:gdLst/>
              <a:ahLst/>
              <a:cxnLst/>
              <a:rect l="l" t="t" r="r" b="b"/>
              <a:pathLst>
                <a:path w="995" h="315" extrusionOk="0">
                  <a:moveTo>
                    <a:pt x="705" y="1"/>
                  </a:moveTo>
                  <a:lnTo>
                    <a:pt x="493" y="1"/>
                  </a:lnTo>
                  <a:cubicBezTo>
                    <a:pt x="391" y="1"/>
                    <a:pt x="246" y="35"/>
                    <a:pt x="111" y="35"/>
                  </a:cubicBezTo>
                  <a:cubicBezTo>
                    <a:pt x="0" y="68"/>
                    <a:pt x="0" y="247"/>
                    <a:pt x="111" y="247"/>
                  </a:cubicBezTo>
                  <a:cubicBezTo>
                    <a:pt x="246" y="281"/>
                    <a:pt x="391" y="281"/>
                    <a:pt x="493" y="281"/>
                  </a:cubicBezTo>
                  <a:cubicBezTo>
                    <a:pt x="569" y="281"/>
                    <a:pt x="637" y="315"/>
                    <a:pt x="705" y="315"/>
                  </a:cubicBezTo>
                  <a:cubicBezTo>
                    <a:pt x="782" y="315"/>
                    <a:pt x="816" y="281"/>
                    <a:pt x="884" y="247"/>
                  </a:cubicBezTo>
                  <a:cubicBezTo>
                    <a:pt x="994" y="213"/>
                    <a:pt x="994" y="68"/>
                    <a:pt x="884" y="35"/>
                  </a:cubicBezTo>
                  <a:cubicBezTo>
                    <a:pt x="816" y="1"/>
                    <a:pt x="748" y="1"/>
                    <a:pt x="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1790318" y="3046050"/>
              <a:ext cx="36150" cy="10712"/>
            </a:xfrm>
            <a:custGeom>
              <a:avLst/>
              <a:gdLst/>
              <a:ahLst/>
              <a:cxnLst/>
              <a:rect l="l" t="t" r="r" b="b"/>
              <a:pathLst>
                <a:path w="1063" h="315" extrusionOk="0">
                  <a:moveTo>
                    <a:pt x="748" y="1"/>
                  </a:moveTo>
                  <a:cubicBezTo>
                    <a:pt x="569" y="1"/>
                    <a:pt x="323" y="35"/>
                    <a:pt x="145" y="68"/>
                  </a:cubicBezTo>
                  <a:cubicBezTo>
                    <a:pt x="0" y="68"/>
                    <a:pt x="0" y="281"/>
                    <a:pt x="145" y="281"/>
                  </a:cubicBezTo>
                  <a:cubicBezTo>
                    <a:pt x="255" y="315"/>
                    <a:pt x="391" y="315"/>
                    <a:pt x="501" y="315"/>
                  </a:cubicBezTo>
                  <a:cubicBezTo>
                    <a:pt x="680" y="315"/>
                    <a:pt x="850" y="281"/>
                    <a:pt x="994" y="213"/>
                  </a:cubicBezTo>
                  <a:cubicBezTo>
                    <a:pt x="1062" y="179"/>
                    <a:pt x="1062" y="35"/>
                    <a:pt x="960" y="35"/>
                  </a:cubicBezTo>
                  <a:cubicBezTo>
                    <a:pt x="892" y="1"/>
                    <a:pt x="816" y="1"/>
                    <a:pt x="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1836229" y="3001568"/>
              <a:ext cx="50603" cy="15643"/>
            </a:xfrm>
            <a:custGeom>
              <a:avLst/>
              <a:gdLst/>
              <a:ahLst/>
              <a:cxnLst/>
              <a:rect l="l" t="t" r="r" b="b"/>
              <a:pathLst>
                <a:path w="1488" h="460" extrusionOk="0">
                  <a:moveTo>
                    <a:pt x="1165" y="0"/>
                  </a:moveTo>
                  <a:cubicBezTo>
                    <a:pt x="1029" y="0"/>
                    <a:pt x="884" y="34"/>
                    <a:pt x="774" y="34"/>
                  </a:cubicBezTo>
                  <a:cubicBezTo>
                    <a:pt x="562" y="68"/>
                    <a:pt x="315" y="102"/>
                    <a:pt x="137" y="213"/>
                  </a:cubicBezTo>
                  <a:cubicBezTo>
                    <a:pt x="1" y="247"/>
                    <a:pt x="103" y="425"/>
                    <a:pt x="213" y="459"/>
                  </a:cubicBezTo>
                  <a:lnTo>
                    <a:pt x="315" y="459"/>
                  </a:lnTo>
                  <a:cubicBezTo>
                    <a:pt x="494" y="459"/>
                    <a:pt x="672" y="425"/>
                    <a:pt x="850" y="391"/>
                  </a:cubicBezTo>
                  <a:cubicBezTo>
                    <a:pt x="1029" y="349"/>
                    <a:pt x="1241" y="349"/>
                    <a:pt x="1377" y="247"/>
                  </a:cubicBezTo>
                  <a:cubicBezTo>
                    <a:pt x="1487" y="213"/>
                    <a:pt x="1453" y="34"/>
                    <a:pt x="1343" y="34"/>
                  </a:cubicBezTo>
                  <a:cubicBezTo>
                    <a:pt x="1309" y="0"/>
                    <a:pt x="1241" y="0"/>
                    <a:pt x="1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a:off x="1895164" y="3033909"/>
              <a:ext cx="32409" cy="12175"/>
            </a:xfrm>
            <a:custGeom>
              <a:avLst/>
              <a:gdLst/>
              <a:ahLst/>
              <a:cxnLst/>
              <a:rect l="l" t="t" r="r" b="b"/>
              <a:pathLst>
                <a:path w="953" h="358" extrusionOk="0">
                  <a:moveTo>
                    <a:pt x="638" y="1"/>
                  </a:moveTo>
                  <a:cubicBezTo>
                    <a:pt x="604" y="1"/>
                    <a:pt x="570" y="1"/>
                    <a:pt x="527" y="35"/>
                  </a:cubicBezTo>
                  <a:cubicBezTo>
                    <a:pt x="392" y="35"/>
                    <a:pt x="281" y="77"/>
                    <a:pt x="145" y="77"/>
                  </a:cubicBezTo>
                  <a:cubicBezTo>
                    <a:pt x="1" y="145"/>
                    <a:pt x="35" y="358"/>
                    <a:pt x="179" y="358"/>
                  </a:cubicBezTo>
                  <a:lnTo>
                    <a:pt x="179" y="358"/>
                  </a:lnTo>
                  <a:cubicBezTo>
                    <a:pt x="315" y="358"/>
                    <a:pt x="460" y="358"/>
                    <a:pt x="570" y="324"/>
                  </a:cubicBezTo>
                  <a:cubicBezTo>
                    <a:pt x="706" y="324"/>
                    <a:pt x="816" y="290"/>
                    <a:pt x="918" y="213"/>
                  </a:cubicBezTo>
                  <a:cubicBezTo>
                    <a:pt x="952" y="179"/>
                    <a:pt x="952" y="77"/>
                    <a:pt x="884" y="77"/>
                  </a:cubicBezTo>
                  <a:cubicBezTo>
                    <a:pt x="816" y="35"/>
                    <a:pt x="706" y="1"/>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a:off x="1978074" y="3014865"/>
              <a:ext cx="37612" cy="17922"/>
            </a:xfrm>
            <a:custGeom>
              <a:avLst/>
              <a:gdLst/>
              <a:ahLst/>
              <a:cxnLst/>
              <a:rect l="l" t="t" r="r" b="b"/>
              <a:pathLst>
                <a:path w="1106" h="527" extrusionOk="0">
                  <a:moveTo>
                    <a:pt x="893" y="0"/>
                  </a:moveTo>
                  <a:cubicBezTo>
                    <a:pt x="782" y="0"/>
                    <a:pt x="680" y="68"/>
                    <a:pt x="604" y="68"/>
                  </a:cubicBezTo>
                  <a:cubicBezTo>
                    <a:pt x="468" y="136"/>
                    <a:pt x="290" y="170"/>
                    <a:pt x="145" y="246"/>
                  </a:cubicBezTo>
                  <a:cubicBezTo>
                    <a:pt x="1" y="314"/>
                    <a:pt x="111" y="527"/>
                    <a:pt x="256" y="527"/>
                  </a:cubicBezTo>
                  <a:lnTo>
                    <a:pt x="256" y="527"/>
                  </a:lnTo>
                  <a:cubicBezTo>
                    <a:pt x="426" y="493"/>
                    <a:pt x="604" y="459"/>
                    <a:pt x="748" y="425"/>
                  </a:cubicBezTo>
                  <a:cubicBezTo>
                    <a:pt x="893" y="382"/>
                    <a:pt x="1029" y="348"/>
                    <a:pt x="1063" y="170"/>
                  </a:cubicBezTo>
                  <a:cubicBezTo>
                    <a:pt x="1105" y="136"/>
                    <a:pt x="1063" y="68"/>
                    <a:pt x="1029" y="68"/>
                  </a:cubicBezTo>
                  <a:cubicBezTo>
                    <a:pt x="995" y="34"/>
                    <a:pt x="927"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1939679" y="2990584"/>
              <a:ext cx="34960" cy="18228"/>
            </a:xfrm>
            <a:custGeom>
              <a:avLst/>
              <a:gdLst/>
              <a:ahLst/>
              <a:cxnLst/>
              <a:rect l="l" t="t" r="r" b="b"/>
              <a:pathLst>
                <a:path w="1028" h="536" extrusionOk="0">
                  <a:moveTo>
                    <a:pt x="782" y="1"/>
                  </a:moveTo>
                  <a:cubicBezTo>
                    <a:pt x="705" y="1"/>
                    <a:pt x="637" y="34"/>
                    <a:pt x="569" y="77"/>
                  </a:cubicBezTo>
                  <a:cubicBezTo>
                    <a:pt x="425" y="111"/>
                    <a:pt x="246" y="179"/>
                    <a:pt x="110" y="247"/>
                  </a:cubicBezTo>
                  <a:cubicBezTo>
                    <a:pt x="0" y="323"/>
                    <a:pt x="68" y="536"/>
                    <a:pt x="212" y="536"/>
                  </a:cubicBezTo>
                  <a:lnTo>
                    <a:pt x="246" y="502"/>
                  </a:lnTo>
                  <a:cubicBezTo>
                    <a:pt x="391" y="459"/>
                    <a:pt x="535" y="425"/>
                    <a:pt x="671" y="391"/>
                  </a:cubicBezTo>
                  <a:cubicBezTo>
                    <a:pt x="748" y="391"/>
                    <a:pt x="816" y="391"/>
                    <a:pt x="849" y="357"/>
                  </a:cubicBezTo>
                  <a:cubicBezTo>
                    <a:pt x="917" y="323"/>
                    <a:pt x="960" y="247"/>
                    <a:pt x="994" y="213"/>
                  </a:cubicBezTo>
                  <a:cubicBezTo>
                    <a:pt x="1028" y="179"/>
                    <a:pt x="1028" y="111"/>
                    <a:pt x="994" y="77"/>
                  </a:cubicBezTo>
                  <a:cubicBezTo>
                    <a:pt x="917" y="34"/>
                    <a:pt x="849" y="34"/>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1868604" y="2813779"/>
              <a:ext cx="22853" cy="14487"/>
            </a:xfrm>
            <a:custGeom>
              <a:avLst/>
              <a:gdLst/>
              <a:ahLst/>
              <a:cxnLst/>
              <a:rect l="l" t="t" r="r" b="b"/>
              <a:pathLst>
                <a:path w="672" h="426" extrusionOk="0">
                  <a:moveTo>
                    <a:pt x="501" y="1"/>
                  </a:moveTo>
                  <a:lnTo>
                    <a:pt x="459" y="1"/>
                  </a:lnTo>
                  <a:cubicBezTo>
                    <a:pt x="357" y="1"/>
                    <a:pt x="213" y="69"/>
                    <a:pt x="145" y="103"/>
                  </a:cubicBezTo>
                  <a:cubicBezTo>
                    <a:pt x="34" y="137"/>
                    <a:pt x="0" y="213"/>
                    <a:pt x="34" y="315"/>
                  </a:cubicBezTo>
                  <a:cubicBezTo>
                    <a:pt x="34" y="391"/>
                    <a:pt x="111" y="425"/>
                    <a:pt x="179" y="425"/>
                  </a:cubicBezTo>
                  <a:lnTo>
                    <a:pt x="213" y="425"/>
                  </a:lnTo>
                  <a:cubicBezTo>
                    <a:pt x="357" y="391"/>
                    <a:pt x="459" y="349"/>
                    <a:pt x="569" y="315"/>
                  </a:cubicBezTo>
                  <a:cubicBezTo>
                    <a:pt x="637" y="281"/>
                    <a:pt x="671" y="213"/>
                    <a:pt x="671" y="137"/>
                  </a:cubicBezTo>
                  <a:cubicBezTo>
                    <a:pt x="671" y="103"/>
                    <a:pt x="637" y="69"/>
                    <a:pt x="603" y="35"/>
                  </a:cubicBezTo>
                  <a:cubicBezTo>
                    <a:pt x="603" y="1"/>
                    <a:pt x="535" y="1"/>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1872345" y="2786063"/>
              <a:ext cx="34994" cy="12141"/>
            </a:xfrm>
            <a:custGeom>
              <a:avLst/>
              <a:gdLst/>
              <a:ahLst/>
              <a:cxnLst/>
              <a:rect l="l" t="t" r="r" b="b"/>
              <a:pathLst>
                <a:path w="1029" h="357" extrusionOk="0">
                  <a:moveTo>
                    <a:pt x="740" y="0"/>
                  </a:moveTo>
                  <a:cubicBezTo>
                    <a:pt x="527" y="0"/>
                    <a:pt x="315" y="34"/>
                    <a:pt x="103" y="102"/>
                  </a:cubicBezTo>
                  <a:cubicBezTo>
                    <a:pt x="1" y="179"/>
                    <a:pt x="1" y="357"/>
                    <a:pt x="137" y="357"/>
                  </a:cubicBezTo>
                  <a:lnTo>
                    <a:pt x="213" y="357"/>
                  </a:lnTo>
                  <a:cubicBezTo>
                    <a:pt x="459" y="357"/>
                    <a:pt x="706" y="280"/>
                    <a:pt x="918" y="213"/>
                  </a:cubicBezTo>
                  <a:cubicBezTo>
                    <a:pt x="1029" y="179"/>
                    <a:pt x="986" y="34"/>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1919139" y="2754844"/>
              <a:ext cx="36150" cy="14487"/>
            </a:xfrm>
            <a:custGeom>
              <a:avLst/>
              <a:gdLst/>
              <a:ahLst/>
              <a:cxnLst/>
              <a:rect l="l" t="t" r="r" b="b"/>
              <a:pathLst>
                <a:path w="1063" h="426" extrusionOk="0">
                  <a:moveTo>
                    <a:pt x="714" y="1"/>
                  </a:moveTo>
                  <a:cubicBezTo>
                    <a:pt x="536" y="1"/>
                    <a:pt x="324" y="35"/>
                    <a:pt x="179" y="103"/>
                  </a:cubicBezTo>
                  <a:cubicBezTo>
                    <a:pt x="1" y="137"/>
                    <a:pt x="35" y="425"/>
                    <a:pt x="213" y="425"/>
                  </a:cubicBezTo>
                  <a:cubicBezTo>
                    <a:pt x="213" y="425"/>
                    <a:pt x="247" y="425"/>
                    <a:pt x="247" y="383"/>
                  </a:cubicBezTo>
                  <a:cubicBezTo>
                    <a:pt x="392" y="349"/>
                    <a:pt x="502" y="349"/>
                    <a:pt x="638" y="315"/>
                  </a:cubicBezTo>
                  <a:cubicBezTo>
                    <a:pt x="748" y="315"/>
                    <a:pt x="884" y="315"/>
                    <a:pt x="995" y="281"/>
                  </a:cubicBezTo>
                  <a:cubicBezTo>
                    <a:pt x="1063" y="213"/>
                    <a:pt x="1063" y="103"/>
                    <a:pt x="995" y="69"/>
                  </a:cubicBezTo>
                  <a:cubicBezTo>
                    <a:pt x="884" y="1"/>
                    <a:pt x="816"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1973449" y="2818404"/>
              <a:ext cx="28940" cy="9862"/>
            </a:xfrm>
            <a:custGeom>
              <a:avLst/>
              <a:gdLst/>
              <a:ahLst/>
              <a:cxnLst/>
              <a:rect l="l" t="t" r="r" b="b"/>
              <a:pathLst>
                <a:path w="851" h="290" extrusionOk="0">
                  <a:moveTo>
                    <a:pt x="604" y="1"/>
                  </a:moveTo>
                  <a:lnTo>
                    <a:pt x="460" y="1"/>
                  </a:lnTo>
                  <a:cubicBezTo>
                    <a:pt x="349" y="43"/>
                    <a:pt x="247" y="43"/>
                    <a:pt x="137" y="43"/>
                  </a:cubicBezTo>
                  <a:cubicBezTo>
                    <a:pt x="1" y="43"/>
                    <a:pt x="1" y="255"/>
                    <a:pt x="137" y="255"/>
                  </a:cubicBezTo>
                  <a:cubicBezTo>
                    <a:pt x="247" y="289"/>
                    <a:pt x="349" y="289"/>
                    <a:pt x="460" y="289"/>
                  </a:cubicBezTo>
                  <a:lnTo>
                    <a:pt x="604" y="289"/>
                  </a:lnTo>
                  <a:cubicBezTo>
                    <a:pt x="672" y="289"/>
                    <a:pt x="706" y="289"/>
                    <a:pt x="774" y="255"/>
                  </a:cubicBezTo>
                  <a:cubicBezTo>
                    <a:pt x="850" y="213"/>
                    <a:pt x="850" y="77"/>
                    <a:pt x="774" y="43"/>
                  </a:cubicBezTo>
                  <a:cubicBezTo>
                    <a:pt x="706" y="1"/>
                    <a:pt x="672"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2019121" y="2777663"/>
              <a:ext cx="27750" cy="11903"/>
            </a:xfrm>
            <a:custGeom>
              <a:avLst/>
              <a:gdLst/>
              <a:ahLst/>
              <a:cxnLst/>
              <a:rect l="l" t="t" r="r" b="b"/>
              <a:pathLst>
                <a:path w="816" h="350" extrusionOk="0">
                  <a:moveTo>
                    <a:pt x="569" y="1"/>
                  </a:moveTo>
                  <a:lnTo>
                    <a:pt x="425" y="1"/>
                  </a:lnTo>
                  <a:cubicBezTo>
                    <a:pt x="323" y="35"/>
                    <a:pt x="212" y="35"/>
                    <a:pt x="111" y="103"/>
                  </a:cubicBezTo>
                  <a:cubicBezTo>
                    <a:pt x="0" y="137"/>
                    <a:pt x="0" y="349"/>
                    <a:pt x="145" y="349"/>
                  </a:cubicBezTo>
                  <a:lnTo>
                    <a:pt x="145" y="349"/>
                  </a:lnTo>
                  <a:cubicBezTo>
                    <a:pt x="246" y="349"/>
                    <a:pt x="357" y="315"/>
                    <a:pt x="459" y="315"/>
                  </a:cubicBezTo>
                  <a:lnTo>
                    <a:pt x="493" y="315"/>
                  </a:lnTo>
                  <a:lnTo>
                    <a:pt x="535" y="315"/>
                  </a:lnTo>
                  <a:cubicBezTo>
                    <a:pt x="603" y="315"/>
                    <a:pt x="671" y="315"/>
                    <a:pt x="748" y="247"/>
                  </a:cubicBezTo>
                  <a:cubicBezTo>
                    <a:pt x="816" y="213"/>
                    <a:pt x="816" y="103"/>
                    <a:pt x="748" y="69"/>
                  </a:cubicBezTo>
                  <a:cubicBezTo>
                    <a:pt x="705" y="1"/>
                    <a:pt x="637"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2027487" y="2753415"/>
              <a:ext cx="24281" cy="9862"/>
            </a:xfrm>
            <a:custGeom>
              <a:avLst/>
              <a:gdLst/>
              <a:ahLst/>
              <a:cxnLst/>
              <a:rect l="l" t="t" r="r" b="b"/>
              <a:pathLst>
                <a:path w="714" h="290" extrusionOk="0">
                  <a:moveTo>
                    <a:pt x="502" y="0"/>
                  </a:moveTo>
                  <a:lnTo>
                    <a:pt x="425" y="0"/>
                  </a:lnTo>
                  <a:cubicBezTo>
                    <a:pt x="323" y="0"/>
                    <a:pt x="247" y="0"/>
                    <a:pt x="145" y="43"/>
                  </a:cubicBezTo>
                  <a:cubicBezTo>
                    <a:pt x="0" y="43"/>
                    <a:pt x="0" y="255"/>
                    <a:pt x="145" y="255"/>
                  </a:cubicBezTo>
                  <a:cubicBezTo>
                    <a:pt x="247" y="289"/>
                    <a:pt x="323" y="289"/>
                    <a:pt x="425" y="289"/>
                  </a:cubicBezTo>
                  <a:lnTo>
                    <a:pt x="502" y="289"/>
                  </a:lnTo>
                  <a:cubicBezTo>
                    <a:pt x="570" y="289"/>
                    <a:pt x="604" y="289"/>
                    <a:pt x="672" y="213"/>
                  </a:cubicBezTo>
                  <a:cubicBezTo>
                    <a:pt x="714" y="179"/>
                    <a:pt x="714" y="111"/>
                    <a:pt x="672" y="77"/>
                  </a:cubicBezTo>
                  <a:cubicBezTo>
                    <a:pt x="604" y="0"/>
                    <a:pt x="570"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1957873" y="2793272"/>
              <a:ext cx="34688" cy="8400"/>
            </a:xfrm>
            <a:custGeom>
              <a:avLst/>
              <a:gdLst/>
              <a:ahLst/>
              <a:cxnLst/>
              <a:rect l="l" t="t" r="r" b="b"/>
              <a:pathLst>
                <a:path w="1020" h="247" extrusionOk="0">
                  <a:moveTo>
                    <a:pt x="527" y="1"/>
                  </a:moveTo>
                  <a:cubicBezTo>
                    <a:pt x="382" y="1"/>
                    <a:pt x="247" y="1"/>
                    <a:pt x="102" y="35"/>
                  </a:cubicBezTo>
                  <a:cubicBezTo>
                    <a:pt x="0" y="35"/>
                    <a:pt x="0" y="247"/>
                    <a:pt x="102" y="247"/>
                  </a:cubicBezTo>
                  <a:lnTo>
                    <a:pt x="527" y="247"/>
                  </a:lnTo>
                  <a:lnTo>
                    <a:pt x="595" y="247"/>
                  </a:lnTo>
                  <a:lnTo>
                    <a:pt x="884" y="247"/>
                  </a:lnTo>
                  <a:lnTo>
                    <a:pt x="918" y="247"/>
                  </a:lnTo>
                  <a:lnTo>
                    <a:pt x="918" y="247"/>
                  </a:lnTo>
                  <a:cubicBezTo>
                    <a:pt x="986" y="247"/>
                    <a:pt x="1020" y="68"/>
                    <a:pt x="918" y="68"/>
                  </a:cubicBezTo>
                  <a:cubicBezTo>
                    <a:pt x="807" y="35"/>
                    <a:pt x="671"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2071969" y="2834285"/>
              <a:ext cx="32681" cy="10746"/>
            </a:xfrm>
            <a:custGeom>
              <a:avLst/>
              <a:gdLst/>
              <a:ahLst/>
              <a:cxnLst/>
              <a:rect l="l" t="t" r="r" b="b"/>
              <a:pathLst>
                <a:path w="961" h="316" extrusionOk="0">
                  <a:moveTo>
                    <a:pt x="638" y="1"/>
                  </a:moveTo>
                  <a:cubicBezTo>
                    <a:pt x="604" y="1"/>
                    <a:pt x="536" y="35"/>
                    <a:pt x="502" y="35"/>
                  </a:cubicBezTo>
                  <a:cubicBezTo>
                    <a:pt x="357" y="35"/>
                    <a:pt x="213" y="35"/>
                    <a:pt x="77" y="69"/>
                  </a:cubicBezTo>
                  <a:cubicBezTo>
                    <a:pt x="1" y="69"/>
                    <a:pt x="1" y="247"/>
                    <a:pt x="77" y="247"/>
                  </a:cubicBezTo>
                  <a:cubicBezTo>
                    <a:pt x="213" y="281"/>
                    <a:pt x="357" y="281"/>
                    <a:pt x="502" y="315"/>
                  </a:cubicBezTo>
                  <a:lnTo>
                    <a:pt x="638" y="315"/>
                  </a:lnTo>
                  <a:cubicBezTo>
                    <a:pt x="714" y="315"/>
                    <a:pt x="816" y="281"/>
                    <a:pt x="893" y="247"/>
                  </a:cubicBezTo>
                  <a:cubicBezTo>
                    <a:pt x="961" y="213"/>
                    <a:pt x="961" y="103"/>
                    <a:pt x="893" y="69"/>
                  </a:cubicBezTo>
                  <a:cubicBezTo>
                    <a:pt x="816" y="35"/>
                    <a:pt x="714" y="1"/>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2121381" y="2802794"/>
              <a:ext cx="27750" cy="12175"/>
            </a:xfrm>
            <a:custGeom>
              <a:avLst/>
              <a:gdLst/>
              <a:ahLst/>
              <a:cxnLst/>
              <a:rect l="l" t="t" r="r" b="b"/>
              <a:pathLst>
                <a:path w="816" h="358" extrusionOk="0">
                  <a:moveTo>
                    <a:pt x="569" y="1"/>
                  </a:moveTo>
                  <a:lnTo>
                    <a:pt x="535" y="1"/>
                  </a:lnTo>
                  <a:cubicBezTo>
                    <a:pt x="391" y="35"/>
                    <a:pt x="247" y="35"/>
                    <a:pt x="111" y="77"/>
                  </a:cubicBezTo>
                  <a:cubicBezTo>
                    <a:pt x="0" y="111"/>
                    <a:pt x="0" y="247"/>
                    <a:pt x="111" y="290"/>
                  </a:cubicBezTo>
                  <a:cubicBezTo>
                    <a:pt x="247" y="324"/>
                    <a:pt x="391" y="324"/>
                    <a:pt x="535" y="358"/>
                  </a:cubicBezTo>
                  <a:lnTo>
                    <a:pt x="569" y="358"/>
                  </a:lnTo>
                  <a:cubicBezTo>
                    <a:pt x="671" y="358"/>
                    <a:pt x="816" y="324"/>
                    <a:pt x="816" y="179"/>
                  </a:cubicBezTo>
                  <a:cubicBezTo>
                    <a:pt x="816" y="77"/>
                    <a:pt x="671"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2062446" y="2788375"/>
              <a:ext cx="28906" cy="10984"/>
            </a:xfrm>
            <a:custGeom>
              <a:avLst/>
              <a:gdLst/>
              <a:ahLst/>
              <a:cxnLst/>
              <a:rect l="l" t="t" r="r" b="b"/>
              <a:pathLst>
                <a:path w="850" h="323" extrusionOk="0">
                  <a:moveTo>
                    <a:pt x="671" y="0"/>
                  </a:moveTo>
                  <a:cubicBezTo>
                    <a:pt x="637" y="0"/>
                    <a:pt x="603" y="0"/>
                    <a:pt x="569" y="34"/>
                  </a:cubicBezTo>
                  <a:cubicBezTo>
                    <a:pt x="425" y="34"/>
                    <a:pt x="247" y="111"/>
                    <a:pt x="111" y="145"/>
                  </a:cubicBezTo>
                  <a:cubicBezTo>
                    <a:pt x="0" y="179"/>
                    <a:pt x="0" y="323"/>
                    <a:pt x="111" y="323"/>
                  </a:cubicBezTo>
                  <a:lnTo>
                    <a:pt x="323" y="323"/>
                  </a:lnTo>
                  <a:lnTo>
                    <a:pt x="603" y="323"/>
                  </a:lnTo>
                  <a:cubicBezTo>
                    <a:pt x="705" y="289"/>
                    <a:pt x="850" y="246"/>
                    <a:pt x="850" y="145"/>
                  </a:cubicBezTo>
                  <a:cubicBezTo>
                    <a:pt x="816" y="34"/>
                    <a:pt x="748" y="0"/>
                    <a:pt x="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2034696" y="2871557"/>
              <a:ext cx="24315" cy="8400"/>
            </a:xfrm>
            <a:custGeom>
              <a:avLst/>
              <a:gdLst/>
              <a:ahLst/>
              <a:cxnLst/>
              <a:rect l="l" t="t" r="r" b="b"/>
              <a:pathLst>
                <a:path w="715" h="247" extrusionOk="0">
                  <a:moveTo>
                    <a:pt x="536" y="1"/>
                  </a:moveTo>
                  <a:cubicBezTo>
                    <a:pt x="502" y="1"/>
                    <a:pt x="426" y="35"/>
                    <a:pt x="392" y="35"/>
                  </a:cubicBezTo>
                  <a:lnTo>
                    <a:pt x="145" y="35"/>
                  </a:lnTo>
                  <a:cubicBezTo>
                    <a:pt x="35" y="35"/>
                    <a:pt x="1" y="213"/>
                    <a:pt x="145" y="213"/>
                  </a:cubicBezTo>
                  <a:cubicBezTo>
                    <a:pt x="213" y="213"/>
                    <a:pt x="324" y="247"/>
                    <a:pt x="392" y="247"/>
                  </a:cubicBezTo>
                  <a:lnTo>
                    <a:pt x="536" y="247"/>
                  </a:lnTo>
                  <a:cubicBezTo>
                    <a:pt x="570" y="247"/>
                    <a:pt x="604" y="247"/>
                    <a:pt x="638" y="213"/>
                  </a:cubicBezTo>
                  <a:cubicBezTo>
                    <a:pt x="714" y="179"/>
                    <a:pt x="714" y="103"/>
                    <a:pt x="638" y="35"/>
                  </a:cubicBezTo>
                  <a:cubicBezTo>
                    <a:pt x="604" y="35"/>
                    <a:pt x="570"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2049150" y="2911142"/>
              <a:ext cx="25472" cy="8400"/>
            </a:xfrm>
            <a:custGeom>
              <a:avLst/>
              <a:gdLst/>
              <a:ahLst/>
              <a:cxnLst/>
              <a:rect l="l" t="t" r="r" b="b"/>
              <a:pathLst>
                <a:path w="749" h="247" extrusionOk="0">
                  <a:moveTo>
                    <a:pt x="391" y="0"/>
                  </a:moveTo>
                  <a:lnTo>
                    <a:pt x="179" y="0"/>
                  </a:lnTo>
                  <a:cubicBezTo>
                    <a:pt x="35" y="34"/>
                    <a:pt x="1" y="247"/>
                    <a:pt x="145" y="247"/>
                  </a:cubicBezTo>
                  <a:lnTo>
                    <a:pt x="179" y="247"/>
                  </a:lnTo>
                  <a:lnTo>
                    <a:pt x="247" y="247"/>
                  </a:lnTo>
                  <a:lnTo>
                    <a:pt x="425" y="247"/>
                  </a:lnTo>
                  <a:lnTo>
                    <a:pt x="570" y="247"/>
                  </a:lnTo>
                  <a:lnTo>
                    <a:pt x="638" y="247"/>
                  </a:lnTo>
                  <a:cubicBezTo>
                    <a:pt x="714" y="213"/>
                    <a:pt x="748" y="145"/>
                    <a:pt x="672" y="77"/>
                  </a:cubicBezTo>
                  <a:cubicBezTo>
                    <a:pt x="604" y="0"/>
                    <a:pt x="502"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2013034" y="2958242"/>
              <a:ext cx="36150" cy="10712"/>
            </a:xfrm>
            <a:custGeom>
              <a:avLst/>
              <a:gdLst/>
              <a:ahLst/>
              <a:cxnLst/>
              <a:rect l="l" t="t" r="r" b="b"/>
              <a:pathLst>
                <a:path w="1063" h="315" extrusionOk="0">
                  <a:moveTo>
                    <a:pt x="782" y="0"/>
                  </a:moveTo>
                  <a:cubicBezTo>
                    <a:pt x="570" y="0"/>
                    <a:pt x="357" y="68"/>
                    <a:pt x="145" y="68"/>
                  </a:cubicBezTo>
                  <a:cubicBezTo>
                    <a:pt x="35" y="68"/>
                    <a:pt x="1" y="246"/>
                    <a:pt x="145" y="280"/>
                  </a:cubicBezTo>
                  <a:cubicBezTo>
                    <a:pt x="247" y="280"/>
                    <a:pt x="391" y="314"/>
                    <a:pt x="570" y="314"/>
                  </a:cubicBezTo>
                  <a:cubicBezTo>
                    <a:pt x="714" y="314"/>
                    <a:pt x="850" y="280"/>
                    <a:pt x="995" y="212"/>
                  </a:cubicBezTo>
                  <a:cubicBezTo>
                    <a:pt x="1063" y="136"/>
                    <a:pt x="1063" y="34"/>
                    <a:pt x="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2026331" y="2991740"/>
              <a:ext cx="27750" cy="11018"/>
            </a:xfrm>
            <a:custGeom>
              <a:avLst/>
              <a:gdLst/>
              <a:ahLst/>
              <a:cxnLst/>
              <a:rect l="l" t="t" r="r" b="b"/>
              <a:pathLst>
                <a:path w="816" h="324" extrusionOk="0">
                  <a:moveTo>
                    <a:pt x="638" y="0"/>
                  </a:moveTo>
                  <a:cubicBezTo>
                    <a:pt x="570" y="0"/>
                    <a:pt x="493" y="0"/>
                    <a:pt x="425" y="43"/>
                  </a:cubicBezTo>
                  <a:lnTo>
                    <a:pt x="179" y="43"/>
                  </a:lnTo>
                  <a:lnTo>
                    <a:pt x="145" y="43"/>
                  </a:lnTo>
                  <a:cubicBezTo>
                    <a:pt x="34" y="43"/>
                    <a:pt x="0" y="255"/>
                    <a:pt x="145" y="289"/>
                  </a:cubicBezTo>
                  <a:cubicBezTo>
                    <a:pt x="213" y="289"/>
                    <a:pt x="323" y="323"/>
                    <a:pt x="391" y="323"/>
                  </a:cubicBezTo>
                  <a:cubicBezTo>
                    <a:pt x="425" y="323"/>
                    <a:pt x="425" y="323"/>
                    <a:pt x="459" y="289"/>
                  </a:cubicBezTo>
                  <a:cubicBezTo>
                    <a:pt x="570" y="289"/>
                    <a:pt x="672" y="289"/>
                    <a:pt x="748" y="213"/>
                  </a:cubicBezTo>
                  <a:cubicBezTo>
                    <a:pt x="816" y="145"/>
                    <a:pt x="782" y="43"/>
                    <a:pt x="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2086422" y="2995481"/>
              <a:ext cx="23125" cy="12175"/>
            </a:xfrm>
            <a:custGeom>
              <a:avLst/>
              <a:gdLst/>
              <a:ahLst/>
              <a:cxnLst/>
              <a:rect l="l" t="t" r="r" b="b"/>
              <a:pathLst>
                <a:path w="680" h="358" extrusionOk="0">
                  <a:moveTo>
                    <a:pt x="536" y="1"/>
                  </a:moveTo>
                  <a:cubicBezTo>
                    <a:pt x="468" y="1"/>
                    <a:pt x="425" y="35"/>
                    <a:pt x="357" y="35"/>
                  </a:cubicBezTo>
                  <a:cubicBezTo>
                    <a:pt x="289" y="69"/>
                    <a:pt x="213" y="103"/>
                    <a:pt x="145" y="103"/>
                  </a:cubicBezTo>
                  <a:cubicBezTo>
                    <a:pt x="0" y="179"/>
                    <a:pt x="43" y="358"/>
                    <a:pt x="179" y="358"/>
                  </a:cubicBezTo>
                  <a:lnTo>
                    <a:pt x="213" y="315"/>
                  </a:lnTo>
                  <a:cubicBezTo>
                    <a:pt x="289" y="315"/>
                    <a:pt x="357" y="315"/>
                    <a:pt x="425" y="281"/>
                  </a:cubicBezTo>
                  <a:cubicBezTo>
                    <a:pt x="536" y="247"/>
                    <a:pt x="604" y="247"/>
                    <a:pt x="638" y="179"/>
                  </a:cubicBezTo>
                  <a:cubicBezTo>
                    <a:pt x="680" y="103"/>
                    <a:pt x="680" y="35"/>
                    <a:pt x="604" y="35"/>
                  </a:cubicBezTo>
                  <a:cubicBezTo>
                    <a:pt x="570" y="1"/>
                    <a:pt x="570"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2111825" y="2952155"/>
              <a:ext cx="27784" cy="12175"/>
            </a:xfrm>
            <a:custGeom>
              <a:avLst/>
              <a:gdLst/>
              <a:ahLst/>
              <a:cxnLst/>
              <a:rect l="l" t="t" r="r" b="b"/>
              <a:pathLst>
                <a:path w="817" h="358" extrusionOk="0">
                  <a:moveTo>
                    <a:pt x="672" y="1"/>
                  </a:moveTo>
                  <a:lnTo>
                    <a:pt x="672" y="1"/>
                  </a:lnTo>
                  <a:cubicBezTo>
                    <a:pt x="494" y="35"/>
                    <a:pt x="315" y="69"/>
                    <a:pt x="145" y="145"/>
                  </a:cubicBezTo>
                  <a:cubicBezTo>
                    <a:pt x="1" y="179"/>
                    <a:pt x="35" y="357"/>
                    <a:pt x="179" y="357"/>
                  </a:cubicBezTo>
                  <a:lnTo>
                    <a:pt x="179" y="315"/>
                  </a:lnTo>
                  <a:cubicBezTo>
                    <a:pt x="358" y="315"/>
                    <a:pt x="528" y="315"/>
                    <a:pt x="706" y="247"/>
                  </a:cubicBezTo>
                  <a:cubicBezTo>
                    <a:pt x="782" y="247"/>
                    <a:pt x="782" y="179"/>
                    <a:pt x="816" y="145"/>
                  </a:cubicBezTo>
                  <a:cubicBezTo>
                    <a:pt x="816" y="103"/>
                    <a:pt x="782" y="69"/>
                    <a:pt x="782" y="69"/>
                  </a:cubicBezTo>
                  <a:cubicBezTo>
                    <a:pt x="782" y="35"/>
                    <a:pt x="706"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2092475" y="2932805"/>
              <a:ext cx="22853" cy="11018"/>
            </a:xfrm>
            <a:custGeom>
              <a:avLst/>
              <a:gdLst/>
              <a:ahLst/>
              <a:cxnLst/>
              <a:rect l="l" t="t" r="r" b="b"/>
              <a:pathLst>
                <a:path w="672" h="324" extrusionOk="0">
                  <a:moveTo>
                    <a:pt x="460" y="1"/>
                  </a:moveTo>
                  <a:cubicBezTo>
                    <a:pt x="324" y="1"/>
                    <a:pt x="213" y="35"/>
                    <a:pt x="111" y="77"/>
                  </a:cubicBezTo>
                  <a:cubicBezTo>
                    <a:pt x="1" y="145"/>
                    <a:pt x="35" y="323"/>
                    <a:pt x="145" y="323"/>
                  </a:cubicBezTo>
                  <a:cubicBezTo>
                    <a:pt x="179" y="323"/>
                    <a:pt x="179" y="323"/>
                    <a:pt x="179" y="289"/>
                  </a:cubicBezTo>
                  <a:cubicBezTo>
                    <a:pt x="324" y="247"/>
                    <a:pt x="502" y="247"/>
                    <a:pt x="638" y="179"/>
                  </a:cubicBezTo>
                  <a:cubicBezTo>
                    <a:pt x="672" y="145"/>
                    <a:pt x="672" y="77"/>
                    <a:pt x="638" y="35"/>
                  </a:cubicBezTo>
                  <a:cubicBezTo>
                    <a:pt x="604" y="1"/>
                    <a:pt x="53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2103460" y="2876182"/>
              <a:ext cx="28940" cy="12175"/>
            </a:xfrm>
            <a:custGeom>
              <a:avLst/>
              <a:gdLst/>
              <a:ahLst/>
              <a:cxnLst/>
              <a:rect l="l" t="t" r="r" b="b"/>
              <a:pathLst>
                <a:path w="851" h="358" extrusionOk="0">
                  <a:moveTo>
                    <a:pt x="604" y="1"/>
                  </a:moveTo>
                  <a:cubicBezTo>
                    <a:pt x="425" y="1"/>
                    <a:pt x="247" y="77"/>
                    <a:pt x="103" y="111"/>
                  </a:cubicBezTo>
                  <a:cubicBezTo>
                    <a:pt x="1" y="145"/>
                    <a:pt x="1" y="357"/>
                    <a:pt x="137" y="357"/>
                  </a:cubicBezTo>
                  <a:lnTo>
                    <a:pt x="137" y="357"/>
                  </a:lnTo>
                  <a:cubicBezTo>
                    <a:pt x="349" y="323"/>
                    <a:pt x="604" y="323"/>
                    <a:pt x="774" y="179"/>
                  </a:cubicBezTo>
                  <a:cubicBezTo>
                    <a:pt x="850" y="145"/>
                    <a:pt x="774" y="43"/>
                    <a:pt x="740" y="43"/>
                  </a:cubicBezTo>
                  <a:cubicBezTo>
                    <a:pt x="706" y="1"/>
                    <a:pt x="638"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2161238" y="2872714"/>
              <a:ext cx="19112" cy="9556"/>
            </a:xfrm>
            <a:custGeom>
              <a:avLst/>
              <a:gdLst/>
              <a:ahLst/>
              <a:cxnLst/>
              <a:rect l="l" t="t" r="r" b="b"/>
              <a:pathLst>
                <a:path w="562" h="281" extrusionOk="0">
                  <a:moveTo>
                    <a:pt x="425" y="1"/>
                  </a:moveTo>
                  <a:lnTo>
                    <a:pt x="315" y="1"/>
                  </a:lnTo>
                  <a:cubicBezTo>
                    <a:pt x="281" y="35"/>
                    <a:pt x="247" y="35"/>
                    <a:pt x="213" y="35"/>
                  </a:cubicBezTo>
                  <a:lnTo>
                    <a:pt x="179" y="35"/>
                  </a:lnTo>
                  <a:lnTo>
                    <a:pt x="179" y="35"/>
                  </a:lnTo>
                  <a:cubicBezTo>
                    <a:pt x="1" y="35"/>
                    <a:pt x="1" y="281"/>
                    <a:pt x="179" y="281"/>
                  </a:cubicBezTo>
                  <a:lnTo>
                    <a:pt x="179" y="281"/>
                  </a:lnTo>
                  <a:cubicBezTo>
                    <a:pt x="281" y="281"/>
                    <a:pt x="493" y="281"/>
                    <a:pt x="561" y="145"/>
                  </a:cubicBezTo>
                  <a:cubicBezTo>
                    <a:pt x="561" y="69"/>
                    <a:pt x="561" y="35"/>
                    <a:pt x="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1794059" y="2824457"/>
              <a:ext cx="24009" cy="7278"/>
            </a:xfrm>
            <a:custGeom>
              <a:avLst/>
              <a:gdLst/>
              <a:ahLst/>
              <a:cxnLst/>
              <a:rect l="l" t="t" r="r" b="b"/>
              <a:pathLst>
                <a:path w="706" h="214" extrusionOk="0">
                  <a:moveTo>
                    <a:pt x="493" y="1"/>
                  </a:moveTo>
                  <a:lnTo>
                    <a:pt x="391" y="1"/>
                  </a:lnTo>
                  <a:lnTo>
                    <a:pt x="145" y="1"/>
                  </a:lnTo>
                  <a:cubicBezTo>
                    <a:pt x="1" y="1"/>
                    <a:pt x="1" y="213"/>
                    <a:pt x="145" y="213"/>
                  </a:cubicBezTo>
                  <a:lnTo>
                    <a:pt x="391" y="213"/>
                  </a:lnTo>
                  <a:lnTo>
                    <a:pt x="493" y="213"/>
                  </a:lnTo>
                  <a:cubicBezTo>
                    <a:pt x="527" y="213"/>
                    <a:pt x="604" y="213"/>
                    <a:pt x="638" y="179"/>
                  </a:cubicBezTo>
                  <a:cubicBezTo>
                    <a:pt x="706" y="145"/>
                    <a:pt x="706" y="77"/>
                    <a:pt x="638" y="35"/>
                  </a:cubicBezTo>
                  <a:cubicBezTo>
                    <a:pt x="604" y="1"/>
                    <a:pt x="527" y="1"/>
                    <a:pt x="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1765187" y="2789531"/>
              <a:ext cx="21697" cy="10984"/>
            </a:xfrm>
            <a:custGeom>
              <a:avLst/>
              <a:gdLst/>
              <a:ahLst/>
              <a:cxnLst/>
              <a:rect l="l" t="t" r="r" b="b"/>
              <a:pathLst>
                <a:path w="638" h="323" extrusionOk="0">
                  <a:moveTo>
                    <a:pt x="493" y="0"/>
                  </a:moveTo>
                  <a:cubicBezTo>
                    <a:pt x="425" y="0"/>
                    <a:pt x="357" y="43"/>
                    <a:pt x="314" y="77"/>
                  </a:cubicBezTo>
                  <a:lnTo>
                    <a:pt x="102" y="145"/>
                  </a:lnTo>
                  <a:cubicBezTo>
                    <a:pt x="0" y="178"/>
                    <a:pt x="0" y="323"/>
                    <a:pt x="102" y="323"/>
                  </a:cubicBezTo>
                  <a:lnTo>
                    <a:pt x="145" y="323"/>
                  </a:lnTo>
                  <a:cubicBezTo>
                    <a:pt x="212" y="323"/>
                    <a:pt x="314" y="289"/>
                    <a:pt x="391" y="255"/>
                  </a:cubicBezTo>
                  <a:cubicBezTo>
                    <a:pt x="459" y="255"/>
                    <a:pt x="527" y="255"/>
                    <a:pt x="603" y="178"/>
                  </a:cubicBezTo>
                  <a:cubicBezTo>
                    <a:pt x="637" y="111"/>
                    <a:pt x="603" y="43"/>
                    <a:pt x="527" y="43"/>
                  </a:cubicBezTo>
                  <a:cubicBezTo>
                    <a:pt x="527" y="0"/>
                    <a:pt x="493" y="0"/>
                    <a:pt x="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1680814" y="2825613"/>
              <a:ext cx="24315" cy="11018"/>
            </a:xfrm>
            <a:custGeom>
              <a:avLst/>
              <a:gdLst/>
              <a:ahLst/>
              <a:cxnLst/>
              <a:rect l="l" t="t" r="r" b="b"/>
              <a:pathLst>
                <a:path w="715" h="324" extrusionOk="0">
                  <a:moveTo>
                    <a:pt x="536" y="1"/>
                  </a:moveTo>
                  <a:cubicBezTo>
                    <a:pt x="391" y="1"/>
                    <a:pt x="247" y="77"/>
                    <a:pt x="111" y="111"/>
                  </a:cubicBezTo>
                  <a:cubicBezTo>
                    <a:pt x="1" y="145"/>
                    <a:pt x="35" y="324"/>
                    <a:pt x="145" y="324"/>
                  </a:cubicBezTo>
                  <a:lnTo>
                    <a:pt x="179" y="324"/>
                  </a:lnTo>
                  <a:cubicBezTo>
                    <a:pt x="323" y="290"/>
                    <a:pt x="536" y="290"/>
                    <a:pt x="672" y="179"/>
                  </a:cubicBezTo>
                  <a:cubicBezTo>
                    <a:pt x="714" y="111"/>
                    <a:pt x="672" y="43"/>
                    <a:pt x="638" y="43"/>
                  </a:cubicBezTo>
                  <a:cubicBezTo>
                    <a:pt x="604" y="1"/>
                    <a:pt x="570"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1673605" y="2849895"/>
              <a:ext cx="21697" cy="9556"/>
            </a:xfrm>
            <a:custGeom>
              <a:avLst/>
              <a:gdLst/>
              <a:ahLst/>
              <a:cxnLst/>
              <a:rect l="l" t="t" r="r" b="b"/>
              <a:pathLst>
                <a:path w="638" h="281" extrusionOk="0">
                  <a:moveTo>
                    <a:pt x="501" y="1"/>
                  </a:moveTo>
                  <a:cubicBezTo>
                    <a:pt x="425" y="1"/>
                    <a:pt x="391" y="35"/>
                    <a:pt x="357" y="35"/>
                  </a:cubicBezTo>
                  <a:cubicBezTo>
                    <a:pt x="289" y="68"/>
                    <a:pt x="179" y="102"/>
                    <a:pt x="111" y="136"/>
                  </a:cubicBezTo>
                  <a:cubicBezTo>
                    <a:pt x="0" y="179"/>
                    <a:pt x="34" y="281"/>
                    <a:pt x="145" y="281"/>
                  </a:cubicBezTo>
                  <a:lnTo>
                    <a:pt x="145" y="281"/>
                  </a:lnTo>
                  <a:cubicBezTo>
                    <a:pt x="247" y="281"/>
                    <a:pt x="323" y="281"/>
                    <a:pt x="391" y="247"/>
                  </a:cubicBezTo>
                  <a:cubicBezTo>
                    <a:pt x="501" y="213"/>
                    <a:pt x="569" y="213"/>
                    <a:pt x="603" y="136"/>
                  </a:cubicBezTo>
                  <a:cubicBezTo>
                    <a:pt x="637" y="102"/>
                    <a:pt x="603" y="68"/>
                    <a:pt x="569" y="35"/>
                  </a:cubicBezTo>
                  <a:cubicBezTo>
                    <a:pt x="535" y="1"/>
                    <a:pt x="535" y="1"/>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1589538" y="2846154"/>
              <a:ext cx="21697" cy="10984"/>
            </a:xfrm>
            <a:custGeom>
              <a:avLst/>
              <a:gdLst/>
              <a:ahLst/>
              <a:cxnLst/>
              <a:rect l="l" t="t" r="r" b="b"/>
              <a:pathLst>
                <a:path w="638" h="323" extrusionOk="0">
                  <a:moveTo>
                    <a:pt x="459" y="0"/>
                  </a:moveTo>
                  <a:cubicBezTo>
                    <a:pt x="425" y="0"/>
                    <a:pt x="349" y="34"/>
                    <a:pt x="315" y="34"/>
                  </a:cubicBezTo>
                  <a:cubicBezTo>
                    <a:pt x="247" y="77"/>
                    <a:pt x="213" y="77"/>
                    <a:pt x="136" y="111"/>
                  </a:cubicBezTo>
                  <a:cubicBezTo>
                    <a:pt x="0" y="145"/>
                    <a:pt x="34" y="323"/>
                    <a:pt x="170" y="323"/>
                  </a:cubicBezTo>
                  <a:lnTo>
                    <a:pt x="170" y="323"/>
                  </a:lnTo>
                  <a:cubicBezTo>
                    <a:pt x="247" y="289"/>
                    <a:pt x="315" y="289"/>
                    <a:pt x="383" y="246"/>
                  </a:cubicBezTo>
                  <a:cubicBezTo>
                    <a:pt x="459" y="246"/>
                    <a:pt x="527" y="246"/>
                    <a:pt x="561" y="178"/>
                  </a:cubicBezTo>
                  <a:cubicBezTo>
                    <a:pt x="637" y="145"/>
                    <a:pt x="595" y="34"/>
                    <a:pt x="527" y="34"/>
                  </a:cubicBezTo>
                  <a:cubicBezTo>
                    <a:pt x="493" y="0"/>
                    <a:pt x="493" y="0"/>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1644698" y="2727128"/>
              <a:ext cx="24315" cy="21697"/>
            </a:xfrm>
            <a:custGeom>
              <a:avLst/>
              <a:gdLst/>
              <a:ahLst/>
              <a:cxnLst/>
              <a:rect l="l" t="t" r="r" b="b"/>
              <a:pathLst>
                <a:path w="715" h="638" extrusionOk="0">
                  <a:moveTo>
                    <a:pt x="570" y="0"/>
                  </a:moveTo>
                  <a:lnTo>
                    <a:pt x="570" y="0"/>
                  </a:lnTo>
                  <a:cubicBezTo>
                    <a:pt x="425" y="34"/>
                    <a:pt x="358" y="136"/>
                    <a:pt x="290" y="213"/>
                  </a:cubicBezTo>
                  <a:cubicBezTo>
                    <a:pt x="179" y="315"/>
                    <a:pt x="111" y="391"/>
                    <a:pt x="35" y="493"/>
                  </a:cubicBezTo>
                  <a:cubicBezTo>
                    <a:pt x="1" y="561"/>
                    <a:pt x="35" y="637"/>
                    <a:pt x="111" y="637"/>
                  </a:cubicBezTo>
                  <a:cubicBezTo>
                    <a:pt x="145" y="637"/>
                    <a:pt x="145" y="637"/>
                    <a:pt x="179" y="603"/>
                  </a:cubicBezTo>
                  <a:cubicBezTo>
                    <a:pt x="247" y="527"/>
                    <a:pt x="358" y="459"/>
                    <a:pt x="425" y="391"/>
                  </a:cubicBezTo>
                  <a:cubicBezTo>
                    <a:pt x="536" y="315"/>
                    <a:pt x="638" y="247"/>
                    <a:pt x="672" y="136"/>
                  </a:cubicBezTo>
                  <a:cubicBezTo>
                    <a:pt x="714" y="68"/>
                    <a:pt x="638" y="0"/>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1672448" y="2737806"/>
              <a:ext cx="28906" cy="20541"/>
            </a:xfrm>
            <a:custGeom>
              <a:avLst/>
              <a:gdLst/>
              <a:ahLst/>
              <a:cxnLst/>
              <a:rect l="l" t="t" r="r" b="b"/>
              <a:pathLst>
                <a:path w="850" h="604" extrusionOk="0">
                  <a:moveTo>
                    <a:pt x="705" y="1"/>
                  </a:moveTo>
                  <a:lnTo>
                    <a:pt x="671" y="1"/>
                  </a:lnTo>
                  <a:cubicBezTo>
                    <a:pt x="569" y="35"/>
                    <a:pt x="459" y="145"/>
                    <a:pt x="391" y="213"/>
                  </a:cubicBezTo>
                  <a:cubicBezTo>
                    <a:pt x="281" y="289"/>
                    <a:pt x="179" y="357"/>
                    <a:pt x="68" y="459"/>
                  </a:cubicBezTo>
                  <a:cubicBezTo>
                    <a:pt x="0" y="502"/>
                    <a:pt x="68" y="604"/>
                    <a:pt x="145" y="604"/>
                  </a:cubicBezTo>
                  <a:lnTo>
                    <a:pt x="179" y="604"/>
                  </a:lnTo>
                  <a:cubicBezTo>
                    <a:pt x="281" y="536"/>
                    <a:pt x="425" y="459"/>
                    <a:pt x="535" y="391"/>
                  </a:cubicBezTo>
                  <a:cubicBezTo>
                    <a:pt x="603" y="357"/>
                    <a:pt x="748" y="289"/>
                    <a:pt x="816" y="179"/>
                  </a:cubicBezTo>
                  <a:cubicBezTo>
                    <a:pt x="850" y="111"/>
                    <a:pt x="782" y="1"/>
                    <a:pt x="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1757943" y="2700534"/>
              <a:ext cx="22853" cy="18228"/>
            </a:xfrm>
            <a:custGeom>
              <a:avLst/>
              <a:gdLst/>
              <a:ahLst/>
              <a:cxnLst/>
              <a:rect l="l" t="t" r="r" b="b"/>
              <a:pathLst>
                <a:path w="672" h="536" extrusionOk="0">
                  <a:moveTo>
                    <a:pt x="570" y="1"/>
                  </a:moveTo>
                  <a:lnTo>
                    <a:pt x="527" y="1"/>
                  </a:lnTo>
                  <a:cubicBezTo>
                    <a:pt x="358" y="111"/>
                    <a:pt x="247" y="247"/>
                    <a:pt x="69" y="357"/>
                  </a:cubicBezTo>
                  <a:cubicBezTo>
                    <a:pt x="1" y="391"/>
                    <a:pt x="35" y="536"/>
                    <a:pt x="145" y="536"/>
                  </a:cubicBezTo>
                  <a:lnTo>
                    <a:pt x="145" y="536"/>
                  </a:lnTo>
                  <a:cubicBezTo>
                    <a:pt x="358" y="459"/>
                    <a:pt x="604" y="357"/>
                    <a:pt x="672" y="111"/>
                  </a:cubicBezTo>
                  <a:cubicBezTo>
                    <a:pt x="672" y="69"/>
                    <a:pt x="604" y="1"/>
                    <a:pt x="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1697852" y="2681183"/>
              <a:ext cx="33565" cy="24315"/>
            </a:xfrm>
            <a:custGeom>
              <a:avLst/>
              <a:gdLst/>
              <a:ahLst/>
              <a:cxnLst/>
              <a:rect l="l" t="t" r="r" b="b"/>
              <a:pathLst>
                <a:path w="987" h="715" extrusionOk="0">
                  <a:moveTo>
                    <a:pt x="850" y="1"/>
                  </a:moveTo>
                  <a:cubicBezTo>
                    <a:pt x="706" y="1"/>
                    <a:pt x="561" y="111"/>
                    <a:pt x="460" y="179"/>
                  </a:cubicBezTo>
                  <a:cubicBezTo>
                    <a:pt x="315" y="255"/>
                    <a:pt x="213" y="357"/>
                    <a:pt x="103" y="468"/>
                  </a:cubicBezTo>
                  <a:cubicBezTo>
                    <a:pt x="1" y="570"/>
                    <a:pt x="103" y="714"/>
                    <a:pt x="213" y="714"/>
                  </a:cubicBezTo>
                  <a:cubicBezTo>
                    <a:pt x="247" y="714"/>
                    <a:pt x="281" y="714"/>
                    <a:pt x="315" y="680"/>
                  </a:cubicBezTo>
                  <a:cubicBezTo>
                    <a:pt x="426" y="570"/>
                    <a:pt x="527" y="502"/>
                    <a:pt x="638" y="425"/>
                  </a:cubicBezTo>
                  <a:cubicBezTo>
                    <a:pt x="740" y="323"/>
                    <a:pt x="884" y="289"/>
                    <a:pt x="952" y="145"/>
                  </a:cubicBezTo>
                  <a:cubicBezTo>
                    <a:pt x="986" y="77"/>
                    <a:pt x="952" y="1"/>
                    <a:pt x="8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1810825" y="2666730"/>
              <a:ext cx="19384" cy="17072"/>
            </a:xfrm>
            <a:custGeom>
              <a:avLst/>
              <a:gdLst/>
              <a:ahLst/>
              <a:cxnLst/>
              <a:rect l="l" t="t" r="r" b="b"/>
              <a:pathLst>
                <a:path w="570" h="502" extrusionOk="0">
                  <a:moveTo>
                    <a:pt x="459" y="1"/>
                  </a:moveTo>
                  <a:lnTo>
                    <a:pt x="425" y="1"/>
                  </a:lnTo>
                  <a:cubicBezTo>
                    <a:pt x="357" y="43"/>
                    <a:pt x="289" y="111"/>
                    <a:pt x="247" y="179"/>
                  </a:cubicBezTo>
                  <a:cubicBezTo>
                    <a:pt x="179" y="256"/>
                    <a:pt x="111" y="290"/>
                    <a:pt x="34" y="358"/>
                  </a:cubicBezTo>
                  <a:cubicBezTo>
                    <a:pt x="0" y="392"/>
                    <a:pt x="34" y="502"/>
                    <a:pt x="111" y="502"/>
                  </a:cubicBezTo>
                  <a:cubicBezTo>
                    <a:pt x="111" y="502"/>
                    <a:pt x="145" y="502"/>
                    <a:pt x="145" y="468"/>
                  </a:cubicBezTo>
                  <a:cubicBezTo>
                    <a:pt x="213" y="426"/>
                    <a:pt x="289" y="392"/>
                    <a:pt x="391" y="324"/>
                  </a:cubicBezTo>
                  <a:cubicBezTo>
                    <a:pt x="425" y="290"/>
                    <a:pt x="535" y="213"/>
                    <a:pt x="569" y="111"/>
                  </a:cubicBezTo>
                  <a:cubicBezTo>
                    <a:pt x="569" y="77"/>
                    <a:pt x="535"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1781919" y="2630614"/>
              <a:ext cx="27784" cy="19418"/>
            </a:xfrm>
            <a:custGeom>
              <a:avLst/>
              <a:gdLst/>
              <a:ahLst/>
              <a:cxnLst/>
              <a:rect l="l" t="t" r="r" b="b"/>
              <a:pathLst>
                <a:path w="817" h="571" extrusionOk="0">
                  <a:moveTo>
                    <a:pt x="714" y="1"/>
                  </a:moveTo>
                  <a:lnTo>
                    <a:pt x="672" y="1"/>
                  </a:lnTo>
                  <a:cubicBezTo>
                    <a:pt x="570" y="43"/>
                    <a:pt x="460" y="77"/>
                    <a:pt x="358" y="145"/>
                  </a:cubicBezTo>
                  <a:cubicBezTo>
                    <a:pt x="290" y="213"/>
                    <a:pt x="179" y="290"/>
                    <a:pt x="111" y="358"/>
                  </a:cubicBezTo>
                  <a:cubicBezTo>
                    <a:pt x="1" y="426"/>
                    <a:pt x="77" y="570"/>
                    <a:pt x="179" y="570"/>
                  </a:cubicBezTo>
                  <a:lnTo>
                    <a:pt x="247" y="570"/>
                  </a:lnTo>
                  <a:cubicBezTo>
                    <a:pt x="324" y="502"/>
                    <a:pt x="426" y="426"/>
                    <a:pt x="536" y="358"/>
                  </a:cubicBezTo>
                  <a:cubicBezTo>
                    <a:pt x="604" y="290"/>
                    <a:pt x="672" y="213"/>
                    <a:pt x="748" y="145"/>
                  </a:cubicBezTo>
                  <a:cubicBezTo>
                    <a:pt x="816" y="77"/>
                    <a:pt x="782"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1859048" y="2574298"/>
              <a:ext cx="19418" cy="15643"/>
            </a:xfrm>
            <a:custGeom>
              <a:avLst/>
              <a:gdLst/>
              <a:ahLst/>
              <a:cxnLst/>
              <a:rect l="l" t="t" r="r" b="b"/>
              <a:pathLst>
                <a:path w="571" h="460" extrusionOk="0">
                  <a:moveTo>
                    <a:pt x="460" y="0"/>
                  </a:moveTo>
                  <a:lnTo>
                    <a:pt x="460" y="0"/>
                  </a:lnTo>
                  <a:cubicBezTo>
                    <a:pt x="281" y="34"/>
                    <a:pt x="145" y="213"/>
                    <a:pt x="35" y="315"/>
                  </a:cubicBezTo>
                  <a:cubicBezTo>
                    <a:pt x="1" y="383"/>
                    <a:pt x="69" y="459"/>
                    <a:pt x="145" y="459"/>
                  </a:cubicBezTo>
                  <a:cubicBezTo>
                    <a:pt x="145" y="459"/>
                    <a:pt x="179" y="459"/>
                    <a:pt x="179" y="425"/>
                  </a:cubicBezTo>
                  <a:cubicBezTo>
                    <a:pt x="247" y="383"/>
                    <a:pt x="281" y="315"/>
                    <a:pt x="358" y="281"/>
                  </a:cubicBezTo>
                  <a:cubicBezTo>
                    <a:pt x="426" y="247"/>
                    <a:pt x="494" y="213"/>
                    <a:pt x="528" y="136"/>
                  </a:cubicBezTo>
                  <a:cubicBezTo>
                    <a:pt x="570" y="102"/>
                    <a:pt x="528"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1867447" y="2615039"/>
              <a:ext cx="26594" cy="17072"/>
            </a:xfrm>
            <a:custGeom>
              <a:avLst/>
              <a:gdLst/>
              <a:ahLst/>
              <a:cxnLst/>
              <a:rect l="l" t="t" r="r" b="b"/>
              <a:pathLst>
                <a:path w="782" h="502" extrusionOk="0">
                  <a:moveTo>
                    <a:pt x="637" y="0"/>
                  </a:moveTo>
                  <a:lnTo>
                    <a:pt x="603" y="0"/>
                  </a:lnTo>
                  <a:cubicBezTo>
                    <a:pt x="493" y="34"/>
                    <a:pt x="459" y="111"/>
                    <a:pt x="391" y="145"/>
                  </a:cubicBezTo>
                  <a:cubicBezTo>
                    <a:pt x="281" y="213"/>
                    <a:pt x="213" y="247"/>
                    <a:pt x="145" y="289"/>
                  </a:cubicBezTo>
                  <a:cubicBezTo>
                    <a:pt x="0" y="323"/>
                    <a:pt x="34" y="501"/>
                    <a:pt x="145" y="501"/>
                  </a:cubicBezTo>
                  <a:lnTo>
                    <a:pt x="179" y="501"/>
                  </a:lnTo>
                  <a:cubicBezTo>
                    <a:pt x="357" y="425"/>
                    <a:pt x="637" y="323"/>
                    <a:pt x="705" y="145"/>
                  </a:cubicBezTo>
                  <a:cubicBezTo>
                    <a:pt x="782" y="77"/>
                    <a:pt x="705" y="0"/>
                    <a:pt x="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1914514" y="2564470"/>
              <a:ext cx="22887" cy="17072"/>
            </a:xfrm>
            <a:custGeom>
              <a:avLst/>
              <a:gdLst/>
              <a:ahLst/>
              <a:cxnLst/>
              <a:rect l="l" t="t" r="r" b="b"/>
              <a:pathLst>
                <a:path w="673" h="502" extrusionOk="0">
                  <a:moveTo>
                    <a:pt x="562" y="1"/>
                  </a:moveTo>
                  <a:lnTo>
                    <a:pt x="528" y="1"/>
                  </a:lnTo>
                  <a:cubicBezTo>
                    <a:pt x="426" y="1"/>
                    <a:pt x="383" y="111"/>
                    <a:pt x="315" y="145"/>
                  </a:cubicBezTo>
                  <a:cubicBezTo>
                    <a:pt x="247" y="213"/>
                    <a:pt x="171" y="289"/>
                    <a:pt x="137" y="323"/>
                  </a:cubicBezTo>
                  <a:cubicBezTo>
                    <a:pt x="1" y="357"/>
                    <a:pt x="69" y="502"/>
                    <a:pt x="171" y="502"/>
                  </a:cubicBezTo>
                  <a:lnTo>
                    <a:pt x="247" y="502"/>
                  </a:lnTo>
                  <a:cubicBezTo>
                    <a:pt x="315" y="459"/>
                    <a:pt x="426" y="425"/>
                    <a:pt x="494" y="357"/>
                  </a:cubicBezTo>
                  <a:cubicBezTo>
                    <a:pt x="562" y="289"/>
                    <a:pt x="672" y="213"/>
                    <a:pt x="672" y="111"/>
                  </a:cubicBezTo>
                  <a:cubicBezTo>
                    <a:pt x="672" y="35"/>
                    <a:pt x="596" y="1"/>
                    <a:pt x="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1878432" y="2516519"/>
              <a:ext cx="30063" cy="21697"/>
            </a:xfrm>
            <a:custGeom>
              <a:avLst/>
              <a:gdLst/>
              <a:ahLst/>
              <a:cxnLst/>
              <a:rect l="l" t="t" r="r" b="b"/>
              <a:pathLst>
                <a:path w="884" h="638" extrusionOk="0">
                  <a:moveTo>
                    <a:pt x="705" y="0"/>
                  </a:moveTo>
                  <a:cubicBezTo>
                    <a:pt x="595" y="0"/>
                    <a:pt x="527" y="34"/>
                    <a:pt x="459" y="102"/>
                  </a:cubicBezTo>
                  <a:cubicBezTo>
                    <a:pt x="314" y="213"/>
                    <a:pt x="212" y="315"/>
                    <a:pt x="68" y="425"/>
                  </a:cubicBezTo>
                  <a:cubicBezTo>
                    <a:pt x="0" y="527"/>
                    <a:pt x="68" y="638"/>
                    <a:pt x="170" y="638"/>
                  </a:cubicBezTo>
                  <a:lnTo>
                    <a:pt x="246" y="638"/>
                  </a:lnTo>
                  <a:cubicBezTo>
                    <a:pt x="382" y="527"/>
                    <a:pt x="493" y="459"/>
                    <a:pt x="637" y="349"/>
                  </a:cubicBezTo>
                  <a:cubicBezTo>
                    <a:pt x="705" y="281"/>
                    <a:pt x="884" y="136"/>
                    <a:pt x="807" y="34"/>
                  </a:cubicBezTo>
                  <a:cubicBezTo>
                    <a:pt x="773" y="0"/>
                    <a:pt x="739" y="0"/>
                    <a:pt x="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1901251" y="2464522"/>
              <a:ext cx="26322" cy="20541"/>
            </a:xfrm>
            <a:custGeom>
              <a:avLst/>
              <a:gdLst/>
              <a:ahLst/>
              <a:cxnLst/>
              <a:rect l="l" t="t" r="r" b="b"/>
              <a:pathLst>
                <a:path w="774" h="604" extrusionOk="0">
                  <a:moveTo>
                    <a:pt x="671" y="0"/>
                  </a:moveTo>
                  <a:lnTo>
                    <a:pt x="671" y="0"/>
                  </a:lnTo>
                  <a:cubicBezTo>
                    <a:pt x="561" y="0"/>
                    <a:pt x="425" y="111"/>
                    <a:pt x="314" y="179"/>
                  </a:cubicBezTo>
                  <a:cubicBezTo>
                    <a:pt x="213" y="255"/>
                    <a:pt x="136" y="357"/>
                    <a:pt x="68" y="425"/>
                  </a:cubicBezTo>
                  <a:cubicBezTo>
                    <a:pt x="0" y="502"/>
                    <a:pt x="68" y="604"/>
                    <a:pt x="136" y="604"/>
                  </a:cubicBezTo>
                  <a:cubicBezTo>
                    <a:pt x="179" y="604"/>
                    <a:pt x="179" y="604"/>
                    <a:pt x="179" y="570"/>
                  </a:cubicBezTo>
                  <a:cubicBezTo>
                    <a:pt x="281" y="536"/>
                    <a:pt x="425" y="468"/>
                    <a:pt x="493" y="391"/>
                  </a:cubicBezTo>
                  <a:cubicBezTo>
                    <a:pt x="561" y="323"/>
                    <a:pt x="705" y="255"/>
                    <a:pt x="739" y="145"/>
                  </a:cubicBezTo>
                  <a:cubicBezTo>
                    <a:pt x="773" y="111"/>
                    <a:pt x="739" y="0"/>
                    <a:pt x="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1934748" y="2499481"/>
              <a:ext cx="26628" cy="15609"/>
            </a:xfrm>
            <a:custGeom>
              <a:avLst/>
              <a:gdLst/>
              <a:ahLst/>
              <a:cxnLst/>
              <a:rect l="l" t="t" r="r" b="b"/>
              <a:pathLst>
                <a:path w="783" h="459" extrusionOk="0">
                  <a:moveTo>
                    <a:pt x="638" y="0"/>
                  </a:moveTo>
                  <a:cubicBezTo>
                    <a:pt x="536" y="0"/>
                    <a:pt x="468" y="77"/>
                    <a:pt x="391" y="111"/>
                  </a:cubicBezTo>
                  <a:cubicBezTo>
                    <a:pt x="289" y="179"/>
                    <a:pt x="179" y="247"/>
                    <a:pt x="111" y="289"/>
                  </a:cubicBezTo>
                  <a:cubicBezTo>
                    <a:pt x="1" y="323"/>
                    <a:pt x="77" y="459"/>
                    <a:pt x="145" y="459"/>
                  </a:cubicBezTo>
                  <a:lnTo>
                    <a:pt x="179" y="459"/>
                  </a:lnTo>
                  <a:cubicBezTo>
                    <a:pt x="357" y="391"/>
                    <a:pt x="680" y="357"/>
                    <a:pt x="748" y="145"/>
                  </a:cubicBezTo>
                  <a:cubicBezTo>
                    <a:pt x="782" y="77"/>
                    <a:pt x="714"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1972293" y="2458740"/>
              <a:ext cx="16800" cy="13025"/>
            </a:xfrm>
            <a:custGeom>
              <a:avLst/>
              <a:gdLst/>
              <a:ahLst/>
              <a:cxnLst/>
              <a:rect l="l" t="t" r="r" b="b"/>
              <a:pathLst>
                <a:path w="494" h="383" extrusionOk="0">
                  <a:moveTo>
                    <a:pt x="349" y="1"/>
                  </a:moveTo>
                  <a:cubicBezTo>
                    <a:pt x="349" y="1"/>
                    <a:pt x="349" y="34"/>
                    <a:pt x="315" y="34"/>
                  </a:cubicBezTo>
                  <a:cubicBezTo>
                    <a:pt x="247" y="68"/>
                    <a:pt x="137" y="136"/>
                    <a:pt x="69" y="247"/>
                  </a:cubicBezTo>
                  <a:cubicBezTo>
                    <a:pt x="1" y="281"/>
                    <a:pt x="69" y="383"/>
                    <a:pt x="103" y="383"/>
                  </a:cubicBezTo>
                  <a:cubicBezTo>
                    <a:pt x="137" y="383"/>
                    <a:pt x="137" y="349"/>
                    <a:pt x="171" y="349"/>
                  </a:cubicBezTo>
                  <a:cubicBezTo>
                    <a:pt x="247" y="281"/>
                    <a:pt x="349" y="213"/>
                    <a:pt x="426" y="136"/>
                  </a:cubicBezTo>
                  <a:cubicBezTo>
                    <a:pt x="494" y="68"/>
                    <a:pt x="426" y="1"/>
                    <a:pt x="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1934748" y="2417727"/>
              <a:ext cx="23159" cy="17922"/>
            </a:xfrm>
            <a:custGeom>
              <a:avLst/>
              <a:gdLst/>
              <a:ahLst/>
              <a:cxnLst/>
              <a:rect l="l" t="t" r="r" b="b"/>
              <a:pathLst>
                <a:path w="681" h="527" extrusionOk="0">
                  <a:moveTo>
                    <a:pt x="570" y="0"/>
                  </a:moveTo>
                  <a:lnTo>
                    <a:pt x="536" y="0"/>
                  </a:lnTo>
                  <a:cubicBezTo>
                    <a:pt x="425" y="34"/>
                    <a:pt x="357" y="102"/>
                    <a:pt x="289" y="179"/>
                  </a:cubicBezTo>
                  <a:cubicBezTo>
                    <a:pt x="213" y="247"/>
                    <a:pt x="111" y="315"/>
                    <a:pt x="43" y="391"/>
                  </a:cubicBezTo>
                  <a:cubicBezTo>
                    <a:pt x="1" y="459"/>
                    <a:pt x="43" y="527"/>
                    <a:pt x="111" y="527"/>
                  </a:cubicBezTo>
                  <a:lnTo>
                    <a:pt x="145" y="527"/>
                  </a:lnTo>
                  <a:cubicBezTo>
                    <a:pt x="255" y="459"/>
                    <a:pt x="357" y="425"/>
                    <a:pt x="425" y="357"/>
                  </a:cubicBezTo>
                  <a:cubicBezTo>
                    <a:pt x="536" y="281"/>
                    <a:pt x="604" y="247"/>
                    <a:pt x="638" y="145"/>
                  </a:cubicBezTo>
                  <a:cubicBezTo>
                    <a:pt x="680" y="68"/>
                    <a:pt x="604" y="0"/>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1932436" y="2363417"/>
              <a:ext cx="27784" cy="18228"/>
            </a:xfrm>
            <a:custGeom>
              <a:avLst/>
              <a:gdLst/>
              <a:ahLst/>
              <a:cxnLst/>
              <a:rect l="l" t="t" r="r" b="b"/>
              <a:pathLst>
                <a:path w="817" h="536" extrusionOk="0">
                  <a:moveTo>
                    <a:pt x="706" y="0"/>
                  </a:moveTo>
                  <a:cubicBezTo>
                    <a:pt x="672" y="0"/>
                    <a:pt x="672" y="0"/>
                    <a:pt x="638" y="43"/>
                  </a:cubicBezTo>
                  <a:cubicBezTo>
                    <a:pt x="604" y="43"/>
                    <a:pt x="570" y="77"/>
                    <a:pt x="536" y="77"/>
                  </a:cubicBezTo>
                  <a:cubicBezTo>
                    <a:pt x="493" y="111"/>
                    <a:pt x="459" y="145"/>
                    <a:pt x="391" y="179"/>
                  </a:cubicBezTo>
                  <a:cubicBezTo>
                    <a:pt x="323" y="213"/>
                    <a:pt x="213" y="289"/>
                    <a:pt x="145" y="323"/>
                  </a:cubicBezTo>
                  <a:cubicBezTo>
                    <a:pt x="1" y="357"/>
                    <a:pt x="35" y="535"/>
                    <a:pt x="145" y="535"/>
                  </a:cubicBezTo>
                  <a:cubicBezTo>
                    <a:pt x="179" y="535"/>
                    <a:pt x="179" y="535"/>
                    <a:pt x="179" y="501"/>
                  </a:cubicBezTo>
                  <a:cubicBezTo>
                    <a:pt x="281" y="501"/>
                    <a:pt x="425" y="467"/>
                    <a:pt x="536" y="391"/>
                  </a:cubicBezTo>
                  <a:cubicBezTo>
                    <a:pt x="570" y="357"/>
                    <a:pt x="638" y="323"/>
                    <a:pt x="672" y="289"/>
                  </a:cubicBezTo>
                  <a:cubicBezTo>
                    <a:pt x="706" y="255"/>
                    <a:pt x="748" y="213"/>
                    <a:pt x="782" y="145"/>
                  </a:cubicBezTo>
                  <a:cubicBezTo>
                    <a:pt x="816" y="77"/>
                    <a:pt x="782" y="0"/>
                    <a:pt x="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1865135" y="2416571"/>
              <a:ext cx="32375" cy="19078"/>
            </a:xfrm>
            <a:custGeom>
              <a:avLst/>
              <a:gdLst/>
              <a:ahLst/>
              <a:cxnLst/>
              <a:rect l="l" t="t" r="r" b="b"/>
              <a:pathLst>
                <a:path w="952" h="561" extrusionOk="0">
                  <a:moveTo>
                    <a:pt x="816" y="0"/>
                  </a:moveTo>
                  <a:lnTo>
                    <a:pt x="773" y="0"/>
                  </a:lnTo>
                  <a:cubicBezTo>
                    <a:pt x="493" y="102"/>
                    <a:pt x="315" y="247"/>
                    <a:pt x="68" y="391"/>
                  </a:cubicBezTo>
                  <a:cubicBezTo>
                    <a:pt x="0" y="425"/>
                    <a:pt x="34" y="561"/>
                    <a:pt x="136" y="561"/>
                  </a:cubicBezTo>
                  <a:lnTo>
                    <a:pt x="179" y="561"/>
                  </a:lnTo>
                  <a:cubicBezTo>
                    <a:pt x="425" y="527"/>
                    <a:pt x="705" y="425"/>
                    <a:pt x="884" y="213"/>
                  </a:cubicBezTo>
                  <a:cubicBezTo>
                    <a:pt x="952" y="136"/>
                    <a:pt x="884" y="0"/>
                    <a:pt x="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1827863" y="2386508"/>
              <a:ext cx="15643" cy="15643"/>
            </a:xfrm>
            <a:custGeom>
              <a:avLst/>
              <a:gdLst/>
              <a:ahLst/>
              <a:cxnLst/>
              <a:rect l="l" t="t" r="r" b="b"/>
              <a:pathLst>
                <a:path w="460" h="460" extrusionOk="0">
                  <a:moveTo>
                    <a:pt x="349" y="1"/>
                  </a:moveTo>
                  <a:lnTo>
                    <a:pt x="315" y="1"/>
                  </a:lnTo>
                  <a:lnTo>
                    <a:pt x="170" y="137"/>
                  </a:lnTo>
                  <a:cubicBezTo>
                    <a:pt x="102" y="171"/>
                    <a:pt x="34" y="247"/>
                    <a:pt x="0" y="315"/>
                  </a:cubicBezTo>
                  <a:cubicBezTo>
                    <a:pt x="0" y="383"/>
                    <a:pt x="34" y="460"/>
                    <a:pt x="102" y="460"/>
                  </a:cubicBezTo>
                  <a:lnTo>
                    <a:pt x="136" y="460"/>
                  </a:lnTo>
                  <a:cubicBezTo>
                    <a:pt x="213" y="426"/>
                    <a:pt x="281" y="349"/>
                    <a:pt x="315" y="281"/>
                  </a:cubicBezTo>
                  <a:cubicBezTo>
                    <a:pt x="349" y="247"/>
                    <a:pt x="383" y="171"/>
                    <a:pt x="425" y="103"/>
                  </a:cubicBezTo>
                  <a:cubicBezTo>
                    <a:pt x="459" y="69"/>
                    <a:pt x="425" y="1"/>
                    <a:pt x="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1849526" y="2340598"/>
              <a:ext cx="22853" cy="17072"/>
            </a:xfrm>
            <a:custGeom>
              <a:avLst/>
              <a:gdLst/>
              <a:ahLst/>
              <a:cxnLst/>
              <a:rect l="l" t="t" r="r" b="b"/>
              <a:pathLst>
                <a:path w="672" h="502" extrusionOk="0">
                  <a:moveTo>
                    <a:pt x="561" y="0"/>
                  </a:moveTo>
                  <a:lnTo>
                    <a:pt x="561" y="0"/>
                  </a:lnTo>
                  <a:cubicBezTo>
                    <a:pt x="349" y="34"/>
                    <a:pt x="213" y="212"/>
                    <a:pt x="69" y="323"/>
                  </a:cubicBezTo>
                  <a:cubicBezTo>
                    <a:pt x="1" y="391"/>
                    <a:pt x="35" y="501"/>
                    <a:pt x="137" y="501"/>
                  </a:cubicBezTo>
                  <a:lnTo>
                    <a:pt x="171" y="501"/>
                  </a:lnTo>
                  <a:cubicBezTo>
                    <a:pt x="315" y="391"/>
                    <a:pt x="527" y="289"/>
                    <a:pt x="638" y="111"/>
                  </a:cubicBezTo>
                  <a:cubicBezTo>
                    <a:pt x="672" y="77"/>
                    <a:pt x="638"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1872345" y="2368314"/>
              <a:ext cx="19112" cy="14487"/>
            </a:xfrm>
            <a:custGeom>
              <a:avLst/>
              <a:gdLst/>
              <a:ahLst/>
              <a:cxnLst/>
              <a:rect l="l" t="t" r="r" b="b"/>
              <a:pathLst>
                <a:path w="562" h="426" extrusionOk="0">
                  <a:moveTo>
                    <a:pt x="459" y="1"/>
                  </a:moveTo>
                  <a:cubicBezTo>
                    <a:pt x="391" y="1"/>
                    <a:pt x="315" y="69"/>
                    <a:pt x="281" y="111"/>
                  </a:cubicBezTo>
                  <a:cubicBezTo>
                    <a:pt x="213" y="179"/>
                    <a:pt x="137" y="213"/>
                    <a:pt x="69" y="247"/>
                  </a:cubicBezTo>
                  <a:cubicBezTo>
                    <a:pt x="35" y="247"/>
                    <a:pt x="1" y="323"/>
                    <a:pt x="35" y="357"/>
                  </a:cubicBezTo>
                  <a:cubicBezTo>
                    <a:pt x="69" y="425"/>
                    <a:pt x="103" y="425"/>
                    <a:pt x="137" y="425"/>
                  </a:cubicBezTo>
                  <a:lnTo>
                    <a:pt x="137" y="425"/>
                  </a:lnTo>
                  <a:cubicBezTo>
                    <a:pt x="247" y="425"/>
                    <a:pt x="349" y="391"/>
                    <a:pt x="425" y="323"/>
                  </a:cubicBezTo>
                  <a:cubicBezTo>
                    <a:pt x="493" y="281"/>
                    <a:pt x="561" y="179"/>
                    <a:pt x="561" y="69"/>
                  </a:cubicBezTo>
                  <a:cubicBezTo>
                    <a:pt x="527" y="35"/>
                    <a:pt x="493"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1762874" y="2383924"/>
              <a:ext cx="25166" cy="14487"/>
            </a:xfrm>
            <a:custGeom>
              <a:avLst/>
              <a:gdLst/>
              <a:ahLst/>
              <a:cxnLst/>
              <a:rect l="l" t="t" r="r" b="b"/>
              <a:pathLst>
                <a:path w="740" h="426" extrusionOk="0">
                  <a:moveTo>
                    <a:pt x="595" y="0"/>
                  </a:moveTo>
                  <a:cubicBezTo>
                    <a:pt x="493" y="0"/>
                    <a:pt x="459" y="34"/>
                    <a:pt x="348" y="77"/>
                  </a:cubicBezTo>
                  <a:lnTo>
                    <a:pt x="102" y="213"/>
                  </a:lnTo>
                  <a:cubicBezTo>
                    <a:pt x="0" y="289"/>
                    <a:pt x="68" y="425"/>
                    <a:pt x="170" y="425"/>
                  </a:cubicBezTo>
                  <a:lnTo>
                    <a:pt x="170" y="425"/>
                  </a:lnTo>
                  <a:cubicBezTo>
                    <a:pt x="280" y="391"/>
                    <a:pt x="382" y="357"/>
                    <a:pt x="459" y="323"/>
                  </a:cubicBezTo>
                  <a:cubicBezTo>
                    <a:pt x="561" y="289"/>
                    <a:pt x="671" y="289"/>
                    <a:pt x="705" y="179"/>
                  </a:cubicBezTo>
                  <a:cubicBezTo>
                    <a:pt x="739" y="111"/>
                    <a:pt x="705" y="34"/>
                    <a:pt x="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1739749" y="2432146"/>
              <a:ext cx="28940" cy="17956"/>
            </a:xfrm>
            <a:custGeom>
              <a:avLst/>
              <a:gdLst/>
              <a:ahLst/>
              <a:cxnLst/>
              <a:rect l="l" t="t" r="r" b="b"/>
              <a:pathLst>
                <a:path w="851" h="528" extrusionOk="0">
                  <a:moveTo>
                    <a:pt x="680" y="1"/>
                  </a:moveTo>
                  <a:cubicBezTo>
                    <a:pt x="638" y="1"/>
                    <a:pt x="638" y="1"/>
                    <a:pt x="604" y="35"/>
                  </a:cubicBezTo>
                  <a:cubicBezTo>
                    <a:pt x="536" y="103"/>
                    <a:pt x="425" y="145"/>
                    <a:pt x="357" y="213"/>
                  </a:cubicBezTo>
                  <a:cubicBezTo>
                    <a:pt x="289" y="247"/>
                    <a:pt x="179" y="315"/>
                    <a:pt x="77" y="358"/>
                  </a:cubicBezTo>
                  <a:cubicBezTo>
                    <a:pt x="1" y="426"/>
                    <a:pt x="43" y="528"/>
                    <a:pt x="145" y="528"/>
                  </a:cubicBezTo>
                  <a:lnTo>
                    <a:pt x="145" y="528"/>
                  </a:lnTo>
                  <a:cubicBezTo>
                    <a:pt x="255" y="494"/>
                    <a:pt x="357" y="460"/>
                    <a:pt x="468" y="426"/>
                  </a:cubicBezTo>
                  <a:cubicBezTo>
                    <a:pt x="570" y="358"/>
                    <a:pt x="680" y="281"/>
                    <a:pt x="748" y="213"/>
                  </a:cubicBezTo>
                  <a:cubicBezTo>
                    <a:pt x="850" y="145"/>
                    <a:pt x="748" y="1"/>
                    <a:pt x="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1699008" y="2416571"/>
              <a:ext cx="19112" cy="14453"/>
            </a:xfrm>
            <a:custGeom>
              <a:avLst/>
              <a:gdLst/>
              <a:ahLst/>
              <a:cxnLst/>
              <a:rect l="l" t="t" r="r" b="b"/>
              <a:pathLst>
                <a:path w="562" h="425" extrusionOk="0">
                  <a:moveTo>
                    <a:pt x="460" y="0"/>
                  </a:moveTo>
                  <a:lnTo>
                    <a:pt x="426" y="0"/>
                  </a:lnTo>
                  <a:cubicBezTo>
                    <a:pt x="349" y="0"/>
                    <a:pt x="281" y="68"/>
                    <a:pt x="247" y="102"/>
                  </a:cubicBezTo>
                  <a:cubicBezTo>
                    <a:pt x="179" y="179"/>
                    <a:pt x="103" y="213"/>
                    <a:pt x="69" y="281"/>
                  </a:cubicBezTo>
                  <a:cubicBezTo>
                    <a:pt x="1" y="315"/>
                    <a:pt x="35" y="425"/>
                    <a:pt x="137" y="425"/>
                  </a:cubicBezTo>
                  <a:lnTo>
                    <a:pt x="179" y="425"/>
                  </a:lnTo>
                  <a:cubicBezTo>
                    <a:pt x="247" y="391"/>
                    <a:pt x="315" y="315"/>
                    <a:pt x="349" y="281"/>
                  </a:cubicBezTo>
                  <a:cubicBezTo>
                    <a:pt x="426" y="247"/>
                    <a:pt x="493" y="213"/>
                    <a:pt x="527" y="136"/>
                  </a:cubicBezTo>
                  <a:cubicBezTo>
                    <a:pt x="561" y="68"/>
                    <a:pt x="52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1672448" y="2457312"/>
              <a:ext cx="24009" cy="15916"/>
            </a:xfrm>
            <a:custGeom>
              <a:avLst/>
              <a:gdLst/>
              <a:ahLst/>
              <a:cxnLst/>
              <a:rect l="l" t="t" r="r" b="b"/>
              <a:pathLst>
                <a:path w="706" h="468" extrusionOk="0">
                  <a:moveTo>
                    <a:pt x="569" y="0"/>
                  </a:moveTo>
                  <a:cubicBezTo>
                    <a:pt x="493" y="0"/>
                    <a:pt x="425" y="43"/>
                    <a:pt x="357" y="110"/>
                  </a:cubicBezTo>
                  <a:cubicBezTo>
                    <a:pt x="247" y="144"/>
                    <a:pt x="179" y="212"/>
                    <a:pt x="111" y="289"/>
                  </a:cubicBezTo>
                  <a:cubicBezTo>
                    <a:pt x="0" y="323"/>
                    <a:pt x="68" y="467"/>
                    <a:pt x="145" y="467"/>
                  </a:cubicBezTo>
                  <a:cubicBezTo>
                    <a:pt x="145" y="467"/>
                    <a:pt x="179" y="467"/>
                    <a:pt x="179" y="425"/>
                  </a:cubicBezTo>
                  <a:cubicBezTo>
                    <a:pt x="281" y="391"/>
                    <a:pt x="357" y="357"/>
                    <a:pt x="459" y="289"/>
                  </a:cubicBezTo>
                  <a:cubicBezTo>
                    <a:pt x="535" y="255"/>
                    <a:pt x="637" y="212"/>
                    <a:pt x="671" y="110"/>
                  </a:cubicBezTo>
                  <a:cubicBezTo>
                    <a:pt x="705" y="76"/>
                    <a:pt x="671"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1643542" y="2505535"/>
              <a:ext cx="16800" cy="11018"/>
            </a:xfrm>
            <a:custGeom>
              <a:avLst/>
              <a:gdLst/>
              <a:ahLst/>
              <a:cxnLst/>
              <a:rect l="l" t="t" r="r" b="b"/>
              <a:pathLst>
                <a:path w="494" h="324" extrusionOk="0">
                  <a:moveTo>
                    <a:pt x="426" y="1"/>
                  </a:moveTo>
                  <a:lnTo>
                    <a:pt x="426" y="1"/>
                  </a:lnTo>
                  <a:cubicBezTo>
                    <a:pt x="281" y="1"/>
                    <a:pt x="213" y="69"/>
                    <a:pt x="111" y="145"/>
                  </a:cubicBezTo>
                  <a:cubicBezTo>
                    <a:pt x="1" y="213"/>
                    <a:pt x="69" y="323"/>
                    <a:pt x="145" y="323"/>
                  </a:cubicBezTo>
                  <a:lnTo>
                    <a:pt x="213" y="323"/>
                  </a:lnTo>
                  <a:cubicBezTo>
                    <a:pt x="324" y="247"/>
                    <a:pt x="426" y="213"/>
                    <a:pt x="493" y="111"/>
                  </a:cubicBezTo>
                  <a:cubicBezTo>
                    <a:pt x="493" y="35"/>
                    <a:pt x="459"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1602529" y="2491081"/>
              <a:ext cx="25472" cy="19418"/>
            </a:xfrm>
            <a:custGeom>
              <a:avLst/>
              <a:gdLst/>
              <a:ahLst/>
              <a:cxnLst/>
              <a:rect l="l" t="t" r="r" b="b"/>
              <a:pathLst>
                <a:path w="749" h="571" extrusionOk="0">
                  <a:moveTo>
                    <a:pt x="638" y="1"/>
                  </a:moveTo>
                  <a:cubicBezTo>
                    <a:pt x="604" y="1"/>
                    <a:pt x="570" y="35"/>
                    <a:pt x="536" y="35"/>
                  </a:cubicBezTo>
                  <a:cubicBezTo>
                    <a:pt x="468" y="69"/>
                    <a:pt x="391" y="69"/>
                    <a:pt x="357" y="111"/>
                  </a:cubicBezTo>
                  <a:cubicBezTo>
                    <a:pt x="255" y="213"/>
                    <a:pt x="179" y="281"/>
                    <a:pt x="77" y="358"/>
                  </a:cubicBezTo>
                  <a:cubicBezTo>
                    <a:pt x="1" y="426"/>
                    <a:pt x="77" y="570"/>
                    <a:pt x="179" y="570"/>
                  </a:cubicBezTo>
                  <a:cubicBezTo>
                    <a:pt x="213" y="570"/>
                    <a:pt x="213" y="570"/>
                    <a:pt x="255" y="536"/>
                  </a:cubicBezTo>
                  <a:cubicBezTo>
                    <a:pt x="323" y="494"/>
                    <a:pt x="425" y="426"/>
                    <a:pt x="536" y="358"/>
                  </a:cubicBezTo>
                  <a:cubicBezTo>
                    <a:pt x="604" y="324"/>
                    <a:pt x="714" y="213"/>
                    <a:pt x="714" y="111"/>
                  </a:cubicBezTo>
                  <a:cubicBezTo>
                    <a:pt x="748" y="69"/>
                    <a:pt x="714" y="35"/>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1576241" y="2530972"/>
              <a:ext cx="16800" cy="11869"/>
            </a:xfrm>
            <a:custGeom>
              <a:avLst/>
              <a:gdLst/>
              <a:ahLst/>
              <a:cxnLst/>
              <a:rect l="l" t="t" r="r" b="b"/>
              <a:pathLst>
                <a:path w="494" h="349" extrusionOk="0">
                  <a:moveTo>
                    <a:pt x="349" y="0"/>
                  </a:moveTo>
                  <a:cubicBezTo>
                    <a:pt x="281" y="0"/>
                    <a:pt x="247" y="68"/>
                    <a:pt x="179" y="102"/>
                  </a:cubicBezTo>
                  <a:cubicBezTo>
                    <a:pt x="136" y="136"/>
                    <a:pt x="68" y="170"/>
                    <a:pt x="34" y="247"/>
                  </a:cubicBezTo>
                  <a:cubicBezTo>
                    <a:pt x="0" y="281"/>
                    <a:pt x="34" y="349"/>
                    <a:pt x="68" y="349"/>
                  </a:cubicBezTo>
                  <a:lnTo>
                    <a:pt x="102" y="349"/>
                  </a:lnTo>
                  <a:cubicBezTo>
                    <a:pt x="179" y="315"/>
                    <a:pt x="247" y="315"/>
                    <a:pt x="281" y="281"/>
                  </a:cubicBezTo>
                  <a:cubicBezTo>
                    <a:pt x="349" y="247"/>
                    <a:pt x="425" y="213"/>
                    <a:pt x="459" y="136"/>
                  </a:cubicBezTo>
                  <a:cubicBezTo>
                    <a:pt x="493" y="68"/>
                    <a:pt x="459"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1453474" y="2471731"/>
              <a:ext cx="10712" cy="18228"/>
            </a:xfrm>
            <a:custGeom>
              <a:avLst/>
              <a:gdLst/>
              <a:ahLst/>
              <a:cxnLst/>
              <a:rect l="l" t="t" r="r" b="b"/>
              <a:pathLst>
                <a:path w="315" h="536" extrusionOk="0">
                  <a:moveTo>
                    <a:pt x="213" y="1"/>
                  </a:moveTo>
                  <a:cubicBezTo>
                    <a:pt x="179" y="1"/>
                    <a:pt x="179" y="1"/>
                    <a:pt x="179" y="43"/>
                  </a:cubicBezTo>
                  <a:cubicBezTo>
                    <a:pt x="136" y="111"/>
                    <a:pt x="102" y="179"/>
                    <a:pt x="68" y="256"/>
                  </a:cubicBezTo>
                  <a:cubicBezTo>
                    <a:pt x="34" y="324"/>
                    <a:pt x="0" y="358"/>
                    <a:pt x="0" y="468"/>
                  </a:cubicBezTo>
                  <a:cubicBezTo>
                    <a:pt x="34" y="536"/>
                    <a:pt x="68" y="536"/>
                    <a:pt x="102" y="536"/>
                  </a:cubicBezTo>
                  <a:lnTo>
                    <a:pt x="136" y="536"/>
                  </a:lnTo>
                  <a:cubicBezTo>
                    <a:pt x="247" y="536"/>
                    <a:pt x="280" y="392"/>
                    <a:pt x="280" y="290"/>
                  </a:cubicBezTo>
                  <a:cubicBezTo>
                    <a:pt x="314" y="179"/>
                    <a:pt x="280" y="111"/>
                    <a:pt x="247" y="43"/>
                  </a:cubicBezTo>
                  <a:cubicBezTo>
                    <a:pt x="247" y="1"/>
                    <a:pt x="24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1479762" y="2453843"/>
              <a:ext cx="12141" cy="17922"/>
            </a:xfrm>
            <a:custGeom>
              <a:avLst/>
              <a:gdLst/>
              <a:ahLst/>
              <a:cxnLst/>
              <a:rect l="l" t="t" r="r" b="b"/>
              <a:pathLst>
                <a:path w="357" h="527" extrusionOk="0">
                  <a:moveTo>
                    <a:pt x="289" y="0"/>
                  </a:moveTo>
                  <a:cubicBezTo>
                    <a:pt x="213" y="0"/>
                    <a:pt x="179" y="34"/>
                    <a:pt x="179" y="68"/>
                  </a:cubicBezTo>
                  <a:cubicBezTo>
                    <a:pt x="179" y="178"/>
                    <a:pt x="111" y="246"/>
                    <a:pt x="77" y="280"/>
                  </a:cubicBezTo>
                  <a:cubicBezTo>
                    <a:pt x="43" y="314"/>
                    <a:pt x="0" y="391"/>
                    <a:pt x="43" y="425"/>
                  </a:cubicBezTo>
                  <a:cubicBezTo>
                    <a:pt x="43" y="459"/>
                    <a:pt x="77" y="493"/>
                    <a:pt x="111" y="493"/>
                  </a:cubicBezTo>
                  <a:lnTo>
                    <a:pt x="145" y="527"/>
                  </a:lnTo>
                  <a:cubicBezTo>
                    <a:pt x="213" y="527"/>
                    <a:pt x="255" y="493"/>
                    <a:pt x="289" y="459"/>
                  </a:cubicBezTo>
                  <a:cubicBezTo>
                    <a:pt x="357" y="314"/>
                    <a:pt x="357" y="212"/>
                    <a:pt x="357" y="68"/>
                  </a:cubicBezTo>
                  <a:cubicBezTo>
                    <a:pt x="323" y="34"/>
                    <a:pt x="323"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1455787" y="2405587"/>
              <a:ext cx="16766" cy="26594"/>
            </a:xfrm>
            <a:custGeom>
              <a:avLst/>
              <a:gdLst/>
              <a:ahLst/>
              <a:cxnLst/>
              <a:rect l="l" t="t" r="r" b="b"/>
              <a:pathLst>
                <a:path w="493" h="782" extrusionOk="0">
                  <a:moveTo>
                    <a:pt x="357" y="0"/>
                  </a:moveTo>
                  <a:cubicBezTo>
                    <a:pt x="323" y="0"/>
                    <a:pt x="280" y="0"/>
                    <a:pt x="280" y="34"/>
                  </a:cubicBezTo>
                  <a:cubicBezTo>
                    <a:pt x="212" y="145"/>
                    <a:pt x="179" y="247"/>
                    <a:pt x="111" y="357"/>
                  </a:cubicBezTo>
                  <a:cubicBezTo>
                    <a:pt x="68" y="459"/>
                    <a:pt x="0" y="570"/>
                    <a:pt x="0" y="714"/>
                  </a:cubicBezTo>
                  <a:cubicBezTo>
                    <a:pt x="34" y="782"/>
                    <a:pt x="68" y="782"/>
                    <a:pt x="145" y="782"/>
                  </a:cubicBezTo>
                  <a:lnTo>
                    <a:pt x="212" y="782"/>
                  </a:lnTo>
                  <a:cubicBezTo>
                    <a:pt x="323" y="748"/>
                    <a:pt x="357" y="604"/>
                    <a:pt x="391" y="502"/>
                  </a:cubicBezTo>
                  <a:cubicBezTo>
                    <a:pt x="425" y="357"/>
                    <a:pt x="459" y="247"/>
                    <a:pt x="493" y="145"/>
                  </a:cubicBezTo>
                  <a:cubicBezTo>
                    <a:pt x="493" y="34"/>
                    <a:pt x="425"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1514722" y="2353861"/>
              <a:ext cx="1190" cy="1190"/>
            </a:xfrm>
            <a:custGeom>
              <a:avLst/>
              <a:gdLst/>
              <a:ahLst/>
              <a:cxnLst/>
              <a:rect l="l" t="t" r="r" b="b"/>
              <a:pathLst>
                <a:path w="35" h="35" extrusionOk="0">
                  <a:moveTo>
                    <a:pt x="34" y="1"/>
                  </a:moveTo>
                  <a:cubicBezTo>
                    <a:pt x="0" y="1"/>
                    <a:pt x="0" y="35"/>
                    <a:pt x="34"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1387296" y="2133731"/>
              <a:ext cx="14487" cy="26322"/>
            </a:xfrm>
            <a:custGeom>
              <a:avLst/>
              <a:gdLst/>
              <a:ahLst/>
              <a:cxnLst/>
              <a:rect l="l" t="t" r="r" b="b"/>
              <a:pathLst>
                <a:path w="426" h="774" extrusionOk="0">
                  <a:moveTo>
                    <a:pt x="315" y="1"/>
                  </a:moveTo>
                  <a:cubicBezTo>
                    <a:pt x="281" y="1"/>
                    <a:pt x="247" y="35"/>
                    <a:pt x="247" y="69"/>
                  </a:cubicBezTo>
                  <a:cubicBezTo>
                    <a:pt x="171" y="171"/>
                    <a:pt x="137" y="281"/>
                    <a:pt x="69" y="383"/>
                  </a:cubicBezTo>
                  <a:cubicBezTo>
                    <a:pt x="35" y="494"/>
                    <a:pt x="1" y="595"/>
                    <a:pt x="1" y="706"/>
                  </a:cubicBezTo>
                  <a:cubicBezTo>
                    <a:pt x="1" y="740"/>
                    <a:pt x="35" y="774"/>
                    <a:pt x="69" y="774"/>
                  </a:cubicBezTo>
                  <a:lnTo>
                    <a:pt x="103" y="774"/>
                  </a:lnTo>
                  <a:cubicBezTo>
                    <a:pt x="349" y="672"/>
                    <a:pt x="383" y="315"/>
                    <a:pt x="383" y="103"/>
                  </a:cubicBezTo>
                  <a:cubicBezTo>
                    <a:pt x="426" y="35"/>
                    <a:pt x="349" y="1"/>
                    <a:pt x="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1423412" y="2128834"/>
              <a:ext cx="13025" cy="24009"/>
            </a:xfrm>
            <a:custGeom>
              <a:avLst/>
              <a:gdLst/>
              <a:ahLst/>
              <a:cxnLst/>
              <a:rect l="l" t="t" r="r" b="b"/>
              <a:pathLst>
                <a:path w="383" h="706" extrusionOk="0">
                  <a:moveTo>
                    <a:pt x="247" y="0"/>
                  </a:moveTo>
                  <a:cubicBezTo>
                    <a:pt x="171" y="0"/>
                    <a:pt x="137" y="34"/>
                    <a:pt x="137" y="102"/>
                  </a:cubicBezTo>
                  <a:cubicBezTo>
                    <a:pt x="137" y="281"/>
                    <a:pt x="1" y="493"/>
                    <a:pt x="35" y="671"/>
                  </a:cubicBezTo>
                  <a:cubicBezTo>
                    <a:pt x="69" y="705"/>
                    <a:pt x="69" y="705"/>
                    <a:pt x="103" y="705"/>
                  </a:cubicBezTo>
                  <a:lnTo>
                    <a:pt x="137" y="705"/>
                  </a:lnTo>
                  <a:cubicBezTo>
                    <a:pt x="383" y="638"/>
                    <a:pt x="349" y="281"/>
                    <a:pt x="315" y="68"/>
                  </a:cubicBezTo>
                  <a:cubicBezTo>
                    <a:pt x="315" y="34"/>
                    <a:pt x="281" y="0"/>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1439021" y="2072211"/>
              <a:ext cx="8400" cy="15643"/>
            </a:xfrm>
            <a:custGeom>
              <a:avLst/>
              <a:gdLst/>
              <a:ahLst/>
              <a:cxnLst/>
              <a:rect l="l" t="t" r="r" b="b"/>
              <a:pathLst>
                <a:path w="247" h="460" extrusionOk="0">
                  <a:moveTo>
                    <a:pt x="179" y="0"/>
                  </a:moveTo>
                  <a:lnTo>
                    <a:pt x="102" y="0"/>
                  </a:lnTo>
                  <a:cubicBezTo>
                    <a:pt x="102" y="68"/>
                    <a:pt x="68" y="145"/>
                    <a:pt x="68" y="213"/>
                  </a:cubicBezTo>
                  <a:cubicBezTo>
                    <a:pt x="34" y="281"/>
                    <a:pt x="0" y="357"/>
                    <a:pt x="34" y="425"/>
                  </a:cubicBezTo>
                  <a:cubicBezTo>
                    <a:pt x="34" y="459"/>
                    <a:pt x="68" y="459"/>
                    <a:pt x="102" y="459"/>
                  </a:cubicBezTo>
                  <a:lnTo>
                    <a:pt x="136" y="459"/>
                  </a:lnTo>
                  <a:cubicBezTo>
                    <a:pt x="247" y="425"/>
                    <a:pt x="247" y="323"/>
                    <a:pt x="247" y="247"/>
                  </a:cubicBezTo>
                  <a:cubicBezTo>
                    <a:pt x="247" y="145"/>
                    <a:pt x="247" y="68"/>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1401749" y="2054289"/>
              <a:ext cx="7244" cy="17956"/>
            </a:xfrm>
            <a:custGeom>
              <a:avLst/>
              <a:gdLst/>
              <a:ahLst/>
              <a:cxnLst/>
              <a:rect l="l" t="t" r="r" b="b"/>
              <a:pathLst>
                <a:path w="213" h="528" extrusionOk="0">
                  <a:moveTo>
                    <a:pt x="103" y="1"/>
                  </a:moveTo>
                  <a:cubicBezTo>
                    <a:pt x="69" y="1"/>
                    <a:pt x="35" y="35"/>
                    <a:pt x="35" y="69"/>
                  </a:cubicBezTo>
                  <a:cubicBezTo>
                    <a:pt x="1" y="137"/>
                    <a:pt x="1" y="213"/>
                    <a:pt x="1" y="281"/>
                  </a:cubicBezTo>
                  <a:cubicBezTo>
                    <a:pt x="1" y="349"/>
                    <a:pt x="1" y="425"/>
                    <a:pt x="35" y="493"/>
                  </a:cubicBezTo>
                  <a:cubicBezTo>
                    <a:pt x="35" y="527"/>
                    <a:pt x="69" y="527"/>
                    <a:pt x="103" y="527"/>
                  </a:cubicBezTo>
                  <a:cubicBezTo>
                    <a:pt x="136" y="527"/>
                    <a:pt x="170" y="527"/>
                    <a:pt x="170" y="493"/>
                  </a:cubicBezTo>
                  <a:cubicBezTo>
                    <a:pt x="213" y="425"/>
                    <a:pt x="213" y="349"/>
                    <a:pt x="213" y="281"/>
                  </a:cubicBezTo>
                  <a:cubicBezTo>
                    <a:pt x="213" y="213"/>
                    <a:pt x="213" y="137"/>
                    <a:pt x="170" y="69"/>
                  </a:cubicBezTo>
                  <a:cubicBezTo>
                    <a:pt x="170" y="35"/>
                    <a:pt x="136"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1335298" y="2143287"/>
              <a:ext cx="13331" cy="27750"/>
            </a:xfrm>
            <a:custGeom>
              <a:avLst/>
              <a:gdLst/>
              <a:ahLst/>
              <a:cxnLst/>
              <a:rect l="l" t="t" r="r" b="b"/>
              <a:pathLst>
                <a:path w="392" h="816" extrusionOk="0">
                  <a:moveTo>
                    <a:pt x="290" y="0"/>
                  </a:moveTo>
                  <a:cubicBezTo>
                    <a:pt x="256" y="0"/>
                    <a:pt x="213" y="0"/>
                    <a:pt x="213" y="34"/>
                  </a:cubicBezTo>
                  <a:cubicBezTo>
                    <a:pt x="179" y="179"/>
                    <a:pt x="145" y="314"/>
                    <a:pt x="111" y="425"/>
                  </a:cubicBezTo>
                  <a:cubicBezTo>
                    <a:pt x="77" y="527"/>
                    <a:pt x="1" y="603"/>
                    <a:pt x="43" y="739"/>
                  </a:cubicBezTo>
                  <a:cubicBezTo>
                    <a:pt x="43" y="782"/>
                    <a:pt x="77" y="816"/>
                    <a:pt x="111" y="816"/>
                  </a:cubicBezTo>
                  <a:lnTo>
                    <a:pt x="145" y="816"/>
                  </a:lnTo>
                  <a:cubicBezTo>
                    <a:pt x="392" y="705"/>
                    <a:pt x="392" y="314"/>
                    <a:pt x="358" y="68"/>
                  </a:cubicBezTo>
                  <a:cubicBezTo>
                    <a:pt x="358" y="34"/>
                    <a:pt x="324"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1375189" y="2091561"/>
              <a:ext cx="8400" cy="15643"/>
            </a:xfrm>
            <a:custGeom>
              <a:avLst/>
              <a:gdLst/>
              <a:ahLst/>
              <a:cxnLst/>
              <a:rect l="l" t="t" r="r" b="b"/>
              <a:pathLst>
                <a:path w="247" h="460" extrusionOk="0">
                  <a:moveTo>
                    <a:pt x="102" y="1"/>
                  </a:moveTo>
                  <a:cubicBezTo>
                    <a:pt x="102" y="1"/>
                    <a:pt x="68" y="1"/>
                    <a:pt x="68" y="35"/>
                  </a:cubicBezTo>
                  <a:cubicBezTo>
                    <a:pt x="34" y="179"/>
                    <a:pt x="0" y="281"/>
                    <a:pt x="34" y="425"/>
                  </a:cubicBezTo>
                  <a:cubicBezTo>
                    <a:pt x="34" y="459"/>
                    <a:pt x="34" y="459"/>
                    <a:pt x="68" y="459"/>
                  </a:cubicBezTo>
                  <a:lnTo>
                    <a:pt x="102" y="459"/>
                  </a:lnTo>
                  <a:cubicBezTo>
                    <a:pt x="178" y="391"/>
                    <a:pt x="212" y="315"/>
                    <a:pt x="212" y="247"/>
                  </a:cubicBezTo>
                  <a:cubicBezTo>
                    <a:pt x="246" y="213"/>
                    <a:pt x="212" y="136"/>
                    <a:pt x="212" y="103"/>
                  </a:cubicBezTo>
                  <a:cubicBezTo>
                    <a:pt x="212" y="69"/>
                    <a:pt x="178" y="35"/>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1347439" y="2058914"/>
              <a:ext cx="14487" cy="26628"/>
            </a:xfrm>
            <a:custGeom>
              <a:avLst/>
              <a:gdLst/>
              <a:ahLst/>
              <a:cxnLst/>
              <a:rect l="l" t="t" r="r" b="b"/>
              <a:pathLst>
                <a:path w="426" h="783" extrusionOk="0">
                  <a:moveTo>
                    <a:pt x="323" y="1"/>
                  </a:moveTo>
                  <a:cubicBezTo>
                    <a:pt x="281" y="1"/>
                    <a:pt x="213" y="35"/>
                    <a:pt x="213" y="77"/>
                  </a:cubicBezTo>
                  <a:cubicBezTo>
                    <a:pt x="213" y="179"/>
                    <a:pt x="179" y="289"/>
                    <a:pt x="145" y="391"/>
                  </a:cubicBezTo>
                  <a:cubicBezTo>
                    <a:pt x="111" y="459"/>
                    <a:pt x="1" y="570"/>
                    <a:pt x="35" y="672"/>
                  </a:cubicBezTo>
                  <a:cubicBezTo>
                    <a:pt x="35" y="748"/>
                    <a:pt x="69" y="782"/>
                    <a:pt x="145" y="782"/>
                  </a:cubicBezTo>
                  <a:lnTo>
                    <a:pt x="213" y="782"/>
                  </a:lnTo>
                  <a:cubicBezTo>
                    <a:pt x="323" y="714"/>
                    <a:pt x="323" y="570"/>
                    <a:pt x="357" y="459"/>
                  </a:cubicBezTo>
                  <a:cubicBezTo>
                    <a:pt x="391" y="357"/>
                    <a:pt x="425" y="213"/>
                    <a:pt x="425" y="111"/>
                  </a:cubicBezTo>
                  <a:cubicBezTo>
                    <a:pt x="425" y="35"/>
                    <a:pt x="357" y="1"/>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1351180" y="2192666"/>
              <a:ext cx="17956" cy="30097"/>
            </a:xfrm>
            <a:custGeom>
              <a:avLst/>
              <a:gdLst/>
              <a:ahLst/>
              <a:cxnLst/>
              <a:rect l="l" t="t" r="r" b="b"/>
              <a:pathLst>
                <a:path w="528" h="885" extrusionOk="0">
                  <a:moveTo>
                    <a:pt x="383" y="1"/>
                  </a:moveTo>
                  <a:cubicBezTo>
                    <a:pt x="349" y="1"/>
                    <a:pt x="315" y="35"/>
                    <a:pt x="281" y="69"/>
                  </a:cubicBezTo>
                  <a:cubicBezTo>
                    <a:pt x="171" y="247"/>
                    <a:pt x="1" y="604"/>
                    <a:pt x="137" y="816"/>
                  </a:cubicBezTo>
                  <a:cubicBezTo>
                    <a:pt x="171" y="850"/>
                    <a:pt x="171" y="884"/>
                    <a:pt x="213" y="884"/>
                  </a:cubicBezTo>
                  <a:cubicBezTo>
                    <a:pt x="281" y="884"/>
                    <a:pt x="315" y="850"/>
                    <a:pt x="315" y="816"/>
                  </a:cubicBezTo>
                  <a:cubicBezTo>
                    <a:pt x="383" y="706"/>
                    <a:pt x="383" y="604"/>
                    <a:pt x="383" y="493"/>
                  </a:cubicBezTo>
                  <a:cubicBezTo>
                    <a:pt x="426" y="392"/>
                    <a:pt x="460" y="247"/>
                    <a:pt x="494" y="137"/>
                  </a:cubicBezTo>
                  <a:cubicBezTo>
                    <a:pt x="528" y="69"/>
                    <a:pt x="426"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1306426" y="2213172"/>
              <a:ext cx="14487" cy="20268"/>
            </a:xfrm>
            <a:custGeom>
              <a:avLst/>
              <a:gdLst/>
              <a:ahLst/>
              <a:cxnLst/>
              <a:rect l="l" t="t" r="r" b="b"/>
              <a:pathLst>
                <a:path w="426" h="596" extrusionOk="0">
                  <a:moveTo>
                    <a:pt x="323" y="1"/>
                  </a:moveTo>
                  <a:cubicBezTo>
                    <a:pt x="289" y="1"/>
                    <a:pt x="255" y="35"/>
                    <a:pt x="213" y="69"/>
                  </a:cubicBezTo>
                  <a:cubicBezTo>
                    <a:pt x="179" y="137"/>
                    <a:pt x="145" y="213"/>
                    <a:pt x="111" y="281"/>
                  </a:cubicBezTo>
                  <a:cubicBezTo>
                    <a:pt x="77" y="349"/>
                    <a:pt x="43" y="426"/>
                    <a:pt x="0" y="494"/>
                  </a:cubicBezTo>
                  <a:cubicBezTo>
                    <a:pt x="0" y="528"/>
                    <a:pt x="43" y="596"/>
                    <a:pt x="77" y="596"/>
                  </a:cubicBezTo>
                  <a:lnTo>
                    <a:pt x="145" y="596"/>
                  </a:lnTo>
                  <a:cubicBezTo>
                    <a:pt x="213" y="528"/>
                    <a:pt x="289" y="494"/>
                    <a:pt x="323" y="426"/>
                  </a:cubicBezTo>
                  <a:cubicBezTo>
                    <a:pt x="357" y="315"/>
                    <a:pt x="391" y="213"/>
                    <a:pt x="391" y="137"/>
                  </a:cubicBezTo>
                  <a:cubicBezTo>
                    <a:pt x="425" y="69"/>
                    <a:pt x="357" y="1"/>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1290816" y="2177090"/>
              <a:ext cx="9862" cy="20234"/>
            </a:xfrm>
            <a:custGeom>
              <a:avLst/>
              <a:gdLst/>
              <a:ahLst/>
              <a:cxnLst/>
              <a:rect l="l" t="t" r="r" b="b"/>
              <a:pathLst>
                <a:path w="290" h="595" extrusionOk="0">
                  <a:moveTo>
                    <a:pt x="213" y="0"/>
                  </a:moveTo>
                  <a:cubicBezTo>
                    <a:pt x="179" y="0"/>
                    <a:pt x="145" y="0"/>
                    <a:pt x="145" y="34"/>
                  </a:cubicBezTo>
                  <a:cubicBezTo>
                    <a:pt x="111" y="136"/>
                    <a:pt x="111" y="212"/>
                    <a:pt x="77" y="280"/>
                  </a:cubicBezTo>
                  <a:cubicBezTo>
                    <a:pt x="35" y="348"/>
                    <a:pt x="1" y="425"/>
                    <a:pt x="1" y="493"/>
                  </a:cubicBezTo>
                  <a:cubicBezTo>
                    <a:pt x="1" y="527"/>
                    <a:pt x="35" y="595"/>
                    <a:pt x="111" y="595"/>
                  </a:cubicBezTo>
                  <a:cubicBezTo>
                    <a:pt x="111" y="595"/>
                    <a:pt x="111" y="561"/>
                    <a:pt x="145" y="561"/>
                  </a:cubicBezTo>
                  <a:cubicBezTo>
                    <a:pt x="289" y="493"/>
                    <a:pt x="289" y="212"/>
                    <a:pt x="289" y="68"/>
                  </a:cubicBezTo>
                  <a:cubicBezTo>
                    <a:pt x="289" y="34"/>
                    <a:pt x="24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1267997" y="2275576"/>
              <a:ext cx="11018" cy="19384"/>
            </a:xfrm>
            <a:custGeom>
              <a:avLst/>
              <a:gdLst/>
              <a:ahLst/>
              <a:cxnLst/>
              <a:rect l="l" t="t" r="r" b="b"/>
              <a:pathLst>
                <a:path w="324" h="570" extrusionOk="0">
                  <a:moveTo>
                    <a:pt x="145" y="1"/>
                  </a:moveTo>
                  <a:cubicBezTo>
                    <a:pt x="111" y="1"/>
                    <a:pt x="34" y="35"/>
                    <a:pt x="34" y="111"/>
                  </a:cubicBezTo>
                  <a:cubicBezTo>
                    <a:pt x="34" y="213"/>
                    <a:pt x="0" y="426"/>
                    <a:pt x="111" y="536"/>
                  </a:cubicBezTo>
                  <a:cubicBezTo>
                    <a:pt x="111" y="570"/>
                    <a:pt x="145" y="570"/>
                    <a:pt x="145" y="570"/>
                  </a:cubicBezTo>
                  <a:cubicBezTo>
                    <a:pt x="179" y="570"/>
                    <a:pt x="179" y="570"/>
                    <a:pt x="213" y="536"/>
                  </a:cubicBezTo>
                  <a:cubicBezTo>
                    <a:pt x="323" y="426"/>
                    <a:pt x="247" y="213"/>
                    <a:pt x="247" y="111"/>
                  </a:cubicBezTo>
                  <a:cubicBezTo>
                    <a:pt x="247" y="35"/>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1299182" y="2270951"/>
              <a:ext cx="11018" cy="27478"/>
            </a:xfrm>
            <a:custGeom>
              <a:avLst/>
              <a:gdLst/>
              <a:ahLst/>
              <a:cxnLst/>
              <a:rect l="l" t="t" r="r" b="b"/>
              <a:pathLst>
                <a:path w="324" h="808" extrusionOk="0">
                  <a:moveTo>
                    <a:pt x="256" y="1"/>
                  </a:moveTo>
                  <a:cubicBezTo>
                    <a:pt x="213" y="1"/>
                    <a:pt x="179" y="35"/>
                    <a:pt x="179" y="69"/>
                  </a:cubicBezTo>
                  <a:cubicBezTo>
                    <a:pt x="111" y="281"/>
                    <a:pt x="1" y="494"/>
                    <a:pt x="1" y="706"/>
                  </a:cubicBezTo>
                  <a:cubicBezTo>
                    <a:pt x="1" y="774"/>
                    <a:pt x="77" y="808"/>
                    <a:pt x="111" y="808"/>
                  </a:cubicBezTo>
                  <a:cubicBezTo>
                    <a:pt x="145" y="808"/>
                    <a:pt x="179" y="774"/>
                    <a:pt x="179" y="740"/>
                  </a:cubicBezTo>
                  <a:cubicBezTo>
                    <a:pt x="290" y="562"/>
                    <a:pt x="290" y="315"/>
                    <a:pt x="324" y="103"/>
                  </a:cubicBezTo>
                  <a:cubicBezTo>
                    <a:pt x="324" y="69"/>
                    <a:pt x="290" y="1"/>
                    <a:pt x="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1328089" y="2253913"/>
              <a:ext cx="18228" cy="25472"/>
            </a:xfrm>
            <a:custGeom>
              <a:avLst/>
              <a:gdLst/>
              <a:ahLst/>
              <a:cxnLst/>
              <a:rect l="l" t="t" r="r" b="b"/>
              <a:pathLst>
                <a:path w="536" h="749" extrusionOk="0">
                  <a:moveTo>
                    <a:pt x="391" y="1"/>
                  </a:moveTo>
                  <a:cubicBezTo>
                    <a:pt x="357" y="1"/>
                    <a:pt x="323" y="1"/>
                    <a:pt x="289" y="35"/>
                  </a:cubicBezTo>
                  <a:cubicBezTo>
                    <a:pt x="213" y="145"/>
                    <a:pt x="145" y="213"/>
                    <a:pt x="111" y="323"/>
                  </a:cubicBezTo>
                  <a:cubicBezTo>
                    <a:pt x="77" y="425"/>
                    <a:pt x="0" y="536"/>
                    <a:pt x="77" y="672"/>
                  </a:cubicBezTo>
                  <a:cubicBezTo>
                    <a:pt x="77" y="714"/>
                    <a:pt x="145" y="748"/>
                    <a:pt x="179" y="748"/>
                  </a:cubicBezTo>
                  <a:cubicBezTo>
                    <a:pt x="213" y="748"/>
                    <a:pt x="213" y="714"/>
                    <a:pt x="255" y="714"/>
                  </a:cubicBezTo>
                  <a:cubicBezTo>
                    <a:pt x="357" y="638"/>
                    <a:pt x="357" y="570"/>
                    <a:pt x="391" y="459"/>
                  </a:cubicBezTo>
                  <a:cubicBezTo>
                    <a:pt x="425" y="357"/>
                    <a:pt x="425" y="247"/>
                    <a:pt x="502" y="179"/>
                  </a:cubicBezTo>
                  <a:cubicBezTo>
                    <a:pt x="536" y="77"/>
                    <a:pt x="468" y="1"/>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1298026" y="2345495"/>
              <a:ext cx="11018" cy="20541"/>
            </a:xfrm>
            <a:custGeom>
              <a:avLst/>
              <a:gdLst/>
              <a:ahLst/>
              <a:cxnLst/>
              <a:rect l="l" t="t" r="r" b="b"/>
              <a:pathLst>
                <a:path w="324" h="604" extrusionOk="0">
                  <a:moveTo>
                    <a:pt x="179" y="1"/>
                  </a:moveTo>
                  <a:cubicBezTo>
                    <a:pt x="145" y="1"/>
                    <a:pt x="111" y="35"/>
                    <a:pt x="111" y="102"/>
                  </a:cubicBezTo>
                  <a:cubicBezTo>
                    <a:pt x="111" y="179"/>
                    <a:pt x="111" y="247"/>
                    <a:pt x="77" y="315"/>
                  </a:cubicBezTo>
                  <a:cubicBezTo>
                    <a:pt x="35" y="391"/>
                    <a:pt x="1" y="459"/>
                    <a:pt x="1" y="527"/>
                  </a:cubicBezTo>
                  <a:cubicBezTo>
                    <a:pt x="35" y="604"/>
                    <a:pt x="77" y="604"/>
                    <a:pt x="111" y="604"/>
                  </a:cubicBezTo>
                  <a:lnTo>
                    <a:pt x="145" y="604"/>
                  </a:lnTo>
                  <a:cubicBezTo>
                    <a:pt x="324" y="570"/>
                    <a:pt x="290" y="213"/>
                    <a:pt x="290" y="68"/>
                  </a:cubicBezTo>
                  <a:cubicBezTo>
                    <a:pt x="247" y="35"/>
                    <a:pt x="213"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1260788" y="2321520"/>
              <a:ext cx="14453" cy="24009"/>
            </a:xfrm>
            <a:custGeom>
              <a:avLst/>
              <a:gdLst/>
              <a:ahLst/>
              <a:cxnLst/>
              <a:rect l="l" t="t" r="r" b="b"/>
              <a:pathLst>
                <a:path w="425" h="706" extrusionOk="0">
                  <a:moveTo>
                    <a:pt x="212" y="0"/>
                  </a:moveTo>
                  <a:cubicBezTo>
                    <a:pt x="178" y="0"/>
                    <a:pt x="144" y="34"/>
                    <a:pt x="111" y="102"/>
                  </a:cubicBezTo>
                  <a:cubicBezTo>
                    <a:pt x="111" y="247"/>
                    <a:pt x="0" y="493"/>
                    <a:pt x="111" y="638"/>
                  </a:cubicBezTo>
                  <a:cubicBezTo>
                    <a:pt x="144" y="672"/>
                    <a:pt x="178" y="706"/>
                    <a:pt x="212" y="706"/>
                  </a:cubicBezTo>
                  <a:cubicBezTo>
                    <a:pt x="246" y="706"/>
                    <a:pt x="280" y="672"/>
                    <a:pt x="323" y="638"/>
                  </a:cubicBezTo>
                  <a:cubicBezTo>
                    <a:pt x="425" y="493"/>
                    <a:pt x="323" y="247"/>
                    <a:pt x="323" y="102"/>
                  </a:cubicBezTo>
                  <a:cubicBezTo>
                    <a:pt x="323" y="34"/>
                    <a:pt x="246" y="0"/>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1252388" y="2391133"/>
              <a:ext cx="8434" cy="17072"/>
            </a:xfrm>
            <a:custGeom>
              <a:avLst/>
              <a:gdLst/>
              <a:ahLst/>
              <a:cxnLst/>
              <a:rect l="l" t="t" r="r" b="b"/>
              <a:pathLst>
                <a:path w="248" h="502" extrusionOk="0">
                  <a:moveTo>
                    <a:pt x="145" y="1"/>
                  </a:moveTo>
                  <a:cubicBezTo>
                    <a:pt x="103" y="1"/>
                    <a:pt x="69" y="35"/>
                    <a:pt x="69" y="77"/>
                  </a:cubicBezTo>
                  <a:cubicBezTo>
                    <a:pt x="35" y="213"/>
                    <a:pt x="1" y="324"/>
                    <a:pt x="35" y="425"/>
                  </a:cubicBezTo>
                  <a:cubicBezTo>
                    <a:pt x="35" y="459"/>
                    <a:pt x="69" y="502"/>
                    <a:pt x="103" y="502"/>
                  </a:cubicBezTo>
                  <a:cubicBezTo>
                    <a:pt x="103" y="502"/>
                    <a:pt x="145" y="502"/>
                    <a:pt x="145" y="459"/>
                  </a:cubicBezTo>
                  <a:cubicBezTo>
                    <a:pt x="247" y="357"/>
                    <a:pt x="213" y="179"/>
                    <a:pt x="213" y="35"/>
                  </a:cubicBezTo>
                  <a:cubicBezTo>
                    <a:pt x="179" y="1"/>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1276363" y="2383924"/>
              <a:ext cx="12175" cy="28906"/>
            </a:xfrm>
            <a:custGeom>
              <a:avLst/>
              <a:gdLst/>
              <a:ahLst/>
              <a:cxnLst/>
              <a:rect l="l" t="t" r="r" b="b"/>
              <a:pathLst>
                <a:path w="358" h="850" extrusionOk="0">
                  <a:moveTo>
                    <a:pt x="247" y="0"/>
                  </a:moveTo>
                  <a:cubicBezTo>
                    <a:pt x="213" y="0"/>
                    <a:pt x="179" y="34"/>
                    <a:pt x="145" y="111"/>
                  </a:cubicBezTo>
                  <a:cubicBezTo>
                    <a:pt x="145" y="213"/>
                    <a:pt x="111" y="323"/>
                    <a:pt x="77" y="425"/>
                  </a:cubicBezTo>
                  <a:cubicBezTo>
                    <a:pt x="77" y="536"/>
                    <a:pt x="1" y="637"/>
                    <a:pt x="35" y="748"/>
                  </a:cubicBezTo>
                  <a:cubicBezTo>
                    <a:pt x="77" y="816"/>
                    <a:pt x="111" y="850"/>
                    <a:pt x="179" y="850"/>
                  </a:cubicBezTo>
                  <a:cubicBezTo>
                    <a:pt x="213" y="850"/>
                    <a:pt x="247" y="816"/>
                    <a:pt x="290" y="816"/>
                  </a:cubicBezTo>
                  <a:cubicBezTo>
                    <a:pt x="358" y="714"/>
                    <a:pt x="358" y="569"/>
                    <a:pt x="358" y="459"/>
                  </a:cubicBezTo>
                  <a:cubicBezTo>
                    <a:pt x="358" y="323"/>
                    <a:pt x="324" y="179"/>
                    <a:pt x="324" y="77"/>
                  </a:cubicBezTo>
                  <a:cubicBezTo>
                    <a:pt x="324" y="34"/>
                    <a:pt x="290" y="0"/>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1448543" y="2179369"/>
              <a:ext cx="12175" cy="17956"/>
            </a:xfrm>
            <a:custGeom>
              <a:avLst/>
              <a:gdLst/>
              <a:ahLst/>
              <a:cxnLst/>
              <a:rect l="l" t="t" r="r" b="b"/>
              <a:pathLst>
                <a:path w="358" h="528" extrusionOk="0">
                  <a:moveTo>
                    <a:pt x="247" y="1"/>
                  </a:moveTo>
                  <a:lnTo>
                    <a:pt x="213" y="1"/>
                  </a:lnTo>
                  <a:cubicBezTo>
                    <a:pt x="145" y="1"/>
                    <a:pt x="145" y="103"/>
                    <a:pt x="111" y="145"/>
                  </a:cubicBezTo>
                  <a:cubicBezTo>
                    <a:pt x="69" y="213"/>
                    <a:pt x="35" y="281"/>
                    <a:pt x="1" y="358"/>
                  </a:cubicBezTo>
                  <a:cubicBezTo>
                    <a:pt x="1" y="392"/>
                    <a:pt x="1" y="426"/>
                    <a:pt x="35" y="460"/>
                  </a:cubicBezTo>
                  <a:cubicBezTo>
                    <a:pt x="35" y="528"/>
                    <a:pt x="69" y="528"/>
                    <a:pt x="145" y="528"/>
                  </a:cubicBezTo>
                  <a:lnTo>
                    <a:pt x="179" y="528"/>
                  </a:lnTo>
                  <a:cubicBezTo>
                    <a:pt x="213" y="528"/>
                    <a:pt x="247" y="494"/>
                    <a:pt x="281" y="460"/>
                  </a:cubicBezTo>
                  <a:cubicBezTo>
                    <a:pt x="324" y="392"/>
                    <a:pt x="358" y="281"/>
                    <a:pt x="358" y="179"/>
                  </a:cubicBezTo>
                  <a:lnTo>
                    <a:pt x="358" y="69"/>
                  </a:lnTo>
                  <a:cubicBezTo>
                    <a:pt x="324" y="35"/>
                    <a:pt x="281" y="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1485815" y="2137199"/>
              <a:ext cx="12175" cy="21697"/>
            </a:xfrm>
            <a:custGeom>
              <a:avLst/>
              <a:gdLst/>
              <a:ahLst/>
              <a:cxnLst/>
              <a:rect l="l" t="t" r="r" b="b"/>
              <a:pathLst>
                <a:path w="358" h="638" extrusionOk="0">
                  <a:moveTo>
                    <a:pt x="247" y="1"/>
                  </a:moveTo>
                  <a:cubicBezTo>
                    <a:pt x="213" y="1"/>
                    <a:pt x="179" y="1"/>
                    <a:pt x="179" y="69"/>
                  </a:cubicBezTo>
                  <a:cubicBezTo>
                    <a:pt x="145" y="145"/>
                    <a:pt x="111" y="213"/>
                    <a:pt x="111" y="324"/>
                  </a:cubicBezTo>
                  <a:cubicBezTo>
                    <a:pt x="77" y="392"/>
                    <a:pt x="1" y="459"/>
                    <a:pt x="35" y="570"/>
                  </a:cubicBezTo>
                  <a:cubicBezTo>
                    <a:pt x="35" y="604"/>
                    <a:pt x="111" y="638"/>
                    <a:pt x="145" y="638"/>
                  </a:cubicBezTo>
                  <a:cubicBezTo>
                    <a:pt x="145" y="638"/>
                    <a:pt x="179" y="638"/>
                    <a:pt x="179" y="604"/>
                  </a:cubicBezTo>
                  <a:cubicBezTo>
                    <a:pt x="357" y="536"/>
                    <a:pt x="357" y="247"/>
                    <a:pt x="323" y="69"/>
                  </a:cubicBezTo>
                  <a:cubicBezTo>
                    <a:pt x="323" y="35"/>
                    <a:pt x="289" y="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1491869" y="2087821"/>
              <a:ext cx="9590" cy="15609"/>
            </a:xfrm>
            <a:custGeom>
              <a:avLst/>
              <a:gdLst/>
              <a:ahLst/>
              <a:cxnLst/>
              <a:rect l="l" t="t" r="r" b="b"/>
              <a:pathLst>
                <a:path w="282" h="459" extrusionOk="0">
                  <a:moveTo>
                    <a:pt x="179" y="0"/>
                  </a:moveTo>
                  <a:cubicBezTo>
                    <a:pt x="145" y="0"/>
                    <a:pt x="111" y="34"/>
                    <a:pt x="111" y="77"/>
                  </a:cubicBezTo>
                  <a:cubicBezTo>
                    <a:pt x="111" y="145"/>
                    <a:pt x="111" y="179"/>
                    <a:pt x="69" y="246"/>
                  </a:cubicBezTo>
                  <a:lnTo>
                    <a:pt x="69" y="289"/>
                  </a:lnTo>
                  <a:lnTo>
                    <a:pt x="69" y="323"/>
                  </a:lnTo>
                  <a:lnTo>
                    <a:pt x="35" y="323"/>
                  </a:lnTo>
                  <a:lnTo>
                    <a:pt x="35" y="357"/>
                  </a:lnTo>
                  <a:lnTo>
                    <a:pt x="35" y="391"/>
                  </a:lnTo>
                  <a:cubicBezTo>
                    <a:pt x="1" y="425"/>
                    <a:pt x="35" y="459"/>
                    <a:pt x="69" y="459"/>
                  </a:cubicBezTo>
                  <a:lnTo>
                    <a:pt x="111" y="459"/>
                  </a:lnTo>
                  <a:lnTo>
                    <a:pt x="145" y="425"/>
                  </a:lnTo>
                  <a:lnTo>
                    <a:pt x="179" y="391"/>
                  </a:lnTo>
                  <a:lnTo>
                    <a:pt x="179" y="391"/>
                  </a:lnTo>
                  <a:lnTo>
                    <a:pt x="179" y="391"/>
                  </a:lnTo>
                  <a:lnTo>
                    <a:pt x="179" y="391"/>
                  </a:lnTo>
                  <a:cubicBezTo>
                    <a:pt x="179" y="391"/>
                    <a:pt x="213" y="391"/>
                    <a:pt x="213" y="357"/>
                  </a:cubicBezTo>
                  <a:cubicBezTo>
                    <a:pt x="247" y="357"/>
                    <a:pt x="247" y="323"/>
                    <a:pt x="247" y="289"/>
                  </a:cubicBezTo>
                  <a:cubicBezTo>
                    <a:pt x="281" y="213"/>
                    <a:pt x="281" y="145"/>
                    <a:pt x="247" y="77"/>
                  </a:cubicBezTo>
                  <a:cubicBezTo>
                    <a:pt x="247" y="34"/>
                    <a:pt x="213"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1502853" y="2168418"/>
              <a:ext cx="14487" cy="21697"/>
            </a:xfrm>
            <a:custGeom>
              <a:avLst/>
              <a:gdLst/>
              <a:ahLst/>
              <a:cxnLst/>
              <a:rect l="l" t="t" r="r" b="b"/>
              <a:pathLst>
                <a:path w="426" h="638" extrusionOk="0">
                  <a:moveTo>
                    <a:pt x="315" y="0"/>
                  </a:moveTo>
                  <a:cubicBezTo>
                    <a:pt x="281" y="0"/>
                    <a:pt x="281" y="0"/>
                    <a:pt x="247" y="43"/>
                  </a:cubicBezTo>
                  <a:cubicBezTo>
                    <a:pt x="213" y="111"/>
                    <a:pt x="171" y="179"/>
                    <a:pt x="137" y="255"/>
                  </a:cubicBezTo>
                  <a:cubicBezTo>
                    <a:pt x="103" y="323"/>
                    <a:pt x="35" y="391"/>
                    <a:pt x="1" y="501"/>
                  </a:cubicBezTo>
                  <a:cubicBezTo>
                    <a:pt x="1" y="569"/>
                    <a:pt x="69" y="637"/>
                    <a:pt x="137" y="637"/>
                  </a:cubicBezTo>
                  <a:lnTo>
                    <a:pt x="213" y="637"/>
                  </a:lnTo>
                  <a:cubicBezTo>
                    <a:pt x="383" y="535"/>
                    <a:pt x="426" y="255"/>
                    <a:pt x="383" y="43"/>
                  </a:cubicBezTo>
                  <a:cubicBezTo>
                    <a:pt x="383" y="0"/>
                    <a:pt x="349"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1531759" y="2174472"/>
              <a:ext cx="15609" cy="26628"/>
            </a:xfrm>
            <a:custGeom>
              <a:avLst/>
              <a:gdLst/>
              <a:ahLst/>
              <a:cxnLst/>
              <a:rect l="l" t="t" r="r" b="b"/>
              <a:pathLst>
                <a:path w="459" h="783" extrusionOk="0">
                  <a:moveTo>
                    <a:pt x="349" y="1"/>
                  </a:moveTo>
                  <a:cubicBezTo>
                    <a:pt x="315" y="1"/>
                    <a:pt x="281" y="35"/>
                    <a:pt x="247" y="77"/>
                  </a:cubicBezTo>
                  <a:cubicBezTo>
                    <a:pt x="247" y="179"/>
                    <a:pt x="170" y="289"/>
                    <a:pt x="102" y="391"/>
                  </a:cubicBezTo>
                  <a:cubicBezTo>
                    <a:pt x="68" y="502"/>
                    <a:pt x="0" y="604"/>
                    <a:pt x="0" y="714"/>
                  </a:cubicBezTo>
                  <a:cubicBezTo>
                    <a:pt x="0" y="748"/>
                    <a:pt x="34" y="782"/>
                    <a:pt x="68" y="782"/>
                  </a:cubicBezTo>
                  <a:lnTo>
                    <a:pt x="102" y="782"/>
                  </a:lnTo>
                  <a:cubicBezTo>
                    <a:pt x="247" y="782"/>
                    <a:pt x="349" y="638"/>
                    <a:pt x="425" y="536"/>
                  </a:cubicBezTo>
                  <a:cubicBezTo>
                    <a:pt x="459" y="357"/>
                    <a:pt x="459" y="213"/>
                    <a:pt x="425" y="77"/>
                  </a:cubicBezTo>
                  <a:cubicBezTo>
                    <a:pt x="425" y="35"/>
                    <a:pt x="383" y="1"/>
                    <a:pt x="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500269" y="2244391"/>
              <a:ext cx="14487" cy="28906"/>
            </a:xfrm>
            <a:custGeom>
              <a:avLst/>
              <a:gdLst/>
              <a:ahLst/>
              <a:cxnLst/>
              <a:rect l="l" t="t" r="r" b="b"/>
              <a:pathLst>
                <a:path w="426" h="850" extrusionOk="0">
                  <a:moveTo>
                    <a:pt x="323" y="0"/>
                  </a:moveTo>
                  <a:cubicBezTo>
                    <a:pt x="289" y="0"/>
                    <a:pt x="213" y="34"/>
                    <a:pt x="213" y="68"/>
                  </a:cubicBezTo>
                  <a:cubicBezTo>
                    <a:pt x="179" y="213"/>
                    <a:pt x="145" y="315"/>
                    <a:pt x="111" y="425"/>
                  </a:cubicBezTo>
                  <a:cubicBezTo>
                    <a:pt x="77" y="527"/>
                    <a:pt x="0" y="637"/>
                    <a:pt x="0" y="782"/>
                  </a:cubicBezTo>
                  <a:cubicBezTo>
                    <a:pt x="34" y="816"/>
                    <a:pt x="111" y="850"/>
                    <a:pt x="145" y="850"/>
                  </a:cubicBezTo>
                  <a:lnTo>
                    <a:pt x="213" y="850"/>
                  </a:lnTo>
                  <a:cubicBezTo>
                    <a:pt x="323" y="782"/>
                    <a:pt x="357" y="637"/>
                    <a:pt x="391" y="493"/>
                  </a:cubicBezTo>
                  <a:cubicBezTo>
                    <a:pt x="425" y="391"/>
                    <a:pt x="425" y="247"/>
                    <a:pt x="425" y="102"/>
                  </a:cubicBezTo>
                  <a:cubicBezTo>
                    <a:pt x="391" y="68"/>
                    <a:pt x="357"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548491" y="2252757"/>
              <a:ext cx="14487" cy="25472"/>
            </a:xfrm>
            <a:custGeom>
              <a:avLst/>
              <a:gdLst/>
              <a:ahLst/>
              <a:cxnLst/>
              <a:rect l="l" t="t" r="r" b="b"/>
              <a:pathLst>
                <a:path w="426" h="749" extrusionOk="0">
                  <a:moveTo>
                    <a:pt x="281" y="1"/>
                  </a:moveTo>
                  <a:cubicBezTo>
                    <a:pt x="247" y="1"/>
                    <a:pt x="247" y="1"/>
                    <a:pt x="213" y="35"/>
                  </a:cubicBezTo>
                  <a:cubicBezTo>
                    <a:pt x="103" y="213"/>
                    <a:pt x="1" y="425"/>
                    <a:pt x="35" y="638"/>
                  </a:cubicBezTo>
                  <a:cubicBezTo>
                    <a:pt x="35" y="706"/>
                    <a:pt x="69" y="748"/>
                    <a:pt x="145" y="748"/>
                  </a:cubicBezTo>
                  <a:lnTo>
                    <a:pt x="179" y="748"/>
                  </a:lnTo>
                  <a:lnTo>
                    <a:pt x="179" y="748"/>
                  </a:lnTo>
                  <a:cubicBezTo>
                    <a:pt x="213" y="748"/>
                    <a:pt x="247" y="706"/>
                    <a:pt x="281" y="672"/>
                  </a:cubicBezTo>
                  <a:cubicBezTo>
                    <a:pt x="358" y="493"/>
                    <a:pt x="358" y="323"/>
                    <a:pt x="392" y="111"/>
                  </a:cubicBezTo>
                  <a:cubicBezTo>
                    <a:pt x="426" y="35"/>
                    <a:pt x="358"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507478" y="2309379"/>
              <a:ext cx="13331" cy="24009"/>
            </a:xfrm>
            <a:custGeom>
              <a:avLst/>
              <a:gdLst/>
              <a:ahLst/>
              <a:cxnLst/>
              <a:rect l="l" t="t" r="r" b="b"/>
              <a:pathLst>
                <a:path w="392" h="706" extrusionOk="0">
                  <a:moveTo>
                    <a:pt x="290" y="1"/>
                  </a:moveTo>
                  <a:cubicBezTo>
                    <a:pt x="247" y="1"/>
                    <a:pt x="247" y="1"/>
                    <a:pt x="213" y="35"/>
                  </a:cubicBezTo>
                  <a:cubicBezTo>
                    <a:pt x="179" y="145"/>
                    <a:pt x="145" y="247"/>
                    <a:pt x="111" y="357"/>
                  </a:cubicBezTo>
                  <a:cubicBezTo>
                    <a:pt x="77" y="425"/>
                    <a:pt x="77" y="459"/>
                    <a:pt x="77" y="493"/>
                  </a:cubicBezTo>
                  <a:cubicBezTo>
                    <a:pt x="35" y="570"/>
                    <a:pt x="35" y="604"/>
                    <a:pt x="1" y="672"/>
                  </a:cubicBezTo>
                  <a:cubicBezTo>
                    <a:pt x="1" y="706"/>
                    <a:pt x="35" y="706"/>
                    <a:pt x="77" y="706"/>
                  </a:cubicBezTo>
                  <a:lnTo>
                    <a:pt x="77" y="706"/>
                  </a:lnTo>
                  <a:cubicBezTo>
                    <a:pt x="145" y="672"/>
                    <a:pt x="179" y="638"/>
                    <a:pt x="213" y="604"/>
                  </a:cubicBezTo>
                  <a:cubicBezTo>
                    <a:pt x="247" y="527"/>
                    <a:pt x="290" y="493"/>
                    <a:pt x="324" y="425"/>
                  </a:cubicBezTo>
                  <a:cubicBezTo>
                    <a:pt x="357" y="315"/>
                    <a:pt x="357" y="179"/>
                    <a:pt x="357" y="69"/>
                  </a:cubicBezTo>
                  <a:cubicBezTo>
                    <a:pt x="391" y="1"/>
                    <a:pt x="357" y="1"/>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1532916" y="2324989"/>
              <a:ext cx="11869" cy="19384"/>
            </a:xfrm>
            <a:custGeom>
              <a:avLst/>
              <a:gdLst/>
              <a:ahLst/>
              <a:cxnLst/>
              <a:rect l="l" t="t" r="r" b="b"/>
              <a:pathLst>
                <a:path w="349" h="570" extrusionOk="0">
                  <a:moveTo>
                    <a:pt x="281" y="0"/>
                  </a:moveTo>
                  <a:cubicBezTo>
                    <a:pt x="247" y="0"/>
                    <a:pt x="247" y="0"/>
                    <a:pt x="213" y="34"/>
                  </a:cubicBezTo>
                  <a:cubicBezTo>
                    <a:pt x="179" y="111"/>
                    <a:pt x="136" y="179"/>
                    <a:pt x="102" y="247"/>
                  </a:cubicBezTo>
                  <a:cubicBezTo>
                    <a:pt x="68" y="323"/>
                    <a:pt x="0" y="391"/>
                    <a:pt x="34" y="459"/>
                  </a:cubicBezTo>
                  <a:cubicBezTo>
                    <a:pt x="34" y="536"/>
                    <a:pt x="68" y="570"/>
                    <a:pt x="102" y="570"/>
                  </a:cubicBezTo>
                  <a:cubicBezTo>
                    <a:pt x="136" y="570"/>
                    <a:pt x="136" y="570"/>
                    <a:pt x="179" y="536"/>
                  </a:cubicBezTo>
                  <a:cubicBezTo>
                    <a:pt x="247" y="493"/>
                    <a:pt x="247" y="391"/>
                    <a:pt x="281" y="323"/>
                  </a:cubicBezTo>
                  <a:cubicBezTo>
                    <a:pt x="315" y="247"/>
                    <a:pt x="315" y="145"/>
                    <a:pt x="349" y="68"/>
                  </a:cubicBezTo>
                  <a:cubicBezTo>
                    <a:pt x="349" y="34"/>
                    <a:pt x="315" y="0"/>
                    <a:pt x="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1501425" y="2359949"/>
              <a:ext cx="18228" cy="32375"/>
            </a:xfrm>
            <a:custGeom>
              <a:avLst/>
              <a:gdLst/>
              <a:ahLst/>
              <a:cxnLst/>
              <a:rect l="l" t="t" r="r" b="b"/>
              <a:pathLst>
                <a:path w="536" h="952" extrusionOk="0">
                  <a:moveTo>
                    <a:pt x="425" y="0"/>
                  </a:moveTo>
                  <a:cubicBezTo>
                    <a:pt x="391" y="0"/>
                    <a:pt x="357" y="34"/>
                    <a:pt x="357" y="34"/>
                  </a:cubicBezTo>
                  <a:cubicBezTo>
                    <a:pt x="255" y="179"/>
                    <a:pt x="213" y="315"/>
                    <a:pt x="145" y="459"/>
                  </a:cubicBezTo>
                  <a:cubicBezTo>
                    <a:pt x="77" y="603"/>
                    <a:pt x="0" y="705"/>
                    <a:pt x="0" y="850"/>
                  </a:cubicBezTo>
                  <a:cubicBezTo>
                    <a:pt x="0" y="918"/>
                    <a:pt x="77" y="952"/>
                    <a:pt x="111" y="952"/>
                  </a:cubicBezTo>
                  <a:lnTo>
                    <a:pt x="179" y="952"/>
                  </a:lnTo>
                  <a:cubicBezTo>
                    <a:pt x="425" y="782"/>
                    <a:pt x="535" y="391"/>
                    <a:pt x="502" y="102"/>
                  </a:cubicBezTo>
                  <a:cubicBezTo>
                    <a:pt x="502" y="34"/>
                    <a:pt x="468" y="0"/>
                    <a:pt x="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892452" y="2367158"/>
              <a:ext cx="12141" cy="21697"/>
            </a:xfrm>
            <a:custGeom>
              <a:avLst/>
              <a:gdLst/>
              <a:ahLst/>
              <a:cxnLst/>
              <a:rect l="l" t="t" r="r" b="b"/>
              <a:pathLst>
                <a:path w="357" h="638" extrusionOk="0">
                  <a:moveTo>
                    <a:pt x="111" y="1"/>
                  </a:moveTo>
                  <a:lnTo>
                    <a:pt x="68" y="35"/>
                  </a:lnTo>
                  <a:cubicBezTo>
                    <a:pt x="0" y="145"/>
                    <a:pt x="0" y="281"/>
                    <a:pt x="34" y="391"/>
                  </a:cubicBezTo>
                  <a:cubicBezTo>
                    <a:pt x="34" y="459"/>
                    <a:pt x="68" y="493"/>
                    <a:pt x="111" y="570"/>
                  </a:cubicBezTo>
                  <a:cubicBezTo>
                    <a:pt x="145" y="604"/>
                    <a:pt x="213" y="638"/>
                    <a:pt x="280" y="638"/>
                  </a:cubicBezTo>
                  <a:lnTo>
                    <a:pt x="280" y="638"/>
                  </a:lnTo>
                  <a:cubicBezTo>
                    <a:pt x="323" y="638"/>
                    <a:pt x="357" y="570"/>
                    <a:pt x="357" y="527"/>
                  </a:cubicBezTo>
                  <a:lnTo>
                    <a:pt x="357" y="425"/>
                  </a:lnTo>
                  <a:cubicBezTo>
                    <a:pt x="323" y="391"/>
                    <a:pt x="280" y="357"/>
                    <a:pt x="280" y="281"/>
                  </a:cubicBezTo>
                  <a:cubicBezTo>
                    <a:pt x="213" y="213"/>
                    <a:pt x="213" y="145"/>
                    <a:pt x="179" y="69"/>
                  </a:cubicBezTo>
                  <a:cubicBezTo>
                    <a:pt x="179" y="35"/>
                    <a:pt x="14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910646" y="2333355"/>
              <a:ext cx="14487" cy="24315"/>
            </a:xfrm>
            <a:custGeom>
              <a:avLst/>
              <a:gdLst/>
              <a:ahLst/>
              <a:cxnLst/>
              <a:rect l="l" t="t" r="r" b="b"/>
              <a:pathLst>
                <a:path w="426" h="715" extrusionOk="0">
                  <a:moveTo>
                    <a:pt x="102" y="1"/>
                  </a:moveTo>
                  <a:cubicBezTo>
                    <a:pt x="34" y="1"/>
                    <a:pt x="0" y="35"/>
                    <a:pt x="0" y="111"/>
                  </a:cubicBezTo>
                  <a:cubicBezTo>
                    <a:pt x="34" y="213"/>
                    <a:pt x="68" y="324"/>
                    <a:pt x="102" y="425"/>
                  </a:cubicBezTo>
                  <a:cubicBezTo>
                    <a:pt x="102" y="536"/>
                    <a:pt x="136" y="638"/>
                    <a:pt x="247" y="672"/>
                  </a:cubicBezTo>
                  <a:cubicBezTo>
                    <a:pt x="247" y="714"/>
                    <a:pt x="247" y="714"/>
                    <a:pt x="281" y="714"/>
                  </a:cubicBezTo>
                  <a:cubicBezTo>
                    <a:pt x="315" y="714"/>
                    <a:pt x="315" y="672"/>
                    <a:pt x="349" y="672"/>
                  </a:cubicBezTo>
                  <a:cubicBezTo>
                    <a:pt x="425" y="570"/>
                    <a:pt x="349" y="459"/>
                    <a:pt x="315" y="358"/>
                  </a:cubicBezTo>
                  <a:cubicBezTo>
                    <a:pt x="281" y="247"/>
                    <a:pt x="213" y="145"/>
                    <a:pt x="170" y="35"/>
                  </a:cubicBezTo>
                  <a:cubicBezTo>
                    <a:pt x="136" y="1"/>
                    <a:pt x="102"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870790" y="2304482"/>
              <a:ext cx="14453" cy="27750"/>
            </a:xfrm>
            <a:custGeom>
              <a:avLst/>
              <a:gdLst/>
              <a:ahLst/>
              <a:cxnLst/>
              <a:rect l="l" t="t" r="r" b="b"/>
              <a:pathLst>
                <a:path w="425" h="816" extrusionOk="0">
                  <a:moveTo>
                    <a:pt x="144" y="0"/>
                  </a:moveTo>
                  <a:cubicBezTo>
                    <a:pt x="68" y="0"/>
                    <a:pt x="34" y="34"/>
                    <a:pt x="34" y="111"/>
                  </a:cubicBezTo>
                  <a:cubicBezTo>
                    <a:pt x="0" y="323"/>
                    <a:pt x="34" y="714"/>
                    <a:pt x="280" y="816"/>
                  </a:cubicBezTo>
                  <a:lnTo>
                    <a:pt x="323" y="816"/>
                  </a:lnTo>
                  <a:cubicBezTo>
                    <a:pt x="357" y="816"/>
                    <a:pt x="391" y="748"/>
                    <a:pt x="391" y="714"/>
                  </a:cubicBezTo>
                  <a:cubicBezTo>
                    <a:pt x="425" y="603"/>
                    <a:pt x="357" y="535"/>
                    <a:pt x="323" y="425"/>
                  </a:cubicBezTo>
                  <a:cubicBezTo>
                    <a:pt x="280" y="323"/>
                    <a:pt x="246" y="213"/>
                    <a:pt x="246" y="111"/>
                  </a:cubicBezTo>
                  <a:cubicBezTo>
                    <a:pt x="212" y="34"/>
                    <a:pt x="17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963494" y="2162637"/>
              <a:ext cx="14487" cy="24009"/>
            </a:xfrm>
            <a:custGeom>
              <a:avLst/>
              <a:gdLst/>
              <a:ahLst/>
              <a:cxnLst/>
              <a:rect l="l" t="t" r="r" b="b"/>
              <a:pathLst>
                <a:path w="426" h="706" extrusionOk="0">
                  <a:moveTo>
                    <a:pt x="69" y="0"/>
                  </a:moveTo>
                  <a:cubicBezTo>
                    <a:pt x="35" y="0"/>
                    <a:pt x="1" y="34"/>
                    <a:pt x="1" y="102"/>
                  </a:cubicBezTo>
                  <a:cubicBezTo>
                    <a:pt x="1" y="213"/>
                    <a:pt x="35" y="315"/>
                    <a:pt x="69" y="459"/>
                  </a:cubicBezTo>
                  <a:cubicBezTo>
                    <a:pt x="103" y="527"/>
                    <a:pt x="179" y="671"/>
                    <a:pt x="247" y="705"/>
                  </a:cubicBezTo>
                  <a:lnTo>
                    <a:pt x="315" y="705"/>
                  </a:lnTo>
                  <a:cubicBezTo>
                    <a:pt x="358" y="705"/>
                    <a:pt x="426" y="671"/>
                    <a:pt x="392" y="637"/>
                  </a:cubicBezTo>
                  <a:cubicBezTo>
                    <a:pt x="392" y="527"/>
                    <a:pt x="358" y="459"/>
                    <a:pt x="315" y="349"/>
                  </a:cubicBezTo>
                  <a:cubicBezTo>
                    <a:pt x="247" y="281"/>
                    <a:pt x="213" y="170"/>
                    <a:pt x="179" y="68"/>
                  </a:cubicBezTo>
                  <a:cubicBezTo>
                    <a:pt x="145" y="34"/>
                    <a:pt x="103" y="0"/>
                    <a:pt x="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984035" y="2138356"/>
              <a:ext cx="10712" cy="18228"/>
            </a:xfrm>
            <a:custGeom>
              <a:avLst/>
              <a:gdLst/>
              <a:ahLst/>
              <a:cxnLst/>
              <a:rect l="l" t="t" r="r" b="b"/>
              <a:pathLst>
                <a:path w="315" h="536" extrusionOk="0">
                  <a:moveTo>
                    <a:pt x="102" y="1"/>
                  </a:moveTo>
                  <a:cubicBezTo>
                    <a:pt x="68" y="1"/>
                    <a:pt x="0" y="35"/>
                    <a:pt x="0" y="77"/>
                  </a:cubicBezTo>
                  <a:cubicBezTo>
                    <a:pt x="0" y="179"/>
                    <a:pt x="34" y="247"/>
                    <a:pt x="68" y="324"/>
                  </a:cubicBezTo>
                  <a:cubicBezTo>
                    <a:pt x="68" y="391"/>
                    <a:pt x="136" y="502"/>
                    <a:pt x="212" y="536"/>
                  </a:cubicBezTo>
                  <a:lnTo>
                    <a:pt x="246" y="536"/>
                  </a:lnTo>
                  <a:cubicBezTo>
                    <a:pt x="280" y="536"/>
                    <a:pt x="314" y="502"/>
                    <a:pt x="314" y="459"/>
                  </a:cubicBezTo>
                  <a:cubicBezTo>
                    <a:pt x="314" y="391"/>
                    <a:pt x="280" y="324"/>
                    <a:pt x="246" y="290"/>
                  </a:cubicBezTo>
                  <a:cubicBezTo>
                    <a:pt x="212" y="213"/>
                    <a:pt x="212" y="145"/>
                    <a:pt x="178" y="77"/>
                  </a:cubicBezTo>
                  <a:cubicBezTo>
                    <a:pt x="178" y="35"/>
                    <a:pt x="13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928568" y="2093874"/>
              <a:ext cx="9556" cy="19384"/>
            </a:xfrm>
            <a:custGeom>
              <a:avLst/>
              <a:gdLst/>
              <a:ahLst/>
              <a:cxnLst/>
              <a:rect l="l" t="t" r="r" b="b"/>
              <a:pathLst>
                <a:path w="281" h="570" extrusionOk="0">
                  <a:moveTo>
                    <a:pt x="34" y="1"/>
                  </a:moveTo>
                  <a:cubicBezTo>
                    <a:pt x="0" y="1"/>
                    <a:pt x="0" y="35"/>
                    <a:pt x="0" y="35"/>
                  </a:cubicBezTo>
                  <a:cubicBezTo>
                    <a:pt x="34" y="213"/>
                    <a:pt x="68" y="425"/>
                    <a:pt x="178" y="570"/>
                  </a:cubicBezTo>
                  <a:lnTo>
                    <a:pt x="212" y="570"/>
                  </a:lnTo>
                  <a:cubicBezTo>
                    <a:pt x="246" y="570"/>
                    <a:pt x="280" y="570"/>
                    <a:pt x="280" y="536"/>
                  </a:cubicBezTo>
                  <a:cubicBezTo>
                    <a:pt x="280" y="357"/>
                    <a:pt x="144" y="179"/>
                    <a:pt x="34"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881740" y="2117849"/>
              <a:ext cx="11903" cy="18228"/>
            </a:xfrm>
            <a:custGeom>
              <a:avLst/>
              <a:gdLst/>
              <a:ahLst/>
              <a:cxnLst/>
              <a:rect l="l" t="t" r="r" b="b"/>
              <a:pathLst>
                <a:path w="350" h="536" extrusionOk="0">
                  <a:moveTo>
                    <a:pt x="137" y="1"/>
                  </a:moveTo>
                  <a:cubicBezTo>
                    <a:pt x="103" y="1"/>
                    <a:pt x="35" y="43"/>
                    <a:pt x="35" y="77"/>
                  </a:cubicBezTo>
                  <a:cubicBezTo>
                    <a:pt x="1" y="213"/>
                    <a:pt x="35" y="425"/>
                    <a:pt x="171" y="536"/>
                  </a:cubicBezTo>
                  <a:lnTo>
                    <a:pt x="247" y="536"/>
                  </a:lnTo>
                  <a:cubicBezTo>
                    <a:pt x="315" y="536"/>
                    <a:pt x="349" y="502"/>
                    <a:pt x="349" y="425"/>
                  </a:cubicBezTo>
                  <a:cubicBezTo>
                    <a:pt x="349" y="289"/>
                    <a:pt x="247" y="179"/>
                    <a:pt x="213" y="43"/>
                  </a:cubicBezTo>
                  <a:cubicBezTo>
                    <a:pt x="171" y="1"/>
                    <a:pt x="171"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912959" y="2162637"/>
              <a:ext cx="12175" cy="21697"/>
            </a:xfrm>
            <a:custGeom>
              <a:avLst/>
              <a:gdLst/>
              <a:ahLst/>
              <a:cxnLst/>
              <a:rect l="l" t="t" r="r" b="b"/>
              <a:pathLst>
                <a:path w="358" h="638" extrusionOk="0">
                  <a:moveTo>
                    <a:pt x="102" y="0"/>
                  </a:moveTo>
                  <a:cubicBezTo>
                    <a:pt x="34" y="0"/>
                    <a:pt x="0" y="68"/>
                    <a:pt x="0" y="102"/>
                  </a:cubicBezTo>
                  <a:cubicBezTo>
                    <a:pt x="34" y="213"/>
                    <a:pt x="34" y="281"/>
                    <a:pt x="68" y="383"/>
                  </a:cubicBezTo>
                  <a:cubicBezTo>
                    <a:pt x="102" y="459"/>
                    <a:pt x="102" y="561"/>
                    <a:pt x="179" y="637"/>
                  </a:cubicBezTo>
                  <a:lnTo>
                    <a:pt x="247" y="637"/>
                  </a:lnTo>
                  <a:cubicBezTo>
                    <a:pt x="281" y="637"/>
                    <a:pt x="315" y="637"/>
                    <a:pt x="357" y="561"/>
                  </a:cubicBezTo>
                  <a:cubicBezTo>
                    <a:pt x="357" y="493"/>
                    <a:pt x="315" y="383"/>
                    <a:pt x="281" y="315"/>
                  </a:cubicBezTo>
                  <a:cubicBezTo>
                    <a:pt x="247" y="213"/>
                    <a:pt x="213" y="136"/>
                    <a:pt x="145" y="68"/>
                  </a:cubicBezTo>
                  <a:cubicBezTo>
                    <a:pt x="145" y="34"/>
                    <a:pt x="102"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874531" y="2182837"/>
              <a:ext cx="13025" cy="23159"/>
            </a:xfrm>
            <a:custGeom>
              <a:avLst/>
              <a:gdLst/>
              <a:ahLst/>
              <a:cxnLst/>
              <a:rect l="l" t="t" r="r" b="b"/>
              <a:pathLst>
                <a:path w="383" h="681" extrusionOk="0">
                  <a:moveTo>
                    <a:pt x="68" y="1"/>
                  </a:moveTo>
                  <a:cubicBezTo>
                    <a:pt x="68" y="1"/>
                    <a:pt x="34" y="43"/>
                    <a:pt x="34" y="77"/>
                  </a:cubicBezTo>
                  <a:cubicBezTo>
                    <a:pt x="34" y="256"/>
                    <a:pt x="0" y="570"/>
                    <a:pt x="170" y="681"/>
                  </a:cubicBezTo>
                  <a:lnTo>
                    <a:pt x="213" y="681"/>
                  </a:lnTo>
                  <a:cubicBezTo>
                    <a:pt x="247" y="681"/>
                    <a:pt x="281" y="681"/>
                    <a:pt x="281" y="638"/>
                  </a:cubicBezTo>
                  <a:cubicBezTo>
                    <a:pt x="383" y="426"/>
                    <a:pt x="213" y="256"/>
                    <a:pt x="136" y="43"/>
                  </a:cubicBezTo>
                  <a:cubicBezTo>
                    <a:pt x="136" y="1"/>
                    <a:pt x="102" y="1"/>
                    <a:pt x="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849093" y="2232250"/>
              <a:ext cx="14487" cy="27784"/>
            </a:xfrm>
            <a:custGeom>
              <a:avLst/>
              <a:gdLst/>
              <a:ahLst/>
              <a:cxnLst/>
              <a:rect l="l" t="t" r="r" b="b"/>
              <a:pathLst>
                <a:path w="426" h="817" extrusionOk="0">
                  <a:moveTo>
                    <a:pt x="111" y="1"/>
                  </a:moveTo>
                  <a:cubicBezTo>
                    <a:pt x="69" y="1"/>
                    <a:pt x="1" y="35"/>
                    <a:pt x="1" y="111"/>
                  </a:cubicBezTo>
                  <a:cubicBezTo>
                    <a:pt x="35" y="323"/>
                    <a:pt x="69" y="672"/>
                    <a:pt x="281" y="782"/>
                  </a:cubicBezTo>
                  <a:cubicBezTo>
                    <a:pt x="281" y="816"/>
                    <a:pt x="324" y="816"/>
                    <a:pt x="324" y="816"/>
                  </a:cubicBezTo>
                  <a:cubicBezTo>
                    <a:pt x="392" y="816"/>
                    <a:pt x="426" y="782"/>
                    <a:pt x="426" y="714"/>
                  </a:cubicBezTo>
                  <a:cubicBezTo>
                    <a:pt x="426" y="604"/>
                    <a:pt x="392" y="502"/>
                    <a:pt x="324" y="425"/>
                  </a:cubicBezTo>
                  <a:cubicBezTo>
                    <a:pt x="281" y="323"/>
                    <a:pt x="247" y="179"/>
                    <a:pt x="213" y="77"/>
                  </a:cubicBezTo>
                  <a:cubicBezTo>
                    <a:pt x="179" y="35"/>
                    <a:pt x="14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898506" y="2246704"/>
              <a:ext cx="9556" cy="22853"/>
            </a:xfrm>
            <a:custGeom>
              <a:avLst/>
              <a:gdLst/>
              <a:ahLst/>
              <a:cxnLst/>
              <a:rect l="l" t="t" r="r" b="b"/>
              <a:pathLst>
                <a:path w="281" h="672" extrusionOk="0">
                  <a:moveTo>
                    <a:pt x="35" y="0"/>
                  </a:moveTo>
                  <a:cubicBezTo>
                    <a:pt x="35" y="0"/>
                    <a:pt x="1" y="34"/>
                    <a:pt x="1" y="77"/>
                  </a:cubicBezTo>
                  <a:cubicBezTo>
                    <a:pt x="1" y="179"/>
                    <a:pt x="1" y="289"/>
                    <a:pt x="35" y="391"/>
                  </a:cubicBezTo>
                  <a:cubicBezTo>
                    <a:pt x="35" y="501"/>
                    <a:pt x="35" y="603"/>
                    <a:pt x="102" y="671"/>
                  </a:cubicBezTo>
                  <a:lnTo>
                    <a:pt x="179" y="671"/>
                  </a:lnTo>
                  <a:cubicBezTo>
                    <a:pt x="179" y="671"/>
                    <a:pt x="213" y="671"/>
                    <a:pt x="213" y="637"/>
                  </a:cubicBezTo>
                  <a:cubicBezTo>
                    <a:pt x="281" y="569"/>
                    <a:pt x="247" y="459"/>
                    <a:pt x="213" y="391"/>
                  </a:cubicBezTo>
                  <a:cubicBezTo>
                    <a:pt x="179" y="247"/>
                    <a:pt x="145" y="179"/>
                    <a:pt x="102" y="77"/>
                  </a:cubicBezTo>
                  <a:cubicBezTo>
                    <a:pt x="102" y="34"/>
                    <a:pt x="68" y="0"/>
                    <a:pt x="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919012" y="2227625"/>
              <a:ext cx="16800" cy="25166"/>
            </a:xfrm>
            <a:custGeom>
              <a:avLst/>
              <a:gdLst/>
              <a:ahLst/>
              <a:cxnLst/>
              <a:rect l="l" t="t" r="r" b="b"/>
              <a:pathLst>
                <a:path w="494" h="740" extrusionOk="0">
                  <a:moveTo>
                    <a:pt x="137" y="1"/>
                  </a:moveTo>
                  <a:cubicBezTo>
                    <a:pt x="69" y="1"/>
                    <a:pt x="1" y="69"/>
                    <a:pt x="35" y="137"/>
                  </a:cubicBezTo>
                  <a:cubicBezTo>
                    <a:pt x="69" y="315"/>
                    <a:pt x="103" y="459"/>
                    <a:pt x="179" y="638"/>
                  </a:cubicBezTo>
                  <a:cubicBezTo>
                    <a:pt x="179" y="672"/>
                    <a:pt x="247" y="740"/>
                    <a:pt x="315" y="740"/>
                  </a:cubicBezTo>
                  <a:lnTo>
                    <a:pt x="315" y="740"/>
                  </a:lnTo>
                  <a:cubicBezTo>
                    <a:pt x="391" y="740"/>
                    <a:pt x="425" y="740"/>
                    <a:pt x="459" y="706"/>
                  </a:cubicBezTo>
                  <a:cubicBezTo>
                    <a:pt x="493" y="638"/>
                    <a:pt x="493" y="561"/>
                    <a:pt x="459" y="493"/>
                  </a:cubicBezTo>
                  <a:cubicBezTo>
                    <a:pt x="391" y="349"/>
                    <a:pt x="315" y="213"/>
                    <a:pt x="247" y="69"/>
                  </a:cubicBezTo>
                  <a:cubicBezTo>
                    <a:pt x="213" y="35"/>
                    <a:pt x="179"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963494" y="2078264"/>
              <a:ext cx="14487" cy="24009"/>
            </a:xfrm>
            <a:custGeom>
              <a:avLst/>
              <a:gdLst/>
              <a:ahLst/>
              <a:cxnLst/>
              <a:rect l="l" t="t" r="r" b="b"/>
              <a:pathLst>
                <a:path w="426" h="706" extrusionOk="0">
                  <a:moveTo>
                    <a:pt x="103" y="1"/>
                  </a:moveTo>
                  <a:cubicBezTo>
                    <a:pt x="69" y="1"/>
                    <a:pt x="1" y="35"/>
                    <a:pt x="35" y="103"/>
                  </a:cubicBezTo>
                  <a:cubicBezTo>
                    <a:pt x="69" y="213"/>
                    <a:pt x="69" y="315"/>
                    <a:pt x="103" y="426"/>
                  </a:cubicBezTo>
                  <a:cubicBezTo>
                    <a:pt x="145" y="460"/>
                    <a:pt x="145" y="494"/>
                    <a:pt x="145" y="570"/>
                  </a:cubicBezTo>
                  <a:lnTo>
                    <a:pt x="247" y="672"/>
                  </a:lnTo>
                  <a:cubicBezTo>
                    <a:pt x="281" y="706"/>
                    <a:pt x="315" y="706"/>
                    <a:pt x="315" y="706"/>
                  </a:cubicBezTo>
                  <a:cubicBezTo>
                    <a:pt x="392" y="706"/>
                    <a:pt x="426" y="638"/>
                    <a:pt x="426" y="604"/>
                  </a:cubicBezTo>
                  <a:cubicBezTo>
                    <a:pt x="426" y="527"/>
                    <a:pt x="426" y="494"/>
                    <a:pt x="392" y="426"/>
                  </a:cubicBezTo>
                  <a:cubicBezTo>
                    <a:pt x="392" y="392"/>
                    <a:pt x="358" y="358"/>
                    <a:pt x="315" y="315"/>
                  </a:cubicBezTo>
                  <a:cubicBezTo>
                    <a:pt x="281" y="247"/>
                    <a:pt x="247" y="145"/>
                    <a:pt x="213" y="35"/>
                  </a:cubicBezTo>
                  <a:cubicBezTo>
                    <a:pt x="179" y="1"/>
                    <a:pt x="145"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1004541" y="2071055"/>
              <a:ext cx="13025" cy="20541"/>
            </a:xfrm>
            <a:custGeom>
              <a:avLst/>
              <a:gdLst/>
              <a:ahLst/>
              <a:cxnLst/>
              <a:rect l="l" t="t" r="r" b="b"/>
              <a:pathLst>
                <a:path w="383" h="604" extrusionOk="0">
                  <a:moveTo>
                    <a:pt x="102" y="0"/>
                  </a:moveTo>
                  <a:cubicBezTo>
                    <a:pt x="34" y="0"/>
                    <a:pt x="0" y="34"/>
                    <a:pt x="0" y="102"/>
                  </a:cubicBezTo>
                  <a:cubicBezTo>
                    <a:pt x="34" y="213"/>
                    <a:pt x="34" y="281"/>
                    <a:pt x="68" y="357"/>
                  </a:cubicBezTo>
                  <a:cubicBezTo>
                    <a:pt x="102" y="425"/>
                    <a:pt x="136" y="527"/>
                    <a:pt x="170" y="570"/>
                  </a:cubicBezTo>
                  <a:cubicBezTo>
                    <a:pt x="213" y="604"/>
                    <a:pt x="246" y="604"/>
                    <a:pt x="280" y="604"/>
                  </a:cubicBezTo>
                  <a:cubicBezTo>
                    <a:pt x="314" y="604"/>
                    <a:pt x="348" y="604"/>
                    <a:pt x="348" y="527"/>
                  </a:cubicBezTo>
                  <a:cubicBezTo>
                    <a:pt x="382" y="459"/>
                    <a:pt x="348" y="391"/>
                    <a:pt x="314" y="281"/>
                  </a:cubicBezTo>
                  <a:cubicBezTo>
                    <a:pt x="314" y="213"/>
                    <a:pt x="246" y="145"/>
                    <a:pt x="213" y="68"/>
                  </a:cubicBezTo>
                  <a:cubicBezTo>
                    <a:pt x="170" y="0"/>
                    <a:pt x="13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1030829" y="2148184"/>
              <a:ext cx="12141" cy="21697"/>
            </a:xfrm>
            <a:custGeom>
              <a:avLst/>
              <a:gdLst/>
              <a:ahLst/>
              <a:cxnLst/>
              <a:rect l="l" t="t" r="r" b="b"/>
              <a:pathLst>
                <a:path w="357" h="638" extrusionOk="0">
                  <a:moveTo>
                    <a:pt x="145" y="1"/>
                  </a:moveTo>
                  <a:cubicBezTo>
                    <a:pt x="77" y="1"/>
                    <a:pt x="34" y="35"/>
                    <a:pt x="34" y="69"/>
                  </a:cubicBezTo>
                  <a:cubicBezTo>
                    <a:pt x="0" y="170"/>
                    <a:pt x="0" y="315"/>
                    <a:pt x="34" y="383"/>
                  </a:cubicBezTo>
                  <a:cubicBezTo>
                    <a:pt x="77" y="493"/>
                    <a:pt x="145" y="595"/>
                    <a:pt x="247" y="638"/>
                  </a:cubicBezTo>
                  <a:lnTo>
                    <a:pt x="289" y="638"/>
                  </a:lnTo>
                  <a:cubicBezTo>
                    <a:pt x="323" y="638"/>
                    <a:pt x="357" y="638"/>
                    <a:pt x="357" y="561"/>
                  </a:cubicBezTo>
                  <a:cubicBezTo>
                    <a:pt x="357" y="493"/>
                    <a:pt x="323" y="383"/>
                    <a:pt x="289" y="315"/>
                  </a:cubicBezTo>
                  <a:cubicBezTo>
                    <a:pt x="289" y="213"/>
                    <a:pt x="289" y="136"/>
                    <a:pt x="213" y="35"/>
                  </a:cubicBezTo>
                  <a:cubicBezTo>
                    <a:pt x="179" y="1"/>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1070686" y="2121624"/>
              <a:ext cx="14487" cy="24009"/>
            </a:xfrm>
            <a:custGeom>
              <a:avLst/>
              <a:gdLst/>
              <a:ahLst/>
              <a:cxnLst/>
              <a:rect l="l" t="t" r="r" b="b"/>
              <a:pathLst>
                <a:path w="426" h="706" extrusionOk="0">
                  <a:moveTo>
                    <a:pt x="68" y="0"/>
                  </a:moveTo>
                  <a:cubicBezTo>
                    <a:pt x="34" y="0"/>
                    <a:pt x="0" y="34"/>
                    <a:pt x="0" y="68"/>
                  </a:cubicBezTo>
                  <a:cubicBezTo>
                    <a:pt x="0" y="178"/>
                    <a:pt x="68" y="280"/>
                    <a:pt x="102" y="391"/>
                  </a:cubicBezTo>
                  <a:cubicBezTo>
                    <a:pt x="102" y="493"/>
                    <a:pt x="102" y="603"/>
                    <a:pt x="213" y="671"/>
                  </a:cubicBezTo>
                  <a:cubicBezTo>
                    <a:pt x="213" y="705"/>
                    <a:pt x="247" y="705"/>
                    <a:pt x="281" y="705"/>
                  </a:cubicBezTo>
                  <a:cubicBezTo>
                    <a:pt x="315" y="705"/>
                    <a:pt x="349" y="705"/>
                    <a:pt x="391" y="671"/>
                  </a:cubicBezTo>
                  <a:cubicBezTo>
                    <a:pt x="425" y="527"/>
                    <a:pt x="349" y="425"/>
                    <a:pt x="315" y="314"/>
                  </a:cubicBezTo>
                  <a:cubicBezTo>
                    <a:pt x="281" y="212"/>
                    <a:pt x="213" y="68"/>
                    <a:pt x="102"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1028516" y="2199909"/>
              <a:ext cx="13297" cy="21697"/>
            </a:xfrm>
            <a:custGeom>
              <a:avLst/>
              <a:gdLst/>
              <a:ahLst/>
              <a:cxnLst/>
              <a:rect l="l" t="t" r="r" b="b"/>
              <a:pathLst>
                <a:path w="391" h="638" extrusionOk="0">
                  <a:moveTo>
                    <a:pt x="68" y="0"/>
                  </a:moveTo>
                  <a:cubicBezTo>
                    <a:pt x="34" y="0"/>
                    <a:pt x="0" y="34"/>
                    <a:pt x="0" y="68"/>
                  </a:cubicBezTo>
                  <a:cubicBezTo>
                    <a:pt x="34" y="280"/>
                    <a:pt x="0" y="527"/>
                    <a:pt x="213" y="637"/>
                  </a:cubicBezTo>
                  <a:lnTo>
                    <a:pt x="213" y="637"/>
                  </a:lnTo>
                  <a:cubicBezTo>
                    <a:pt x="247" y="637"/>
                    <a:pt x="281" y="637"/>
                    <a:pt x="281" y="603"/>
                  </a:cubicBezTo>
                  <a:cubicBezTo>
                    <a:pt x="391" y="391"/>
                    <a:pt x="213" y="213"/>
                    <a:pt x="145" y="34"/>
                  </a:cubicBezTo>
                  <a:cubicBezTo>
                    <a:pt x="145" y="0"/>
                    <a:pt x="102"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1060858" y="2192666"/>
              <a:ext cx="12175" cy="22853"/>
            </a:xfrm>
            <a:custGeom>
              <a:avLst/>
              <a:gdLst/>
              <a:ahLst/>
              <a:cxnLst/>
              <a:rect l="l" t="t" r="r" b="b"/>
              <a:pathLst>
                <a:path w="358" h="672" extrusionOk="0">
                  <a:moveTo>
                    <a:pt x="77" y="1"/>
                  </a:moveTo>
                  <a:cubicBezTo>
                    <a:pt x="43" y="1"/>
                    <a:pt x="1" y="1"/>
                    <a:pt x="1" y="69"/>
                  </a:cubicBezTo>
                  <a:cubicBezTo>
                    <a:pt x="1" y="137"/>
                    <a:pt x="43" y="247"/>
                    <a:pt x="43" y="349"/>
                  </a:cubicBezTo>
                  <a:cubicBezTo>
                    <a:pt x="77" y="459"/>
                    <a:pt x="77" y="561"/>
                    <a:pt x="145" y="638"/>
                  </a:cubicBezTo>
                  <a:cubicBezTo>
                    <a:pt x="179" y="672"/>
                    <a:pt x="179" y="672"/>
                    <a:pt x="213" y="672"/>
                  </a:cubicBezTo>
                  <a:cubicBezTo>
                    <a:pt x="289" y="672"/>
                    <a:pt x="323" y="638"/>
                    <a:pt x="357" y="604"/>
                  </a:cubicBezTo>
                  <a:cubicBezTo>
                    <a:pt x="357" y="493"/>
                    <a:pt x="323" y="392"/>
                    <a:pt x="289" y="281"/>
                  </a:cubicBezTo>
                  <a:cubicBezTo>
                    <a:pt x="255" y="179"/>
                    <a:pt x="179" y="69"/>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1098402" y="2181681"/>
              <a:ext cx="13059" cy="21731"/>
            </a:xfrm>
            <a:custGeom>
              <a:avLst/>
              <a:gdLst/>
              <a:ahLst/>
              <a:cxnLst/>
              <a:rect l="l" t="t" r="r" b="b"/>
              <a:pathLst>
                <a:path w="384" h="639" extrusionOk="0">
                  <a:moveTo>
                    <a:pt x="103" y="1"/>
                  </a:moveTo>
                  <a:cubicBezTo>
                    <a:pt x="35" y="1"/>
                    <a:pt x="1" y="35"/>
                    <a:pt x="1" y="111"/>
                  </a:cubicBezTo>
                  <a:cubicBezTo>
                    <a:pt x="1" y="179"/>
                    <a:pt x="35" y="290"/>
                    <a:pt x="35" y="392"/>
                  </a:cubicBezTo>
                  <a:cubicBezTo>
                    <a:pt x="69" y="460"/>
                    <a:pt x="69" y="570"/>
                    <a:pt x="171" y="638"/>
                  </a:cubicBezTo>
                  <a:lnTo>
                    <a:pt x="247" y="638"/>
                  </a:lnTo>
                  <a:cubicBezTo>
                    <a:pt x="281" y="638"/>
                    <a:pt x="315" y="604"/>
                    <a:pt x="349" y="570"/>
                  </a:cubicBezTo>
                  <a:cubicBezTo>
                    <a:pt x="383" y="502"/>
                    <a:pt x="349" y="392"/>
                    <a:pt x="315" y="290"/>
                  </a:cubicBezTo>
                  <a:cubicBezTo>
                    <a:pt x="281" y="213"/>
                    <a:pt x="213" y="145"/>
                    <a:pt x="171" y="35"/>
                  </a:cubicBezTo>
                  <a:cubicBezTo>
                    <a:pt x="137" y="35"/>
                    <a:pt x="103"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1098402" y="2256532"/>
              <a:ext cx="15643" cy="26322"/>
            </a:xfrm>
            <a:custGeom>
              <a:avLst/>
              <a:gdLst/>
              <a:ahLst/>
              <a:cxnLst/>
              <a:rect l="l" t="t" r="r" b="b"/>
              <a:pathLst>
                <a:path w="460" h="774" extrusionOk="0">
                  <a:moveTo>
                    <a:pt x="103" y="0"/>
                  </a:moveTo>
                  <a:cubicBezTo>
                    <a:pt x="35" y="0"/>
                    <a:pt x="1" y="68"/>
                    <a:pt x="1" y="102"/>
                  </a:cubicBezTo>
                  <a:cubicBezTo>
                    <a:pt x="35" y="246"/>
                    <a:pt x="35" y="348"/>
                    <a:pt x="103" y="459"/>
                  </a:cubicBezTo>
                  <a:cubicBezTo>
                    <a:pt x="137" y="561"/>
                    <a:pt x="137" y="705"/>
                    <a:pt x="247" y="773"/>
                  </a:cubicBezTo>
                  <a:lnTo>
                    <a:pt x="315" y="773"/>
                  </a:lnTo>
                  <a:cubicBezTo>
                    <a:pt x="383" y="773"/>
                    <a:pt x="426" y="739"/>
                    <a:pt x="426" y="671"/>
                  </a:cubicBezTo>
                  <a:cubicBezTo>
                    <a:pt x="460" y="561"/>
                    <a:pt x="383" y="459"/>
                    <a:pt x="315" y="348"/>
                  </a:cubicBezTo>
                  <a:cubicBezTo>
                    <a:pt x="281" y="246"/>
                    <a:pt x="213" y="136"/>
                    <a:pt x="171" y="34"/>
                  </a:cubicBezTo>
                  <a:cubicBezTo>
                    <a:pt x="137" y="0"/>
                    <a:pt x="137"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1136830" y="2239460"/>
              <a:ext cx="12175" cy="21731"/>
            </a:xfrm>
            <a:custGeom>
              <a:avLst/>
              <a:gdLst/>
              <a:ahLst/>
              <a:cxnLst/>
              <a:rect l="l" t="t" r="r" b="b"/>
              <a:pathLst>
                <a:path w="358" h="639" extrusionOk="0">
                  <a:moveTo>
                    <a:pt x="69" y="1"/>
                  </a:moveTo>
                  <a:cubicBezTo>
                    <a:pt x="35" y="1"/>
                    <a:pt x="1" y="35"/>
                    <a:pt x="1" y="111"/>
                  </a:cubicBezTo>
                  <a:cubicBezTo>
                    <a:pt x="1" y="213"/>
                    <a:pt x="1" y="290"/>
                    <a:pt x="35" y="392"/>
                  </a:cubicBezTo>
                  <a:cubicBezTo>
                    <a:pt x="69" y="502"/>
                    <a:pt x="69" y="570"/>
                    <a:pt x="179" y="638"/>
                  </a:cubicBezTo>
                  <a:lnTo>
                    <a:pt x="213" y="638"/>
                  </a:lnTo>
                  <a:cubicBezTo>
                    <a:pt x="247" y="638"/>
                    <a:pt x="315" y="604"/>
                    <a:pt x="315" y="570"/>
                  </a:cubicBezTo>
                  <a:cubicBezTo>
                    <a:pt x="358" y="460"/>
                    <a:pt x="281" y="426"/>
                    <a:pt x="247" y="324"/>
                  </a:cubicBezTo>
                  <a:cubicBezTo>
                    <a:pt x="213" y="247"/>
                    <a:pt x="179" y="145"/>
                    <a:pt x="145" y="77"/>
                  </a:cubicBezTo>
                  <a:cubicBezTo>
                    <a:pt x="145" y="35"/>
                    <a:pt x="103" y="1"/>
                    <a:pt x="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1127308" y="2324989"/>
              <a:ext cx="8400" cy="16800"/>
            </a:xfrm>
            <a:custGeom>
              <a:avLst/>
              <a:gdLst/>
              <a:ahLst/>
              <a:cxnLst/>
              <a:rect l="l" t="t" r="r" b="b"/>
              <a:pathLst>
                <a:path w="247" h="494" extrusionOk="0">
                  <a:moveTo>
                    <a:pt x="68" y="0"/>
                  </a:moveTo>
                  <a:cubicBezTo>
                    <a:pt x="34" y="0"/>
                    <a:pt x="0" y="34"/>
                    <a:pt x="0" y="68"/>
                  </a:cubicBezTo>
                  <a:cubicBezTo>
                    <a:pt x="34" y="179"/>
                    <a:pt x="68" y="323"/>
                    <a:pt x="102" y="459"/>
                  </a:cubicBezTo>
                  <a:cubicBezTo>
                    <a:pt x="136" y="493"/>
                    <a:pt x="136" y="493"/>
                    <a:pt x="170" y="493"/>
                  </a:cubicBezTo>
                  <a:cubicBezTo>
                    <a:pt x="213" y="493"/>
                    <a:pt x="247" y="459"/>
                    <a:pt x="247" y="425"/>
                  </a:cubicBezTo>
                  <a:lnTo>
                    <a:pt x="102" y="34"/>
                  </a:lnTo>
                  <a:cubicBezTo>
                    <a:pt x="102" y="0"/>
                    <a:pt x="68"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1152440" y="2308223"/>
              <a:ext cx="14487" cy="30097"/>
            </a:xfrm>
            <a:custGeom>
              <a:avLst/>
              <a:gdLst/>
              <a:ahLst/>
              <a:cxnLst/>
              <a:rect l="l" t="t" r="r" b="b"/>
              <a:pathLst>
                <a:path w="426" h="885" extrusionOk="0">
                  <a:moveTo>
                    <a:pt x="145" y="1"/>
                  </a:moveTo>
                  <a:cubicBezTo>
                    <a:pt x="111" y="1"/>
                    <a:pt x="34" y="35"/>
                    <a:pt x="34" y="103"/>
                  </a:cubicBezTo>
                  <a:cubicBezTo>
                    <a:pt x="34" y="349"/>
                    <a:pt x="1" y="672"/>
                    <a:pt x="213" y="850"/>
                  </a:cubicBezTo>
                  <a:cubicBezTo>
                    <a:pt x="247" y="850"/>
                    <a:pt x="247" y="884"/>
                    <a:pt x="281" y="884"/>
                  </a:cubicBezTo>
                  <a:cubicBezTo>
                    <a:pt x="357" y="884"/>
                    <a:pt x="391" y="816"/>
                    <a:pt x="391" y="774"/>
                  </a:cubicBezTo>
                  <a:cubicBezTo>
                    <a:pt x="425" y="527"/>
                    <a:pt x="281" y="315"/>
                    <a:pt x="281" y="103"/>
                  </a:cubicBezTo>
                  <a:cubicBezTo>
                    <a:pt x="281" y="35"/>
                    <a:pt x="213"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1172946" y="2406743"/>
              <a:ext cx="14487" cy="26594"/>
            </a:xfrm>
            <a:custGeom>
              <a:avLst/>
              <a:gdLst/>
              <a:ahLst/>
              <a:cxnLst/>
              <a:rect l="l" t="t" r="r" b="b"/>
              <a:pathLst>
                <a:path w="426" h="782" extrusionOk="0">
                  <a:moveTo>
                    <a:pt x="103" y="0"/>
                  </a:moveTo>
                  <a:cubicBezTo>
                    <a:pt x="35" y="0"/>
                    <a:pt x="1" y="43"/>
                    <a:pt x="1" y="111"/>
                  </a:cubicBezTo>
                  <a:cubicBezTo>
                    <a:pt x="1" y="255"/>
                    <a:pt x="35" y="357"/>
                    <a:pt x="35" y="502"/>
                  </a:cubicBezTo>
                  <a:cubicBezTo>
                    <a:pt x="35" y="604"/>
                    <a:pt x="35" y="714"/>
                    <a:pt x="145" y="782"/>
                  </a:cubicBezTo>
                  <a:lnTo>
                    <a:pt x="179" y="782"/>
                  </a:lnTo>
                  <a:cubicBezTo>
                    <a:pt x="213" y="782"/>
                    <a:pt x="247" y="782"/>
                    <a:pt x="247" y="748"/>
                  </a:cubicBezTo>
                  <a:cubicBezTo>
                    <a:pt x="425" y="604"/>
                    <a:pt x="247" y="255"/>
                    <a:pt x="179" y="77"/>
                  </a:cubicBezTo>
                  <a:cubicBezTo>
                    <a:pt x="179" y="0"/>
                    <a:pt x="145"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1137987" y="2385080"/>
              <a:ext cx="11018" cy="24281"/>
            </a:xfrm>
            <a:custGeom>
              <a:avLst/>
              <a:gdLst/>
              <a:ahLst/>
              <a:cxnLst/>
              <a:rect l="l" t="t" r="r" b="b"/>
              <a:pathLst>
                <a:path w="324" h="714" extrusionOk="0">
                  <a:moveTo>
                    <a:pt x="69" y="0"/>
                  </a:moveTo>
                  <a:cubicBezTo>
                    <a:pt x="35" y="0"/>
                    <a:pt x="1" y="43"/>
                    <a:pt x="1" y="77"/>
                  </a:cubicBezTo>
                  <a:cubicBezTo>
                    <a:pt x="69" y="289"/>
                    <a:pt x="69" y="502"/>
                    <a:pt x="179" y="680"/>
                  </a:cubicBezTo>
                  <a:cubicBezTo>
                    <a:pt x="213" y="714"/>
                    <a:pt x="213" y="714"/>
                    <a:pt x="247" y="714"/>
                  </a:cubicBezTo>
                  <a:cubicBezTo>
                    <a:pt x="281" y="714"/>
                    <a:pt x="324" y="680"/>
                    <a:pt x="324" y="637"/>
                  </a:cubicBezTo>
                  <a:cubicBezTo>
                    <a:pt x="324" y="425"/>
                    <a:pt x="213" y="255"/>
                    <a:pt x="145" y="43"/>
                  </a:cubicBezTo>
                  <a:cubicBezTo>
                    <a:pt x="145" y="0"/>
                    <a:pt x="111" y="0"/>
                    <a:pt x="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1168049" y="2476662"/>
              <a:ext cx="8400" cy="15609"/>
            </a:xfrm>
            <a:custGeom>
              <a:avLst/>
              <a:gdLst/>
              <a:ahLst/>
              <a:cxnLst/>
              <a:rect l="l" t="t" r="r" b="b"/>
              <a:pathLst>
                <a:path w="247" h="459" extrusionOk="0">
                  <a:moveTo>
                    <a:pt x="111" y="0"/>
                  </a:moveTo>
                  <a:cubicBezTo>
                    <a:pt x="34" y="0"/>
                    <a:pt x="0" y="34"/>
                    <a:pt x="34" y="68"/>
                  </a:cubicBezTo>
                  <a:cubicBezTo>
                    <a:pt x="34" y="145"/>
                    <a:pt x="77" y="179"/>
                    <a:pt x="77" y="247"/>
                  </a:cubicBezTo>
                  <a:cubicBezTo>
                    <a:pt x="77" y="323"/>
                    <a:pt x="34" y="357"/>
                    <a:pt x="77" y="425"/>
                  </a:cubicBezTo>
                  <a:cubicBezTo>
                    <a:pt x="111" y="425"/>
                    <a:pt x="145" y="459"/>
                    <a:pt x="145" y="459"/>
                  </a:cubicBezTo>
                  <a:cubicBezTo>
                    <a:pt x="179" y="459"/>
                    <a:pt x="213" y="459"/>
                    <a:pt x="213" y="425"/>
                  </a:cubicBezTo>
                  <a:cubicBezTo>
                    <a:pt x="247" y="357"/>
                    <a:pt x="247" y="323"/>
                    <a:pt x="247" y="213"/>
                  </a:cubicBezTo>
                  <a:cubicBezTo>
                    <a:pt x="213" y="179"/>
                    <a:pt x="179" y="111"/>
                    <a:pt x="145" y="34"/>
                  </a:cubicBezTo>
                  <a:cubicBezTo>
                    <a:pt x="145" y="0"/>
                    <a:pt x="111" y="0"/>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915271" y="2448912"/>
              <a:ext cx="11018" cy="22853"/>
            </a:xfrm>
            <a:custGeom>
              <a:avLst/>
              <a:gdLst/>
              <a:ahLst/>
              <a:cxnLst/>
              <a:rect l="l" t="t" r="r" b="b"/>
              <a:pathLst>
                <a:path w="324" h="672" extrusionOk="0">
                  <a:moveTo>
                    <a:pt x="111" y="1"/>
                  </a:moveTo>
                  <a:cubicBezTo>
                    <a:pt x="34" y="1"/>
                    <a:pt x="0" y="35"/>
                    <a:pt x="0" y="111"/>
                  </a:cubicBezTo>
                  <a:cubicBezTo>
                    <a:pt x="0" y="290"/>
                    <a:pt x="0" y="604"/>
                    <a:pt x="213" y="672"/>
                  </a:cubicBezTo>
                  <a:lnTo>
                    <a:pt x="247" y="672"/>
                  </a:lnTo>
                  <a:cubicBezTo>
                    <a:pt x="247" y="672"/>
                    <a:pt x="289" y="638"/>
                    <a:pt x="289" y="604"/>
                  </a:cubicBezTo>
                  <a:cubicBezTo>
                    <a:pt x="323" y="536"/>
                    <a:pt x="323" y="425"/>
                    <a:pt x="289" y="357"/>
                  </a:cubicBezTo>
                  <a:cubicBezTo>
                    <a:pt x="213" y="247"/>
                    <a:pt x="213" y="179"/>
                    <a:pt x="179" y="77"/>
                  </a:cubicBezTo>
                  <a:cubicBezTo>
                    <a:pt x="179" y="35"/>
                    <a:pt x="145"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940675" y="2416571"/>
              <a:ext cx="13331" cy="21697"/>
            </a:xfrm>
            <a:custGeom>
              <a:avLst/>
              <a:gdLst/>
              <a:ahLst/>
              <a:cxnLst/>
              <a:rect l="l" t="t" r="r" b="b"/>
              <a:pathLst>
                <a:path w="392" h="638" extrusionOk="0">
                  <a:moveTo>
                    <a:pt x="103" y="0"/>
                  </a:moveTo>
                  <a:cubicBezTo>
                    <a:pt x="35" y="0"/>
                    <a:pt x="1" y="34"/>
                    <a:pt x="1" y="68"/>
                  </a:cubicBezTo>
                  <a:cubicBezTo>
                    <a:pt x="1" y="179"/>
                    <a:pt x="35" y="281"/>
                    <a:pt x="69" y="391"/>
                  </a:cubicBezTo>
                  <a:cubicBezTo>
                    <a:pt x="103" y="459"/>
                    <a:pt x="137" y="561"/>
                    <a:pt x="213" y="637"/>
                  </a:cubicBezTo>
                  <a:lnTo>
                    <a:pt x="281" y="637"/>
                  </a:lnTo>
                  <a:cubicBezTo>
                    <a:pt x="315" y="637"/>
                    <a:pt x="392" y="637"/>
                    <a:pt x="392" y="561"/>
                  </a:cubicBezTo>
                  <a:cubicBezTo>
                    <a:pt x="392" y="459"/>
                    <a:pt x="349" y="349"/>
                    <a:pt x="315" y="281"/>
                  </a:cubicBezTo>
                  <a:cubicBezTo>
                    <a:pt x="247" y="213"/>
                    <a:pt x="213" y="102"/>
                    <a:pt x="137"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2"/>
            <p:cNvSpPr/>
            <p:nvPr/>
          </p:nvSpPr>
          <p:spPr>
            <a:xfrm>
              <a:off x="951387" y="2530972"/>
              <a:ext cx="17072" cy="22853"/>
            </a:xfrm>
            <a:custGeom>
              <a:avLst/>
              <a:gdLst/>
              <a:ahLst/>
              <a:cxnLst/>
              <a:rect l="l" t="t" r="r" b="b"/>
              <a:pathLst>
                <a:path w="502" h="672" extrusionOk="0">
                  <a:moveTo>
                    <a:pt x="34" y="0"/>
                  </a:moveTo>
                  <a:cubicBezTo>
                    <a:pt x="34" y="0"/>
                    <a:pt x="0" y="0"/>
                    <a:pt x="34" y="0"/>
                  </a:cubicBezTo>
                  <a:cubicBezTo>
                    <a:pt x="34" y="213"/>
                    <a:pt x="77" y="382"/>
                    <a:pt x="145" y="561"/>
                  </a:cubicBezTo>
                  <a:cubicBezTo>
                    <a:pt x="178" y="637"/>
                    <a:pt x="212" y="671"/>
                    <a:pt x="289" y="671"/>
                  </a:cubicBezTo>
                  <a:cubicBezTo>
                    <a:pt x="391" y="671"/>
                    <a:pt x="501" y="561"/>
                    <a:pt x="425" y="425"/>
                  </a:cubicBezTo>
                  <a:cubicBezTo>
                    <a:pt x="323" y="281"/>
                    <a:pt x="212" y="136"/>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962338" y="2496013"/>
              <a:ext cx="20575" cy="27750"/>
            </a:xfrm>
            <a:custGeom>
              <a:avLst/>
              <a:gdLst/>
              <a:ahLst/>
              <a:cxnLst/>
              <a:rect l="l" t="t" r="r" b="b"/>
              <a:pathLst>
                <a:path w="605" h="816" extrusionOk="0">
                  <a:moveTo>
                    <a:pt x="103" y="0"/>
                  </a:moveTo>
                  <a:cubicBezTo>
                    <a:pt x="69" y="0"/>
                    <a:pt x="1" y="68"/>
                    <a:pt x="35" y="102"/>
                  </a:cubicBezTo>
                  <a:cubicBezTo>
                    <a:pt x="69" y="247"/>
                    <a:pt x="137" y="391"/>
                    <a:pt x="213" y="493"/>
                  </a:cubicBezTo>
                  <a:cubicBezTo>
                    <a:pt x="247" y="637"/>
                    <a:pt x="349" y="739"/>
                    <a:pt x="460" y="816"/>
                  </a:cubicBezTo>
                  <a:lnTo>
                    <a:pt x="494" y="816"/>
                  </a:lnTo>
                  <a:cubicBezTo>
                    <a:pt x="528" y="816"/>
                    <a:pt x="562" y="773"/>
                    <a:pt x="562" y="739"/>
                  </a:cubicBezTo>
                  <a:cubicBezTo>
                    <a:pt x="604" y="603"/>
                    <a:pt x="528" y="459"/>
                    <a:pt x="460" y="349"/>
                  </a:cubicBezTo>
                  <a:cubicBezTo>
                    <a:pt x="349" y="247"/>
                    <a:pt x="281" y="136"/>
                    <a:pt x="179" y="34"/>
                  </a:cubicBezTo>
                  <a:cubicBezTo>
                    <a:pt x="137" y="34"/>
                    <a:pt x="137"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976791" y="2633233"/>
              <a:ext cx="22853" cy="21697"/>
            </a:xfrm>
            <a:custGeom>
              <a:avLst/>
              <a:gdLst/>
              <a:ahLst/>
              <a:cxnLst/>
              <a:rect l="l" t="t" r="r" b="b"/>
              <a:pathLst>
                <a:path w="672" h="638" extrusionOk="0">
                  <a:moveTo>
                    <a:pt x="103" y="0"/>
                  </a:moveTo>
                  <a:cubicBezTo>
                    <a:pt x="35" y="0"/>
                    <a:pt x="1" y="68"/>
                    <a:pt x="35" y="136"/>
                  </a:cubicBezTo>
                  <a:cubicBezTo>
                    <a:pt x="137" y="247"/>
                    <a:pt x="213" y="349"/>
                    <a:pt x="315" y="493"/>
                  </a:cubicBezTo>
                  <a:cubicBezTo>
                    <a:pt x="349" y="527"/>
                    <a:pt x="425" y="638"/>
                    <a:pt x="527" y="638"/>
                  </a:cubicBezTo>
                  <a:cubicBezTo>
                    <a:pt x="527" y="638"/>
                    <a:pt x="561" y="604"/>
                    <a:pt x="604" y="604"/>
                  </a:cubicBezTo>
                  <a:cubicBezTo>
                    <a:pt x="672" y="493"/>
                    <a:pt x="527" y="349"/>
                    <a:pt x="493" y="315"/>
                  </a:cubicBezTo>
                  <a:cubicBezTo>
                    <a:pt x="349" y="213"/>
                    <a:pt x="247" y="136"/>
                    <a:pt x="137"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987469" y="2593376"/>
              <a:ext cx="24315" cy="26594"/>
            </a:xfrm>
            <a:custGeom>
              <a:avLst/>
              <a:gdLst/>
              <a:ahLst/>
              <a:cxnLst/>
              <a:rect l="l" t="t" r="r" b="b"/>
              <a:pathLst>
                <a:path w="715" h="782" extrusionOk="0">
                  <a:moveTo>
                    <a:pt x="145" y="0"/>
                  </a:moveTo>
                  <a:cubicBezTo>
                    <a:pt x="77" y="0"/>
                    <a:pt x="1" y="77"/>
                    <a:pt x="77" y="145"/>
                  </a:cubicBezTo>
                  <a:cubicBezTo>
                    <a:pt x="213" y="357"/>
                    <a:pt x="358" y="637"/>
                    <a:pt x="570" y="782"/>
                  </a:cubicBezTo>
                  <a:lnTo>
                    <a:pt x="604" y="782"/>
                  </a:lnTo>
                  <a:cubicBezTo>
                    <a:pt x="672" y="782"/>
                    <a:pt x="715" y="748"/>
                    <a:pt x="672" y="714"/>
                  </a:cubicBezTo>
                  <a:cubicBezTo>
                    <a:pt x="604" y="425"/>
                    <a:pt x="358" y="246"/>
                    <a:pt x="179" y="34"/>
                  </a:cubicBezTo>
                  <a:cubicBezTo>
                    <a:pt x="179" y="0"/>
                    <a:pt x="145"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021273" y="2672818"/>
              <a:ext cx="17956" cy="20541"/>
            </a:xfrm>
            <a:custGeom>
              <a:avLst/>
              <a:gdLst/>
              <a:ahLst/>
              <a:cxnLst/>
              <a:rect l="l" t="t" r="r" b="b"/>
              <a:pathLst>
                <a:path w="528" h="604" extrusionOk="0">
                  <a:moveTo>
                    <a:pt x="103" y="0"/>
                  </a:moveTo>
                  <a:cubicBezTo>
                    <a:pt x="35" y="0"/>
                    <a:pt x="1" y="77"/>
                    <a:pt x="1" y="111"/>
                  </a:cubicBezTo>
                  <a:cubicBezTo>
                    <a:pt x="35" y="213"/>
                    <a:pt x="103" y="323"/>
                    <a:pt x="145" y="391"/>
                  </a:cubicBezTo>
                  <a:cubicBezTo>
                    <a:pt x="213" y="501"/>
                    <a:pt x="281" y="569"/>
                    <a:pt x="392" y="603"/>
                  </a:cubicBezTo>
                  <a:lnTo>
                    <a:pt x="426" y="603"/>
                  </a:lnTo>
                  <a:cubicBezTo>
                    <a:pt x="494" y="603"/>
                    <a:pt x="528" y="569"/>
                    <a:pt x="528" y="501"/>
                  </a:cubicBezTo>
                  <a:cubicBezTo>
                    <a:pt x="528" y="357"/>
                    <a:pt x="460" y="289"/>
                    <a:pt x="358" y="213"/>
                  </a:cubicBezTo>
                  <a:cubicBezTo>
                    <a:pt x="281" y="145"/>
                    <a:pt x="213" y="34"/>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926256" y="2543963"/>
              <a:ext cx="11869" cy="23159"/>
            </a:xfrm>
            <a:custGeom>
              <a:avLst/>
              <a:gdLst/>
              <a:ahLst/>
              <a:cxnLst/>
              <a:rect l="l" t="t" r="r" b="b"/>
              <a:pathLst>
                <a:path w="349" h="681" extrusionOk="0">
                  <a:moveTo>
                    <a:pt x="68" y="0"/>
                  </a:moveTo>
                  <a:cubicBezTo>
                    <a:pt x="34" y="0"/>
                    <a:pt x="0" y="43"/>
                    <a:pt x="0" y="77"/>
                  </a:cubicBezTo>
                  <a:cubicBezTo>
                    <a:pt x="0" y="289"/>
                    <a:pt x="0" y="536"/>
                    <a:pt x="178" y="638"/>
                  </a:cubicBezTo>
                  <a:lnTo>
                    <a:pt x="212" y="680"/>
                  </a:lnTo>
                  <a:cubicBezTo>
                    <a:pt x="246" y="680"/>
                    <a:pt x="280" y="638"/>
                    <a:pt x="280" y="604"/>
                  </a:cubicBezTo>
                  <a:cubicBezTo>
                    <a:pt x="348" y="425"/>
                    <a:pt x="212" y="255"/>
                    <a:pt x="136" y="77"/>
                  </a:cubicBezTo>
                  <a:cubicBezTo>
                    <a:pt x="136" y="43"/>
                    <a:pt x="102" y="0"/>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2"/>
            <p:cNvSpPr/>
            <p:nvPr/>
          </p:nvSpPr>
          <p:spPr>
            <a:xfrm>
              <a:off x="861234" y="2500638"/>
              <a:ext cx="15643" cy="18228"/>
            </a:xfrm>
            <a:custGeom>
              <a:avLst/>
              <a:gdLst/>
              <a:ahLst/>
              <a:cxnLst/>
              <a:rect l="l" t="t" r="r" b="b"/>
              <a:pathLst>
                <a:path w="460" h="536" extrusionOk="0">
                  <a:moveTo>
                    <a:pt x="137" y="0"/>
                  </a:moveTo>
                  <a:cubicBezTo>
                    <a:pt x="69" y="0"/>
                    <a:pt x="1" y="77"/>
                    <a:pt x="35" y="145"/>
                  </a:cubicBezTo>
                  <a:cubicBezTo>
                    <a:pt x="69" y="213"/>
                    <a:pt x="103" y="289"/>
                    <a:pt x="137" y="357"/>
                  </a:cubicBezTo>
                  <a:cubicBezTo>
                    <a:pt x="137" y="425"/>
                    <a:pt x="179" y="535"/>
                    <a:pt x="281" y="535"/>
                  </a:cubicBezTo>
                  <a:lnTo>
                    <a:pt x="315" y="535"/>
                  </a:lnTo>
                  <a:cubicBezTo>
                    <a:pt x="349" y="535"/>
                    <a:pt x="391" y="535"/>
                    <a:pt x="425" y="501"/>
                  </a:cubicBezTo>
                  <a:cubicBezTo>
                    <a:pt x="459" y="391"/>
                    <a:pt x="425" y="323"/>
                    <a:pt x="349" y="255"/>
                  </a:cubicBezTo>
                  <a:cubicBezTo>
                    <a:pt x="315" y="179"/>
                    <a:pt x="247" y="111"/>
                    <a:pt x="213" y="43"/>
                  </a:cubicBezTo>
                  <a:cubicBezTo>
                    <a:pt x="213" y="0"/>
                    <a:pt x="179" y="0"/>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2"/>
            <p:cNvSpPr/>
            <p:nvPr/>
          </p:nvSpPr>
          <p:spPr>
            <a:xfrm>
              <a:off x="852868" y="2457312"/>
              <a:ext cx="15643" cy="21697"/>
            </a:xfrm>
            <a:custGeom>
              <a:avLst/>
              <a:gdLst/>
              <a:ahLst/>
              <a:cxnLst/>
              <a:rect l="l" t="t" r="r" b="b"/>
              <a:pathLst>
                <a:path w="460" h="638" extrusionOk="0">
                  <a:moveTo>
                    <a:pt x="136" y="0"/>
                  </a:moveTo>
                  <a:cubicBezTo>
                    <a:pt x="68" y="0"/>
                    <a:pt x="0" y="76"/>
                    <a:pt x="34" y="144"/>
                  </a:cubicBezTo>
                  <a:cubicBezTo>
                    <a:pt x="68" y="323"/>
                    <a:pt x="102" y="569"/>
                    <a:pt x="281" y="637"/>
                  </a:cubicBezTo>
                  <a:lnTo>
                    <a:pt x="315" y="637"/>
                  </a:lnTo>
                  <a:cubicBezTo>
                    <a:pt x="349" y="637"/>
                    <a:pt x="349" y="637"/>
                    <a:pt x="383" y="603"/>
                  </a:cubicBezTo>
                  <a:cubicBezTo>
                    <a:pt x="459" y="425"/>
                    <a:pt x="281" y="212"/>
                    <a:pt x="213" y="43"/>
                  </a:cubicBezTo>
                  <a:cubicBezTo>
                    <a:pt x="170" y="0"/>
                    <a:pt x="136"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796245" y="2439390"/>
              <a:ext cx="14487" cy="21697"/>
            </a:xfrm>
            <a:custGeom>
              <a:avLst/>
              <a:gdLst/>
              <a:ahLst/>
              <a:cxnLst/>
              <a:rect l="l" t="t" r="r" b="b"/>
              <a:pathLst>
                <a:path w="426" h="638" extrusionOk="0">
                  <a:moveTo>
                    <a:pt x="102" y="0"/>
                  </a:moveTo>
                  <a:cubicBezTo>
                    <a:pt x="34" y="0"/>
                    <a:pt x="0" y="34"/>
                    <a:pt x="0" y="102"/>
                  </a:cubicBezTo>
                  <a:cubicBezTo>
                    <a:pt x="34" y="213"/>
                    <a:pt x="68" y="315"/>
                    <a:pt x="102" y="391"/>
                  </a:cubicBezTo>
                  <a:cubicBezTo>
                    <a:pt x="136" y="493"/>
                    <a:pt x="136" y="570"/>
                    <a:pt x="247" y="603"/>
                  </a:cubicBezTo>
                  <a:cubicBezTo>
                    <a:pt x="247" y="637"/>
                    <a:pt x="281" y="637"/>
                    <a:pt x="281" y="637"/>
                  </a:cubicBezTo>
                  <a:cubicBezTo>
                    <a:pt x="315" y="637"/>
                    <a:pt x="349" y="603"/>
                    <a:pt x="391" y="570"/>
                  </a:cubicBezTo>
                  <a:cubicBezTo>
                    <a:pt x="425" y="459"/>
                    <a:pt x="391" y="391"/>
                    <a:pt x="315" y="281"/>
                  </a:cubicBezTo>
                  <a:cubicBezTo>
                    <a:pt x="281" y="213"/>
                    <a:pt x="247" y="145"/>
                    <a:pt x="179" y="34"/>
                  </a:cubicBezTo>
                  <a:cubicBezTo>
                    <a:pt x="179" y="34"/>
                    <a:pt x="13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785261" y="2394908"/>
              <a:ext cx="17072" cy="19078"/>
            </a:xfrm>
            <a:custGeom>
              <a:avLst/>
              <a:gdLst/>
              <a:ahLst/>
              <a:cxnLst/>
              <a:rect l="l" t="t" r="r" b="b"/>
              <a:pathLst>
                <a:path w="502" h="561" extrusionOk="0">
                  <a:moveTo>
                    <a:pt x="77" y="0"/>
                  </a:moveTo>
                  <a:cubicBezTo>
                    <a:pt x="35" y="0"/>
                    <a:pt x="1" y="34"/>
                    <a:pt x="1" y="68"/>
                  </a:cubicBezTo>
                  <a:cubicBezTo>
                    <a:pt x="35" y="179"/>
                    <a:pt x="77" y="280"/>
                    <a:pt x="145" y="391"/>
                  </a:cubicBezTo>
                  <a:cubicBezTo>
                    <a:pt x="179" y="459"/>
                    <a:pt x="247" y="561"/>
                    <a:pt x="357" y="561"/>
                  </a:cubicBezTo>
                  <a:lnTo>
                    <a:pt x="391" y="561"/>
                  </a:lnTo>
                  <a:cubicBezTo>
                    <a:pt x="425" y="561"/>
                    <a:pt x="459" y="527"/>
                    <a:pt x="502" y="493"/>
                  </a:cubicBezTo>
                  <a:cubicBezTo>
                    <a:pt x="502" y="391"/>
                    <a:pt x="425" y="280"/>
                    <a:pt x="357" y="213"/>
                  </a:cubicBezTo>
                  <a:cubicBezTo>
                    <a:pt x="289" y="136"/>
                    <a:pt x="179" y="68"/>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738467" y="2410484"/>
              <a:ext cx="10712" cy="19418"/>
            </a:xfrm>
            <a:custGeom>
              <a:avLst/>
              <a:gdLst/>
              <a:ahLst/>
              <a:cxnLst/>
              <a:rect l="l" t="t" r="r" b="b"/>
              <a:pathLst>
                <a:path w="315" h="571" extrusionOk="0">
                  <a:moveTo>
                    <a:pt x="68" y="1"/>
                  </a:moveTo>
                  <a:cubicBezTo>
                    <a:pt x="34" y="1"/>
                    <a:pt x="0" y="35"/>
                    <a:pt x="0" y="103"/>
                  </a:cubicBezTo>
                  <a:cubicBezTo>
                    <a:pt x="0" y="179"/>
                    <a:pt x="0" y="281"/>
                    <a:pt x="34" y="358"/>
                  </a:cubicBezTo>
                  <a:cubicBezTo>
                    <a:pt x="68" y="460"/>
                    <a:pt x="102" y="528"/>
                    <a:pt x="213" y="570"/>
                  </a:cubicBezTo>
                  <a:lnTo>
                    <a:pt x="213" y="570"/>
                  </a:lnTo>
                  <a:cubicBezTo>
                    <a:pt x="281" y="570"/>
                    <a:pt x="315" y="528"/>
                    <a:pt x="281" y="460"/>
                  </a:cubicBezTo>
                  <a:cubicBezTo>
                    <a:pt x="281" y="426"/>
                    <a:pt x="247" y="358"/>
                    <a:pt x="213" y="281"/>
                  </a:cubicBezTo>
                  <a:cubicBezTo>
                    <a:pt x="179" y="213"/>
                    <a:pt x="179" y="179"/>
                    <a:pt x="179" y="103"/>
                  </a:cubicBezTo>
                  <a:cubicBezTo>
                    <a:pt x="179" y="35"/>
                    <a:pt x="136" y="1"/>
                    <a:pt x="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715647" y="2351549"/>
              <a:ext cx="24009" cy="27784"/>
            </a:xfrm>
            <a:custGeom>
              <a:avLst/>
              <a:gdLst/>
              <a:ahLst/>
              <a:cxnLst/>
              <a:rect l="l" t="t" r="r" b="b"/>
              <a:pathLst>
                <a:path w="706" h="817" extrusionOk="0">
                  <a:moveTo>
                    <a:pt x="136" y="1"/>
                  </a:moveTo>
                  <a:cubicBezTo>
                    <a:pt x="68" y="1"/>
                    <a:pt x="0" y="69"/>
                    <a:pt x="34" y="137"/>
                  </a:cubicBezTo>
                  <a:cubicBezTo>
                    <a:pt x="136" y="247"/>
                    <a:pt x="213" y="392"/>
                    <a:pt x="281" y="528"/>
                  </a:cubicBezTo>
                  <a:cubicBezTo>
                    <a:pt x="349" y="672"/>
                    <a:pt x="383" y="774"/>
                    <a:pt x="561" y="816"/>
                  </a:cubicBezTo>
                  <a:lnTo>
                    <a:pt x="561" y="816"/>
                  </a:lnTo>
                  <a:cubicBezTo>
                    <a:pt x="595" y="816"/>
                    <a:pt x="637" y="774"/>
                    <a:pt x="637" y="740"/>
                  </a:cubicBezTo>
                  <a:cubicBezTo>
                    <a:pt x="705" y="604"/>
                    <a:pt x="637" y="494"/>
                    <a:pt x="527" y="392"/>
                  </a:cubicBezTo>
                  <a:cubicBezTo>
                    <a:pt x="425" y="247"/>
                    <a:pt x="315" y="137"/>
                    <a:pt x="213" y="35"/>
                  </a:cubicBezTo>
                  <a:cubicBezTo>
                    <a:pt x="170" y="1"/>
                    <a:pt x="136" y="1"/>
                    <a:pt x="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660181" y="2323833"/>
              <a:ext cx="16766" cy="16800"/>
            </a:xfrm>
            <a:custGeom>
              <a:avLst/>
              <a:gdLst/>
              <a:ahLst/>
              <a:cxnLst/>
              <a:rect l="l" t="t" r="r" b="b"/>
              <a:pathLst>
                <a:path w="493" h="494" extrusionOk="0">
                  <a:moveTo>
                    <a:pt x="102" y="0"/>
                  </a:moveTo>
                  <a:cubicBezTo>
                    <a:pt x="34" y="0"/>
                    <a:pt x="0" y="68"/>
                    <a:pt x="34" y="145"/>
                  </a:cubicBezTo>
                  <a:cubicBezTo>
                    <a:pt x="68" y="213"/>
                    <a:pt x="145" y="247"/>
                    <a:pt x="179" y="315"/>
                  </a:cubicBezTo>
                  <a:cubicBezTo>
                    <a:pt x="247" y="391"/>
                    <a:pt x="281" y="493"/>
                    <a:pt x="357" y="493"/>
                  </a:cubicBezTo>
                  <a:lnTo>
                    <a:pt x="391" y="493"/>
                  </a:lnTo>
                  <a:cubicBezTo>
                    <a:pt x="459" y="493"/>
                    <a:pt x="493" y="425"/>
                    <a:pt x="493" y="357"/>
                  </a:cubicBezTo>
                  <a:cubicBezTo>
                    <a:pt x="493" y="281"/>
                    <a:pt x="391" y="213"/>
                    <a:pt x="357" y="179"/>
                  </a:cubicBezTo>
                  <a:cubicBezTo>
                    <a:pt x="281" y="102"/>
                    <a:pt x="213" y="34"/>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672322" y="2397221"/>
              <a:ext cx="19078" cy="25438"/>
            </a:xfrm>
            <a:custGeom>
              <a:avLst/>
              <a:gdLst/>
              <a:ahLst/>
              <a:cxnLst/>
              <a:rect l="l" t="t" r="r" b="b"/>
              <a:pathLst>
                <a:path w="561" h="748" extrusionOk="0">
                  <a:moveTo>
                    <a:pt x="136" y="0"/>
                  </a:moveTo>
                  <a:cubicBezTo>
                    <a:pt x="68" y="0"/>
                    <a:pt x="0" y="34"/>
                    <a:pt x="34" y="145"/>
                  </a:cubicBezTo>
                  <a:cubicBezTo>
                    <a:pt x="102" y="357"/>
                    <a:pt x="212" y="671"/>
                    <a:pt x="459" y="748"/>
                  </a:cubicBezTo>
                  <a:lnTo>
                    <a:pt x="493" y="748"/>
                  </a:lnTo>
                  <a:cubicBezTo>
                    <a:pt x="527" y="748"/>
                    <a:pt x="561" y="705"/>
                    <a:pt x="561" y="671"/>
                  </a:cubicBezTo>
                  <a:cubicBezTo>
                    <a:pt x="561" y="569"/>
                    <a:pt x="493" y="459"/>
                    <a:pt x="425" y="357"/>
                  </a:cubicBezTo>
                  <a:cubicBezTo>
                    <a:pt x="348" y="246"/>
                    <a:pt x="280" y="145"/>
                    <a:pt x="212" y="34"/>
                  </a:cubicBezTo>
                  <a:cubicBezTo>
                    <a:pt x="212" y="0"/>
                    <a:pt x="170"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678069" y="2366002"/>
              <a:ext cx="13331" cy="17956"/>
            </a:xfrm>
            <a:custGeom>
              <a:avLst/>
              <a:gdLst/>
              <a:ahLst/>
              <a:cxnLst/>
              <a:rect l="l" t="t" r="r" b="b"/>
              <a:pathLst>
                <a:path w="392" h="528" extrusionOk="0">
                  <a:moveTo>
                    <a:pt x="111" y="1"/>
                  </a:moveTo>
                  <a:cubicBezTo>
                    <a:pt x="77" y="1"/>
                    <a:pt x="1" y="35"/>
                    <a:pt x="43" y="69"/>
                  </a:cubicBezTo>
                  <a:cubicBezTo>
                    <a:pt x="43" y="179"/>
                    <a:pt x="77" y="247"/>
                    <a:pt x="111" y="349"/>
                  </a:cubicBezTo>
                  <a:cubicBezTo>
                    <a:pt x="111" y="391"/>
                    <a:pt x="145" y="459"/>
                    <a:pt x="179" y="493"/>
                  </a:cubicBezTo>
                  <a:cubicBezTo>
                    <a:pt x="213" y="527"/>
                    <a:pt x="256" y="527"/>
                    <a:pt x="290" y="527"/>
                  </a:cubicBezTo>
                  <a:lnTo>
                    <a:pt x="290" y="527"/>
                  </a:lnTo>
                  <a:cubicBezTo>
                    <a:pt x="324" y="527"/>
                    <a:pt x="358" y="493"/>
                    <a:pt x="358" y="493"/>
                  </a:cubicBezTo>
                  <a:cubicBezTo>
                    <a:pt x="392" y="391"/>
                    <a:pt x="358" y="315"/>
                    <a:pt x="290" y="247"/>
                  </a:cubicBezTo>
                  <a:cubicBezTo>
                    <a:pt x="256" y="179"/>
                    <a:pt x="179" y="103"/>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596315" y="2364846"/>
              <a:ext cx="21731" cy="22853"/>
            </a:xfrm>
            <a:custGeom>
              <a:avLst/>
              <a:gdLst/>
              <a:ahLst/>
              <a:cxnLst/>
              <a:rect l="l" t="t" r="r" b="b"/>
              <a:pathLst>
                <a:path w="639" h="672" extrusionOk="0">
                  <a:moveTo>
                    <a:pt x="145" y="1"/>
                  </a:moveTo>
                  <a:cubicBezTo>
                    <a:pt x="69" y="1"/>
                    <a:pt x="1" y="69"/>
                    <a:pt x="69" y="137"/>
                  </a:cubicBezTo>
                  <a:lnTo>
                    <a:pt x="281" y="425"/>
                  </a:lnTo>
                  <a:cubicBezTo>
                    <a:pt x="358" y="527"/>
                    <a:pt x="426" y="638"/>
                    <a:pt x="536" y="672"/>
                  </a:cubicBezTo>
                  <a:lnTo>
                    <a:pt x="570" y="672"/>
                  </a:lnTo>
                  <a:cubicBezTo>
                    <a:pt x="604" y="672"/>
                    <a:pt x="638" y="638"/>
                    <a:pt x="638" y="561"/>
                  </a:cubicBezTo>
                  <a:cubicBezTo>
                    <a:pt x="638" y="459"/>
                    <a:pt x="570" y="383"/>
                    <a:pt x="460" y="281"/>
                  </a:cubicBezTo>
                  <a:cubicBezTo>
                    <a:pt x="392" y="213"/>
                    <a:pt x="281" y="103"/>
                    <a:pt x="213" y="35"/>
                  </a:cubicBezTo>
                  <a:cubicBezTo>
                    <a:pt x="179" y="1"/>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563974" y="2307067"/>
              <a:ext cx="21697" cy="25166"/>
            </a:xfrm>
            <a:custGeom>
              <a:avLst/>
              <a:gdLst/>
              <a:ahLst/>
              <a:cxnLst/>
              <a:rect l="l" t="t" r="r" b="b"/>
              <a:pathLst>
                <a:path w="638" h="740" extrusionOk="0">
                  <a:moveTo>
                    <a:pt x="102" y="1"/>
                  </a:moveTo>
                  <a:cubicBezTo>
                    <a:pt x="34" y="1"/>
                    <a:pt x="0" y="69"/>
                    <a:pt x="34" y="103"/>
                  </a:cubicBezTo>
                  <a:cubicBezTo>
                    <a:pt x="170" y="315"/>
                    <a:pt x="281" y="672"/>
                    <a:pt x="527" y="740"/>
                  </a:cubicBezTo>
                  <a:lnTo>
                    <a:pt x="561" y="740"/>
                  </a:lnTo>
                  <a:cubicBezTo>
                    <a:pt x="595" y="740"/>
                    <a:pt x="638" y="740"/>
                    <a:pt x="638" y="706"/>
                  </a:cubicBezTo>
                  <a:cubicBezTo>
                    <a:pt x="595" y="425"/>
                    <a:pt x="281" y="213"/>
                    <a:pt x="136" y="35"/>
                  </a:cubicBezTo>
                  <a:cubicBezTo>
                    <a:pt x="136" y="1"/>
                    <a:pt x="102"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591418" y="2291185"/>
              <a:ext cx="20541" cy="23159"/>
            </a:xfrm>
            <a:custGeom>
              <a:avLst/>
              <a:gdLst/>
              <a:ahLst/>
              <a:cxnLst/>
              <a:rect l="l" t="t" r="r" b="b"/>
              <a:pathLst>
                <a:path w="604" h="681" extrusionOk="0">
                  <a:moveTo>
                    <a:pt x="145" y="1"/>
                  </a:moveTo>
                  <a:cubicBezTo>
                    <a:pt x="77" y="1"/>
                    <a:pt x="1" y="77"/>
                    <a:pt x="43" y="145"/>
                  </a:cubicBezTo>
                  <a:cubicBezTo>
                    <a:pt x="77" y="255"/>
                    <a:pt x="145" y="357"/>
                    <a:pt x="213" y="468"/>
                  </a:cubicBezTo>
                  <a:cubicBezTo>
                    <a:pt x="289" y="536"/>
                    <a:pt x="391" y="680"/>
                    <a:pt x="502" y="680"/>
                  </a:cubicBezTo>
                  <a:cubicBezTo>
                    <a:pt x="570" y="680"/>
                    <a:pt x="604" y="604"/>
                    <a:pt x="604" y="536"/>
                  </a:cubicBezTo>
                  <a:cubicBezTo>
                    <a:pt x="604" y="502"/>
                    <a:pt x="570" y="468"/>
                    <a:pt x="536" y="425"/>
                  </a:cubicBezTo>
                  <a:cubicBezTo>
                    <a:pt x="502" y="357"/>
                    <a:pt x="468" y="323"/>
                    <a:pt x="425" y="289"/>
                  </a:cubicBezTo>
                  <a:cubicBezTo>
                    <a:pt x="357" y="179"/>
                    <a:pt x="289" y="111"/>
                    <a:pt x="179" y="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555302" y="2373245"/>
              <a:ext cx="21697" cy="22853"/>
            </a:xfrm>
            <a:custGeom>
              <a:avLst/>
              <a:gdLst/>
              <a:ahLst/>
              <a:cxnLst/>
              <a:rect l="l" t="t" r="r" b="b"/>
              <a:pathLst>
                <a:path w="638" h="672" extrusionOk="0">
                  <a:moveTo>
                    <a:pt x="111" y="0"/>
                  </a:moveTo>
                  <a:cubicBezTo>
                    <a:pt x="77" y="0"/>
                    <a:pt x="1" y="34"/>
                    <a:pt x="43" y="102"/>
                  </a:cubicBezTo>
                  <a:cubicBezTo>
                    <a:pt x="145" y="280"/>
                    <a:pt x="255" y="459"/>
                    <a:pt x="391" y="637"/>
                  </a:cubicBezTo>
                  <a:cubicBezTo>
                    <a:pt x="425" y="671"/>
                    <a:pt x="468" y="671"/>
                    <a:pt x="468" y="671"/>
                  </a:cubicBezTo>
                  <a:cubicBezTo>
                    <a:pt x="570" y="671"/>
                    <a:pt x="638" y="561"/>
                    <a:pt x="604" y="493"/>
                  </a:cubicBezTo>
                  <a:cubicBezTo>
                    <a:pt x="468" y="280"/>
                    <a:pt x="323" y="136"/>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515717" y="2353861"/>
              <a:ext cx="17956" cy="18262"/>
            </a:xfrm>
            <a:custGeom>
              <a:avLst/>
              <a:gdLst/>
              <a:ahLst/>
              <a:cxnLst/>
              <a:rect l="l" t="t" r="r" b="b"/>
              <a:pathLst>
                <a:path w="528" h="537" extrusionOk="0">
                  <a:moveTo>
                    <a:pt x="145" y="1"/>
                  </a:moveTo>
                  <a:cubicBezTo>
                    <a:pt x="69" y="1"/>
                    <a:pt x="1" y="69"/>
                    <a:pt x="69" y="145"/>
                  </a:cubicBezTo>
                  <a:cubicBezTo>
                    <a:pt x="103" y="179"/>
                    <a:pt x="145" y="247"/>
                    <a:pt x="213" y="324"/>
                  </a:cubicBezTo>
                  <a:cubicBezTo>
                    <a:pt x="247" y="392"/>
                    <a:pt x="281" y="460"/>
                    <a:pt x="358" y="494"/>
                  </a:cubicBezTo>
                  <a:cubicBezTo>
                    <a:pt x="392" y="494"/>
                    <a:pt x="392" y="536"/>
                    <a:pt x="426" y="536"/>
                  </a:cubicBezTo>
                  <a:cubicBezTo>
                    <a:pt x="460" y="536"/>
                    <a:pt x="460" y="494"/>
                    <a:pt x="460" y="494"/>
                  </a:cubicBezTo>
                  <a:lnTo>
                    <a:pt x="494" y="494"/>
                  </a:lnTo>
                  <a:cubicBezTo>
                    <a:pt x="528" y="460"/>
                    <a:pt x="528" y="426"/>
                    <a:pt x="528" y="392"/>
                  </a:cubicBezTo>
                  <a:cubicBezTo>
                    <a:pt x="494" y="213"/>
                    <a:pt x="315" y="11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519186" y="2431024"/>
              <a:ext cx="18228" cy="21697"/>
            </a:xfrm>
            <a:custGeom>
              <a:avLst/>
              <a:gdLst/>
              <a:ahLst/>
              <a:cxnLst/>
              <a:rect l="l" t="t" r="r" b="b"/>
              <a:pathLst>
                <a:path w="536" h="638" extrusionOk="0">
                  <a:moveTo>
                    <a:pt x="111" y="0"/>
                  </a:moveTo>
                  <a:cubicBezTo>
                    <a:pt x="77" y="0"/>
                    <a:pt x="1" y="34"/>
                    <a:pt x="43" y="102"/>
                  </a:cubicBezTo>
                  <a:cubicBezTo>
                    <a:pt x="111" y="212"/>
                    <a:pt x="179" y="314"/>
                    <a:pt x="256" y="425"/>
                  </a:cubicBezTo>
                  <a:cubicBezTo>
                    <a:pt x="290" y="493"/>
                    <a:pt x="358" y="561"/>
                    <a:pt x="468" y="603"/>
                  </a:cubicBezTo>
                  <a:lnTo>
                    <a:pt x="468" y="637"/>
                  </a:lnTo>
                  <a:cubicBezTo>
                    <a:pt x="502" y="637"/>
                    <a:pt x="536" y="603"/>
                    <a:pt x="536" y="561"/>
                  </a:cubicBezTo>
                  <a:cubicBezTo>
                    <a:pt x="536" y="459"/>
                    <a:pt x="468" y="348"/>
                    <a:pt x="392" y="280"/>
                  </a:cubicBezTo>
                  <a:cubicBezTo>
                    <a:pt x="324" y="178"/>
                    <a:pt x="256" y="102"/>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508508" y="2457312"/>
              <a:ext cx="26628" cy="27750"/>
            </a:xfrm>
            <a:custGeom>
              <a:avLst/>
              <a:gdLst/>
              <a:ahLst/>
              <a:cxnLst/>
              <a:rect l="l" t="t" r="r" b="b"/>
              <a:pathLst>
                <a:path w="783" h="816" extrusionOk="0">
                  <a:moveTo>
                    <a:pt x="102" y="0"/>
                  </a:moveTo>
                  <a:cubicBezTo>
                    <a:pt x="34" y="0"/>
                    <a:pt x="0" y="76"/>
                    <a:pt x="34" y="144"/>
                  </a:cubicBezTo>
                  <a:cubicBezTo>
                    <a:pt x="102" y="289"/>
                    <a:pt x="179" y="467"/>
                    <a:pt x="281" y="603"/>
                  </a:cubicBezTo>
                  <a:cubicBezTo>
                    <a:pt x="357" y="680"/>
                    <a:pt x="459" y="816"/>
                    <a:pt x="570" y="816"/>
                  </a:cubicBezTo>
                  <a:cubicBezTo>
                    <a:pt x="604" y="816"/>
                    <a:pt x="638" y="816"/>
                    <a:pt x="672" y="782"/>
                  </a:cubicBezTo>
                  <a:cubicBezTo>
                    <a:pt x="782" y="714"/>
                    <a:pt x="638" y="535"/>
                    <a:pt x="570" y="467"/>
                  </a:cubicBezTo>
                  <a:cubicBezTo>
                    <a:pt x="459" y="323"/>
                    <a:pt x="315" y="178"/>
                    <a:pt x="213" y="43"/>
                  </a:cubicBezTo>
                  <a:cubicBezTo>
                    <a:pt x="179" y="0"/>
                    <a:pt x="145"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572340" y="2474350"/>
              <a:ext cx="21697" cy="21697"/>
            </a:xfrm>
            <a:custGeom>
              <a:avLst/>
              <a:gdLst/>
              <a:ahLst/>
              <a:cxnLst/>
              <a:rect l="l" t="t" r="r" b="b"/>
              <a:pathLst>
                <a:path w="638" h="638" extrusionOk="0">
                  <a:moveTo>
                    <a:pt x="137" y="0"/>
                  </a:moveTo>
                  <a:cubicBezTo>
                    <a:pt x="69" y="0"/>
                    <a:pt x="1" y="34"/>
                    <a:pt x="1" y="136"/>
                  </a:cubicBezTo>
                  <a:cubicBezTo>
                    <a:pt x="35" y="281"/>
                    <a:pt x="69" y="425"/>
                    <a:pt x="179" y="527"/>
                  </a:cubicBezTo>
                  <a:cubicBezTo>
                    <a:pt x="247" y="561"/>
                    <a:pt x="315" y="603"/>
                    <a:pt x="392" y="637"/>
                  </a:cubicBezTo>
                  <a:lnTo>
                    <a:pt x="494" y="637"/>
                  </a:lnTo>
                  <a:lnTo>
                    <a:pt x="562" y="637"/>
                  </a:lnTo>
                  <a:cubicBezTo>
                    <a:pt x="638" y="603"/>
                    <a:pt x="638" y="527"/>
                    <a:pt x="604" y="459"/>
                  </a:cubicBezTo>
                  <a:lnTo>
                    <a:pt x="562" y="425"/>
                  </a:lnTo>
                  <a:cubicBezTo>
                    <a:pt x="528" y="391"/>
                    <a:pt x="528" y="391"/>
                    <a:pt x="494" y="349"/>
                  </a:cubicBezTo>
                  <a:cubicBezTo>
                    <a:pt x="460" y="315"/>
                    <a:pt x="392" y="281"/>
                    <a:pt x="349" y="213"/>
                  </a:cubicBezTo>
                  <a:cubicBezTo>
                    <a:pt x="315" y="179"/>
                    <a:pt x="247" y="136"/>
                    <a:pt x="247" y="68"/>
                  </a:cubicBezTo>
                  <a:cubicBezTo>
                    <a:pt x="213" y="0"/>
                    <a:pt x="179" y="0"/>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586793" y="2421196"/>
              <a:ext cx="27784" cy="26594"/>
            </a:xfrm>
            <a:custGeom>
              <a:avLst/>
              <a:gdLst/>
              <a:ahLst/>
              <a:cxnLst/>
              <a:rect l="l" t="t" r="r" b="b"/>
              <a:pathLst>
                <a:path w="817" h="782" extrusionOk="0">
                  <a:moveTo>
                    <a:pt x="137" y="0"/>
                  </a:moveTo>
                  <a:cubicBezTo>
                    <a:pt x="69" y="0"/>
                    <a:pt x="1" y="77"/>
                    <a:pt x="69" y="179"/>
                  </a:cubicBezTo>
                  <a:cubicBezTo>
                    <a:pt x="137" y="323"/>
                    <a:pt x="247" y="467"/>
                    <a:pt x="349" y="569"/>
                  </a:cubicBezTo>
                  <a:cubicBezTo>
                    <a:pt x="425" y="637"/>
                    <a:pt x="527" y="782"/>
                    <a:pt x="672" y="782"/>
                  </a:cubicBezTo>
                  <a:lnTo>
                    <a:pt x="740" y="782"/>
                  </a:lnTo>
                  <a:cubicBezTo>
                    <a:pt x="774" y="748"/>
                    <a:pt x="816" y="714"/>
                    <a:pt x="816" y="680"/>
                  </a:cubicBezTo>
                  <a:cubicBezTo>
                    <a:pt x="816" y="535"/>
                    <a:pt x="672" y="467"/>
                    <a:pt x="561" y="391"/>
                  </a:cubicBezTo>
                  <a:lnTo>
                    <a:pt x="247" y="77"/>
                  </a:lnTo>
                  <a:cubicBezTo>
                    <a:pt x="213" y="43"/>
                    <a:pt x="179" y="0"/>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631275" y="2411640"/>
              <a:ext cx="24009" cy="22853"/>
            </a:xfrm>
            <a:custGeom>
              <a:avLst/>
              <a:gdLst/>
              <a:ahLst/>
              <a:cxnLst/>
              <a:rect l="l" t="t" r="r" b="b"/>
              <a:pathLst>
                <a:path w="706" h="672" extrusionOk="0">
                  <a:moveTo>
                    <a:pt x="179" y="1"/>
                  </a:moveTo>
                  <a:cubicBezTo>
                    <a:pt x="103" y="1"/>
                    <a:pt x="1" y="69"/>
                    <a:pt x="35" y="145"/>
                  </a:cubicBezTo>
                  <a:cubicBezTo>
                    <a:pt x="103" y="281"/>
                    <a:pt x="145" y="392"/>
                    <a:pt x="213" y="460"/>
                  </a:cubicBezTo>
                  <a:cubicBezTo>
                    <a:pt x="247" y="536"/>
                    <a:pt x="315" y="570"/>
                    <a:pt x="358" y="604"/>
                  </a:cubicBezTo>
                  <a:cubicBezTo>
                    <a:pt x="392" y="638"/>
                    <a:pt x="460" y="672"/>
                    <a:pt x="527" y="672"/>
                  </a:cubicBezTo>
                  <a:lnTo>
                    <a:pt x="570" y="672"/>
                  </a:lnTo>
                  <a:cubicBezTo>
                    <a:pt x="638" y="672"/>
                    <a:pt x="706" y="570"/>
                    <a:pt x="638" y="494"/>
                  </a:cubicBezTo>
                  <a:lnTo>
                    <a:pt x="527" y="392"/>
                  </a:lnTo>
                  <a:cubicBezTo>
                    <a:pt x="527" y="358"/>
                    <a:pt x="460" y="324"/>
                    <a:pt x="426" y="281"/>
                  </a:cubicBezTo>
                  <a:cubicBezTo>
                    <a:pt x="358" y="213"/>
                    <a:pt x="315" y="145"/>
                    <a:pt x="281" y="69"/>
                  </a:cubicBezTo>
                  <a:cubicBezTo>
                    <a:pt x="247" y="1"/>
                    <a:pt x="213"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628962" y="2517675"/>
              <a:ext cx="19112" cy="21697"/>
            </a:xfrm>
            <a:custGeom>
              <a:avLst/>
              <a:gdLst/>
              <a:ahLst/>
              <a:cxnLst/>
              <a:rect l="l" t="t" r="r" b="b"/>
              <a:pathLst>
                <a:path w="562" h="638" extrusionOk="0">
                  <a:moveTo>
                    <a:pt x="103" y="0"/>
                  </a:moveTo>
                  <a:cubicBezTo>
                    <a:pt x="69" y="0"/>
                    <a:pt x="1" y="102"/>
                    <a:pt x="35" y="136"/>
                  </a:cubicBezTo>
                  <a:cubicBezTo>
                    <a:pt x="103" y="213"/>
                    <a:pt x="137" y="315"/>
                    <a:pt x="213" y="391"/>
                  </a:cubicBezTo>
                  <a:cubicBezTo>
                    <a:pt x="247" y="459"/>
                    <a:pt x="315" y="561"/>
                    <a:pt x="383" y="604"/>
                  </a:cubicBezTo>
                  <a:cubicBezTo>
                    <a:pt x="426" y="638"/>
                    <a:pt x="426" y="638"/>
                    <a:pt x="460" y="638"/>
                  </a:cubicBezTo>
                  <a:cubicBezTo>
                    <a:pt x="494" y="638"/>
                    <a:pt x="561" y="604"/>
                    <a:pt x="561" y="527"/>
                  </a:cubicBezTo>
                  <a:cubicBezTo>
                    <a:pt x="561" y="391"/>
                    <a:pt x="460" y="315"/>
                    <a:pt x="383" y="247"/>
                  </a:cubicBezTo>
                  <a:cubicBezTo>
                    <a:pt x="315" y="136"/>
                    <a:pt x="247" y="68"/>
                    <a:pt x="171" y="34"/>
                  </a:cubicBezTo>
                  <a:cubicBezTo>
                    <a:pt x="137" y="0"/>
                    <a:pt x="137"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595159" y="2526041"/>
              <a:ext cx="19418" cy="21697"/>
            </a:xfrm>
            <a:custGeom>
              <a:avLst/>
              <a:gdLst/>
              <a:ahLst/>
              <a:cxnLst/>
              <a:rect l="l" t="t" r="r" b="b"/>
              <a:pathLst>
                <a:path w="571" h="638" extrusionOk="0">
                  <a:moveTo>
                    <a:pt x="145" y="1"/>
                  </a:moveTo>
                  <a:cubicBezTo>
                    <a:pt x="69" y="1"/>
                    <a:pt x="1" y="103"/>
                    <a:pt x="69" y="179"/>
                  </a:cubicBezTo>
                  <a:cubicBezTo>
                    <a:pt x="145" y="247"/>
                    <a:pt x="179" y="358"/>
                    <a:pt x="247" y="426"/>
                  </a:cubicBezTo>
                  <a:cubicBezTo>
                    <a:pt x="281" y="527"/>
                    <a:pt x="358" y="604"/>
                    <a:pt x="460" y="638"/>
                  </a:cubicBezTo>
                  <a:lnTo>
                    <a:pt x="494" y="638"/>
                  </a:lnTo>
                  <a:cubicBezTo>
                    <a:pt x="528" y="638"/>
                    <a:pt x="570" y="604"/>
                    <a:pt x="570" y="570"/>
                  </a:cubicBezTo>
                  <a:cubicBezTo>
                    <a:pt x="570" y="460"/>
                    <a:pt x="494" y="358"/>
                    <a:pt x="426" y="281"/>
                  </a:cubicBezTo>
                  <a:cubicBezTo>
                    <a:pt x="358" y="179"/>
                    <a:pt x="281" y="103"/>
                    <a:pt x="179"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586793" y="2578923"/>
              <a:ext cx="22853" cy="20541"/>
            </a:xfrm>
            <a:custGeom>
              <a:avLst/>
              <a:gdLst/>
              <a:ahLst/>
              <a:cxnLst/>
              <a:rect l="l" t="t" r="r" b="b"/>
              <a:pathLst>
                <a:path w="672" h="604" extrusionOk="0">
                  <a:moveTo>
                    <a:pt x="103" y="0"/>
                  </a:moveTo>
                  <a:cubicBezTo>
                    <a:pt x="35" y="0"/>
                    <a:pt x="1" y="111"/>
                    <a:pt x="35" y="145"/>
                  </a:cubicBezTo>
                  <a:cubicBezTo>
                    <a:pt x="179" y="323"/>
                    <a:pt x="315" y="603"/>
                    <a:pt x="561" y="603"/>
                  </a:cubicBezTo>
                  <a:lnTo>
                    <a:pt x="561" y="603"/>
                  </a:lnTo>
                  <a:cubicBezTo>
                    <a:pt x="638" y="603"/>
                    <a:pt x="672" y="536"/>
                    <a:pt x="672" y="502"/>
                  </a:cubicBezTo>
                  <a:cubicBezTo>
                    <a:pt x="638" y="357"/>
                    <a:pt x="527" y="289"/>
                    <a:pt x="459" y="213"/>
                  </a:cubicBezTo>
                  <a:cubicBezTo>
                    <a:pt x="349" y="145"/>
                    <a:pt x="247" y="111"/>
                    <a:pt x="137" y="34"/>
                  </a:cubicBezTo>
                  <a:cubicBezTo>
                    <a:pt x="137" y="0"/>
                    <a:pt x="103"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726326" y="2669349"/>
              <a:ext cx="24009" cy="21697"/>
            </a:xfrm>
            <a:custGeom>
              <a:avLst/>
              <a:gdLst/>
              <a:ahLst/>
              <a:cxnLst/>
              <a:rect l="l" t="t" r="r" b="b"/>
              <a:pathLst>
                <a:path w="706" h="638" extrusionOk="0">
                  <a:moveTo>
                    <a:pt x="111" y="0"/>
                  </a:moveTo>
                  <a:cubicBezTo>
                    <a:pt x="69" y="0"/>
                    <a:pt x="69" y="0"/>
                    <a:pt x="35" y="34"/>
                  </a:cubicBezTo>
                  <a:cubicBezTo>
                    <a:pt x="1" y="136"/>
                    <a:pt x="145" y="281"/>
                    <a:pt x="213" y="391"/>
                  </a:cubicBezTo>
                  <a:cubicBezTo>
                    <a:pt x="247" y="425"/>
                    <a:pt x="323" y="493"/>
                    <a:pt x="391" y="527"/>
                  </a:cubicBezTo>
                  <a:cubicBezTo>
                    <a:pt x="425" y="603"/>
                    <a:pt x="493" y="637"/>
                    <a:pt x="570" y="637"/>
                  </a:cubicBezTo>
                  <a:cubicBezTo>
                    <a:pt x="570" y="637"/>
                    <a:pt x="604" y="637"/>
                    <a:pt x="604" y="603"/>
                  </a:cubicBezTo>
                  <a:cubicBezTo>
                    <a:pt x="672" y="603"/>
                    <a:pt x="706" y="561"/>
                    <a:pt x="706" y="493"/>
                  </a:cubicBezTo>
                  <a:cubicBezTo>
                    <a:pt x="672" y="391"/>
                    <a:pt x="638" y="349"/>
                    <a:pt x="570" y="281"/>
                  </a:cubicBezTo>
                  <a:cubicBezTo>
                    <a:pt x="493" y="247"/>
                    <a:pt x="425" y="213"/>
                    <a:pt x="357" y="136"/>
                  </a:cubicBezTo>
                  <a:cubicBezTo>
                    <a:pt x="323" y="102"/>
                    <a:pt x="179" y="0"/>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733535" y="2643911"/>
              <a:ext cx="24043" cy="22853"/>
            </a:xfrm>
            <a:custGeom>
              <a:avLst/>
              <a:gdLst/>
              <a:ahLst/>
              <a:cxnLst/>
              <a:rect l="l" t="t" r="r" b="b"/>
              <a:pathLst>
                <a:path w="707" h="672" extrusionOk="0">
                  <a:moveTo>
                    <a:pt x="145" y="1"/>
                  </a:moveTo>
                  <a:cubicBezTo>
                    <a:pt x="69" y="1"/>
                    <a:pt x="1" y="111"/>
                    <a:pt x="69" y="213"/>
                  </a:cubicBezTo>
                  <a:cubicBezTo>
                    <a:pt x="145" y="290"/>
                    <a:pt x="213" y="391"/>
                    <a:pt x="281" y="459"/>
                  </a:cubicBezTo>
                  <a:cubicBezTo>
                    <a:pt x="392" y="570"/>
                    <a:pt x="460" y="638"/>
                    <a:pt x="570" y="672"/>
                  </a:cubicBezTo>
                  <a:lnTo>
                    <a:pt x="604" y="672"/>
                  </a:lnTo>
                  <a:cubicBezTo>
                    <a:pt x="672" y="672"/>
                    <a:pt x="706" y="638"/>
                    <a:pt x="672" y="570"/>
                  </a:cubicBezTo>
                  <a:cubicBezTo>
                    <a:pt x="638" y="459"/>
                    <a:pt x="570" y="357"/>
                    <a:pt x="494" y="290"/>
                  </a:cubicBezTo>
                  <a:cubicBezTo>
                    <a:pt x="426" y="179"/>
                    <a:pt x="324" y="145"/>
                    <a:pt x="213" y="35"/>
                  </a:cubicBezTo>
                  <a:cubicBezTo>
                    <a:pt x="213" y="35"/>
                    <a:pt x="179"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781792" y="2711518"/>
              <a:ext cx="25166" cy="21697"/>
            </a:xfrm>
            <a:custGeom>
              <a:avLst/>
              <a:gdLst/>
              <a:ahLst/>
              <a:cxnLst/>
              <a:rect l="l" t="t" r="r" b="b"/>
              <a:pathLst>
                <a:path w="740" h="638" extrusionOk="0">
                  <a:moveTo>
                    <a:pt x="103" y="0"/>
                  </a:moveTo>
                  <a:cubicBezTo>
                    <a:pt x="35" y="0"/>
                    <a:pt x="1" y="102"/>
                    <a:pt x="35" y="136"/>
                  </a:cubicBezTo>
                  <a:cubicBezTo>
                    <a:pt x="137" y="247"/>
                    <a:pt x="247" y="315"/>
                    <a:pt x="315" y="383"/>
                  </a:cubicBezTo>
                  <a:cubicBezTo>
                    <a:pt x="425" y="493"/>
                    <a:pt x="493" y="595"/>
                    <a:pt x="604" y="638"/>
                  </a:cubicBezTo>
                  <a:lnTo>
                    <a:pt x="638" y="638"/>
                  </a:lnTo>
                  <a:cubicBezTo>
                    <a:pt x="706" y="638"/>
                    <a:pt x="740" y="561"/>
                    <a:pt x="740" y="493"/>
                  </a:cubicBezTo>
                  <a:cubicBezTo>
                    <a:pt x="740" y="349"/>
                    <a:pt x="604" y="281"/>
                    <a:pt x="493" y="213"/>
                  </a:cubicBezTo>
                  <a:cubicBezTo>
                    <a:pt x="349" y="102"/>
                    <a:pt x="247" y="68"/>
                    <a:pt x="103"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632431" y="2591064"/>
              <a:ext cx="22853" cy="26594"/>
            </a:xfrm>
            <a:custGeom>
              <a:avLst/>
              <a:gdLst/>
              <a:ahLst/>
              <a:cxnLst/>
              <a:rect l="l" t="t" r="r" b="b"/>
              <a:pathLst>
                <a:path w="672" h="782" extrusionOk="0">
                  <a:moveTo>
                    <a:pt x="69" y="0"/>
                  </a:moveTo>
                  <a:cubicBezTo>
                    <a:pt x="35" y="0"/>
                    <a:pt x="1" y="34"/>
                    <a:pt x="1" y="68"/>
                  </a:cubicBezTo>
                  <a:cubicBezTo>
                    <a:pt x="35" y="246"/>
                    <a:pt x="111" y="391"/>
                    <a:pt x="179" y="493"/>
                  </a:cubicBezTo>
                  <a:cubicBezTo>
                    <a:pt x="281" y="637"/>
                    <a:pt x="392" y="782"/>
                    <a:pt x="536" y="782"/>
                  </a:cubicBezTo>
                  <a:lnTo>
                    <a:pt x="570" y="782"/>
                  </a:lnTo>
                  <a:cubicBezTo>
                    <a:pt x="638" y="739"/>
                    <a:pt x="672" y="671"/>
                    <a:pt x="672" y="637"/>
                  </a:cubicBezTo>
                  <a:cubicBezTo>
                    <a:pt x="672" y="459"/>
                    <a:pt x="536" y="391"/>
                    <a:pt x="426" y="280"/>
                  </a:cubicBezTo>
                  <a:cubicBezTo>
                    <a:pt x="324" y="179"/>
                    <a:pt x="213" y="102"/>
                    <a:pt x="69"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667391" y="2592220"/>
              <a:ext cx="21697" cy="21697"/>
            </a:xfrm>
            <a:custGeom>
              <a:avLst/>
              <a:gdLst/>
              <a:ahLst/>
              <a:cxnLst/>
              <a:rect l="l" t="t" r="r" b="b"/>
              <a:pathLst>
                <a:path w="638" h="638" extrusionOk="0">
                  <a:moveTo>
                    <a:pt x="69" y="0"/>
                  </a:moveTo>
                  <a:cubicBezTo>
                    <a:pt x="35" y="0"/>
                    <a:pt x="1" y="68"/>
                    <a:pt x="35" y="111"/>
                  </a:cubicBezTo>
                  <a:cubicBezTo>
                    <a:pt x="103" y="212"/>
                    <a:pt x="145" y="323"/>
                    <a:pt x="247" y="425"/>
                  </a:cubicBezTo>
                  <a:cubicBezTo>
                    <a:pt x="315" y="535"/>
                    <a:pt x="425" y="637"/>
                    <a:pt x="527" y="637"/>
                  </a:cubicBezTo>
                  <a:lnTo>
                    <a:pt x="570" y="637"/>
                  </a:lnTo>
                  <a:cubicBezTo>
                    <a:pt x="604" y="603"/>
                    <a:pt x="638" y="569"/>
                    <a:pt x="638" y="535"/>
                  </a:cubicBezTo>
                  <a:cubicBezTo>
                    <a:pt x="638" y="391"/>
                    <a:pt x="493" y="323"/>
                    <a:pt x="425" y="246"/>
                  </a:cubicBezTo>
                  <a:cubicBezTo>
                    <a:pt x="315" y="179"/>
                    <a:pt x="213" y="111"/>
                    <a:pt x="145" y="34"/>
                  </a:cubicBezTo>
                  <a:cubicBezTo>
                    <a:pt x="103" y="34"/>
                    <a:pt x="103" y="0"/>
                    <a:pt x="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365234" y="2781131"/>
              <a:ext cx="22853" cy="11018"/>
            </a:xfrm>
            <a:custGeom>
              <a:avLst/>
              <a:gdLst/>
              <a:ahLst/>
              <a:cxnLst/>
              <a:rect l="l" t="t" r="r" b="b"/>
              <a:pathLst>
                <a:path w="672" h="324" extrusionOk="0">
                  <a:moveTo>
                    <a:pt x="323" y="1"/>
                  </a:moveTo>
                  <a:cubicBezTo>
                    <a:pt x="212" y="1"/>
                    <a:pt x="178" y="35"/>
                    <a:pt x="68" y="35"/>
                  </a:cubicBezTo>
                  <a:cubicBezTo>
                    <a:pt x="0" y="77"/>
                    <a:pt x="0" y="179"/>
                    <a:pt x="68" y="213"/>
                  </a:cubicBezTo>
                  <a:cubicBezTo>
                    <a:pt x="178" y="213"/>
                    <a:pt x="246" y="247"/>
                    <a:pt x="323" y="290"/>
                  </a:cubicBezTo>
                  <a:cubicBezTo>
                    <a:pt x="357" y="290"/>
                    <a:pt x="391" y="324"/>
                    <a:pt x="459" y="324"/>
                  </a:cubicBezTo>
                  <a:cubicBezTo>
                    <a:pt x="493" y="324"/>
                    <a:pt x="535" y="290"/>
                    <a:pt x="569" y="290"/>
                  </a:cubicBezTo>
                  <a:cubicBezTo>
                    <a:pt x="637" y="290"/>
                    <a:pt x="671" y="179"/>
                    <a:pt x="603" y="145"/>
                  </a:cubicBezTo>
                  <a:cubicBezTo>
                    <a:pt x="535" y="35"/>
                    <a:pt x="459" y="35"/>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338640" y="2812622"/>
              <a:ext cx="33837" cy="11869"/>
            </a:xfrm>
            <a:custGeom>
              <a:avLst/>
              <a:gdLst/>
              <a:ahLst/>
              <a:cxnLst/>
              <a:rect l="l" t="t" r="r" b="b"/>
              <a:pathLst>
                <a:path w="995" h="349" extrusionOk="0">
                  <a:moveTo>
                    <a:pt x="145" y="1"/>
                  </a:moveTo>
                  <a:cubicBezTo>
                    <a:pt x="43" y="1"/>
                    <a:pt x="1" y="137"/>
                    <a:pt x="111" y="171"/>
                  </a:cubicBezTo>
                  <a:cubicBezTo>
                    <a:pt x="255" y="247"/>
                    <a:pt x="391" y="281"/>
                    <a:pt x="536" y="315"/>
                  </a:cubicBezTo>
                  <a:cubicBezTo>
                    <a:pt x="604" y="315"/>
                    <a:pt x="680" y="349"/>
                    <a:pt x="748" y="349"/>
                  </a:cubicBezTo>
                  <a:cubicBezTo>
                    <a:pt x="816" y="349"/>
                    <a:pt x="892" y="315"/>
                    <a:pt x="960" y="281"/>
                  </a:cubicBezTo>
                  <a:cubicBezTo>
                    <a:pt x="994" y="247"/>
                    <a:pt x="994" y="171"/>
                    <a:pt x="960" y="137"/>
                  </a:cubicBezTo>
                  <a:cubicBezTo>
                    <a:pt x="816" y="69"/>
                    <a:pt x="714" y="69"/>
                    <a:pt x="570" y="69"/>
                  </a:cubicBezTo>
                  <a:cubicBezTo>
                    <a:pt x="425" y="35"/>
                    <a:pt x="289" y="35"/>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289533" y="2786063"/>
              <a:ext cx="33531" cy="9556"/>
            </a:xfrm>
            <a:custGeom>
              <a:avLst/>
              <a:gdLst/>
              <a:ahLst/>
              <a:cxnLst/>
              <a:rect l="l" t="t" r="r" b="b"/>
              <a:pathLst>
                <a:path w="986" h="281" extrusionOk="0">
                  <a:moveTo>
                    <a:pt x="637" y="0"/>
                  </a:moveTo>
                  <a:cubicBezTo>
                    <a:pt x="459" y="0"/>
                    <a:pt x="281" y="34"/>
                    <a:pt x="136" y="34"/>
                  </a:cubicBezTo>
                  <a:cubicBezTo>
                    <a:pt x="0" y="34"/>
                    <a:pt x="0" y="247"/>
                    <a:pt x="136" y="247"/>
                  </a:cubicBezTo>
                  <a:cubicBezTo>
                    <a:pt x="281" y="247"/>
                    <a:pt x="459" y="280"/>
                    <a:pt x="637" y="280"/>
                  </a:cubicBezTo>
                  <a:cubicBezTo>
                    <a:pt x="739" y="280"/>
                    <a:pt x="807" y="280"/>
                    <a:pt x="918" y="247"/>
                  </a:cubicBezTo>
                  <a:cubicBezTo>
                    <a:pt x="986" y="213"/>
                    <a:pt x="986" y="68"/>
                    <a:pt x="918" y="34"/>
                  </a:cubicBezTo>
                  <a:cubicBezTo>
                    <a:pt x="807" y="0"/>
                    <a:pt x="739" y="0"/>
                    <a:pt x="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336328" y="2749947"/>
              <a:ext cx="27784" cy="9556"/>
            </a:xfrm>
            <a:custGeom>
              <a:avLst/>
              <a:gdLst/>
              <a:ahLst/>
              <a:cxnLst/>
              <a:rect l="l" t="t" r="r" b="b"/>
              <a:pathLst>
                <a:path w="817" h="281" extrusionOk="0">
                  <a:moveTo>
                    <a:pt x="459" y="0"/>
                  </a:moveTo>
                  <a:cubicBezTo>
                    <a:pt x="357" y="0"/>
                    <a:pt x="213" y="34"/>
                    <a:pt x="111" y="34"/>
                  </a:cubicBezTo>
                  <a:cubicBezTo>
                    <a:pt x="35" y="68"/>
                    <a:pt x="1" y="179"/>
                    <a:pt x="69" y="213"/>
                  </a:cubicBezTo>
                  <a:cubicBezTo>
                    <a:pt x="213" y="247"/>
                    <a:pt x="391" y="281"/>
                    <a:pt x="536" y="281"/>
                  </a:cubicBezTo>
                  <a:cubicBezTo>
                    <a:pt x="604" y="281"/>
                    <a:pt x="706" y="281"/>
                    <a:pt x="782" y="213"/>
                  </a:cubicBezTo>
                  <a:cubicBezTo>
                    <a:pt x="816" y="179"/>
                    <a:pt x="816" y="145"/>
                    <a:pt x="782" y="102"/>
                  </a:cubicBezTo>
                  <a:cubicBezTo>
                    <a:pt x="672" y="34"/>
                    <a:pt x="570" y="0"/>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383428" y="2727128"/>
              <a:ext cx="34688" cy="10712"/>
            </a:xfrm>
            <a:custGeom>
              <a:avLst/>
              <a:gdLst/>
              <a:ahLst/>
              <a:cxnLst/>
              <a:rect l="l" t="t" r="r" b="b"/>
              <a:pathLst>
                <a:path w="1020" h="315" extrusionOk="0">
                  <a:moveTo>
                    <a:pt x="561" y="0"/>
                  </a:moveTo>
                  <a:cubicBezTo>
                    <a:pt x="382" y="0"/>
                    <a:pt x="247" y="34"/>
                    <a:pt x="102" y="68"/>
                  </a:cubicBezTo>
                  <a:cubicBezTo>
                    <a:pt x="34" y="102"/>
                    <a:pt x="0" y="247"/>
                    <a:pt x="102" y="247"/>
                  </a:cubicBezTo>
                  <a:cubicBezTo>
                    <a:pt x="281" y="281"/>
                    <a:pt x="493" y="315"/>
                    <a:pt x="671" y="315"/>
                  </a:cubicBezTo>
                  <a:lnTo>
                    <a:pt x="918" y="315"/>
                  </a:lnTo>
                  <a:cubicBezTo>
                    <a:pt x="1020" y="281"/>
                    <a:pt x="1020" y="136"/>
                    <a:pt x="952" y="68"/>
                  </a:cubicBezTo>
                  <a:cubicBezTo>
                    <a:pt x="807" y="34"/>
                    <a:pt x="705"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407403" y="2757156"/>
              <a:ext cx="26594" cy="12175"/>
            </a:xfrm>
            <a:custGeom>
              <a:avLst/>
              <a:gdLst/>
              <a:ahLst/>
              <a:cxnLst/>
              <a:rect l="l" t="t" r="r" b="b"/>
              <a:pathLst>
                <a:path w="782" h="358" extrusionOk="0">
                  <a:moveTo>
                    <a:pt x="145" y="1"/>
                  </a:moveTo>
                  <a:cubicBezTo>
                    <a:pt x="0" y="1"/>
                    <a:pt x="0" y="213"/>
                    <a:pt x="102" y="281"/>
                  </a:cubicBezTo>
                  <a:cubicBezTo>
                    <a:pt x="213" y="315"/>
                    <a:pt x="281" y="315"/>
                    <a:pt x="391" y="315"/>
                  </a:cubicBezTo>
                  <a:cubicBezTo>
                    <a:pt x="391" y="357"/>
                    <a:pt x="425" y="357"/>
                    <a:pt x="425" y="357"/>
                  </a:cubicBezTo>
                  <a:cubicBezTo>
                    <a:pt x="493" y="357"/>
                    <a:pt x="569" y="315"/>
                    <a:pt x="637" y="315"/>
                  </a:cubicBezTo>
                  <a:cubicBezTo>
                    <a:pt x="705" y="315"/>
                    <a:pt x="782" y="179"/>
                    <a:pt x="671" y="145"/>
                  </a:cubicBezTo>
                  <a:cubicBezTo>
                    <a:pt x="603" y="103"/>
                    <a:pt x="527" y="69"/>
                    <a:pt x="425" y="35"/>
                  </a:cubicBezTo>
                  <a:cubicBezTo>
                    <a:pt x="357" y="35"/>
                    <a:pt x="24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460251" y="2722196"/>
              <a:ext cx="37306" cy="11018"/>
            </a:xfrm>
            <a:custGeom>
              <a:avLst/>
              <a:gdLst/>
              <a:ahLst/>
              <a:cxnLst/>
              <a:rect l="l" t="t" r="r" b="b"/>
              <a:pathLst>
                <a:path w="1097" h="324" extrusionOk="0">
                  <a:moveTo>
                    <a:pt x="604" y="1"/>
                  </a:moveTo>
                  <a:cubicBezTo>
                    <a:pt x="426" y="1"/>
                    <a:pt x="247" y="35"/>
                    <a:pt x="111" y="69"/>
                  </a:cubicBezTo>
                  <a:cubicBezTo>
                    <a:pt x="1" y="69"/>
                    <a:pt x="35" y="247"/>
                    <a:pt x="145" y="281"/>
                  </a:cubicBezTo>
                  <a:cubicBezTo>
                    <a:pt x="324" y="281"/>
                    <a:pt x="536" y="324"/>
                    <a:pt x="714" y="324"/>
                  </a:cubicBezTo>
                  <a:cubicBezTo>
                    <a:pt x="816" y="324"/>
                    <a:pt x="927" y="324"/>
                    <a:pt x="995" y="281"/>
                  </a:cubicBezTo>
                  <a:cubicBezTo>
                    <a:pt x="1063" y="247"/>
                    <a:pt x="1097" y="145"/>
                    <a:pt x="1029" y="111"/>
                  </a:cubicBezTo>
                  <a:cubicBezTo>
                    <a:pt x="884" y="35"/>
                    <a:pt x="748"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470079" y="2759469"/>
              <a:ext cx="27478" cy="9862"/>
            </a:xfrm>
            <a:custGeom>
              <a:avLst/>
              <a:gdLst/>
              <a:ahLst/>
              <a:cxnLst/>
              <a:rect l="l" t="t" r="r" b="b"/>
              <a:pathLst>
                <a:path w="808" h="290" extrusionOk="0">
                  <a:moveTo>
                    <a:pt x="137" y="1"/>
                  </a:moveTo>
                  <a:cubicBezTo>
                    <a:pt x="1" y="1"/>
                    <a:pt x="1" y="213"/>
                    <a:pt x="137" y="247"/>
                  </a:cubicBezTo>
                  <a:cubicBezTo>
                    <a:pt x="247" y="247"/>
                    <a:pt x="383" y="289"/>
                    <a:pt x="493" y="289"/>
                  </a:cubicBezTo>
                  <a:cubicBezTo>
                    <a:pt x="561" y="289"/>
                    <a:pt x="672" y="247"/>
                    <a:pt x="740" y="247"/>
                  </a:cubicBezTo>
                  <a:cubicBezTo>
                    <a:pt x="808" y="213"/>
                    <a:pt x="808" y="145"/>
                    <a:pt x="740" y="145"/>
                  </a:cubicBezTo>
                  <a:cubicBezTo>
                    <a:pt x="561" y="35"/>
                    <a:pt x="349" y="35"/>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89106" y="2757156"/>
              <a:ext cx="27784" cy="12175"/>
            </a:xfrm>
            <a:custGeom>
              <a:avLst/>
              <a:gdLst/>
              <a:ahLst/>
              <a:cxnLst/>
              <a:rect l="l" t="t" r="r" b="b"/>
              <a:pathLst>
                <a:path w="817" h="358" extrusionOk="0">
                  <a:moveTo>
                    <a:pt x="145" y="1"/>
                  </a:moveTo>
                  <a:cubicBezTo>
                    <a:pt x="1" y="1"/>
                    <a:pt x="1" y="247"/>
                    <a:pt x="145" y="281"/>
                  </a:cubicBezTo>
                  <a:cubicBezTo>
                    <a:pt x="247" y="281"/>
                    <a:pt x="323" y="315"/>
                    <a:pt x="425" y="315"/>
                  </a:cubicBezTo>
                  <a:cubicBezTo>
                    <a:pt x="493" y="357"/>
                    <a:pt x="570" y="357"/>
                    <a:pt x="604" y="357"/>
                  </a:cubicBezTo>
                  <a:lnTo>
                    <a:pt x="748" y="357"/>
                  </a:lnTo>
                  <a:cubicBezTo>
                    <a:pt x="816" y="315"/>
                    <a:pt x="816" y="213"/>
                    <a:pt x="748" y="145"/>
                  </a:cubicBezTo>
                  <a:cubicBezTo>
                    <a:pt x="672" y="69"/>
                    <a:pt x="570" y="69"/>
                    <a:pt x="459" y="69"/>
                  </a:cubicBezTo>
                  <a:cubicBezTo>
                    <a:pt x="357" y="35"/>
                    <a:pt x="247" y="35"/>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552990" y="2733181"/>
              <a:ext cx="33837" cy="10712"/>
            </a:xfrm>
            <a:custGeom>
              <a:avLst/>
              <a:gdLst/>
              <a:ahLst/>
              <a:cxnLst/>
              <a:rect l="l" t="t" r="r" b="b"/>
              <a:pathLst>
                <a:path w="995" h="315" extrusionOk="0">
                  <a:moveTo>
                    <a:pt x="604" y="1"/>
                  </a:moveTo>
                  <a:cubicBezTo>
                    <a:pt x="425" y="1"/>
                    <a:pt x="247" y="35"/>
                    <a:pt x="145" y="69"/>
                  </a:cubicBezTo>
                  <a:cubicBezTo>
                    <a:pt x="1" y="69"/>
                    <a:pt x="35" y="247"/>
                    <a:pt x="145" y="247"/>
                  </a:cubicBezTo>
                  <a:cubicBezTo>
                    <a:pt x="323" y="247"/>
                    <a:pt x="493" y="315"/>
                    <a:pt x="706" y="315"/>
                  </a:cubicBezTo>
                  <a:cubicBezTo>
                    <a:pt x="782" y="315"/>
                    <a:pt x="850" y="315"/>
                    <a:pt x="918" y="281"/>
                  </a:cubicBezTo>
                  <a:cubicBezTo>
                    <a:pt x="961" y="247"/>
                    <a:pt x="995" y="137"/>
                    <a:pt x="918" y="103"/>
                  </a:cubicBezTo>
                  <a:cubicBezTo>
                    <a:pt x="850" y="35"/>
                    <a:pt x="706"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530171" y="2762087"/>
              <a:ext cx="26628" cy="8400"/>
            </a:xfrm>
            <a:custGeom>
              <a:avLst/>
              <a:gdLst/>
              <a:ahLst/>
              <a:cxnLst/>
              <a:rect l="l" t="t" r="r" b="b"/>
              <a:pathLst>
                <a:path w="783" h="247" extrusionOk="0">
                  <a:moveTo>
                    <a:pt x="425" y="0"/>
                  </a:moveTo>
                  <a:lnTo>
                    <a:pt x="145" y="0"/>
                  </a:lnTo>
                  <a:cubicBezTo>
                    <a:pt x="1" y="0"/>
                    <a:pt x="1" y="246"/>
                    <a:pt x="145" y="246"/>
                  </a:cubicBezTo>
                  <a:lnTo>
                    <a:pt x="425" y="246"/>
                  </a:lnTo>
                  <a:cubicBezTo>
                    <a:pt x="527" y="246"/>
                    <a:pt x="638" y="246"/>
                    <a:pt x="740" y="170"/>
                  </a:cubicBezTo>
                  <a:cubicBezTo>
                    <a:pt x="782" y="170"/>
                    <a:pt x="782" y="68"/>
                    <a:pt x="740" y="34"/>
                  </a:cubicBezTo>
                  <a:cubicBezTo>
                    <a:pt x="638" y="0"/>
                    <a:pt x="527" y="0"/>
                    <a:pt x="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673478" y="2766712"/>
              <a:ext cx="30063" cy="12141"/>
            </a:xfrm>
            <a:custGeom>
              <a:avLst/>
              <a:gdLst/>
              <a:ahLst/>
              <a:cxnLst/>
              <a:rect l="l" t="t" r="r" b="b"/>
              <a:pathLst>
                <a:path w="884" h="357" extrusionOk="0">
                  <a:moveTo>
                    <a:pt x="102" y="0"/>
                  </a:moveTo>
                  <a:cubicBezTo>
                    <a:pt x="0" y="0"/>
                    <a:pt x="0" y="144"/>
                    <a:pt x="68" y="178"/>
                  </a:cubicBezTo>
                  <a:cubicBezTo>
                    <a:pt x="212" y="212"/>
                    <a:pt x="348" y="289"/>
                    <a:pt x="493" y="323"/>
                  </a:cubicBezTo>
                  <a:cubicBezTo>
                    <a:pt x="561" y="323"/>
                    <a:pt x="637" y="357"/>
                    <a:pt x="705" y="357"/>
                  </a:cubicBezTo>
                  <a:cubicBezTo>
                    <a:pt x="739" y="357"/>
                    <a:pt x="816" y="357"/>
                    <a:pt x="850" y="323"/>
                  </a:cubicBezTo>
                  <a:cubicBezTo>
                    <a:pt x="884" y="289"/>
                    <a:pt x="884" y="246"/>
                    <a:pt x="850" y="212"/>
                  </a:cubicBezTo>
                  <a:cubicBezTo>
                    <a:pt x="773" y="110"/>
                    <a:pt x="637" y="76"/>
                    <a:pt x="527" y="76"/>
                  </a:cubicBezTo>
                  <a:cubicBezTo>
                    <a:pt x="391" y="34"/>
                    <a:pt x="2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665078" y="2746172"/>
              <a:ext cx="36150" cy="11018"/>
            </a:xfrm>
            <a:custGeom>
              <a:avLst/>
              <a:gdLst/>
              <a:ahLst/>
              <a:cxnLst/>
              <a:rect l="l" t="t" r="r" b="b"/>
              <a:pathLst>
                <a:path w="1063" h="324" extrusionOk="0">
                  <a:moveTo>
                    <a:pt x="561" y="1"/>
                  </a:moveTo>
                  <a:cubicBezTo>
                    <a:pt x="425" y="1"/>
                    <a:pt x="247" y="43"/>
                    <a:pt x="137" y="43"/>
                  </a:cubicBezTo>
                  <a:cubicBezTo>
                    <a:pt x="1" y="77"/>
                    <a:pt x="1" y="256"/>
                    <a:pt x="137" y="256"/>
                  </a:cubicBezTo>
                  <a:cubicBezTo>
                    <a:pt x="281" y="290"/>
                    <a:pt x="459" y="290"/>
                    <a:pt x="638" y="324"/>
                  </a:cubicBezTo>
                  <a:lnTo>
                    <a:pt x="850" y="324"/>
                  </a:lnTo>
                  <a:cubicBezTo>
                    <a:pt x="918" y="324"/>
                    <a:pt x="952" y="324"/>
                    <a:pt x="1020" y="290"/>
                  </a:cubicBezTo>
                  <a:cubicBezTo>
                    <a:pt x="1063" y="290"/>
                    <a:pt x="1063" y="179"/>
                    <a:pt x="1020" y="145"/>
                  </a:cubicBezTo>
                  <a:cubicBezTo>
                    <a:pt x="918" y="43"/>
                    <a:pt x="74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381966" y="2873870"/>
              <a:ext cx="32681" cy="12175"/>
            </a:xfrm>
            <a:custGeom>
              <a:avLst/>
              <a:gdLst/>
              <a:ahLst/>
              <a:cxnLst/>
              <a:rect l="l" t="t" r="r" b="b"/>
              <a:pathLst>
                <a:path w="961" h="358" extrusionOk="0">
                  <a:moveTo>
                    <a:pt x="604" y="35"/>
                  </a:moveTo>
                  <a:lnTo>
                    <a:pt x="145" y="35"/>
                  </a:lnTo>
                  <a:cubicBezTo>
                    <a:pt x="43" y="69"/>
                    <a:pt x="1" y="213"/>
                    <a:pt x="111" y="213"/>
                  </a:cubicBezTo>
                  <a:cubicBezTo>
                    <a:pt x="256" y="281"/>
                    <a:pt x="391" y="323"/>
                    <a:pt x="570" y="323"/>
                  </a:cubicBezTo>
                  <a:cubicBezTo>
                    <a:pt x="638" y="357"/>
                    <a:pt x="680" y="357"/>
                    <a:pt x="748" y="357"/>
                  </a:cubicBezTo>
                  <a:cubicBezTo>
                    <a:pt x="816" y="357"/>
                    <a:pt x="893" y="357"/>
                    <a:pt x="927" y="281"/>
                  </a:cubicBezTo>
                  <a:cubicBezTo>
                    <a:pt x="961" y="247"/>
                    <a:pt x="961" y="179"/>
                    <a:pt x="961" y="145"/>
                  </a:cubicBezTo>
                  <a:cubicBezTo>
                    <a:pt x="850" y="1"/>
                    <a:pt x="748" y="35"/>
                    <a:pt x="604"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383428" y="2909986"/>
              <a:ext cx="30063" cy="11018"/>
            </a:xfrm>
            <a:custGeom>
              <a:avLst/>
              <a:gdLst/>
              <a:ahLst/>
              <a:cxnLst/>
              <a:rect l="l" t="t" r="r" b="b"/>
              <a:pathLst>
                <a:path w="884" h="324" extrusionOk="0">
                  <a:moveTo>
                    <a:pt x="315" y="0"/>
                  </a:moveTo>
                  <a:lnTo>
                    <a:pt x="170" y="0"/>
                  </a:lnTo>
                  <a:cubicBezTo>
                    <a:pt x="34" y="0"/>
                    <a:pt x="0" y="213"/>
                    <a:pt x="136" y="247"/>
                  </a:cubicBezTo>
                  <a:cubicBezTo>
                    <a:pt x="281" y="281"/>
                    <a:pt x="382" y="281"/>
                    <a:pt x="527" y="323"/>
                  </a:cubicBezTo>
                  <a:lnTo>
                    <a:pt x="637" y="323"/>
                  </a:lnTo>
                  <a:cubicBezTo>
                    <a:pt x="705" y="323"/>
                    <a:pt x="773" y="281"/>
                    <a:pt x="850" y="247"/>
                  </a:cubicBezTo>
                  <a:cubicBezTo>
                    <a:pt x="850" y="213"/>
                    <a:pt x="884" y="179"/>
                    <a:pt x="850" y="145"/>
                  </a:cubicBezTo>
                  <a:cubicBezTo>
                    <a:pt x="773" y="34"/>
                    <a:pt x="671"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334015" y="2916039"/>
              <a:ext cx="25166" cy="8434"/>
            </a:xfrm>
            <a:custGeom>
              <a:avLst/>
              <a:gdLst/>
              <a:ahLst/>
              <a:cxnLst/>
              <a:rect l="l" t="t" r="r" b="b"/>
              <a:pathLst>
                <a:path w="740" h="248" extrusionOk="0">
                  <a:moveTo>
                    <a:pt x="425" y="1"/>
                  </a:moveTo>
                  <a:cubicBezTo>
                    <a:pt x="315" y="1"/>
                    <a:pt x="213" y="1"/>
                    <a:pt x="103" y="35"/>
                  </a:cubicBezTo>
                  <a:cubicBezTo>
                    <a:pt x="1" y="35"/>
                    <a:pt x="1" y="213"/>
                    <a:pt x="103" y="213"/>
                  </a:cubicBezTo>
                  <a:cubicBezTo>
                    <a:pt x="213" y="213"/>
                    <a:pt x="315" y="247"/>
                    <a:pt x="425" y="247"/>
                  </a:cubicBezTo>
                  <a:cubicBezTo>
                    <a:pt x="527" y="247"/>
                    <a:pt x="604" y="213"/>
                    <a:pt x="672" y="179"/>
                  </a:cubicBezTo>
                  <a:cubicBezTo>
                    <a:pt x="740" y="145"/>
                    <a:pt x="740" y="69"/>
                    <a:pt x="672" y="69"/>
                  </a:cubicBezTo>
                  <a:cubicBezTo>
                    <a:pt x="604" y="1"/>
                    <a:pt x="527"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321875" y="2865504"/>
              <a:ext cx="30097" cy="10712"/>
            </a:xfrm>
            <a:custGeom>
              <a:avLst/>
              <a:gdLst/>
              <a:ahLst/>
              <a:cxnLst/>
              <a:rect l="l" t="t" r="r" b="b"/>
              <a:pathLst>
                <a:path w="885" h="315" extrusionOk="0">
                  <a:moveTo>
                    <a:pt x="460" y="0"/>
                  </a:moveTo>
                  <a:cubicBezTo>
                    <a:pt x="358" y="0"/>
                    <a:pt x="247" y="34"/>
                    <a:pt x="145" y="34"/>
                  </a:cubicBezTo>
                  <a:cubicBezTo>
                    <a:pt x="1" y="34"/>
                    <a:pt x="1" y="247"/>
                    <a:pt x="145" y="247"/>
                  </a:cubicBezTo>
                  <a:cubicBezTo>
                    <a:pt x="281" y="281"/>
                    <a:pt x="392" y="315"/>
                    <a:pt x="536" y="315"/>
                  </a:cubicBezTo>
                  <a:lnTo>
                    <a:pt x="536" y="315"/>
                  </a:lnTo>
                  <a:cubicBezTo>
                    <a:pt x="638" y="315"/>
                    <a:pt x="748" y="281"/>
                    <a:pt x="816" y="247"/>
                  </a:cubicBezTo>
                  <a:cubicBezTo>
                    <a:pt x="850" y="213"/>
                    <a:pt x="884" y="145"/>
                    <a:pt x="816" y="102"/>
                  </a:cubicBezTo>
                  <a:cubicBezTo>
                    <a:pt x="706" y="34"/>
                    <a:pt x="570"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282324" y="2840066"/>
              <a:ext cx="19078" cy="9862"/>
            </a:xfrm>
            <a:custGeom>
              <a:avLst/>
              <a:gdLst/>
              <a:ahLst/>
              <a:cxnLst/>
              <a:rect l="l" t="t" r="r" b="b"/>
              <a:pathLst>
                <a:path w="561" h="290" extrusionOk="0">
                  <a:moveTo>
                    <a:pt x="314" y="1"/>
                  </a:moveTo>
                  <a:cubicBezTo>
                    <a:pt x="246" y="1"/>
                    <a:pt x="170" y="43"/>
                    <a:pt x="102" y="77"/>
                  </a:cubicBezTo>
                  <a:cubicBezTo>
                    <a:pt x="0" y="145"/>
                    <a:pt x="68" y="290"/>
                    <a:pt x="170" y="290"/>
                  </a:cubicBezTo>
                  <a:cubicBezTo>
                    <a:pt x="212" y="290"/>
                    <a:pt x="212" y="290"/>
                    <a:pt x="246" y="256"/>
                  </a:cubicBezTo>
                  <a:lnTo>
                    <a:pt x="280" y="256"/>
                  </a:lnTo>
                  <a:cubicBezTo>
                    <a:pt x="348" y="256"/>
                    <a:pt x="382" y="290"/>
                    <a:pt x="459" y="290"/>
                  </a:cubicBezTo>
                  <a:lnTo>
                    <a:pt x="459" y="290"/>
                  </a:lnTo>
                  <a:cubicBezTo>
                    <a:pt x="527" y="290"/>
                    <a:pt x="561" y="213"/>
                    <a:pt x="561" y="145"/>
                  </a:cubicBezTo>
                  <a:cubicBezTo>
                    <a:pt x="527" y="43"/>
                    <a:pt x="425" y="1"/>
                    <a:pt x="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2"/>
            <p:cNvSpPr/>
            <p:nvPr/>
          </p:nvSpPr>
          <p:spPr>
            <a:xfrm>
              <a:off x="277393" y="2888323"/>
              <a:ext cx="28940" cy="12175"/>
            </a:xfrm>
            <a:custGeom>
              <a:avLst/>
              <a:gdLst/>
              <a:ahLst/>
              <a:cxnLst/>
              <a:rect l="l" t="t" r="r" b="b"/>
              <a:pathLst>
                <a:path w="851" h="358" extrusionOk="0">
                  <a:moveTo>
                    <a:pt x="145" y="0"/>
                  </a:moveTo>
                  <a:cubicBezTo>
                    <a:pt x="35" y="0"/>
                    <a:pt x="1" y="179"/>
                    <a:pt x="69" y="213"/>
                  </a:cubicBezTo>
                  <a:cubicBezTo>
                    <a:pt x="213" y="281"/>
                    <a:pt x="391" y="357"/>
                    <a:pt x="570" y="357"/>
                  </a:cubicBezTo>
                  <a:cubicBezTo>
                    <a:pt x="638" y="357"/>
                    <a:pt x="706" y="323"/>
                    <a:pt x="816" y="281"/>
                  </a:cubicBezTo>
                  <a:cubicBezTo>
                    <a:pt x="850" y="247"/>
                    <a:pt x="850" y="213"/>
                    <a:pt x="816" y="179"/>
                  </a:cubicBezTo>
                  <a:cubicBezTo>
                    <a:pt x="638" y="34"/>
                    <a:pt x="357" y="34"/>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2"/>
            <p:cNvSpPr/>
            <p:nvPr/>
          </p:nvSpPr>
          <p:spPr>
            <a:xfrm>
              <a:off x="414613" y="2962868"/>
              <a:ext cx="28940" cy="9828"/>
            </a:xfrm>
            <a:custGeom>
              <a:avLst/>
              <a:gdLst/>
              <a:ahLst/>
              <a:cxnLst/>
              <a:rect l="l" t="t" r="r" b="b"/>
              <a:pathLst>
                <a:path w="851" h="289" extrusionOk="0">
                  <a:moveTo>
                    <a:pt x="638" y="0"/>
                  </a:moveTo>
                  <a:lnTo>
                    <a:pt x="391" y="0"/>
                  </a:lnTo>
                  <a:cubicBezTo>
                    <a:pt x="281" y="0"/>
                    <a:pt x="179" y="0"/>
                    <a:pt x="69" y="76"/>
                  </a:cubicBezTo>
                  <a:cubicBezTo>
                    <a:pt x="1" y="110"/>
                    <a:pt x="1" y="178"/>
                    <a:pt x="69" y="212"/>
                  </a:cubicBezTo>
                  <a:cubicBezTo>
                    <a:pt x="145" y="289"/>
                    <a:pt x="247" y="289"/>
                    <a:pt x="357" y="289"/>
                  </a:cubicBezTo>
                  <a:lnTo>
                    <a:pt x="425" y="289"/>
                  </a:lnTo>
                  <a:lnTo>
                    <a:pt x="493" y="289"/>
                  </a:lnTo>
                  <a:cubicBezTo>
                    <a:pt x="604" y="289"/>
                    <a:pt x="706" y="289"/>
                    <a:pt x="782" y="212"/>
                  </a:cubicBezTo>
                  <a:cubicBezTo>
                    <a:pt x="850" y="144"/>
                    <a:pt x="850" y="42"/>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2"/>
            <p:cNvSpPr/>
            <p:nvPr/>
          </p:nvSpPr>
          <p:spPr>
            <a:xfrm>
              <a:off x="454198" y="2925595"/>
              <a:ext cx="31525" cy="12141"/>
            </a:xfrm>
            <a:custGeom>
              <a:avLst/>
              <a:gdLst/>
              <a:ahLst/>
              <a:cxnLst/>
              <a:rect l="l" t="t" r="r" b="b"/>
              <a:pathLst>
                <a:path w="927" h="357" extrusionOk="0">
                  <a:moveTo>
                    <a:pt x="570" y="0"/>
                  </a:moveTo>
                  <a:cubicBezTo>
                    <a:pt x="425" y="0"/>
                    <a:pt x="289" y="34"/>
                    <a:pt x="145" y="34"/>
                  </a:cubicBezTo>
                  <a:cubicBezTo>
                    <a:pt x="0" y="77"/>
                    <a:pt x="0" y="289"/>
                    <a:pt x="145" y="289"/>
                  </a:cubicBezTo>
                  <a:cubicBezTo>
                    <a:pt x="289" y="323"/>
                    <a:pt x="425" y="357"/>
                    <a:pt x="604" y="357"/>
                  </a:cubicBezTo>
                  <a:cubicBezTo>
                    <a:pt x="680" y="357"/>
                    <a:pt x="782" y="323"/>
                    <a:pt x="850" y="289"/>
                  </a:cubicBezTo>
                  <a:cubicBezTo>
                    <a:pt x="926" y="213"/>
                    <a:pt x="926" y="111"/>
                    <a:pt x="850" y="77"/>
                  </a:cubicBezTo>
                  <a:cubicBezTo>
                    <a:pt x="782" y="34"/>
                    <a:pt x="680" y="0"/>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2"/>
            <p:cNvSpPr/>
            <p:nvPr/>
          </p:nvSpPr>
          <p:spPr>
            <a:xfrm>
              <a:off x="474704" y="2984530"/>
              <a:ext cx="26628" cy="9828"/>
            </a:xfrm>
            <a:custGeom>
              <a:avLst/>
              <a:gdLst/>
              <a:ahLst/>
              <a:cxnLst/>
              <a:rect l="l" t="t" r="r" b="b"/>
              <a:pathLst>
                <a:path w="783" h="289" extrusionOk="0">
                  <a:moveTo>
                    <a:pt x="570" y="0"/>
                  </a:moveTo>
                  <a:lnTo>
                    <a:pt x="391" y="0"/>
                  </a:lnTo>
                  <a:cubicBezTo>
                    <a:pt x="323" y="43"/>
                    <a:pt x="213" y="43"/>
                    <a:pt x="111" y="77"/>
                  </a:cubicBezTo>
                  <a:cubicBezTo>
                    <a:pt x="1" y="77"/>
                    <a:pt x="35" y="255"/>
                    <a:pt x="145" y="255"/>
                  </a:cubicBezTo>
                  <a:cubicBezTo>
                    <a:pt x="213" y="255"/>
                    <a:pt x="323" y="289"/>
                    <a:pt x="391" y="289"/>
                  </a:cubicBezTo>
                  <a:lnTo>
                    <a:pt x="425" y="289"/>
                  </a:lnTo>
                  <a:cubicBezTo>
                    <a:pt x="536" y="289"/>
                    <a:pt x="638" y="289"/>
                    <a:pt x="714" y="212"/>
                  </a:cubicBezTo>
                  <a:cubicBezTo>
                    <a:pt x="782" y="145"/>
                    <a:pt x="748" y="77"/>
                    <a:pt x="672" y="43"/>
                  </a:cubicBezTo>
                  <a:cubicBezTo>
                    <a:pt x="638" y="0"/>
                    <a:pt x="604" y="0"/>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2"/>
            <p:cNvSpPr/>
            <p:nvPr/>
          </p:nvSpPr>
          <p:spPr>
            <a:xfrm>
              <a:off x="556764" y="2982218"/>
              <a:ext cx="32375" cy="12141"/>
            </a:xfrm>
            <a:custGeom>
              <a:avLst/>
              <a:gdLst/>
              <a:ahLst/>
              <a:cxnLst/>
              <a:rect l="l" t="t" r="r" b="b"/>
              <a:pathLst>
                <a:path w="952" h="357" extrusionOk="0">
                  <a:moveTo>
                    <a:pt x="705" y="0"/>
                  </a:moveTo>
                  <a:lnTo>
                    <a:pt x="527" y="0"/>
                  </a:lnTo>
                  <a:cubicBezTo>
                    <a:pt x="382" y="34"/>
                    <a:pt x="280" y="34"/>
                    <a:pt x="136" y="111"/>
                  </a:cubicBezTo>
                  <a:cubicBezTo>
                    <a:pt x="0" y="145"/>
                    <a:pt x="34" y="357"/>
                    <a:pt x="170" y="357"/>
                  </a:cubicBezTo>
                  <a:lnTo>
                    <a:pt x="280" y="357"/>
                  </a:lnTo>
                  <a:lnTo>
                    <a:pt x="561" y="357"/>
                  </a:lnTo>
                  <a:cubicBezTo>
                    <a:pt x="671" y="323"/>
                    <a:pt x="807" y="323"/>
                    <a:pt x="884" y="213"/>
                  </a:cubicBezTo>
                  <a:cubicBezTo>
                    <a:pt x="952" y="179"/>
                    <a:pt x="952" y="68"/>
                    <a:pt x="884" y="34"/>
                  </a:cubicBezTo>
                  <a:cubicBezTo>
                    <a:pt x="807" y="0"/>
                    <a:pt x="739" y="0"/>
                    <a:pt x="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2"/>
            <p:cNvSpPr/>
            <p:nvPr/>
          </p:nvSpPr>
          <p:spPr>
            <a:xfrm>
              <a:off x="518030" y="2952155"/>
              <a:ext cx="31525" cy="10746"/>
            </a:xfrm>
            <a:custGeom>
              <a:avLst/>
              <a:gdLst/>
              <a:ahLst/>
              <a:cxnLst/>
              <a:rect l="l" t="t" r="r" b="b"/>
              <a:pathLst>
                <a:path w="927" h="316" extrusionOk="0">
                  <a:moveTo>
                    <a:pt x="638" y="1"/>
                  </a:moveTo>
                  <a:cubicBezTo>
                    <a:pt x="460" y="1"/>
                    <a:pt x="290" y="35"/>
                    <a:pt x="111" y="69"/>
                  </a:cubicBezTo>
                  <a:cubicBezTo>
                    <a:pt x="1" y="103"/>
                    <a:pt x="1" y="315"/>
                    <a:pt x="145" y="315"/>
                  </a:cubicBezTo>
                  <a:lnTo>
                    <a:pt x="145" y="315"/>
                  </a:lnTo>
                  <a:cubicBezTo>
                    <a:pt x="392" y="281"/>
                    <a:pt x="604" y="281"/>
                    <a:pt x="850" y="179"/>
                  </a:cubicBezTo>
                  <a:cubicBezTo>
                    <a:pt x="927" y="145"/>
                    <a:pt x="927" y="35"/>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2"/>
            <p:cNvSpPr/>
            <p:nvPr/>
          </p:nvSpPr>
          <p:spPr>
            <a:xfrm>
              <a:off x="602402" y="2964296"/>
              <a:ext cx="25166" cy="8400"/>
            </a:xfrm>
            <a:custGeom>
              <a:avLst/>
              <a:gdLst/>
              <a:ahLst/>
              <a:cxnLst/>
              <a:rect l="l" t="t" r="r" b="b"/>
              <a:pathLst>
                <a:path w="740" h="247" extrusionOk="0">
                  <a:moveTo>
                    <a:pt x="569" y="0"/>
                  </a:moveTo>
                  <a:lnTo>
                    <a:pt x="425" y="0"/>
                  </a:lnTo>
                  <a:cubicBezTo>
                    <a:pt x="315" y="34"/>
                    <a:pt x="213" y="34"/>
                    <a:pt x="102" y="34"/>
                  </a:cubicBezTo>
                  <a:cubicBezTo>
                    <a:pt x="0" y="68"/>
                    <a:pt x="34" y="247"/>
                    <a:pt x="145" y="247"/>
                  </a:cubicBezTo>
                  <a:lnTo>
                    <a:pt x="357" y="247"/>
                  </a:lnTo>
                  <a:lnTo>
                    <a:pt x="459" y="247"/>
                  </a:lnTo>
                  <a:lnTo>
                    <a:pt x="493" y="247"/>
                  </a:lnTo>
                  <a:cubicBezTo>
                    <a:pt x="603" y="247"/>
                    <a:pt x="671" y="247"/>
                    <a:pt x="705" y="136"/>
                  </a:cubicBezTo>
                  <a:cubicBezTo>
                    <a:pt x="739" y="102"/>
                    <a:pt x="739" y="68"/>
                    <a:pt x="705" y="34"/>
                  </a:cubicBezTo>
                  <a:cubicBezTo>
                    <a:pt x="671" y="0"/>
                    <a:pt x="603"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2"/>
            <p:cNvSpPr/>
            <p:nvPr/>
          </p:nvSpPr>
          <p:spPr>
            <a:xfrm>
              <a:off x="633587" y="2982218"/>
              <a:ext cx="24315" cy="10984"/>
            </a:xfrm>
            <a:custGeom>
              <a:avLst/>
              <a:gdLst/>
              <a:ahLst/>
              <a:cxnLst/>
              <a:rect l="l" t="t" r="r" b="b"/>
              <a:pathLst>
                <a:path w="715" h="323" extrusionOk="0">
                  <a:moveTo>
                    <a:pt x="425" y="0"/>
                  </a:moveTo>
                  <a:lnTo>
                    <a:pt x="425" y="0"/>
                  </a:lnTo>
                  <a:cubicBezTo>
                    <a:pt x="324" y="0"/>
                    <a:pt x="213" y="34"/>
                    <a:pt x="145" y="68"/>
                  </a:cubicBezTo>
                  <a:cubicBezTo>
                    <a:pt x="1" y="111"/>
                    <a:pt x="35" y="323"/>
                    <a:pt x="179" y="323"/>
                  </a:cubicBezTo>
                  <a:lnTo>
                    <a:pt x="213" y="323"/>
                  </a:lnTo>
                  <a:cubicBezTo>
                    <a:pt x="290" y="280"/>
                    <a:pt x="392" y="280"/>
                    <a:pt x="502" y="247"/>
                  </a:cubicBezTo>
                  <a:cubicBezTo>
                    <a:pt x="536" y="213"/>
                    <a:pt x="570" y="179"/>
                    <a:pt x="604" y="179"/>
                  </a:cubicBezTo>
                  <a:cubicBezTo>
                    <a:pt x="638" y="145"/>
                    <a:pt x="672" y="111"/>
                    <a:pt x="714" y="111"/>
                  </a:cubicBezTo>
                  <a:cubicBezTo>
                    <a:pt x="714" y="68"/>
                    <a:pt x="714" y="0"/>
                    <a:pt x="672" y="0"/>
                  </a:cubicBezTo>
                  <a:lnTo>
                    <a:pt x="570" y="0"/>
                  </a:lnTo>
                  <a:lnTo>
                    <a:pt x="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2"/>
            <p:cNvSpPr/>
            <p:nvPr/>
          </p:nvSpPr>
          <p:spPr>
            <a:xfrm>
              <a:off x="685313" y="2981062"/>
              <a:ext cx="14487" cy="4931"/>
            </a:xfrm>
            <a:custGeom>
              <a:avLst/>
              <a:gdLst/>
              <a:ahLst/>
              <a:cxnLst/>
              <a:rect l="l" t="t" r="r" b="b"/>
              <a:pathLst>
                <a:path w="426" h="145" extrusionOk="0">
                  <a:moveTo>
                    <a:pt x="111" y="0"/>
                  </a:moveTo>
                  <a:cubicBezTo>
                    <a:pt x="0" y="0"/>
                    <a:pt x="43" y="145"/>
                    <a:pt x="111" y="145"/>
                  </a:cubicBezTo>
                  <a:lnTo>
                    <a:pt x="179" y="145"/>
                  </a:lnTo>
                  <a:cubicBezTo>
                    <a:pt x="255" y="145"/>
                    <a:pt x="357" y="145"/>
                    <a:pt x="391" y="68"/>
                  </a:cubicBezTo>
                  <a:cubicBezTo>
                    <a:pt x="425" y="34"/>
                    <a:pt x="425" y="0"/>
                    <a:pt x="391" y="0"/>
                  </a:cubicBezTo>
                  <a:lnTo>
                    <a:pt x="289" y="0"/>
                  </a:lnTo>
                  <a:lnTo>
                    <a:pt x="179" y="0"/>
                  </a:lnTo>
                  <a:lnTo>
                    <a:pt x="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2"/>
            <p:cNvSpPr/>
            <p:nvPr/>
          </p:nvSpPr>
          <p:spPr>
            <a:xfrm>
              <a:off x="711873" y="3247102"/>
              <a:ext cx="44550" cy="21731"/>
            </a:xfrm>
            <a:custGeom>
              <a:avLst/>
              <a:gdLst/>
              <a:ahLst/>
              <a:cxnLst/>
              <a:rect l="l" t="t" r="r" b="b"/>
              <a:pathLst>
                <a:path w="1310" h="639" extrusionOk="0">
                  <a:moveTo>
                    <a:pt x="1063" y="1"/>
                  </a:moveTo>
                  <a:lnTo>
                    <a:pt x="1029" y="35"/>
                  </a:lnTo>
                  <a:cubicBezTo>
                    <a:pt x="850" y="35"/>
                    <a:pt x="706" y="103"/>
                    <a:pt x="536" y="179"/>
                  </a:cubicBezTo>
                  <a:cubicBezTo>
                    <a:pt x="392" y="247"/>
                    <a:pt x="213" y="281"/>
                    <a:pt x="111" y="392"/>
                  </a:cubicBezTo>
                  <a:cubicBezTo>
                    <a:pt x="1" y="494"/>
                    <a:pt x="69" y="638"/>
                    <a:pt x="179" y="638"/>
                  </a:cubicBezTo>
                  <a:lnTo>
                    <a:pt x="213" y="638"/>
                  </a:lnTo>
                  <a:cubicBezTo>
                    <a:pt x="358" y="638"/>
                    <a:pt x="536" y="562"/>
                    <a:pt x="672" y="528"/>
                  </a:cubicBezTo>
                  <a:cubicBezTo>
                    <a:pt x="850" y="460"/>
                    <a:pt x="995" y="392"/>
                    <a:pt x="1173" y="315"/>
                  </a:cubicBezTo>
                  <a:cubicBezTo>
                    <a:pt x="1309" y="213"/>
                    <a:pt x="1241" y="1"/>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2"/>
            <p:cNvSpPr/>
            <p:nvPr/>
          </p:nvSpPr>
          <p:spPr>
            <a:xfrm>
              <a:off x="687897" y="3299984"/>
              <a:ext cx="25166" cy="14487"/>
            </a:xfrm>
            <a:custGeom>
              <a:avLst/>
              <a:gdLst/>
              <a:ahLst/>
              <a:cxnLst/>
              <a:rect l="l" t="t" r="r" b="b"/>
              <a:pathLst>
                <a:path w="740" h="426" extrusionOk="0">
                  <a:moveTo>
                    <a:pt x="561" y="0"/>
                  </a:moveTo>
                  <a:lnTo>
                    <a:pt x="527" y="34"/>
                  </a:lnTo>
                  <a:cubicBezTo>
                    <a:pt x="460" y="34"/>
                    <a:pt x="315" y="68"/>
                    <a:pt x="247" y="145"/>
                  </a:cubicBezTo>
                  <a:cubicBezTo>
                    <a:pt x="179" y="179"/>
                    <a:pt x="103" y="247"/>
                    <a:pt x="35" y="323"/>
                  </a:cubicBezTo>
                  <a:cubicBezTo>
                    <a:pt x="1" y="391"/>
                    <a:pt x="35" y="425"/>
                    <a:pt x="103" y="425"/>
                  </a:cubicBezTo>
                  <a:lnTo>
                    <a:pt x="137" y="425"/>
                  </a:lnTo>
                  <a:cubicBezTo>
                    <a:pt x="213" y="425"/>
                    <a:pt x="315" y="425"/>
                    <a:pt x="392" y="391"/>
                  </a:cubicBezTo>
                  <a:cubicBezTo>
                    <a:pt x="460" y="357"/>
                    <a:pt x="561" y="323"/>
                    <a:pt x="638" y="247"/>
                  </a:cubicBezTo>
                  <a:cubicBezTo>
                    <a:pt x="740" y="179"/>
                    <a:pt x="706"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2"/>
            <p:cNvSpPr/>
            <p:nvPr/>
          </p:nvSpPr>
          <p:spPr>
            <a:xfrm>
              <a:off x="741935" y="3276009"/>
              <a:ext cx="38735" cy="17956"/>
            </a:xfrm>
            <a:custGeom>
              <a:avLst/>
              <a:gdLst/>
              <a:ahLst/>
              <a:cxnLst/>
              <a:rect l="l" t="t" r="r" b="b"/>
              <a:pathLst>
                <a:path w="1139" h="528" extrusionOk="0">
                  <a:moveTo>
                    <a:pt x="960" y="0"/>
                  </a:moveTo>
                  <a:lnTo>
                    <a:pt x="926" y="0"/>
                  </a:lnTo>
                  <a:cubicBezTo>
                    <a:pt x="637" y="102"/>
                    <a:pt x="323" y="179"/>
                    <a:pt x="111" y="349"/>
                  </a:cubicBezTo>
                  <a:cubicBezTo>
                    <a:pt x="0" y="391"/>
                    <a:pt x="34" y="527"/>
                    <a:pt x="145" y="527"/>
                  </a:cubicBezTo>
                  <a:lnTo>
                    <a:pt x="213" y="527"/>
                  </a:lnTo>
                  <a:cubicBezTo>
                    <a:pt x="502" y="527"/>
                    <a:pt x="782" y="391"/>
                    <a:pt x="1028" y="247"/>
                  </a:cubicBezTo>
                  <a:cubicBezTo>
                    <a:pt x="1139" y="213"/>
                    <a:pt x="1096" y="0"/>
                    <a:pt x="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2"/>
            <p:cNvSpPr/>
            <p:nvPr/>
          </p:nvSpPr>
          <p:spPr>
            <a:xfrm>
              <a:off x="659025" y="3272234"/>
              <a:ext cx="24009" cy="9862"/>
            </a:xfrm>
            <a:custGeom>
              <a:avLst/>
              <a:gdLst/>
              <a:ahLst/>
              <a:cxnLst/>
              <a:rect l="l" t="t" r="r" b="b"/>
              <a:pathLst>
                <a:path w="706" h="290" extrusionOk="0">
                  <a:moveTo>
                    <a:pt x="527" y="1"/>
                  </a:moveTo>
                  <a:lnTo>
                    <a:pt x="493" y="1"/>
                  </a:lnTo>
                  <a:cubicBezTo>
                    <a:pt x="349" y="35"/>
                    <a:pt x="179" y="77"/>
                    <a:pt x="34" y="179"/>
                  </a:cubicBezTo>
                  <a:cubicBezTo>
                    <a:pt x="0" y="213"/>
                    <a:pt x="34" y="290"/>
                    <a:pt x="68" y="290"/>
                  </a:cubicBezTo>
                  <a:lnTo>
                    <a:pt x="179" y="290"/>
                  </a:lnTo>
                  <a:cubicBezTo>
                    <a:pt x="315" y="290"/>
                    <a:pt x="425" y="247"/>
                    <a:pt x="561" y="213"/>
                  </a:cubicBezTo>
                  <a:cubicBezTo>
                    <a:pt x="705" y="179"/>
                    <a:pt x="637"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2"/>
            <p:cNvSpPr/>
            <p:nvPr/>
          </p:nvSpPr>
          <p:spPr>
            <a:xfrm>
              <a:off x="576965" y="3358919"/>
              <a:ext cx="31525" cy="14487"/>
            </a:xfrm>
            <a:custGeom>
              <a:avLst/>
              <a:gdLst/>
              <a:ahLst/>
              <a:cxnLst/>
              <a:rect l="l" t="t" r="r" b="b"/>
              <a:pathLst>
                <a:path w="927" h="426" extrusionOk="0">
                  <a:moveTo>
                    <a:pt x="782" y="0"/>
                  </a:moveTo>
                  <a:lnTo>
                    <a:pt x="748" y="0"/>
                  </a:lnTo>
                  <a:cubicBezTo>
                    <a:pt x="604" y="34"/>
                    <a:pt x="502" y="77"/>
                    <a:pt x="392" y="111"/>
                  </a:cubicBezTo>
                  <a:cubicBezTo>
                    <a:pt x="256" y="145"/>
                    <a:pt x="179" y="213"/>
                    <a:pt x="43" y="289"/>
                  </a:cubicBezTo>
                  <a:cubicBezTo>
                    <a:pt x="1" y="323"/>
                    <a:pt x="1" y="425"/>
                    <a:pt x="77" y="425"/>
                  </a:cubicBezTo>
                  <a:lnTo>
                    <a:pt x="111" y="425"/>
                  </a:lnTo>
                  <a:cubicBezTo>
                    <a:pt x="213" y="425"/>
                    <a:pt x="324" y="425"/>
                    <a:pt x="468" y="391"/>
                  </a:cubicBezTo>
                  <a:cubicBezTo>
                    <a:pt x="570" y="323"/>
                    <a:pt x="680" y="289"/>
                    <a:pt x="816" y="213"/>
                  </a:cubicBezTo>
                  <a:cubicBezTo>
                    <a:pt x="927" y="179"/>
                    <a:pt x="893"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2"/>
            <p:cNvSpPr/>
            <p:nvPr/>
          </p:nvSpPr>
          <p:spPr>
            <a:xfrm>
              <a:off x="546936" y="3326578"/>
              <a:ext cx="36150" cy="15609"/>
            </a:xfrm>
            <a:custGeom>
              <a:avLst/>
              <a:gdLst/>
              <a:ahLst/>
              <a:cxnLst/>
              <a:rect l="l" t="t" r="r" b="b"/>
              <a:pathLst>
                <a:path w="1063" h="459" extrusionOk="0">
                  <a:moveTo>
                    <a:pt x="884" y="0"/>
                  </a:moveTo>
                  <a:lnTo>
                    <a:pt x="850" y="0"/>
                  </a:lnTo>
                  <a:cubicBezTo>
                    <a:pt x="714" y="34"/>
                    <a:pt x="569" y="34"/>
                    <a:pt x="459" y="68"/>
                  </a:cubicBezTo>
                  <a:cubicBezTo>
                    <a:pt x="323" y="102"/>
                    <a:pt x="179" y="102"/>
                    <a:pt x="77" y="212"/>
                  </a:cubicBezTo>
                  <a:cubicBezTo>
                    <a:pt x="0" y="280"/>
                    <a:pt x="34" y="425"/>
                    <a:pt x="145" y="459"/>
                  </a:cubicBezTo>
                  <a:lnTo>
                    <a:pt x="213" y="459"/>
                  </a:lnTo>
                  <a:cubicBezTo>
                    <a:pt x="323" y="459"/>
                    <a:pt x="425" y="425"/>
                    <a:pt x="535" y="391"/>
                  </a:cubicBezTo>
                  <a:cubicBezTo>
                    <a:pt x="671" y="348"/>
                    <a:pt x="782" y="280"/>
                    <a:pt x="926" y="246"/>
                  </a:cubicBezTo>
                  <a:cubicBezTo>
                    <a:pt x="1062" y="212"/>
                    <a:pt x="1028"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2"/>
            <p:cNvSpPr/>
            <p:nvPr/>
          </p:nvSpPr>
          <p:spPr>
            <a:xfrm>
              <a:off x="544624" y="3289305"/>
              <a:ext cx="16800" cy="10712"/>
            </a:xfrm>
            <a:custGeom>
              <a:avLst/>
              <a:gdLst/>
              <a:ahLst/>
              <a:cxnLst/>
              <a:rect l="l" t="t" r="r" b="b"/>
              <a:pathLst>
                <a:path w="494" h="315" extrusionOk="0">
                  <a:moveTo>
                    <a:pt x="391" y="0"/>
                  </a:moveTo>
                  <a:lnTo>
                    <a:pt x="391" y="0"/>
                  </a:lnTo>
                  <a:cubicBezTo>
                    <a:pt x="247" y="0"/>
                    <a:pt x="68" y="0"/>
                    <a:pt x="0" y="102"/>
                  </a:cubicBezTo>
                  <a:cubicBezTo>
                    <a:pt x="0" y="170"/>
                    <a:pt x="0" y="213"/>
                    <a:pt x="34" y="247"/>
                  </a:cubicBezTo>
                  <a:cubicBezTo>
                    <a:pt x="68" y="281"/>
                    <a:pt x="102" y="314"/>
                    <a:pt x="179" y="314"/>
                  </a:cubicBezTo>
                  <a:cubicBezTo>
                    <a:pt x="247" y="314"/>
                    <a:pt x="315" y="281"/>
                    <a:pt x="391" y="281"/>
                  </a:cubicBezTo>
                  <a:cubicBezTo>
                    <a:pt x="459" y="281"/>
                    <a:pt x="493" y="213"/>
                    <a:pt x="493" y="136"/>
                  </a:cubicBezTo>
                  <a:cubicBezTo>
                    <a:pt x="493" y="68"/>
                    <a:pt x="459"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2"/>
            <p:cNvSpPr/>
            <p:nvPr/>
          </p:nvSpPr>
          <p:spPr>
            <a:xfrm>
              <a:off x="616856" y="3103829"/>
              <a:ext cx="28906" cy="13331"/>
            </a:xfrm>
            <a:custGeom>
              <a:avLst/>
              <a:gdLst/>
              <a:ahLst/>
              <a:cxnLst/>
              <a:rect l="l" t="t" r="r" b="b"/>
              <a:pathLst>
                <a:path w="850" h="392" extrusionOk="0">
                  <a:moveTo>
                    <a:pt x="671" y="0"/>
                  </a:moveTo>
                  <a:lnTo>
                    <a:pt x="671" y="0"/>
                  </a:lnTo>
                  <a:cubicBezTo>
                    <a:pt x="493" y="34"/>
                    <a:pt x="280" y="34"/>
                    <a:pt x="102" y="68"/>
                  </a:cubicBezTo>
                  <a:cubicBezTo>
                    <a:pt x="68" y="68"/>
                    <a:pt x="0" y="145"/>
                    <a:pt x="0" y="179"/>
                  </a:cubicBezTo>
                  <a:cubicBezTo>
                    <a:pt x="0" y="213"/>
                    <a:pt x="0" y="247"/>
                    <a:pt x="34" y="315"/>
                  </a:cubicBezTo>
                  <a:cubicBezTo>
                    <a:pt x="34" y="357"/>
                    <a:pt x="102" y="391"/>
                    <a:pt x="144" y="391"/>
                  </a:cubicBezTo>
                  <a:lnTo>
                    <a:pt x="212" y="391"/>
                  </a:lnTo>
                  <a:cubicBezTo>
                    <a:pt x="391" y="315"/>
                    <a:pt x="569" y="281"/>
                    <a:pt x="739" y="213"/>
                  </a:cubicBezTo>
                  <a:cubicBezTo>
                    <a:pt x="850" y="179"/>
                    <a:pt x="816" y="0"/>
                    <a:pt x="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2"/>
            <p:cNvSpPr/>
            <p:nvPr/>
          </p:nvSpPr>
          <p:spPr>
            <a:xfrm>
              <a:off x="609612" y="3078391"/>
              <a:ext cx="31253" cy="11018"/>
            </a:xfrm>
            <a:custGeom>
              <a:avLst/>
              <a:gdLst/>
              <a:ahLst/>
              <a:cxnLst/>
              <a:rect l="l" t="t" r="r" b="b"/>
              <a:pathLst>
                <a:path w="919" h="324" extrusionOk="0">
                  <a:moveTo>
                    <a:pt x="570" y="1"/>
                  </a:moveTo>
                  <a:cubicBezTo>
                    <a:pt x="391" y="1"/>
                    <a:pt x="179" y="43"/>
                    <a:pt x="35" y="179"/>
                  </a:cubicBezTo>
                  <a:cubicBezTo>
                    <a:pt x="1" y="213"/>
                    <a:pt x="35" y="324"/>
                    <a:pt x="103" y="324"/>
                  </a:cubicBezTo>
                  <a:lnTo>
                    <a:pt x="145" y="324"/>
                  </a:lnTo>
                  <a:cubicBezTo>
                    <a:pt x="247" y="324"/>
                    <a:pt x="357" y="290"/>
                    <a:pt x="459" y="256"/>
                  </a:cubicBezTo>
                  <a:cubicBezTo>
                    <a:pt x="570" y="213"/>
                    <a:pt x="706" y="179"/>
                    <a:pt x="816" y="179"/>
                  </a:cubicBezTo>
                  <a:cubicBezTo>
                    <a:pt x="918" y="179"/>
                    <a:pt x="918" y="43"/>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2"/>
            <p:cNvSpPr/>
            <p:nvPr/>
          </p:nvSpPr>
          <p:spPr>
            <a:xfrm>
              <a:off x="680688" y="3062816"/>
              <a:ext cx="25166" cy="13297"/>
            </a:xfrm>
            <a:custGeom>
              <a:avLst/>
              <a:gdLst/>
              <a:ahLst/>
              <a:cxnLst/>
              <a:rect l="l" t="t" r="r" b="b"/>
              <a:pathLst>
                <a:path w="740" h="391" extrusionOk="0">
                  <a:moveTo>
                    <a:pt x="561" y="0"/>
                  </a:moveTo>
                  <a:cubicBezTo>
                    <a:pt x="493" y="0"/>
                    <a:pt x="391" y="34"/>
                    <a:pt x="315" y="34"/>
                  </a:cubicBezTo>
                  <a:cubicBezTo>
                    <a:pt x="213" y="34"/>
                    <a:pt x="68" y="77"/>
                    <a:pt x="34" y="179"/>
                  </a:cubicBezTo>
                  <a:cubicBezTo>
                    <a:pt x="0" y="247"/>
                    <a:pt x="34" y="323"/>
                    <a:pt x="102" y="357"/>
                  </a:cubicBezTo>
                  <a:cubicBezTo>
                    <a:pt x="136" y="391"/>
                    <a:pt x="136" y="391"/>
                    <a:pt x="179" y="391"/>
                  </a:cubicBezTo>
                  <a:cubicBezTo>
                    <a:pt x="247" y="391"/>
                    <a:pt x="315" y="323"/>
                    <a:pt x="391" y="323"/>
                  </a:cubicBezTo>
                  <a:cubicBezTo>
                    <a:pt x="459" y="289"/>
                    <a:pt x="561" y="247"/>
                    <a:pt x="638" y="213"/>
                  </a:cubicBezTo>
                  <a:cubicBezTo>
                    <a:pt x="739" y="179"/>
                    <a:pt x="739" y="34"/>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2"/>
            <p:cNvSpPr/>
            <p:nvPr/>
          </p:nvSpPr>
          <p:spPr>
            <a:xfrm>
              <a:off x="554146" y="3154398"/>
              <a:ext cx="36150" cy="19384"/>
            </a:xfrm>
            <a:custGeom>
              <a:avLst/>
              <a:gdLst/>
              <a:ahLst/>
              <a:cxnLst/>
              <a:rect l="l" t="t" r="r" b="b"/>
              <a:pathLst>
                <a:path w="1063" h="570" extrusionOk="0">
                  <a:moveTo>
                    <a:pt x="884" y="0"/>
                  </a:moveTo>
                  <a:lnTo>
                    <a:pt x="850" y="34"/>
                  </a:lnTo>
                  <a:cubicBezTo>
                    <a:pt x="714" y="102"/>
                    <a:pt x="570" y="145"/>
                    <a:pt x="425" y="178"/>
                  </a:cubicBezTo>
                  <a:cubicBezTo>
                    <a:pt x="289" y="212"/>
                    <a:pt x="145" y="246"/>
                    <a:pt x="77" y="357"/>
                  </a:cubicBezTo>
                  <a:cubicBezTo>
                    <a:pt x="1" y="391"/>
                    <a:pt x="35" y="527"/>
                    <a:pt x="111" y="569"/>
                  </a:cubicBezTo>
                  <a:lnTo>
                    <a:pt x="179" y="569"/>
                  </a:lnTo>
                  <a:cubicBezTo>
                    <a:pt x="459" y="569"/>
                    <a:pt x="748" y="357"/>
                    <a:pt x="961" y="212"/>
                  </a:cubicBezTo>
                  <a:cubicBezTo>
                    <a:pt x="1063" y="145"/>
                    <a:pt x="995"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2"/>
            <p:cNvSpPr/>
            <p:nvPr/>
          </p:nvSpPr>
          <p:spPr>
            <a:xfrm>
              <a:off x="514561" y="3130422"/>
              <a:ext cx="28940" cy="11869"/>
            </a:xfrm>
            <a:custGeom>
              <a:avLst/>
              <a:gdLst/>
              <a:ahLst/>
              <a:cxnLst/>
              <a:rect l="l" t="t" r="r" b="b"/>
              <a:pathLst>
                <a:path w="851" h="349" extrusionOk="0">
                  <a:moveTo>
                    <a:pt x="672" y="0"/>
                  </a:moveTo>
                  <a:lnTo>
                    <a:pt x="672" y="0"/>
                  </a:lnTo>
                  <a:cubicBezTo>
                    <a:pt x="460" y="68"/>
                    <a:pt x="213" y="34"/>
                    <a:pt x="69" y="170"/>
                  </a:cubicBezTo>
                  <a:cubicBezTo>
                    <a:pt x="1" y="246"/>
                    <a:pt x="35" y="314"/>
                    <a:pt x="103" y="348"/>
                  </a:cubicBezTo>
                  <a:lnTo>
                    <a:pt x="213" y="348"/>
                  </a:lnTo>
                  <a:cubicBezTo>
                    <a:pt x="392" y="348"/>
                    <a:pt x="562" y="280"/>
                    <a:pt x="706" y="212"/>
                  </a:cubicBezTo>
                  <a:cubicBezTo>
                    <a:pt x="850" y="170"/>
                    <a:pt x="816"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2"/>
            <p:cNvSpPr/>
            <p:nvPr/>
          </p:nvSpPr>
          <p:spPr>
            <a:xfrm>
              <a:off x="515717" y="3095463"/>
              <a:ext cx="26628" cy="10712"/>
            </a:xfrm>
            <a:custGeom>
              <a:avLst/>
              <a:gdLst/>
              <a:ahLst/>
              <a:cxnLst/>
              <a:rect l="l" t="t" r="r" b="b"/>
              <a:pathLst>
                <a:path w="783" h="315" extrusionOk="0">
                  <a:moveTo>
                    <a:pt x="460" y="0"/>
                  </a:moveTo>
                  <a:cubicBezTo>
                    <a:pt x="281" y="0"/>
                    <a:pt x="69" y="34"/>
                    <a:pt x="35" y="179"/>
                  </a:cubicBezTo>
                  <a:cubicBezTo>
                    <a:pt x="1" y="246"/>
                    <a:pt x="35" y="314"/>
                    <a:pt x="103" y="314"/>
                  </a:cubicBezTo>
                  <a:lnTo>
                    <a:pt x="179" y="314"/>
                  </a:lnTo>
                  <a:cubicBezTo>
                    <a:pt x="315" y="314"/>
                    <a:pt x="494" y="213"/>
                    <a:pt x="638" y="213"/>
                  </a:cubicBezTo>
                  <a:cubicBezTo>
                    <a:pt x="782" y="179"/>
                    <a:pt x="782"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2"/>
            <p:cNvSpPr/>
            <p:nvPr/>
          </p:nvSpPr>
          <p:spPr>
            <a:xfrm>
              <a:off x="562546" y="3117126"/>
              <a:ext cx="24281" cy="11869"/>
            </a:xfrm>
            <a:custGeom>
              <a:avLst/>
              <a:gdLst/>
              <a:ahLst/>
              <a:cxnLst/>
              <a:rect l="l" t="t" r="r" b="b"/>
              <a:pathLst>
                <a:path w="714" h="349" extrusionOk="0">
                  <a:moveTo>
                    <a:pt x="569" y="0"/>
                  </a:moveTo>
                  <a:cubicBezTo>
                    <a:pt x="535" y="0"/>
                    <a:pt x="535" y="0"/>
                    <a:pt x="535" y="34"/>
                  </a:cubicBezTo>
                  <a:cubicBezTo>
                    <a:pt x="391" y="68"/>
                    <a:pt x="255" y="136"/>
                    <a:pt x="110" y="179"/>
                  </a:cubicBezTo>
                  <a:cubicBezTo>
                    <a:pt x="0" y="213"/>
                    <a:pt x="42" y="349"/>
                    <a:pt x="110" y="349"/>
                  </a:cubicBezTo>
                  <a:lnTo>
                    <a:pt x="110" y="349"/>
                  </a:lnTo>
                  <a:cubicBezTo>
                    <a:pt x="212" y="349"/>
                    <a:pt x="289" y="315"/>
                    <a:pt x="357" y="315"/>
                  </a:cubicBezTo>
                  <a:cubicBezTo>
                    <a:pt x="467" y="281"/>
                    <a:pt x="535" y="247"/>
                    <a:pt x="603" y="213"/>
                  </a:cubicBezTo>
                  <a:cubicBezTo>
                    <a:pt x="714" y="179"/>
                    <a:pt x="637"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2"/>
            <p:cNvSpPr/>
            <p:nvPr/>
          </p:nvSpPr>
          <p:spPr>
            <a:xfrm>
              <a:off x="486845" y="3224283"/>
              <a:ext cx="37306" cy="20268"/>
            </a:xfrm>
            <a:custGeom>
              <a:avLst/>
              <a:gdLst/>
              <a:ahLst/>
              <a:cxnLst/>
              <a:rect l="l" t="t" r="r" b="b"/>
              <a:pathLst>
                <a:path w="1097" h="596" extrusionOk="0">
                  <a:moveTo>
                    <a:pt x="918" y="1"/>
                  </a:moveTo>
                  <a:lnTo>
                    <a:pt x="884" y="1"/>
                  </a:lnTo>
                  <a:cubicBezTo>
                    <a:pt x="603" y="103"/>
                    <a:pt x="213" y="171"/>
                    <a:pt x="34" y="426"/>
                  </a:cubicBezTo>
                  <a:cubicBezTo>
                    <a:pt x="0" y="528"/>
                    <a:pt x="68" y="595"/>
                    <a:pt x="145" y="595"/>
                  </a:cubicBezTo>
                  <a:lnTo>
                    <a:pt x="179" y="595"/>
                  </a:lnTo>
                  <a:cubicBezTo>
                    <a:pt x="315" y="595"/>
                    <a:pt x="459" y="528"/>
                    <a:pt x="570" y="494"/>
                  </a:cubicBezTo>
                  <a:cubicBezTo>
                    <a:pt x="705" y="426"/>
                    <a:pt x="850" y="315"/>
                    <a:pt x="994" y="247"/>
                  </a:cubicBezTo>
                  <a:cubicBezTo>
                    <a:pt x="1096" y="213"/>
                    <a:pt x="1028" y="1"/>
                    <a:pt x="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p:nvPr/>
          </p:nvSpPr>
          <p:spPr>
            <a:xfrm>
              <a:off x="524117" y="3243361"/>
              <a:ext cx="30063" cy="17072"/>
            </a:xfrm>
            <a:custGeom>
              <a:avLst/>
              <a:gdLst/>
              <a:ahLst/>
              <a:cxnLst/>
              <a:rect l="l" t="t" r="r" b="b"/>
              <a:pathLst>
                <a:path w="884" h="502" extrusionOk="0">
                  <a:moveTo>
                    <a:pt x="705" y="1"/>
                  </a:moveTo>
                  <a:lnTo>
                    <a:pt x="637" y="1"/>
                  </a:lnTo>
                  <a:cubicBezTo>
                    <a:pt x="569" y="34"/>
                    <a:pt x="459" y="111"/>
                    <a:pt x="357" y="145"/>
                  </a:cubicBezTo>
                  <a:cubicBezTo>
                    <a:pt x="323" y="145"/>
                    <a:pt x="247" y="179"/>
                    <a:pt x="213" y="213"/>
                  </a:cubicBezTo>
                  <a:cubicBezTo>
                    <a:pt x="145" y="213"/>
                    <a:pt x="111" y="247"/>
                    <a:pt x="68" y="289"/>
                  </a:cubicBezTo>
                  <a:cubicBezTo>
                    <a:pt x="0" y="357"/>
                    <a:pt x="34" y="502"/>
                    <a:pt x="145" y="502"/>
                  </a:cubicBezTo>
                  <a:lnTo>
                    <a:pt x="145" y="502"/>
                  </a:lnTo>
                  <a:cubicBezTo>
                    <a:pt x="213" y="502"/>
                    <a:pt x="281" y="502"/>
                    <a:pt x="323" y="459"/>
                  </a:cubicBezTo>
                  <a:cubicBezTo>
                    <a:pt x="357" y="459"/>
                    <a:pt x="425" y="425"/>
                    <a:pt x="459" y="391"/>
                  </a:cubicBezTo>
                  <a:cubicBezTo>
                    <a:pt x="569" y="357"/>
                    <a:pt x="671" y="323"/>
                    <a:pt x="782" y="247"/>
                  </a:cubicBezTo>
                  <a:cubicBezTo>
                    <a:pt x="884" y="213"/>
                    <a:pt x="816" y="1"/>
                    <a:pt x="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2"/>
            <p:cNvSpPr/>
            <p:nvPr/>
          </p:nvSpPr>
          <p:spPr>
            <a:xfrm>
              <a:off x="470079" y="3374528"/>
              <a:ext cx="34722" cy="15916"/>
            </a:xfrm>
            <a:custGeom>
              <a:avLst/>
              <a:gdLst/>
              <a:ahLst/>
              <a:cxnLst/>
              <a:rect l="l" t="t" r="r" b="b"/>
              <a:pathLst>
                <a:path w="1021" h="468" extrusionOk="0">
                  <a:moveTo>
                    <a:pt x="850" y="0"/>
                  </a:moveTo>
                  <a:cubicBezTo>
                    <a:pt x="808" y="0"/>
                    <a:pt x="808" y="0"/>
                    <a:pt x="774" y="43"/>
                  </a:cubicBezTo>
                  <a:cubicBezTo>
                    <a:pt x="672" y="77"/>
                    <a:pt x="527" y="111"/>
                    <a:pt x="383" y="179"/>
                  </a:cubicBezTo>
                  <a:cubicBezTo>
                    <a:pt x="281" y="213"/>
                    <a:pt x="137" y="213"/>
                    <a:pt x="69" y="323"/>
                  </a:cubicBezTo>
                  <a:cubicBezTo>
                    <a:pt x="1" y="357"/>
                    <a:pt x="35" y="425"/>
                    <a:pt x="103" y="425"/>
                  </a:cubicBezTo>
                  <a:cubicBezTo>
                    <a:pt x="137" y="467"/>
                    <a:pt x="171" y="467"/>
                    <a:pt x="213" y="467"/>
                  </a:cubicBezTo>
                  <a:cubicBezTo>
                    <a:pt x="459" y="467"/>
                    <a:pt x="706" y="323"/>
                    <a:pt x="918" y="213"/>
                  </a:cubicBezTo>
                  <a:cubicBezTo>
                    <a:pt x="1020" y="145"/>
                    <a:pt x="952"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2"/>
            <p:cNvSpPr/>
            <p:nvPr/>
          </p:nvSpPr>
          <p:spPr>
            <a:xfrm>
              <a:off x="453042" y="3322803"/>
              <a:ext cx="41047" cy="18228"/>
            </a:xfrm>
            <a:custGeom>
              <a:avLst/>
              <a:gdLst/>
              <a:ahLst/>
              <a:cxnLst/>
              <a:rect l="l" t="t" r="r" b="b"/>
              <a:pathLst>
                <a:path w="1207" h="536" extrusionOk="0">
                  <a:moveTo>
                    <a:pt x="1028" y="1"/>
                  </a:moveTo>
                  <a:lnTo>
                    <a:pt x="994" y="1"/>
                  </a:lnTo>
                  <a:cubicBezTo>
                    <a:pt x="850" y="35"/>
                    <a:pt x="672" y="77"/>
                    <a:pt x="502" y="145"/>
                  </a:cubicBezTo>
                  <a:cubicBezTo>
                    <a:pt x="357" y="179"/>
                    <a:pt x="213" y="213"/>
                    <a:pt x="111" y="323"/>
                  </a:cubicBezTo>
                  <a:cubicBezTo>
                    <a:pt x="0" y="391"/>
                    <a:pt x="77" y="536"/>
                    <a:pt x="179" y="536"/>
                  </a:cubicBezTo>
                  <a:lnTo>
                    <a:pt x="213" y="536"/>
                  </a:lnTo>
                  <a:cubicBezTo>
                    <a:pt x="357" y="536"/>
                    <a:pt x="502" y="459"/>
                    <a:pt x="604" y="425"/>
                  </a:cubicBezTo>
                  <a:cubicBezTo>
                    <a:pt x="782" y="357"/>
                    <a:pt x="926" y="323"/>
                    <a:pt x="1062" y="289"/>
                  </a:cubicBezTo>
                  <a:cubicBezTo>
                    <a:pt x="1207" y="213"/>
                    <a:pt x="1173" y="1"/>
                    <a:pt x="1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2"/>
            <p:cNvSpPr/>
            <p:nvPr/>
          </p:nvSpPr>
          <p:spPr>
            <a:xfrm>
              <a:off x="446988" y="3298828"/>
              <a:ext cx="30369" cy="10712"/>
            </a:xfrm>
            <a:custGeom>
              <a:avLst/>
              <a:gdLst/>
              <a:ahLst/>
              <a:cxnLst/>
              <a:rect l="l" t="t" r="r" b="b"/>
              <a:pathLst>
                <a:path w="893" h="315" extrusionOk="0">
                  <a:moveTo>
                    <a:pt x="748" y="1"/>
                  </a:moveTo>
                  <a:lnTo>
                    <a:pt x="748" y="1"/>
                  </a:lnTo>
                  <a:cubicBezTo>
                    <a:pt x="501" y="1"/>
                    <a:pt x="212" y="1"/>
                    <a:pt x="43" y="179"/>
                  </a:cubicBezTo>
                  <a:cubicBezTo>
                    <a:pt x="0" y="213"/>
                    <a:pt x="0" y="281"/>
                    <a:pt x="77" y="315"/>
                  </a:cubicBezTo>
                  <a:lnTo>
                    <a:pt x="178" y="315"/>
                  </a:lnTo>
                  <a:cubicBezTo>
                    <a:pt x="357" y="315"/>
                    <a:pt x="569" y="247"/>
                    <a:pt x="748" y="247"/>
                  </a:cubicBezTo>
                  <a:cubicBezTo>
                    <a:pt x="892" y="213"/>
                    <a:pt x="892" y="1"/>
                    <a:pt x="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2"/>
            <p:cNvSpPr/>
            <p:nvPr/>
          </p:nvSpPr>
          <p:spPr>
            <a:xfrm>
              <a:off x="480758" y="3192792"/>
              <a:ext cx="28940" cy="14487"/>
            </a:xfrm>
            <a:custGeom>
              <a:avLst/>
              <a:gdLst/>
              <a:ahLst/>
              <a:cxnLst/>
              <a:rect l="l" t="t" r="r" b="b"/>
              <a:pathLst>
                <a:path w="851" h="426" extrusionOk="0">
                  <a:moveTo>
                    <a:pt x="672" y="1"/>
                  </a:moveTo>
                  <a:cubicBezTo>
                    <a:pt x="604" y="1"/>
                    <a:pt x="494" y="35"/>
                    <a:pt x="426" y="35"/>
                  </a:cubicBezTo>
                  <a:cubicBezTo>
                    <a:pt x="358" y="77"/>
                    <a:pt x="324" y="77"/>
                    <a:pt x="281" y="77"/>
                  </a:cubicBezTo>
                  <a:cubicBezTo>
                    <a:pt x="213" y="77"/>
                    <a:pt x="179" y="111"/>
                    <a:pt x="145" y="111"/>
                  </a:cubicBezTo>
                  <a:cubicBezTo>
                    <a:pt x="1" y="179"/>
                    <a:pt x="1" y="358"/>
                    <a:pt x="145" y="392"/>
                  </a:cubicBezTo>
                  <a:cubicBezTo>
                    <a:pt x="179" y="392"/>
                    <a:pt x="247" y="426"/>
                    <a:pt x="281" y="426"/>
                  </a:cubicBezTo>
                  <a:lnTo>
                    <a:pt x="324" y="426"/>
                  </a:lnTo>
                  <a:cubicBezTo>
                    <a:pt x="358" y="426"/>
                    <a:pt x="426" y="426"/>
                    <a:pt x="494" y="392"/>
                  </a:cubicBezTo>
                  <a:cubicBezTo>
                    <a:pt x="604" y="358"/>
                    <a:pt x="706" y="324"/>
                    <a:pt x="782" y="213"/>
                  </a:cubicBezTo>
                  <a:cubicBezTo>
                    <a:pt x="850" y="145"/>
                    <a:pt x="816" y="35"/>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2"/>
            <p:cNvSpPr/>
            <p:nvPr/>
          </p:nvSpPr>
          <p:spPr>
            <a:xfrm>
              <a:off x="435120" y="3149467"/>
              <a:ext cx="36150" cy="12175"/>
            </a:xfrm>
            <a:custGeom>
              <a:avLst/>
              <a:gdLst/>
              <a:ahLst/>
              <a:cxnLst/>
              <a:rect l="l" t="t" r="r" b="b"/>
              <a:pathLst>
                <a:path w="1063" h="358" extrusionOk="0">
                  <a:moveTo>
                    <a:pt x="816" y="1"/>
                  </a:moveTo>
                  <a:cubicBezTo>
                    <a:pt x="561" y="1"/>
                    <a:pt x="281" y="35"/>
                    <a:pt x="69" y="179"/>
                  </a:cubicBezTo>
                  <a:cubicBezTo>
                    <a:pt x="1" y="213"/>
                    <a:pt x="1" y="323"/>
                    <a:pt x="103" y="357"/>
                  </a:cubicBezTo>
                  <a:lnTo>
                    <a:pt x="281" y="357"/>
                  </a:lnTo>
                  <a:cubicBezTo>
                    <a:pt x="493" y="357"/>
                    <a:pt x="740" y="290"/>
                    <a:pt x="952" y="213"/>
                  </a:cubicBezTo>
                  <a:cubicBezTo>
                    <a:pt x="1063" y="179"/>
                    <a:pt x="1029" y="1"/>
                    <a:pt x="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2"/>
            <p:cNvSpPr/>
            <p:nvPr/>
          </p:nvSpPr>
          <p:spPr>
            <a:xfrm>
              <a:off x="401316" y="3201192"/>
              <a:ext cx="32681" cy="14453"/>
            </a:xfrm>
            <a:custGeom>
              <a:avLst/>
              <a:gdLst/>
              <a:ahLst/>
              <a:cxnLst/>
              <a:rect l="l" t="t" r="r" b="b"/>
              <a:pathLst>
                <a:path w="961" h="425" extrusionOk="0">
                  <a:moveTo>
                    <a:pt x="672" y="0"/>
                  </a:moveTo>
                  <a:cubicBezTo>
                    <a:pt x="460" y="0"/>
                    <a:pt x="145" y="43"/>
                    <a:pt x="35" y="255"/>
                  </a:cubicBezTo>
                  <a:cubicBezTo>
                    <a:pt x="1" y="323"/>
                    <a:pt x="35" y="391"/>
                    <a:pt x="111" y="425"/>
                  </a:cubicBezTo>
                  <a:lnTo>
                    <a:pt x="213" y="425"/>
                  </a:lnTo>
                  <a:cubicBezTo>
                    <a:pt x="281" y="425"/>
                    <a:pt x="392" y="391"/>
                    <a:pt x="494" y="357"/>
                  </a:cubicBezTo>
                  <a:cubicBezTo>
                    <a:pt x="604" y="323"/>
                    <a:pt x="748" y="255"/>
                    <a:pt x="850" y="179"/>
                  </a:cubicBezTo>
                  <a:cubicBezTo>
                    <a:pt x="961" y="145"/>
                    <a:pt x="884" y="0"/>
                    <a:pt x="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p:nvPr/>
          </p:nvSpPr>
          <p:spPr>
            <a:xfrm>
              <a:off x="389209" y="3237308"/>
              <a:ext cx="34960" cy="15916"/>
            </a:xfrm>
            <a:custGeom>
              <a:avLst/>
              <a:gdLst/>
              <a:ahLst/>
              <a:cxnLst/>
              <a:rect l="l" t="t" r="r" b="b"/>
              <a:pathLst>
                <a:path w="1028" h="468" extrusionOk="0">
                  <a:moveTo>
                    <a:pt x="850" y="0"/>
                  </a:moveTo>
                  <a:lnTo>
                    <a:pt x="816" y="0"/>
                  </a:lnTo>
                  <a:cubicBezTo>
                    <a:pt x="680" y="43"/>
                    <a:pt x="535" y="77"/>
                    <a:pt x="357" y="111"/>
                  </a:cubicBezTo>
                  <a:cubicBezTo>
                    <a:pt x="255" y="145"/>
                    <a:pt x="111" y="145"/>
                    <a:pt x="43" y="289"/>
                  </a:cubicBezTo>
                  <a:cubicBezTo>
                    <a:pt x="0" y="323"/>
                    <a:pt x="0" y="391"/>
                    <a:pt x="77" y="425"/>
                  </a:cubicBezTo>
                  <a:cubicBezTo>
                    <a:pt x="111" y="467"/>
                    <a:pt x="145" y="467"/>
                    <a:pt x="212" y="467"/>
                  </a:cubicBezTo>
                  <a:cubicBezTo>
                    <a:pt x="289" y="467"/>
                    <a:pt x="357" y="425"/>
                    <a:pt x="467" y="391"/>
                  </a:cubicBezTo>
                  <a:cubicBezTo>
                    <a:pt x="603" y="323"/>
                    <a:pt x="782" y="255"/>
                    <a:pt x="926" y="212"/>
                  </a:cubicBezTo>
                  <a:cubicBezTo>
                    <a:pt x="1028" y="145"/>
                    <a:pt x="960"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2"/>
            <p:cNvSpPr/>
            <p:nvPr/>
          </p:nvSpPr>
          <p:spPr>
            <a:xfrm>
              <a:off x="336328" y="3255502"/>
              <a:ext cx="34994" cy="15609"/>
            </a:xfrm>
            <a:custGeom>
              <a:avLst/>
              <a:gdLst/>
              <a:ahLst/>
              <a:cxnLst/>
              <a:rect l="l" t="t" r="r" b="b"/>
              <a:pathLst>
                <a:path w="1029" h="459" extrusionOk="0">
                  <a:moveTo>
                    <a:pt x="850" y="0"/>
                  </a:moveTo>
                  <a:lnTo>
                    <a:pt x="816" y="0"/>
                  </a:lnTo>
                  <a:cubicBezTo>
                    <a:pt x="570" y="68"/>
                    <a:pt x="213" y="34"/>
                    <a:pt x="69" y="247"/>
                  </a:cubicBezTo>
                  <a:cubicBezTo>
                    <a:pt x="1" y="315"/>
                    <a:pt x="69" y="459"/>
                    <a:pt x="145" y="459"/>
                  </a:cubicBezTo>
                  <a:lnTo>
                    <a:pt x="213" y="459"/>
                  </a:lnTo>
                  <a:cubicBezTo>
                    <a:pt x="323" y="459"/>
                    <a:pt x="425" y="425"/>
                    <a:pt x="493" y="391"/>
                  </a:cubicBezTo>
                  <a:cubicBezTo>
                    <a:pt x="638" y="315"/>
                    <a:pt x="782" y="281"/>
                    <a:pt x="884" y="247"/>
                  </a:cubicBezTo>
                  <a:cubicBezTo>
                    <a:pt x="1028" y="213"/>
                    <a:pt x="994"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2"/>
            <p:cNvSpPr/>
            <p:nvPr/>
          </p:nvSpPr>
          <p:spPr>
            <a:xfrm>
              <a:off x="330274" y="3304881"/>
              <a:ext cx="30063" cy="17956"/>
            </a:xfrm>
            <a:custGeom>
              <a:avLst/>
              <a:gdLst/>
              <a:ahLst/>
              <a:cxnLst/>
              <a:rect l="l" t="t" r="r" b="b"/>
              <a:pathLst>
                <a:path w="884" h="528" extrusionOk="0">
                  <a:moveTo>
                    <a:pt x="748" y="1"/>
                  </a:moveTo>
                  <a:lnTo>
                    <a:pt x="671" y="1"/>
                  </a:lnTo>
                  <a:cubicBezTo>
                    <a:pt x="569" y="35"/>
                    <a:pt x="459" y="103"/>
                    <a:pt x="357" y="137"/>
                  </a:cubicBezTo>
                  <a:cubicBezTo>
                    <a:pt x="323" y="179"/>
                    <a:pt x="247" y="179"/>
                    <a:pt x="213" y="213"/>
                  </a:cubicBezTo>
                  <a:cubicBezTo>
                    <a:pt x="145" y="247"/>
                    <a:pt x="111" y="281"/>
                    <a:pt x="77" y="315"/>
                  </a:cubicBezTo>
                  <a:cubicBezTo>
                    <a:pt x="0" y="426"/>
                    <a:pt x="77" y="528"/>
                    <a:pt x="179" y="528"/>
                  </a:cubicBezTo>
                  <a:lnTo>
                    <a:pt x="179" y="528"/>
                  </a:lnTo>
                  <a:cubicBezTo>
                    <a:pt x="247" y="494"/>
                    <a:pt x="323" y="528"/>
                    <a:pt x="357" y="494"/>
                  </a:cubicBezTo>
                  <a:cubicBezTo>
                    <a:pt x="425" y="460"/>
                    <a:pt x="459" y="460"/>
                    <a:pt x="501" y="426"/>
                  </a:cubicBezTo>
                  <a:cubicBezTo>
                    <a:pt x="603" y="349"/>
                    <a:pt x="714" y="315"/>
                    <a:pt x="782" y="247"/>
                  </a:cubicBezTo>
                  <a:cubicBezTo>
                    <a:pt x="884" y="179"/>
                    <a:pt x="850" y="1"/>
                    <a:pt x="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2"/>
            <p:cNvSpPr/>
            <p:nvPr/>
          </p:nvSpPr>
          <p:spPr>
            <a:xfrm>
              <a:off x="345850" y="3348240"/>
              <a:ext cx="30369" cy="15609"/>
            </a:xfrm>
            <a:custGeom>
              <a:avLst/>
              <a:gdLst/>
              <a:ahLst/>
              <a:cxnLst/>
              <a:rect l="l" t="t" r="r" b="b"/>
              <a:pathLst>
                <a:path w="893" h="459" extrusionOk="0">
                  <a:moveTo>
                    <a:pt x="748" y="0"/>
                  </a:moveTo>
                  <a:lnTo>
                    <a:pt x="680" y="0"/>
                  </a:lnTo>
                  <a:cubicBezTo>
                    <a:pt x="570" y="34"/>
                    <a:pt x="468" y="68"/>
                    <a:pt x="358" y="102"/>
                  </a:cubicBezTo>
                  <a:cubicBezTo>
                    <a:pt x="256" y="136"/>
                    <a:pt x="145" y="136"/>
                    <a:pt x="77" y="246"/>
                  </a:cubicBezTo>
                  <a:cubicBezTo>
                    <a:pt x="1" y="314"/>
                    <a:pt x="77" y="425"/>
                    <a:pt x="145" y="459"/>
                  </a:cubicBezTo>
                  <a:lnTo>
                    <a:pt x="213" y="459"/>
                  </a:lnTo>
                  <a:cubicBezTo>
                    <a:pt x="290" y="459"/>
                    <a:pt x="358" y="425"/>
                    <a:pt x="468" y="391"/>
                  </a:cubicBezTo>
                  <a:cubicBezTo>
                    <a:pt x="536" y="348"/>
                    <a:pt x="638" y="280"/>
                    <a:pt x="748" y="246"/>
                  </a:cubicBezTo>
                  <a:cubicBezTo>
                    <a:pt x="893" y="213"/>
                    <a:pt x="850" y="0"/>
                    <a:pt x="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2"/>
            <p:cNvSpPr/>
            <p:nvPr/>
          </p:nvSpPr>
          <p:spPr>
            <a:xfrm>
              <a:off x="413457" y="3277165"/>
              <a:ext cx="36150" cy="17956"/>
            </a:xfrm>
            <a:custGeom>
              <a:avLst/>
              <a:gdLst/>
              <a:ahLst/>
              <a:cxnLst/>
              <a:rect l="l" t="t" r="r" b="b"/>
              <a:pathLst>
                <a:path w="1063" h="528" extrusionOk="0">
                  <a:moveTo>
                    <a:pt x="884" y="0"/>
                  </a:moveTo>
                  <a:lnTo>
                    <a:pt x="850" y="0"/>
                  </a:lnTo>
                  <a:cubicBezTo>
                    <a:pt x="561" y="34"/>
                    <a:pt x="349" y="145"/>
                    <a:pt x="137" y="247"/>
                  </a:cubicBezTo>
                  <a:cubicBezTo>
                    <a:pt x="1" y="315"/>
                    <a:pt x="69" y="527"/>
                    <a:pt x="213" y="527"/>
                  </a:cubicBezTo>
                  <a:lnTo>
                    <a:pt x="247" y="527"/>
                  </a:lnTo>
                  <a:cubicBezTo>
                    <a:pt x="493" y="459"/>
                    <a:pt x="706" y="391"/>
                    <a:pt x="952" y="247"/>
                  </a:cubicBezTo>
                  <a:cubicBezTo>
                    <a:pt x="1063" y="179"/>
                    <a:pt x="986"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2"/>
            <p:cNvSpPr/>
            <p:nvPr/>
          </p:nvSpPr>
          <p:spPr>
            <a:xfrm>
              <a:off x="401316" y="3373372"/>
              <a:ext cx="27784" cy="13297"/>
            </a:xfrm>
            <a:custGeom>
              <a:avLst/>
              <a:gdLst/>
              <a:ahLst/>
              <a:cxnLst/>
              <a:rect l="l" t="t" r="r" b="b"/>
              <a:pathLst>
                <a:path w="817" h="391" extrusionOk="0">
                  <a:moveTo>
                    <a:pt x="706" y="0"/>
                  </a:moveTo>
                  <a:lnTo>
                    <a:pt x="672" y="0"/>
                  </a:lnTo>
                  <a:cubicBezTo>
                    <a:pt x="460" y="77"/>
                    <a:pt x="213" y="145"/>
                    <a:pt x="35" y="289"/>
                  </a:cubicBezTo>
                  <a:cubicBezTo>
                    <a:pt x="1" y="323"/>
                    <a:pt x="35" y="391"/>
                    <a:pt x="69" y="391"/>
                  </a:cubicBezTo>
                  <a:lnTo>
                    <a:pt x="111" y="391"/>
                  </a:lnTo>
                  <a:cubicBezTo>
                    <a:pt x="324" y="391"/>
                    <a:pt x="536" y="247"/>
                    <a:pt x="748" y="179"/>
                  </a:cubicBezTo>
                  <a:cubicBezTo>
                    <a:pt x="816" y="145"/>
                    <a:pt x="782" y="0"/>
                    <a:pt x="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2"/>
            <p:cNvSpPr/>
            <p:nvPr/>
          </p:nvSpPr>
          <p:spPr>
            <a:xfrm>
              <a:off x="396419" y="3417854"/>
              <a:ext cx="31525" cy="15916"/>
            </a:xfrm>
            <a:custGeom>
              <a:avLst/>
              <a:gdLst/>
              <a:ahLst/>
              <a:cxnLst/>
              <a:rect l="l" t="t" r="r" b="b"/>
              <a:pathLst>
                <a:path w="927" h="468" extrusionOk="0">
                  <a:moveTo>
                    <a:pt x="748" y="0"/>
                  </a:moveTo>
                  <a:lnTo>
                    <a:pt x="714" y="0"/>
                  </a:lnTo>
                  <a:cubicBezTo>
                    <a:pt x="502" y="43"/>
                    <a:pt x="111" y="77"/>
                    <a:pt x="0" y="323"/>
                  </a:cubicBezTo>
                  <a:cubicBezTo>
                    <a:pt x="0" y="391"/>
                    <a:pt x="43" y="468"/>
                    <a:pt x="111" y="468"/>
                  </a:cubicBezTo>
                  <a:lnTo>
                    <a:pt x="179" y="468"/>
                  </a:lnTo>
                  <a:cubicBezTo>
                    <a:pt x="255" y="468"/>
                    <a:pt x="357" y="425"/>
                    <a:pt x="425" y="391"/>
                  </a:cubicBezTo>
                  <a:cubicBezTo>
                    <a:pt x="536" y="323"/>
                    <a:pt x="680" y="255"/>
                    <a:pt x="782" y="213"/>
                  </a:cubicBezTo>
                  <a:cubicBezTo>
                    <a:pt x="926" y="179"/>
                    <a:pt x="892" y="0"/>
                    <a:pt x="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2"/>
            <p:cNvSpPr/>
            <p:nvPr/>
          </p:nvSpPr>
          <p:spPr>
            <a:xfrm>
              <a:off x="472392" y="3419282"/>
              <a:ext cx="26628" cy="17956"/>
            </a:xfrm>
            <a:custGeom>
              <a:avLst/>
              <a:gdLst/>
              <a:ahLst/>
              <a:cxnLst/>
              <a:rect l="l" t="t" r="r" b="b"/>
              <a:pathLst>
                <a:path w="783" h="528" extrusionOk="0">
                  <a:moveTo>
                    <a:pt x="604" y="1"/>
                  </a:moveTo>
                  <a:cubicBezTo>
                    <a:pt x="604" y="1"/>
                    <a:pt x="570" y="1"/>
                    <a:pt x="527" y="35"/>
                  </a:cubicBezTo>
                  <a:cubicBezTo>
                    <a:pt x="425" y="103"/>
                    <a:pt x="281" y="171"/>
                    <a:pt x="145" y="213"/>
                  </a:cubicBezTo>
                  <a:cubicBezTo>
                    <a:pt x="69" y="213"/>
                    <a:pt x="35" y="247"/>
                    <a:pt x="1" y="315"/>
                  </a:cubicBezTo>
                  <a:cubicBezTo>
                    <a:pt x="1" y="383"/>
                    <a:pt x="1" y="426"/>
                    <a:pt x="35" y="460"/>
                  </a:cubicBezTo>
                  <a:cubicBezTo>
                    <a:pt x="69" y="528"/>
                    <a:pt x="145" y="528"/>
                    <a:pt x="179" y="528"/>
                  </a:cubicBezTo>
                  <a:lnTo>
                    <a:pt x="247" y="528"/>
                  </a:lnTo>
                  <a:cubicBezTo>
                    <a:pt x="425" y="494"/>
                    <a:pt x="570" y="383"/>
                    <a:pt x="706" y="247"/>
                  </a:cubicBezTo>
                  <a:cubicBezTo>
                    <a:pt x="782" y="171"/>
                    <a:pt x="706" y="1"/>
                    <a:pt x="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2"/>
            <p:cNvSpPr/>
            <p:nvPr/>
          </p:nvSpPr>
          <p:spPr>
            <a:xfrm>
              <a:off x="720272" y="3525011"/>
              <a:ext cx="21697" cy="28940"/>
            </a:xfrm>
            <a:custGeom>
              <a:avLst/>
              <a:gdLst/>
              <a:ahLst/>
              <a:cxnLst/>
              <a:rect l="l" t="t" r="r" b="b"/>
              <a:pathLst>
                <a:path w="638" h="851" extrusionOk="0">
                  <a:moveTo>
                    <a:pt x="459" y="1"/>
                  </a:moveTo>
                  <a:cubicBezTo>
                    <a:pt x="425" y="1"/>
                    <a:pt x="425" y="35"/>
                    <a:pt x="391" y="35"/>
                  </a:cubicBezTo>
                  <a:cubicBezTo>
                    <a:pt x="213" y="247"/>
                    <a:pt x="0" y="502"/>
                    <a:pt x="0" y="749"/>
                  </a:cubicBezTo>
                  <a:cubicBezTo>
                    <a:pt x="0" y="816"/>
                    <a:pt x="34" y="850"/>
                    <a:pt x="77" y="850"/>
                  </a:cubicBezTo>
                  <a:cubicBezTo>
                    <a:pt x="111" y="850"/>
                    <a:pt x="111" y="816"/>
                    <a:pt x="145" y="816"/>
                  </a:cubicBezTo>
                  <a:cubicBezTo>
                    <a:pt x="323" y="638"/>
                    <a:pt x="425" y="392"/>
                    <a:pt x="569" y="179"/>
                  </a:cubicBezTo>
                  <a:cubicBezTo>
                    <a:pt x="637" y="111"/>
                    <a:pt x="535"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2"/>
            <p:cNvSpPr/>
            <p:nvPr/>
          </p:nvSpPr>
          <p:spPr>
            <a:xfrm>
              <a:off x="743092" y="3544396"/>
              <a:ext cx="19384" cy="20541"/>
            </a:xfrm>
            <a:custGeom>
              <a:avLst/>
              <a:gdLst/>
              <a:ahLst/>
              <a:cxnLst/>
              <a:rect l="l" t="t" r="r" b="b"/>
              <a:pathLst>
                <a:path w="570" h="604" extrusionOk="0">
                  <a:moveTo>
                    <a:pt x="425" y="0"/>
                  </a:moveTo>
                  <a:cubicBezTo>
                    <a:pt x="391" y="0"/>
                    <a:pt x="391" y="0"/>
                    <a:pt x="357" y="34"/>
                  </a:cubicBezTo>
                  <a:cubicBezTo>
                    <a:pt x="289" y="102"/>
                    <a:pt x="213" y="179"/>
                    <a:pt x="145" y="246"/>
                  </a:cubicBezTo>
                  <a:cubicBezTo>
                    <a:pt x="111" y="280"/>
                    <a:pt x="77" y="314"/>
                    <a:pt x="43" y="357"/>
                  </a:cubicBezTo>
                  <a:cubicBezTo>
                    <a:pt x="0" y="391"/>
                    <a:pt x="0" y="425"/>
                    <a:pt x="0" y="493"/>
                  </a:cubicBezTo>
                  <a:cubicBezTo>
                    <a:pt x="0" y="569"/>
                    <a:pt x="77" y="603"/>
                    <a:pt x="111" y="603"/>
                  </a:cubicBezTo>
                  <a:cubicBezTo>
                    <a:pt x="213" y="603"/>
                    <a:pt x="289" y="493"/>
                    <a:pt x="357" y="391"/>
                  </a:cubicBezTo>
                  <a:cubicBezTo>
                    <a:pt x="391" y="314"/>
                    <a:pt x="468" y="246"/>
                    <a:pt x="535" y="179"/>
                  </a:cubicBezTo>
                  <a:cubicBezTo>
                    <a:pt x="569" y="68"/>
                    <a:pt x="501" y="0"/>
                    <a:pt x="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2"/>
            <p:cNvSpPr/>
            <p:nvPr/>
          </p:nvSpPr>
          <p:spPr>
            <a:xfrm>
              <a:off x="751763" y="3477061"/>
              <a:ext cx="24009" cy="24009"/>
            </a:xfrm>
            <a:custGeom>
              <a:avLst/>
              <a:gdLst/>
              <a:ahLst/>
              <a:cxnLst/>
              <a:rect l="l" t="t" r="r" b="b"/>
              <a:pathLst>
                <a:path w="706" h="706" extrusionOk="0">
                  <a:moveTo>
                    <a:pt x="561" y="1"/>
                  </a:moveTo>
                  <a:cubicBezTo>
                    <a:pt x="527" y="1"/>
                    <a:pt x="493" y="1"/>
                    <a:pt x="459" y="35"/>
                  </a:cubicBezTo>
                  <a:cubicBezTo>
                    <a:pt x="382" y="137"/>
                    <a:pt x="314" y="213"/>
                    <a:pt x="213" y="281"/>
                  </a:cubicBezTo>
                  <a:cubicBezTo>
                    <a:pt x="102" y="349"/>
                    <a:pt x="0" y="426"/>
                    <a:pt x="0" y="561"/>
                  </a:cubicBezTo>
                  <a:cubicBezTo>
                    <a:pt x="0" y="638"/>
                    <a:pt x="34" y="672"/>
                    <a:pt x="68" y="706"/>
                  </a:cubicBezTo>
                  <a:lnTo>
                    <a:pt x="102" y="706"/>
                  </a:lnTo>
                  <a:cubicBezTo>
                    <a:pt x="246" y="706"/>
                    <a:pt x="348" y="561"/>
                    <a:pt x="425" y="494"/>
                  </a:cubicBezTo>
                  <a:cubicBezTo>
                    <a:pt x="527" y="349"/>
                    <a:pt x="561" y="247"/>
                    <a:pt x="637" y="137"/>
                  </a:cubicBezTo>
                  <a:cubicBezTo>
                    <a:pt x="705" y="69"/>
                    <a:pt x="637"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2"/>
            <p:cNvSpPr/>
            <p:nvPr/>
          </p:nvSpPr>
          <p:spPr>
            <a:xfrm>
              <a:off x="725170" y="3445570"/>
              <a:ext cx="20541" cy="19418"/>
            </a:xfrm>
            <a:custGeom>
              <a:avLst/>
              <a:gdLst/>
              <a:ahLst/>
              <a:cxnLst/>
              <a:rect l="l" t="t" r="r" b="b"/>
              <a:pathLst>
                <a:path w="604" h="571" extrusionOk="0">
                  <a:moveTo>
                    <a:pt x="459" y="1"/>
                  </a:moveTo>
                  <a:lnTo>
                    <a:pt x="425" y="1"/>
                  </a:lnTo>
                  <a:cubicBezTo>
                    <a:pt x="315" y="111"/>
                    <a:pt x="247" y="179"/>
                    <a:pt x="179" y="247"/>
                  </a:cubicBezTo>
                  <a:cubicBezTo>
                    <a:pt x="103" y="290"/>
                    <a:pt x="1" y="392"/>
                    <a:pt x="35" y="502"/>
                  </a:cubicBezTo>
                  <a:cubicBezTo>
                    <a:pt x="35" y="536"/>
                    <a:pt x="69" y="570"/>
                    <a:pt x="103" y="570"/>
                  </a:cubicBezTo>
                  <a:lnTo>
                    <a:pt x="103" y="570"/>
                  </a:lnTo>
                  <a:cubicBezTo>
                    <a:pt x="213" y="570"/>
                    <a:pt x="281" y="460"/>
                    <a:pt x="357" y="392"/>
                  </a:cubicBezTo>
                  <a:cubicBezTo>
                    <a:pt x="425" y="324"/>
                    <a:pt x="493" y="247"/>
                    <a:pt x="527" y="145"/>
                  </a:cubicBezTo>
                  <a:cubicBezTo>
                    <a:pt x="604" y="77"/>
                    <a:pt x="570"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2"/>
            <p:cNvSpPr/>
            <p:nvPr/>
          </p:nvSpPr>
          <p:spPr>
            <a:xfrm>
              <a:off x="779207" y="3364972"/>
              <a:ext cx="21697" cy="20541"/>
            </a:xfrm>
            <a:custGeom>
              <a:avLst/>
              <a:gdLst/>
              <a:ahLst/>
              <a:cxnLst/>
              <a:rect l="l" t="t" r="r" b="b"/>
              <a:pathLst>
                <a:path w="638" h="604" extrusionOk="0">
                  <a:moveTo>
                    <a:pt x="501" y="1"/>
                  </a:moveTo>
                  <a:lnTo>
                    <a:pt x="467" y="1"/>
                  </a:lnTo>
                  <a:cubicBezTo>
                    <a:pt x="357" y="69"/>
                    <a:pt x="289" y="145"/>
                    <a:pt x="179" y="213"/>
                  </a:cubicBezTo>
                  <a:cubicBezTo>
                    <a:pt x="111" y="324"/>
                    <a:pt x="0" y="392"/>
                    <a:pt x="0" y="494"/>
                  </a:cubicBezTo>
                  <a:cubicBezTo>
                    <a:pt x="0" y="570"/>
                    <a:pt x="77" y="604"/>
                    <a:pt x="111" y="604"/>
                  </a:cubicBezTo>
                  <a:lnTo>
                    <a:pt x="111" y="604"/>
                  </a:lnTo>
                  <a:cubicBezTo>
                    <a:pt x="255" y="604"/>
                    <a:pt x="323" y="494"/>
                    <a:pt x="391" y="426"/>
                  </a:cubicBezTo>
                  <a:cubicBezTo>
                    <a:pt x="467" y="324"/>
                    <a:pt x="535" y="247"/>
                    <a:pt x="603" y="145"/>
                  </a:cubicBezTo>
                  <a:cubicBezTo>
                    <a:pt x="637" y="69"/>
                    <a:pt x="569" y="1"/>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2"/>
            <p:cNvSpPr/>
            <p:nvPr/>
          </p:nvSpPr>
          <p:spPr>
            <a:xfrm>
              <a:off x="816752" y="3344466"/>
              <a:ext cx="17956" cy="22853"/>
            </a:xfrm>
            <a:custGeom>
              <a:avLst/>
              <a:gdLst/>
              <a:ahLst/>
              <a:cxnLst/>
              <a:rect l="l" t="t" r="r" b="b"/>
              <a:pathLst>
                <a:path w="528" h="672" extrusionOk="0">
                  <a:moveTo>
                    <a:pt x="383" y="1"/>
                  </a:moveTo>
                  <a:cubicBezTo>
                    <a:pt x="349" y="1"/>
                    <a:pt x="349" y="35"/>
                    <a:pt x="315" y="35"/>
                  </a:cubicBezTo>
                  <a:cubicBezTo>
                    <a:pt x="281" y="77"/>
                    <a:pt x="247" y="111"/>
                    <a:pt x="247" y="145"/>
                  </a:cubicBezTo>
                  <a:cubicBezTo>
                    <a:pt x="213" y="213"/>
                    <a:pt x="170" y="247"/>
                    <a:pt x="136" y="290"/>
                  </a:cubicBezTo>
                  <a:cubicBezTo>
                    <a:pt x="102" y="391"/>
                    <a:pt x="0" y="459"/>
                    <a:pt x="0" y="604"/>
                  </a:cubicBezTo>
                  <a:cubicBezTo>
                    <a:pt x="34" y="638"/>
                    <a:pt x="68" y="672"/>
                    <a:pt x="102" y="672"/>
                  </a:cubicBezTo>
                  <a:lnTo>
                    <a:pt x="136" y="672"/>
                  </a:lnTo>
                  <a:cubicBezTo>
                    <a:pt x="213" y="672"/>
                    <a:pt x="281" y="638"/>
                    <a:pt x="315" y="604"/>
                  </a:cubicBezTo>
                  <a:cubicBezTo>
                    <a:pt x="349" y="536"/>
                    <a:pt x="383" y="502"/>
                    <a:pt x="425" y="425"/>
                  </a:cubicBezTo>
                  <a:cubicBezTo>
                    <a:pt x="459" y="324"/>
                    <a:pt x="527" y="179"/>
                    <a:pt x="459" y="77"/>
                  </a:cubicBezTo>
                  <a:cubicBezTo>
                    <a:pt x="425" y="35"/>
                    <a:pt x="425"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2"/>
            <p:cNvSpPr/>
            <p:nvPr/>
          </p:nvSpPr>
          <p:spPr>
            <a:xfrm>
              <a:off x="774582" y="3423907"/>
              <a:ext cx="22853" cy="22853"/>
            </a:xfrm>
            <a:custGeom>
              <a:avLst/>
              <a:gdLst/>
              <a:ahLst/>
              <a:cxnLst/>
              <a:rect l="l" t="t" r="r" b="b"/>
              <a:pathLst>
                <a:path w="672" h="672" extrusionOk="0">
                  <a:moveTo>
                    <a:pt x="493" y="1"/>
                  </a:moveTo>
                  <a:cubicBezTo>
                    <a:pt x="493" y="1"/>
                    <a:pt x="459" y="1"/>
                    <a:pt x="425" y="35"/>
                  </a:cubicBezTo>
                  <a:cubicBezTo>
                    <a:pt x="349" y="111"/>
                    <a:pt x="247" y="179"/>
                    <a:pt x="136" y="290"/>
                  </a:cubicBezTo>
                  <a:cubicBezTo>
                    <a:pt x="68" y="358"/>
                    <a:pt x="0" y="460"/>
                    <a:pt x="0" y="570"/>
                  </a:cubicBezTo>
                  <a:cubicBezTo>
                    <a:pt x="0" y="638"/>
                    <a:pt x="34" y="672"/>
                    <a:pt x="102" y="672"/>
                  </a:cubicBezTo>
                  <a:lnTo>
                    <a:pt x="102" y="672"/>
                  </a:lnTo>
                  <a:cubicBezTo>
                    <a:pt x="247" y="638"/>
                    <a:pt x="315" y="570"/>
                    <a:pt x="391" y="460"/>
                  </a:cubicBezTo>
                  <a:cubicBezTo>
                    <a:pt x="493" y="358"/>
                    <a:pt x="527" y="247"/>
                    <a:pt x="603" y="145"/>
                  </a:cubicBezTo>
                  <a:cubicBezTo>
                    <a:pt x="671" y="77"/>
                    <a:pt x="603" y="1"/>
                    <a:pt x="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940675" y="3523855"/>
              <a:ext cx="22853" cy="27784"/>
            </a:xfrm>
            <a:custGeom>
              <a:avLst/>
              <a:gdLst/>
              <a:ahLst/>
              <a:cxnLst/>
              <a:rect l="l" t="t" r="r" b="b"/>
              <a:pathLst>
                <a:path w="672" h="817" extrusionOk="0">
                  <a:moveTo>
                    <a:pt x="527" y="1"/>
                  </a:moveTo>
                  <a:lnTo>
                    <a:pt x="460" y="1"/>
                  </a:lnTo>
                  <a:cubicBezTo>
                    <a:pt x="281" y="179"/>
                    <a:pt x="1" y="494"/>
                    <a:pt x="137" y="749"/>
                  </a:cubicBezTo>
                  <a:cubicBezTo>
                    <a:pt x="137" y="783"/>
                    <a:pt x="213" y="817"/>
                    <a:pt x="247" y="817"/>
                  </a:cubicBezTo>
                  <a:cubicBezTo>
                    <a:pt x="281" y="817"/>
                    <a:pt x="315" y="783"/>
                    <a:pt x="349" y="783"/>
                  </a:cubicBezTo>
                  <a:cubicBezTo>
                    <a:pt x="426" y="672"/>
                    <a:pt x="426" y="570"/>
                    <a:pt x="460" y="460"/>
                  </a:cubicBezTo>
                  <a:cubicBezTo>
                    <a:pt x="493" y="358"/>
                    <a:pt x="561" y="247"/>
                    <a:pt x="638" y="145"/>
                  </a:cubicBezTo>
                  <a:cubicBezTo>
                    <a:pt x="672" y="69"/>
                    <a:pt x="604"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965807" y="3518958"/>
              <a:ext cx="15643" cy="25472"/>
            </a:xfrm>
            <a:custGeom>
              <a:avLst/>
              <a:gdLst/>
              <a:ahLst/>
              <a:cxnLst/>
              <a:rect l="l" t="t" r="r" b="b"/>
              <a:pathLst>
                <a:path w="460" h="749" extrusionOk="0">
                  <a:moveTo>
                    <a:pt x="358" y="1"/>
                  </a:moveTo>
                  <a:cubicBezTo>
                    <a:pt x="324" y="1"/>
                    <a:pt x="290" y="43"/>
                    <a:pt x="247" y="77"/>
                  </a:cubicBezTo>
                  <a:cubicBezTo>
                    <a:pt x="213" y="145"/>
                    <a:pt x="179" y="255"/>
                    <a:pt x="145" y="323"/>
                  </a:cubicBezTo>
                  <a:cubicBezTo>
                    <a:pt x="111" y="357"/>
                    <a:pt x="77" y="391"/>
                    <a:pt x="77" y="425"/>
                  </a:cubicBezTo>
                  <a:cubicBezTo>
                    <a:pt x="35" y="502"/>
                    <a:pt x="35" y="536"/>
                    <a:pt x="35" y="604"/>
                  </a:cubicBezTo>
                  <a:cubicBezTo>
                    <a:pt x="1" y="680"/>
                    <a:pt x="77" y="748"/>
                    <a:pt x="179" y="748"/>
                  </a:cubicBezTo>
                  <a:cubicBezTo>
                    <a:pt x="179" y="748"/>
                    <a:pt x="213" y="748"/>
                    <a:pt x="247" y="714"/>
                  </a:cubicBezTo>
                  <a:cubicBezTo>
                    <a:pt x="290" y="680"/>
                    <a:pt x="358" y="638"/>
                    <a:pt x="392" y="604"/>
                  </a:cubicBezTo>
                  <a:cubicBezTo>
                    <a:pt x="392" y="536"/>
                    <a:pt x="426" y="502"/>
                    <a:pt x="426" y="425"/>
                  </a:cubicBezTo>
                  <a:cubicBezTo>
                    <a:pt x="460" y="323"/>
                    <a:pt x="460" y="213"/>
                    <a:pt x="460" y="77"/>
                  </a:cubicBezTo>
                  <a:cubicBezTo>
                    <a:pt x="460" y="43"/>
                    <a:pt x="392"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986313" y="3452814"/>
              <a:ext cx="14487" cy="22853"/>
            </a:xfrm>
            <a:custGeom>
              <a:avLst/>
              <a:gdLst/>
              <a:ahLst/>
              <a:cxnLst/>
              <a:rect l="l" t="t" r="r" b="b"/>
              <a:pathLst>
                <a:path w="426" h="672" extrusionOk="0">
                  <a:moveTo>
                    <a:pt x="281" y="0"/>
                  </a:moveTo>
                  <a:cubicBezTo>
                    <a:pt x="247" y="0"/>
                    <a:pt x="213" y="0"/>
                    <a:pt x="179" y="34"/>
                  </a:cubicBezTo>
                  <a:cubicBezTo>
                    <a:pt x="111" y="213"/>
                    <a:pt x="1" y="459"/>
                    <a:pt x="111" y="637"/>
                  </a:cubicBezTo>
                  <a:cubicBezTo>
                    <a:pt x="111" y="671"/>
                    <a:pt x="145" y="671"/>
                    <a:pt x="179" y="671"/>
                  </a:cubicBezTo>
                  <a:cubicBezTo>
                    <a:pt x="179" y="671"/>
                    <a:pt x="213" y="671"/>
                    <a:pt x="213" y="637"/>
                  </a:cubicBezTo>
                  <a:cubicBezTo>
                    <a:pt x="281" y="569"/>
                    <a:pt x="281" y="501"/>
                    <a:pt x="324" y="425"/>
                  </a:cubicBezTo>
                  <a:cubicBezTo>
                    <a:pt x="324" y="323"/>
                    <a:pt x="358" y="213"/>
                    <a:pt x="392" y="111"/>
                  </a:cubicBezTo>
                  <a:cubicBezTo>
                    <a:pt x="426" y="34"/>
                    <a:pt x="358" y="0"/>
                    <a:pt x="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1015220" y="3449345"/>
              <a:ext cx="19384" cy="28906"/>
            </a:xfrm>
            <a:custGeom>
              <a:avLst/>
              <a:gdLst/>
              <a:ahLst/>
              <a:cxnLst/>
              <a:rect l="l" t="t" r="r" b="b"/>
              <a:pathLst>
                <a:path w="570" h="850" extrusionOk="0">
                  <a:moveTo>
                    <a:pt x="425" y="0"/>
                  </a:moveTo>
                  <a:cubicBezTo>
                    <a:pt x="391" y="0"/>
                    <a:pt x="357" y="0"/>
                    <a:pt x="323" y="68"/>
                  </a:cubicBezTo>
                  <a:cubicBezTo>
                    <a:pt x="247" y="281"/>
                    <a:pt x="34" y="459"/>
                    <a:pt x="34" y="705"/>
                  </a:cubicBezTo>
                  <a:cubicBezTo>
                    <a:pt x="0" y="773"/>
                    <a:pt x="34" y="850"/>
                    <a:pt x="111" y="850"/>
                  </a:cubicBezTo>
                  <a:cubicBezTo>
                    <a:pt x="145" y="850"/>
                    <a:pt x="145" y="816"/>
                    <a:pt x="179" y="816"/>
                  </a:cubicBezTo>
                  <a:cubicBezTo>
                    <a:pt x="391" y="671"/>
                    <a:pt x="459" y="391"/>
                    <a:pt x="536" y="136"/>
                  </a:cubicBezTo>
                  <a:cubicBezTo>
                    <a:pt x="570" y="68"/>
                    <a:pt x="493" y="0"/>
                    <a:pt x="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927412" y="3604487"/>
              <a:ext cx="25166" cy="32647"/>
            </a:xfrm>
            <a:custGeom>
              <a:avLst/>
              <a:gdLst/>
              <a:ahLst/>
              <a:cxnLst/>
              <a:rect l="l" t="t" r="r" b="b"/>
              <a:pathLst>
                <a:path w="740" h="960" extrusionOk="0">
                  <a:moveTo>
                    <a:pt x="637" y="0"/>
                  </a:moveTo>
                  <a:lnTo>
                    <a:pt x="569" y="0"/>
                  </a:lnTo>
                  <a:cubicBezTo>
                    <a:pt x="459" y="144"/>
                    <a:pt x="357" y="289"/>
                    <a:pt x="246" y="391"/>
                  </a:cubicBezTo>
                  <a:cubicBezTo>
                    <a:pt x="144" y="535"/>
                    <a:pt x="34" y="637"/>
                    <a:pt x="34" y="816"/>
                  </a:cubicBezTo>
                  <a:cubicBezTo>
                    <a:pt x="0" y="884"/>
                    <a:pt x="34" y="960"/>
                    <a:pt x="102" y="960"/>
                  </a:cubicBezTo>
                  <a:cubicBezTo>
                    <a:pt x="102" y="960"/>
                    <a:pt x="144" y="960"/>
                    <a:pt x="144" y="926"/>
                  </a:cubicBezTo>
                  <a:cubicBezTo>
                    <a:pt x="314" y="884"/>
                    <a:pt x="391" y="748"/>
                    <a:pt x="493" y="603"/>
                  </a:cubicBezTo>
                  <a:cubicBezTo>
                    <a:pt x="603" y="425"/>
                    <a:pt x="671" y="289"/>
                    <a:pt x="739" y="110"/>
                  </a:cubicBezTo>
                  <a:cubicBezTo>
                    <a:pt x="739" y="34"/>
                    <a:pt x="705" y="0"/>
                    <a:pt x="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887521" y="3591190"/>
              <a:ext cx="18228" cy="24281"/>
            </a:xfrm>
            <a:custGeom>
              <a:avLst/>
              <a:gdLst/>
              <a:ahLst/>
              <a:cxnLst/>
              <a:rect l="l" t="t" r="r" b="b"/>
              <a:pathLst>
                <a:path w="536" h="714" extrusionOk="0">
                  <a:moveTo>
                    <a:pt x="391" y="0"/>
                  </a:moveTo>
                  <a:cubicBezTo>
                    <a:pt x="358" y="0"/>
                    <a:pt x="324" y="43"/>
                    <a:pt x="290" y="77"/>
                  </a:cubicBezTo>
                  <a:cubicBezTo>
                    <a:pt x="256" y="145"/>
                    <a:pt x="179" y="255"/>
                    <a:pt x="111" y="323"/>
                  </a:cubicBezTo>
                  <a:cubicBezTo>
                    <a:pt x="77" y="425"/>
                    <a:pt x="1" y="535"/>
                    <a:pt x="43" y="603"/>
                  </a:cubicBezTo>
                  <a:cubicBezTo>
                    <a:pt x="43" y="637"/>
                    <a:pt x="77" y="714"/>
                    <a:pt x="111" y="714"/>
                  </a:cubicBezTo>
                  <a:cubicBezTo>
                    <a:pt x="111" y="714"/>
                    <a:pt x="145" y="714"/>
                    <a:pt x="145" y="680"/>
                  </a:cubicBezTo>
                  <a:cubicBezTo>
                    <a:pt x="213" y="637"/>
                    <a:pt x="290" y="569"/>
                    <a:pt x="358" y="501"/>
                  </a:cubicBezTo>
                  <a:cubicBezTo>
                    <a:pt x="391" y="391"/>
                    <a:pt x="468" y="289"/>
                    <a:pt x="502" y="179"/>
                  </a:cubicBezTo>
                  <a:cubicBezTo>
                    <a:pt x="536" y="111"/>
                    <a:pt x="468"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805767" y="3567215"/>
              <a:ext cx="14487" cy="20541"/>
            </a:xfrm>
            <a:custGeom>
              <a:avLst/>
              <a:gdLst/>
              <a:ahLst/>
              <a:cxnLst/>
              <a:rect l="l" t="t" r="r" b="b"/>
              <a:pathLst>
                <a:path w="426" h="604" extrusionOk="0">
                  <a:moveTo>
                    <a:pt x="323" y="0"/>
                  </a:moveTo>
                  <a:cubicBezTo>
                    <a:pt x="281" y="0"/>
                    <a:pt x="281" y="0"/>
                    <a:pt x="247" y="34"/>
                  </a:cubicBezTo>
                  <a:cubicBezTo>
                    <a:pt x="145" y="179"/>
                    <a:pt x="1" y="357"/>
                    <a:pt x="35" y="535"/>
                  </a:cubicBezTo>
                  <a:cubicBezTo>
                    <a:pt x="35" y="569"/>
                    <a:pt x="69" y="603"/>
                    <a:pt x="111" y="603"/>
                  </a:cubicBezTo>
                  <a:cubicBezTo>
                    <a:pt x="145" y="603"/>
                    <a:pt x="145" y="603"/>
                    <a:pt x="145" y="569"/>
                  </a:cubicBezTo>
                  <a:cubicBezTo>
                    <a:pt x="247" y="535"/>
                    <a:pt x="281" y="425"/>
                    <a:pt x="323" y="357"/>
                  </a:cubicBezTo>
                  <a:cubicBezTo>
                    <a:pt x="357" y="281"/>
                    <a:pt x="391" y="179"/>
                    <a:pt x="425" y="111"/>
                  </a:cubicBezTo>
                  <a:cubicBezTo>
                    <a:pt x="425" y="34"/>
                    <a:pt x="391"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821377" y="3579355"/>
              <a:ext cx="19384" cy="17922"/>
            </a:xfrm>
            <a:custGeom>
              <a:avLst/>
              <a:gdLst/>
              <a:ahLst/>
              <a:cxnLst/>
              <a:rect l="l" t="t" r="r" b="b"/>
              <a:pathLst>
                <a:path w="570" h="527" extrusionOk="0">
                  <a:moveTo>
                    <a:pt x="391" y="0"/>
                  </a:moveTo>
                  <a:lnTo>
                    <a:pt x="357" y="0"/>
                  </a:lnTo>
                  <a:cubicBezTo>
                    <a:pt x="289" y="68"/>
                    <a:pt x="179" y="102"/>
                    <a:pt x="145" y="178"/>
                  </a:cubicBezTo>
                  <a:cubicBezTo>
                    <a:pt x="77" y="246"/>
                    <a:pt x="0" y="348"/>
                    <a:pt x="0" y="425"/>
                  </a:cubicBezTo>
                  <a:cubicBezTo>
                    <a:pt x="0" y="493"/>
                    <a:pt x="34" y="527"/>
                    <a:pt x="111" y="527"/>
                  </a:cubicBezTo>
                  <a:lnTo>
                    <a:pt x="145" y="527"/>
                  </a:lnTo>
                  <a:cubicBezTo>
                    <a:pt x="213" y="493"/>
                    <a:pt x="247" y="425"/>
                    <a:pt x="323" y="391"/>
                  </a:cubicBezTo>
                  <a:cubicBezTo>
                    <a:pt x="391" y="314"/>
                    <a:pt x="425" y="246"/>
                    <a:pt x="502" y="212"/>
                  </a:cubicBezTo>
                  <a:cubicBezTo>
                    <a:pt x="570" y="136"/>
                    <a:pt x="502"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656406" y="3583946"/>
              <a:ext cx="15950" cy="27784"/>
            </a:xfrm>
            <a:custGeom>
              <a:avLst/>
              <a:gdLst/>
              <a:ahLst/>
              <a:cxnLst/>
              <a:rect l="l" t="t" r="r" b="b"/>
              <a:pathLst>
                <a:path w="469" h="817" extrusionOk="0">
                  <a:moveTo>
                    <a:pt x="324" y="1"/>
                  </a:moveTo>
                  <a:cubicBezTo>
                    <a:pt x="290" y="1"/>
                    <a:pt x="290" y="43"/>
                    <a:pt x="256" y="77"/>
                  </a:cubicBezTo>
                  <a:cubicBezTo>
                    <a:pt x="213" y="179"/>
                    <a:pt x="145" y="290"/>
                    <a:pt x="77" y="426"/>
                  </a:cubicBezTo>
                  <a:cubicBezTo>
                    <a:pt x="43" y="536"/>
                    <a:pt x="1" y="638"/>
                    <a:pt x="77" y="748"/>
                  </a:cubicBezTo>
                  <a:cubicBezTo>
                    <a:pt x="77" y="782"/>
                    <a:pt x="111" y="816"/>
                    <a:pt x="145" y="816"/>
                  </a:cubicBezTo>
                  <a:cubicBezTo>
                    <a:pt x="179" y="816"/>
                    <a:pt x="179" y="816"/>
                    <a:pt x="213" y="782"/>
                  </a:cubicBezTo>
                  <a:cubicBezTo>
                    <a:pt x="290" y="714"/>
                    <a:pt x="324" y="638"/>
                    <a:pt x="324" y="536"/>
                  </a:cubicBezTo>
                  <a:cubicBezTo>
                    <a:pt x="358" y="392"/>
                    <a:pt x="358" y="290"/>
                    <a:pt x="426" y="179"/>
                  </a:cubicBezTo>
                  <a:cubicBezTo>
                    <a:pt x="468" y="77"/>
                    <a:pt x="392" y="1"/>
                    <a:pt x="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679532" y="3596087"/>
              <a:ext cx="17956" cy="24009"/>
            </a:xfrm>
            <a:custGeom>
              <a:avLst/>
              <a:gdLst/>
              <a:ahLst/>
              <a:cxnLst/>
              <a:rect l="l" t="t" r="r" b="b"/>
              <a:pathLst>
                <a:path w="528" h="706" extrusionOk="0">
                  <a:moveTo>
                    <a:pt x="425" y="1"/>
                  </a:moveTo>
                  <a:cubicBezTo>
                    <a:pt x="383" y="1"/>
                    <a:pt x="349" y="35"/>
                    <a:pt x="315" y="69"/>
                  </a:cubicBezTo>
                  <a:cubicBezTo>
                    <a:pt x="213" y="213"/>
                    <a:pt x="68" y="391"/>
                    <a:pt x="34" y="570"/>
                  </a:cubicBezTo>
                  <a:cubicBezTo>
                    <a:pt x="0" y="672"/>
                    <a:pt x="68" y="706"/>
                    <a:pt x="170" y="706"/>
                  </a:cubicBezTo>
                  <a:cubicBezTo>
                    <a:pt x="213" y="706"/>
                    <a:pt x="247" y="706"/>
                    <a:pt x="281" y="672"/>
                  </a:cubicBezTo>
                  <a:cubicBezTo>
                    <a:pt x="349" y="493"/>
                    <a:pt x="425" y="324"/>
                    <a:pt x="493" y="145"/>
                  </a:cubicBezTo>
                  <a:cubicBezTo>
                    <a:pt x="527" y="69"/>
                    <a:pt x="459"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690210" y="3696035"/>
              <a:ext cx="14487" cy="19418"/>
            </a:xfrm>
            <a:custGeom>
              <a:avLst/>
              <a:gdLst/>
              <a:ahLst/>
              <a:cxnLst/>
              <a:rect l="l" t="t" r="r" b="b"/>
              <a:pathLst>
                <a:path w="426" h="571" extrusionOk="0">
                  <a:moveTo>
                    <a:pt x="281" y="1"/>
                  </a:moveTo>
                  <a:cubicBezTo>
                    <a:pt x="247" y="1"/>
                    <a:pt x="213" y="1"/>
                    <a:pt x="213" y="35"/>
                  </a:cubicBezTo>
                  <a:cubicBezTo>
                    <a:pt x="145" y="103"/>
                    <a:pt x="111" y="179"/>
                    <a:pt x="69" y="281"/>
                  </a:cubicBezTo>
                  <a:cubicBezTo>
                    <a:pt x="35" y="358"/>
                    <a:pt x="1" y="426"/>
                    <a:pt x="35" y="494"/>
                  </a:cubicBezTo>
                  <a:cubicBezTo>
                    <a:pt x="35" y="528"/>
                    <a:pt x="69" y="570"/>
                    <a:pt x="111" y="570"/>
                  </a:cubicBezTo>
                  <a:lnTo>
                    <a:pt x="111" y="528"/>
                  </a:lnTo>
                  <a:cubicBezTo>
                    <a:pt x="179" y="494"/>
                    <a:pt x="213" y="426"/>
                    <a:pt x="247" y="358"/>
                  </a:cubicBezTo>
                  <a:cubicBezTo>
                    <a:pt x="281" y="281"/>
                    <a:pt x="324" y="213"/>
                    <a:pt x="358" y="145"/>
                  </a:cubicBezTo>
                  <a:cubicBezTo>
                    <a:pt x="425" y="69"/>
                    <a:pt x="358"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720272" y="3700966"/>
              <a:ext cx="15609" cy="19078"/>
            </a:xfrm>
            <a:custGeom>
              <a:avLst/>
              <a:gdLst/>
              <a:ahLst/>
              <a:cxnLst/>
              <a:rect l="l" t="t" r="r" b="b"/>
              <a:pathLst>
                <a:path w="459" h="561" extrusionOk="0">
                  <a:moveTo>
                    <a:pt x="323" y="0"/>
                  </a:moveTo>
                  <a:cubicBezTo>
                    <a:pt x="289" y="0"/>
                    <a:pt x="247" y="0"/>
                    <a:pt x="247" y="34"/>
                  </a:cubicBezTo>
                  <a:cubicBezTo>
                    <a:pt x="213" y="102"/>
                    <a:pt x="145" y="170"/>
                    <a:pt x="111" y="213"/>
                  </a:cubicBezTo>
                  <a:cubicBezTo>
                    <a:pt x="77" y="281"/>
                    <a:pt x="34" y="349"/>
                    <a:pt x="34" y="425"/>
                  </a:cubicBezTo>
                  <a:cubicBezTo>
                    <a:pt x="0" y="493"/>
                    <a:pt x="77" y="561"/>
                    <a:pt x="145" y="561"/>
                  </a:cubicBezTo>
                  <a:cubicBezTo>
                    <a:pt x="179" y="561"/>
                    <a:pt x="213" y="561"/>
                    <a:pt x="213" y="527"/>
                  </a:cubicBezTo>
                  <a:cubicBezTo>
                    <a:pt x="323" y="425"/>
                    <a:pt x="357" y="247"/>
                    <a:pt x="425" y="102"/>
                  </a:cubicBezTo>
                  <a:cubicBezTo>
                    <a:pt x="459" y="34"/>
                    <a:pt x="391"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752920" y="3617750"/>
              <a:ext cx="15609" cy="26628"/>
            </a:xfrm>
            <a:custGeom>
              <a:avLst/>
              <a:gdLst/>
              <a:ahLst/>
              <a:cxnLst/>
              <a:rect l="l" t="t" r="r" b="b"/>
              <a:pathLst>
                <a:path w="459" h="783" extrusionOk="0">
                  <a:moveTo>
                    <a:pt x="314" y="1"/>
                  </a:moveTo>
                  <a:cubicBezTo>
                    <a:pt x="280" y="1"/>
                    <a:pt x="246" y="1"/>
                    <a:pt x="246" y="69"/>
                  </a:cubicBezTo>
                  <a:cubicBezTo>
                    <a:pt x="136" y="247"/>
                    <a:pt x="0" y="460"/>
                    <a:pt x="34" y="706"/>
                  </a:cubicBezTo>
                  <a:cubicBezTo>
                    <a:pt x="68" y="748"/>
                    <a:pt x="102" y="782"/>
                    <a:pt x="136" y="782"/>
                  </a:cubicBezTo>
                  <a:cubicBezTo>
                    <a:pt x="179" y="782"/>
                    <a:pt x="179" y="748"/>
                    <a:pt x="212" y="748"/>
                  </a:cubicBezTo>
                  <a:cubicBezTo>
                    <a:pt x="391" y="604"/>
                    <a:pt x="391" y="358"/>
                    <a:pt x="459" y="145"/>
                  </a:cubicBezTo>
                  <a:cubicBezTo>
                    <a:pt x="459" y="69"/>
                    <a:pt x="391" y="1"/>
                    <a:pt x="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787879" y="3650397"/>
              <a:ext cx="17922" cy="20268"/>
            </a:xfrm>
            <a:custGeom>
              <a:avLst/>
              <a:gdLst/>
              <a:ahLst/>
              <a:cxnLst/>
              <a:rect l="l" t="t" r="r" b="b"/>
              <a:pathLst>
                <a:path w="527" h="596" extrusionOk="0">
                  <a:moveTo>
                    <a:pt x="382" y="1"/>
                  </a:moveTo>
                  <a:cubicBezTo>
                    <a:pt x="314" y="1"/>
                    <a:pt x="280" y="1"/>
                    <a:pt x="280" y="35"/>
                  </a:cubicBezTo>
                  <a:cubicBezTo>
                    <a:pt x="212" y="137"/>
                    <a:pt x="102" y="213"/>
                    <a:pt x="68" y="315"/>
                  </a:cubicBezTo>
                  <a:cubicBezTo>
                    <a:pt x="34" y="383"/>
                    <a:pt x="0" y="527"/>
                    <a:pt x="68" y="595"/>
                  </a:cubicBezTo>
                  <a:lnTo>
                    <a:pt x="136" y="595"/>
                  </a:lnTo>
                  <a:cubicBezTo>
                    <a:pt x="212" y="595"/>
                    <a:pt x="280" y="527"/>
                    <a:pt x="314" y="493"/>
                  </a:cubicBezTo>
                  <a:cubicBezTo>
                    <a:pt x="382" y="383"/>
                    <a:pt x="425" y="281"/>
                    <a:pt x="493" y="171"/>
                  </a:cubicBezTo>
                  <a:cubicBezTo>
                    <a:pt x="527" y="69"/>
                    <a:pt x="459"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875687" y="3669475"/>
              <a:ext cx="20541" cy="26594"/>
            </a:xfrm>
            <a:custGeom>
              <a:avLst/>
              <a:gdLst/>
              <a:ahLst/>
              <a:cxnLst/>
              <a:rect l="l" t="t" r="r" b="b"/>
              <a:pathLst>
                <a:path w="604" h="782" extrusionOk="0">
                  <a:moveTo>
                    <a:pt x="459" y="0"/>
                  </a:moveTo>
                  <a:cubicBezTo>
                    <a:pt x="425" y="0"/>
                    <a:pt x="391" y="34"/>
                    <a:pt x="349" y="77"/>
                  </a:cubicBezTo>
                  <a:cubicBezTo>
                    <a:pt x="281" y="145"/>
                    <a:pt x="213" y="247"/>
                    <a:pt x="136" y="357"/>
                  </a:cubicBezTo>
                  <a:cubicBezTo>
                    <a:pt x="68" y="459"/>
                    <a:pt x="0" y="570"/>
                    <a:pt x="34" y="671"/>
                  </a:cubicBezTo>
                  <a:cubicBezTo>
                    <a:pt x="34" y="748"/>
                    <a:pt x="68" y="782"/>
                    <a:pt x="136" y="782"/>
                  </a:cubicBezTo>
                  <a:lnTo>
                    <a:pt x="179" y="782"/>
                  </a:lnTo>
                  <a:cubicBezTo>
                    <a:pt x="281" y="714"/>
                    <a:pt x="315" y="604"/>
                    <a:pt x="391" y="502"/>
                  </a:cubicBezTo>
                  <a:cubicBezTo>
                    <a:pt x="425" y="391"/>
                    <a:pt x="493" y="289"/>
                    <a:pt x="527" y="179"/>
                  </a:cubicBezTo>
                  <a:cubicBezTo>
                    <a:pt x="604" y="77"/>
                    <a:pt x="527" y="0"/>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846780" y="3722629"/>
              <a:ext cx="21731" cy="25166"/>
            </a:xfrm>
            <a:custGeom>
              <a:avLst/>
              <a:gdLst/>
              <a:ahLst/>
              <a:cxnLst/>
              <a:rect l="l" t="t" r="r" b="b"/>
              <a:pathLst>
                <a:path w="639" h="740" extrusionOk="0">
                  <a:moveTo>
                    <a:pt x="460" y="0"/>
                  </a:moveTo>
                  <a:cubicBezTo>
                    <a:pt x="426" y="0"/>
                    <a:pt x="392" y="0"/>
                    <a:pt x="392" y="34"/>
                  </a:cubicBezTo>
                  <a:cubicBezTo>
                    <a:pt x="315" y="136"/>
                    <a:pt x="247" y="247"/>
                    <a:pt x="213" y="315"/>
                  </a:cubicBezTo>
                  <a:cubicBezTo>
                    <a:pt x="137" y="425"/>
                    <a:pt x="35" y="493"/>
                    <a:pt x="1" y="595"/>
                  </a:cubicBezTo>
                  <a:cubicBezTo>
                    <a:pt x="1" y="672"/>
                    <a:pt x="35" y="740"/>
                    <a:pt x="103" y="740"/>
                  </a:cubicBezTo>
                  <a:cubicBezTo>
                    <a:pt x="137" y="740"/>
                    <a:pt x="137" y="740"/>
                    <a:pt x="179" y="706"/>
                  </a:cubicBezTo>
                  <a:cubicBezTo>
                    <a:pt x="247" y="672"/>
                    <a:pt x="315" y="561"/>
                    <a:pt x="392" y="459"/>
                  </a:cubicBezTo>
                  <a:cubicBezTo>
                    <a:pt x="460" y="383"/>
                    <a:pt x="528" y="281"/>
                    <a:pt x="562" y="170"/>
                  </a:cubicBezTo>
                  <a:cubicBezTo>
                    <a:pt x="638" y="68"/>
                    <a:pt x="562"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825118" y="3721167"/>
              <a:ext cx="16800" cy="21731"/>
            </a:xfrm>
            <a:custGeom>
              <a:avLst/>
              <a:gdLst/>
              <a:ahLst/>
              <a:cxnLst/>
              <a:rect l="l" t="t" r="r" b="b"/>
              <a:pathLst>
                <a:path w="494" h="639" extrusionOk="0">
                  <a:moveTo>
                    <a:pt x="349" y="1"/>
                  </a:moveTo>
                  <a:cubicBezTo>
                    <a:pt x="349" y="1"/>
                    <a:pt x="315" y="43"/>
                    <a:pt x="281" y="77"/>
                  </a:cubicBezTo>
                  <a:cubicBezTo>
                    <a:pt x="179" y="213"/>
                    <a:pt x="35" y="358"/>
                    <a:pt x="1" y="570"/>
                  </a:cubicBezTo>
                  <a:cubicBezTo>
                    <a:pt x="1" y="604"/>
                    <a:pt x="35" y="638"/>
                    <a:pt x="103" y="638"/>
                  </a:cubicBezTo>
                  <a:lnTo>
                    <a:pt x="137" y="638"/>
                  </a:lnTo>
                  <a:cubicBezTo>
                    <a:pt x="213" y="570"/>
                    <a:pt x="247" y="502"/>
                    <a:pt x="315" y="426"/>
                  </a:cubicBezTo>
                  <a:cubicBezTo>
                    <a:pt x="349" y="324"/>
                    <a:pt x="426" y="256"/>
                    <a:pt x="460" y="145"/>
                  </a:cubicBezTo>
                  <a:cubicBezTo>
                    <a:pt x="494" y="77"/>
                    <a:pt x="426" y="1"/>
                    <a:pt x="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771964" y="3778945"/>
              <a:ext cx="12175" cy="17106"/>
            </a:xfrm>
            <a:custGeom>
              <a:avLst/>
              <a:gdLst/>
              <a:ahLst/>
              <a:cxnLst/>
              <a:rect l="l" t="t" r="r" b="b"/>
              <a:pathLst>
                <a:path w="358" h="503" extrusionOk="0">
                  <a:moveTo>
                    <a:pt x="256" y="1"/>
                  </a:moveTo>
                  <a:cubicBezTo>
                    <a:pt x="213" y="1"/>
                    <a:pt x="145" y="1"/>
                    <a:pt x="145" y="77"/>
                  </a:cubicBezTo>
                  <a:cubicBezTo>
                    <a:pt x="145" y="145"/>
                    <a:pt x="111" y="179"/>
                    <a:pt x="77" y="256"/>
                  </a:cubicBezTo>
                  <a:cubicBezTo>
                    <a:pt x="43" y="290"/>
                    <a:pt x="43" y="358"/>
                    <a:pt x="1" y="426"/>
                  </a:cubicBezTo>
                  <a:cubicBezTo>
                    <a:pt x="1" y="468"/>
                    <a:pt x="43" y="502"/>
                    <a:pt x="77" y="502"/>
                  </a:cubicBezTo>
                  <a:lnTo>
                    <a:pt x="111" y="502"/>
                  </a:lnTo>
                  <a:cubicBezTo>
                    <a:pt x="145" y="502"/>
                    <a:pt x="145" y="502"/>
                    <a:pt x="179" y="468"/>
                  </a:cubicBezTo>
                  <a:cubicBezTo>
                    <a:pt x="179" y="468"/>
                    <a:pt x="213" y="468"/>
                    <a:pt x="179" y="468"/>
                  </a:cubicBezTo>
                  <a:lnTo>
                    <a:pt x="179" y="468"/>
                  </a:lnTo>
                  <a:lnTo>
                    <a:pt x="179" y="468"/>
                  </a:lnTo>
                  <a:lnTo>
                    <a:pt x="179" y="468"/>
                  </a:lnTo>
                  <a:cubicBezTo>
                    <a:pt x="213" y="426"/>
                    <a:pt x="256" y="392"/>
                    <a:pt x="290" y="358"/>
                  </a:cubicBezTo>
                  <a:cubicBezTo>
                    <a:pt x="324" y="290"/>
                    <a:pt x="358" y="213"/>
                    <a:pt x="358" y="145"/>
                  </a:cubicBezTo>
                  <a:cubicBezTo>
                    <a:pt x="358" y="43"/>
                    <a:pt x="324" y="1"/>
                    <a:pt x="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727482" y="3770580"/>
              <a:ext cx="20541" cy="19384"/>
            </a:xfrm>
            <a:custGeom>
              <a:avLst/>
              <a:gdLst/>
              <a:ahLst/>
              <a:cxnLst/>
              <a:rect l="l" t="t" r="r" b="b"/>
              <a:pathLst>
                <a:path w="604" h="570" extrusionOk="0">
                  <a:moveTo>
                    <a:pt x="459" y="1"/>
                  </a:moveTo>
                  <a:cubicBezTo>
                    <a:pt x="425" y="1"/>
                    <a:pt x="425" y="1"/>
                    <a:pt x="391" y="35"/>
                  </a:cubicBezTo>
                  <a:cubicBezTo>
                    <a:pt x="323" y="77"/>
                    <a:pt x="247" y="145"/>
                    <a:pt x="145" y="213"/>
                  </a:cubicBezTo>
                  <a:cubicBezTo>
                    <a:pt x="111" y="289"/>
                    <a:pt x="1" y="391"/>
                    <a:pt x="35" y="502"/>
                  </a:cubicBezTo>
                  <a:cubicBezTo>
                    <a:pt x="35" y="536"/>
                    <a:pt x="77" y="570"/>
                    <a:pt x="111" y="570"/>
                  </a:cubicBezTo>
                  <a:lnTo>
                    <a:pt x="111" y="570"/>
                  </a:lnTo>
                  <a:cubicBezTo>
                    <a:pt x="213" y="570"/>
                    <a:pt x="289" y="459"/>
                    <a:pt x="323" y="425"/>
                  </a:cubicBezTo>
                  <a:cubicBezTo>
                    <a:pt x="391" y="357"/>
                    <a:pt x="459" y="289"/>
                    <a:pt x="536" y="213"/>
                  </a:cubicBezTo>
                  <a:cubicBezTo>
                    <a:pt x="570" y="179"/>
                    <a:pt x="604" y="145"/>
                    <a:pt x="570" y="77"/>
                  </a:cubicBezTo>
                  <a:cubicBezTo>
                    <a:pt x="536" y="35"/>
                    <a:pt x="50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567443" y="2763243"/>
              <a:ext cx="651176" cy="472942"/>
            </a:xfrm>
            <a:custGeom>
              <a:avLst/>
              <a:gdLst/>
              <a:ahLst/>
              <a:cxnLst/>
              <a:rect l="l" t="t" r="r" b="b"/>
              <a:pathLst>
                <a:path w="19148" h="13907" extrusionOk="0">
                  <a:moveTo>
                    <a:pt x="7969" y="0"/>
                  </a:moveTo>
                  <a:cubicBezTo>
                    <a:pt x="7077" y="0"/>
                    <a:pt x="6227" y="178"/>
                    <a:pt x="5454" y="637"/>
                  </a:cubicBezTo>
                  <a:cubicBezTo>
                    <a:pt x="0" y="3789"/>
                    <a:pt x="6193" y="7926"/>
                    <a:pt x="6193" y="7926"/>
                  </a:cubicBezTo>
                  <a:cubicBezTo>
                    <a:pt x="2906" y="9948"/>
                    <a:pt x="4358" y="13906"/>
                    <a:pt x="8495" y="13906"/>
                  </a:cubicBezTo>
                  <a:cubicBezTo>
                    <a:pt x="8818" y="13906"/>
                    <a:pt x="9132" y="13872"/>
                    <a:pt x="9489" y="13838"/>
                  </a:cubicBezTo>
                  <a:cubicBezTo>
                    <a:pt x="14340" y="13167"/>
                    <a:pt x="19012" y="6686"/>
                    <a:pt x="19148" y="6507"/>
                  </a:cubicBezTo>
                  <a:cubicBezTo>
                    <a:pt x="19148" y="6507"/>
                    <a:pt x="13066" y="0"/>
                    <a:pt x="7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847937" y="2843841"/>
              <a:ext cx="322731" cy="316644"/>
            </a:xfrm>
            <a:custGeom>
              <a:avLst/>
              <a:gdLst/>
              <a:ahLst/>
              <a:cxnLst/>
              <a:rect l="l" t="t" r="r" b="b"/>
              <a:pathLst>
                <a:path w="9490" h="9311" extrusionOk="0">
                  <a:moveTo>
                    <a:pt x="1207" y="0"/>
                  </a:moveTo>
                  <a:cubicBezTo>
                    <a:pt x="884" y="0"/>
                    <a:pt x="638" y="102"/>
                    <a:pt x="604" y="314"/>
                  </a:cubicBezTo>
                  <a:cubicBezTo>
                    <a:pt x="358" y="1453"/>
                    <a:pt x="6126" y="3288"/>
                    <a:pt x="8385" y="3967"/>
                  </a:cubicBezTo>
                  <a:cubicBezTo>
                    <a:pt x="9133" y="4180"/>
                    <a:pt x="8385" y="4562"/>
                    <a:pt x="8385" y="4562"/>
                  </a:cubicBezTo>
                  <a:cubicBezTo>
                    <a:pt x="8385" y="4562"/>
                    <a:pt x="1" y="7790"/>
                    <a:pt x="952" y="9098"/>
                  </a:cubicBezTo>
                  <a:cubicBezTo>
                    <a:pt x="1063" y="9234"/>
                    <a:pt x="1241" y="9310"/>
                    <a:pt x="1488" y="9310"/>
                  </a:cubicBezTo>
                  <a:cubicBezTo>
                    <a:pt x="3467" y="9310"/>
                    <a:pt x="9277" y="5377"/>
                    <a:pt x="9490" y="4851"/>
                  </a:cubicBezTo>
                  <a:lnTo>
                    <a:pt x="8988" y="3152"/>
                  </a:lnTo>
                  <a:cubicBezTo>
                    <a:pt x="8988" y="3152"/>
                    <a:pt x="3153" y="0"/>
                    <a:pt x="12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757545" y="2967765"/>
              <a:ext cx="32647" cy="14487"/>
            </a:xfrm>
            <a:custGeom>
              <a:avLst/>
              <a:gdLst/>
              <a:ahLst/>
              <a:cxnLst/>
              <a:rect l="l" t="t" r="r" b="b"/>
              <a:pathLst>
                <a:path w="960" h="426" extrusionOk="0">
                  <a:moveTo>
                    <a:pt x="110" y="0"/>
                  </a:moveTo>
                  <a:cubicBezTo>
                    <a:pt x="43" y="0"/>
                    <a:pt x="0" y="68"/>
                    <a:pt x="76" y="111"/>
                  </a:cubicBezTo>
                  <a:cubicBezTo>
                    <a:pt x="178" y="179"/>
                    <a:pt x="323" y="213"/>
                    <a:pt x="467" y="281"/>
                  </a:cubicBezTo>
                  <a:cubicBezTo>
                    <a:pt x="603" y="357"/>
                    <a:pt x="714" y="425"/>
                    <a:pt x="850" y="425"/>
                  </a:cubicBezTo>
                  <a:lnTo>
                    <a:pt x="892" y="425"/>
                  </a:lnTo>
                  <a:cubicBezTo>
                    <a:pt x="960" y="425"/>
                    <a:pt x="960" y="323"/>
                    <a:pt x="926" y="247"/>
                  </a:cubicBezTo>
                  <a:cubicBezTo>
                    <a:pt x="816" y="179"/>
                    <a:pt x="680" y="145"/>
                    <a:pt x="535" y="111"/>
                  </a:cubicBezTo>
                  <a:cubicBezTo>
                    <a:pt x="391" y="68"/>
                    <a:pt x="255" y="0"/>
                    <a:pt x="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760129" y="2940014"/>
              <a:ext cx="32375" cy="13331"/>
            </a:xfrm>
            <a:custGeom>
              <a:avLst/>
              <a:gdLst/>
              <a:ahLst/>
              <a:cxnLst/>
              <a:rect l="l" t="t" r="r" b="b"/>
              <a:pathLst>
                <a:path w="952" h="392" extrusionOk="0">
                  <a:moveTo>
                    <a:pt x="34" y="1"/>
                  </a:moveTo>
                  <a:cubicBezTo>
                    <a:pt x="0" y="1"/>
                    <a:pt x="0" y="77"/>
                    <a:pt x="34" y="77"/>
                  </a:cubicBezTo>
                  <a:cubicBezTo>
                    <a:pt x="281" y="179"/>
                    <a:pt x="527" y="324"/>
                    <a:pt x="816" y="392"/>
                  </a:cubicBezTo>
                  <a:lnTo>
                    <a:pt x="816" y="392"/>
                  </a:lnTo>
                  <a:cubicBezTo>
                    <a:pt x="884" y="392"/>
                    <a:pt x="952" y="290"/>
                    <a:pt x="850" y="247"/>
                  </a:cubicBezTo>
                  <a:cubicBezTo>
                    <a:pt x="604" y="111"/>
                    <a:pt x="315" y="35"/>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750301" y="2892064"/>
              <a:ext cx="36150" cy="10746"/>
            </a:xfrm>
            <a:custGeom>
              <a:avLst/>
              <a:gdLst/>
              <a:ahLst/>
              <a:cxnLst/>
              <a:rect l="l" t="t" r="r" b="b"/>
              <a:pathLst>
                <a:path w="1063" h="316" extrusionOk="0">
                  <a:moveTo>
                    <a:pt x="323" y="1"/>
                  </a:moveTo>
                  <a:cubicBezTo>
                    <a:pt x="256" y="1"/>
                    <a:pt x="145" y="1"/>
                    <a:pt x="77" y="35"/>
                  </a:cubicBezTo>
                  <a:cubicBezTo>
                    <a:pt x="1" y="69"/>
                    <a:pt x="1" y="171"/>
                    <a:pt x="77" y="171"/>
                  </a:cubicBezTo>
                  <a:cubicBezTo>
                    <a:pt x="256" y="213"/>
                    <a:pt x="425" y="213"/>
                    <a:pt x="604" y="247"/>
                  </a:cubicBezTo>
                  <a:cubicBezTo>
                    <a:pt x="680" y="247"/>
                    <a:pt x="782" y="315"/>
                    <a:pt x="893" y="315"/>
                  </a:cubicBezTo>
                  <a:cubicBezTo>
                    <a:pt x="927" y="315"/>
                    <a:pt x="961" y="281"/>
                    <a:pt x="995" y="281"/>
                  </a:cubicBezTo>
                  <a:cubicBezTo>
                    <a:pt x="1029" y="247"/>
                    <a:pt x="1063" y="213"/>
                    <a:pt x="1029" y="171"/>
                  </a:cubicBezTo>
                  <a:cubicBezTo>
                    <a:pt x="961" y="35"/>
                    <a:pt x="748" y="35"/>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709560" y="2906517"/>
              <a:ext cx="32409" cy="9556"/>
            </a:xfrm>
            <a:custGeom>
              <a:avLst/>
              <a:gdLst/>
              <a:ahLst/>
              <a:cxnLst/>
              <a:rect l="l" t="t" r="r" b="b"/>
              <a:pathLst>
                <a:path w="953" h="281" extrusionOk="0">
                  <a:moveTo>
                    <a:pt x="247" y="1"/>
                  </a:moveTo>
                  <a:cubicBezTo>
                    <a:pt x="179" y="1"/>
                    <a:pt x="103" y="1"/>
                    <a:pt x="35" y="34"/>
                  </a:cubicBezTo>
                  <a:cubicBezTo>
                    <a:pt x="1" y="34"/>
                    <a:pt x="1" y="102"/>
                    <a:pt x="35" y="136"/>
                  </a:cubicBezTo>
                  <a:cubicBezTo>
                    <a:pt x="179" y="213"/>
                    <a:pt x="315" y="247"/>
                    <a:pt x="460" y="247"/>
                  </a:cubicBezTo>
                  <a:cubicBezTo>
                    <a:pt x="528" y="281"/>
                    <a:pt x="638" y="281"/>
                    <a:pt x="706" y="281"/>
                  </a:cubicBezTo>
                  <a:lnTo>
                    <a:pt x="850" y="281"/>
                  </a:lnTo>
                  <a:cubicBezTo>
                    <a:pt x="918" y="247"/>
                    <a:pt x="952" y="136"/>
                    <a:pt x="884" y="102"/>
                  </a:cubicBezTo>
                  <a:cubicBezTo>
                    <a:pt x="774" y="34"/>
                    <a:pt x="604" y="34"/>
                    <a:pt x="494" y="34"/>
                  </a:cubicBezTo>
                  <a:cubicBezTo>
                    <a:pt x="392" y="1"/>
                    <a:pt x="315"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728638" y="2848738"/>
              <a:ext cx="30369" cy="10712"/>
            </a:xfrm>
            <a:custGeom>
              <a:avLst/>
              <a:gdLst/>
              <a:ahLst/>
              <a:cxnLst/>
              <a:rect l="l" t="t" r="r" b="b"/>
              <a:pathLst>
                <a:path w="893" h="315" extrusionOk="0">
                  <a:moveTo>
                    <a:pt x="213" y="1"/>
                  </a:moveTo>
                  <a:lnTo>
                    <a:pt x="111" y="1"/>
                  </a:lnTo>
                  <a:cubicBezTo>
                    <a:pt x="1" y="1"/>
                    <a:pt x="1" y="136"/>
                    <a:pt x="77" y="170"/>
                  </a:cubicBezTo>
                  <a:cubicBezTo>
                    <a:pt x="213" y="247"/>
                    <a:pt x="391" y="247"/>
                    <a:pt x="536" y="281"/>
                  </a:cubicBezTo>
                  <a:cubicBezTo>
                    <a:pt x="604" y="281"/>
                    <a:pt x="638" y="315"/>
                    <a:pt x="714" y="315"/>
                  </a:cubicBezTo>
                  <a:cubicBezTo>
                    <a:pt x="748" y="315"/>
                    <a:pt x="816" y="281"/>
                    <a:pt x="850" y="247"/>
                  </a:cubicBezTo>
                  <a:cubicBezTo>
                    <a:pt x="893" y="213"/>
                    <a:pt x="893" y="170"/>
                    <a:pt x="893" y="136"/>
                  </a:cubicBezTo>
                  <a:cubicBezTo>
                    <a:pt x="816" y="35"/>
                    <a:pt x="680" y="35"/>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778051" y="2808882"/>
              <a:ext cx="42203" cy="11018"/>
            </a:xfrm>
            <a:custGeom>
              <a:avLst/>
              <a:gdLst/>
              <a:ahLst/>
              <a:cxnLst/>
              <a:rect l="l" t="t" r="r" b="b"/>
              <a:pathLst>
                <a:path w="1241" h="324" extrusionOk="0">
                  <a:moveTo>
                    <a:pt x="425" y="0"/>
                  </a:moveTo>
                  <a:cubicBezTo>
                    <a:pt x="323" y="0"/>
                    <a:pt x="213" y="0"/>
                    <a:pt x="111" y="34"/>
                  </a:cubicBezTo>
                  <a:cubicBezTo>
                    <a:pt x="34" y="34"/>
                    <a:pt x="0" y="179"/>
                    <a:pt x="77" y="179"/>
                  </a:cubicBezTo>
                  <a:cubicBezTo>
                    <a:pt x="289" y="247"/>
                    <a:pt x="501" y="247"/>
                    <a:pt x="714" y="281"/>
                  </a:cubicBezTo>
                  <a:cubicBezTo>
                    <a:pt x="782" y="281"/>
                    <a:pt x="884" y="323"/>
                    <a:pt x="994" y="323"/>
                  </a:cubicBezTo>
                  <a:cubicBezTo>
                    <a:pt x="1062" y="323"/>
                    <a:pt x="1138" y="281"/>
                    <a:pt x="1206" y="247"/>
                  </a:cubicBezTo>
                  <a:cubicBezTo>
                    <a:pt x="1240" y="213"/>
                    <a:pt x="1240" y="145"/>
                    <a:pt x="1206" y="111"/>
                  </a:cubicBezTo>
                  <a:cubicBezTo>
                    <a:pt x="1138" y="34"/>
                    <a:pt x="1028" y="0"/>
                    <a:pt x="926" y="0"/>
                  </a:cubicBezTo>
                  <a:lnTo>
                    <a:pt x="782" y="0"/>
                  </a:lnTo>
                  <a:lnTo>
                    <a:pt x="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a:off x="790158" y="2857104"/>
              <a:ext cx="37306" cy="13331"/>
            </a:xfrm>
            <a:custGeom>
              <a:avLst/>
              <a:gdLst/>
              <a:ahLst/>
              <a:cxnLst/>
              <a:rect l="l" t="t" r="r" b="b"/>
              <a:pathLst>
                <a:path w="1097" h="392" extrusionOk="0">
                  <a:moveTo>
                    <a:pt x="494" y="1"/>
                  </a:moveTo>
                  <a:cubicBezTo>
                    <a:pt x="358" y="1"/>
                    <a:pt x="213" y="1"/>
                    <a:pt x="103" y="35"/>
                  </a:cubicBezTo>
                  <a:cubicBezTo>
                    <a:pt x="1" y="69"/>
                    <a:pt x="1" y="213"/>
                    <a:pt x="103" y="247"/>
                  </a:cubicBezTo>
                  <a:cubicBezTo>
                    <a:pt x="247" y="281"/>
                    <a:pt x="426" y="281"/>
                    <a:pt x="604" y="315"/>
                  </a:cubicBezTo>
                  <a:cubicBezTo>
                    <a:pt x="672" y="349"/>
                    <a:pt x="782" y="392"/>
                    <a:pt x="850" y="392"/>
                  </a:cubicBezTo>
                  <a:cubicBezTo>
                    <a:pt x="918" y="392"/>
                    <a:pt x="952" y="349"/>
                    <a:pt x="995" y="315"/>
                  </a:cubicBezTo>
                  <a:cubicBezTo>
                    <a:pt x="1063" y="281"/>
                    <a:pt x="1097" y="213"/>
                    <a:pt x="1063" y="137"/>
                  </a:cubicBezTo>
                  <a:cubicBezTo>
                    <a:pt x="952" y="1"/>
                    <a:pt x="782" y="1"/>
                    <a:pt x="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2"/>
            <p:cNvSpPr/>
            <p:nvPr/>
          </p:nvSpPr>
          <p:spPr>
            <a:xfrm>
              <a:off x="860077" y="2803950"/>
              <a:ext cx="45672" cy="12175"/>
            </a:xfrm>
            <a:custGeom>
              <a:avLst/>
              <a:gdLst/>
              <a:ahLst/>
              <a:cxnLst/>
              <a:rect l="l" t="t" r="r" b="b"/>
              <a:pathLst>
                <a:path w="1343" h="358" extrusionOk="0">
                  <a:moveTo>
                    <a:pt x="213" y="1"/>
                  </a:moveTo>
                  <a:lnTo>
                    <a:pt x="69" y="1"/>
                  </a:lnTo>
                  <a:cubicBezTo>
                    <a:pt x="35" y="1"/>
                    <a:pt x="1" y="77"/>
                    <a:pt x="35" y="111"/>
                  </a:cubicBezTo>
                  <a:cubicBezTo>
                    <a:pt x="213" y="256"/>
                    <a:pt x="425" y="290"/>
                    <a:pt x="595" y="324"/>
                  </a:cubicBezTo>
                  <a:cubicBezTo>
                    <a:pt x="706" y="324"/>
                    <a:pt x="808" y="358"/>
                    <a:pt x="918" y="358"/>
                  </a:cubicBezTo>
                  <a:cubicBezTo>
                    <a:pt x="1020" y="358"/>
                    <a:pt x="1131" y="324"/>
                    <a:pt x="1232" y="290"/>
                  </a:cubicBezTo>
                  <a:cubicBezTo>
                    <a:pt x="1343" y="256"/>
                    <a:pt x="1309" y="77"/>
                    <a:pt x="1198" y="43"/>
                  </a:cubicBezTo>
                  <a:lnTo>
                    <a:pt x="952" y="43"/>
                  </a:lnTo>
                  <a:lnTo>
                    <a:pt x="706" y="43"/>
                  </a:lnTo>
                  <a:lnTo>
                    <a:pt x="638" y="43"/>
                  </a:lnTo>
                  <a:cubicBezTo>
                    <a:pt x="493" y="1"/>
                    <a:pt x="349"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2"/>
            <p:cNvSpPr/>
            <p:nvPr/>
          </p:nvSpPr>
          <p:spPr>
            <a:xfrm>
              <a:off x="849093" y="2911142"/>
              <a:ext cx="32681" cy="15643"/>
            </a:xfrm>
            <a:custGeom>
              <a:avLst/>
              <a:gdLst/>
              <a:ahLst/>
              <a:cxnLst/>
              <a:rect l="l" t="t" r="r" b="b"/>
              <a:pathLst>
                <a:path w="961" h="460" extrusionOk="0">
                  <a:moveTo>
                    <a:pt x="281" y="0"/>
                  </a:moveTo>
                  <a:cubicBezTo>
                    <a:pt x="213" y="0"/>
                    <a:pt x="111" y="34"/>
                    <a:pt x="35" y="77"/>
                  </a:cubicBezTo>
                  <a:cubicBezTo>
                    <a:pt x="1" y="111"/>
                    <a:pt x="1" y="179"/>
                    <a:pt x="35" y="213"/>
                  </a:cubicBezTo>
                  <a:cubicBezTo>
                    <a:pt x="111" y="289"/>
                    <a:pt x="213" y="289"/>
                    <a:pt x="324" y="323"/>
                  </a:cubicBezTo>
                  <a:cubicBezTo>
                    <a:pt x="392" y="357"/>
                    <a:pt x="494" y="391"/>
                    <a:pt x="604" y="459"/>
                  </a:cubicBezTo>
                  <a:lnTo>
                    <a:pt x="672" y="459"/>
                  </a:lnTo>
                  <a:cubicBezTo>
                    <a:pt x="850" y="459"/>
                    <a:pt x="961" y="213"/>
                    <a:pt x="748" y="111"/>
                  </a:cubicBezTo>
                  <a:cubicBezTo>
                    <a:pt x="604" y="77"/>
                    <a:pt x="460"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a:off x="826274" y="2949843"/>
              <a:ext cx="32409" cy="10746"/>
            </a:xfrm>
            <a:custGeom>
              <a:avLst/>
              <a:gdLst/>
              <a:ahLst/>
              <a:cxnLst/>
              <a:rect l="l" t="t" r="r" b="b"/>
              <a:pathLst>
                <a:path w="953" h="316" extrusionOk="0">
                  <a:moveTo>
                    <a:pt x="247" y="1"/>
                  </a:moveTo>
                  <a:cubicBezTo>
                    <a:pt x="179" y="1"/>
                    <a:pt x="103" y="35"/>
                    <a:pt x="35" y="35"/>
                  </a:cubicBezTo>
                  <a:cubicBezTo>
                    <a:pt x="1" y="35"/>
                    <a:pt x="1" y="69"/>
                    <a:pt x="1" y="103"/>
                  </a:cubicBezTo>
                  <a:cubicBezTo>
                    <a:pt x="145" y="171"/>
                    <a:pt x="281" y="213"/>
                    <a:pt x="426" y="247"/>
                  </a:cubicBezTo>
                  <a:cubicBezTo>
                    <a:pt x="528" y="281"/>
                    <a:pt x="638" y="315"/>
                    <a:pt x="782" y="315"/>
                  </a:cubicBezTo>
                  <a:lnTo>
                    <a:pt x="850" y="315"/>
                  </a:lnTo>
                  <a:cubicBezTo>
                    <a:pt x="952" y="281"/>
                    <a:pt x="952" y="137"/>
                    <a:pt x="884" y="103"/>
                  </a:cubicBezTo>
                  <a:cubicBezTo>
                    <a:pt x="782" y="35"/>
                    <a:pt x="604" y="35"/>
                    <a:pt x="460" y="35"/>
                  </a:cubicBezTo>
                  <a:cubicBezTo>
                    <a:pt x="392" y="35"/>
                    <a:pt x="315"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2"/>
            <p:cNvSpPr/>
            <p:nvPr/>
          </p:nvSpPr>
          <p:spPr>
            <a:xfrm>
              <a:off x="820221" y="2987115"/>
              <a:ext cx="34994" cy="14487"/>
            </a:xfrm>
            <a:custGeom>
              <a:avLst/>
              <a:gdLst/>
              <a:ahLst/>
              <a:cxnLst/>
              <a:rect l="l" t="t" r="r" b="b"/>
              <a:pathLst>
                <a:path w="1029" h="426" extrusionOk="0">
                  <a:moveTo>
                    <a:pt x="357" y="1"/>
                  </a:moveTo>
                  <a:lnTo>
                    <a:pt x="179" y="1"/>
                  </a:lnTo>
                  <a:cubicBezTo>
                    <a:pt x="34" y="1"/>
                    <a:pt x="0" y="213"/>
                    <a:pt x="145" y="247"/>
                  </a:cubicBezTo>
                  <a:cubicBezTo>
                    <a:pt x="281" y="281"/>
                    <a:pt x="425" y="315"/>
                    <a:pt x="570" y="349"/>
                  </a:cubicBezTo>
                  <a:cubicBezTo>
                    <a:pt x="638" y="391"/>
                    <a:pt x="748" y="425"/>
                    <a:pt x="816" y="425"/>
                  </a:cubicBezTo>
                  <a:cubicBezTo>
                    <a:pt x="884" y="425"/>
                    <a:pt x="918" y="391"/>
                    <a:pt x="960" y="391"/>
                  </a:cubicBezTo>
                  <a:cubicBezTo>
                    <a:pt x="1028" y="315"/>
                    <a:pt x="1028" y="247"/>
                    <a:pt x="1028" y="179"/>
                  </a:cubicBezTo>
                  <a:cubicBezTo>
                    <a:pt x="960" y="35"/>
                    <a:pt x="782" y="35"/>
                    <a:pt x="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2"/>
            <p:cNvSpPr/>
            <p:nvPr/>
          </p:nvSpPr>
          <p:spPr>
            <a:xfrm>
              <a:off x="828586" y="3018334"/>
              <a:ext cx="39925" cy="14453"/>
            </a:xfrm>
            <a:custGeom>
              <a:avLst/>
              <a:gdLst/>
              <a:ahLst/>
              <a:cxnLst/>
              <a:rect l="l" t="t" r="r" b="b"/>
              <a:pathLst>
                <a:path w="1174" h="425" extrusionOk="0">
                  <a:moveTo>
                    <a:pt x="290" y="0"/>
                  </a:moveTo>
                  <a:cubicBezTo>
                    <a:pt x="247" y="0"/>
                    <a:pt x="179" y="0"/>
                    <a:pt x="145" y="34"/>
                  </a:cubicBezTo>
                  <a:cubicBezTo>
                    <a:pt x="35" y="34"/>
                    <a:pt x="1" y="144"/>
                    <a:pt x="111" y="212"/>
                  </a:cubicBezTo>
                  <a:cubicBezTo>
                    <a:pt x="324" y="357"/>
                    <a:pt x="604" y="425"/>
                    <a:pt x="884" y="425"/>
                  </a:cubicBezTo>
                  <a:lnTo>
                    <a:pt x="961" y="425"/>
                  </a:lnTo>
                  <a:cubicBezTo>
                    <a:pt x="1173" y="425"/>
                    <a:pt x="1173" y="68"/>
                    <a:pt x="961" y="68"/>
                  </a:cubicBezTo>
                  <a:cubicBezTo>
                    <a:pt x="816" y="34"/>
                    <a:pt x="672" y="34"/>
                    <a:pt x="536" y="34"/>
                  </a:cubicBezTo>
                  <a:cubicBezTo>
                    <a:pt x="460" y="34"/>
                    <a:pt x="358" y="0"/>
                    <a:pt x="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a:off x="920169" y="3009934"/>
              <a:ext cx="37306" cy="12175"/>
            </a:xfrm>
            <a:custGeom>
              <a:avLst/>
              <a:gdLst/>
              <a:ahLst/>
              <a:cxnLst/>
              <a:rect l="l" t="t" r="r" b="b"/>
              <a:pathLst>
                <a:path w="1097" h="358" extrusionOk="0">
                  <a:moveTo>
                    <a:pt x="782" y="1"/>
                  </a:moveTo>
                  <a:lnTo>
                    <a:pt x="570" y="1"/>
                  </a:lnTo>
                  <a:cubicBezTo>
                    <a:pt x="391" y="1"/>
                    <a:pt x="247" y="35"/>
                    <a:pt x="103" y="69"/>
                  </a:cubicBezTo>
                  <a:cubicBezTo>
                    <a:pt x="1" y="103"/>
                    <a:pt x="1" y="247"/>
                    <a:pt x="103" y="281"/>
                  </a:cubicBezTo>
                  <a:cubicBezTo>
                    <a:pt x="247" y="315"/>
                    <a:pt x="391" y="315"/>
                    <a:pt x="570" y="357"/>
                  </a:cubicBezTo>
                  <a:lnTo>
                    <a:pt x="782" y="357"/>
                  </a:lnTo>
                  <a:cubicBezTo>
                    <a:pt x="850" y="357"/>
                    <a:pt x="918" y="357"/>
                    <a:pt x="995" y="315"/>
                  </a:cubicBezTo>
                  <a:cubicBezTo>
                    <a:pt x="1096" y="247"/>
                    <a:pt x="1096" y="103"/>
                    <a:pt x="995" y="35"/>
                  </a:cubicBezTo>
                  <a:cubicBezTo>
                    <a:pt x="918" y="1"/>
                    <a:pt x="850" y="1"/>
                    <a:pt x="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2"/>
            <p:cNvSpPr/>
            <p:nvPr/>
          </p:nvSpPr>
          <p:spPr>
            <a:xfrm>
              <a:off x="897350" y="2968921"/>
              <a:ext cx="39619" cy="12175"/>
            </a:xfrm>
            <a:custGeom>
              <a:avLst/>
              <a:gdLst/>
              <a:ahLst/>
              <a:cxnLst/>
              <a:rect l="l" t="t" r="r" b="b"/>
              <a:pathLst>
                <a:path w="1165" h="358" extrusionOk="0">
                  <a:moveTo>
                    <a:pt x="816" y="0"/>
                  </a:moveTo>
                  <a:lnTo>
                    <a:pt x="561" y="0"/>
                  </a:lnTo>
                  <a:cubicBezTo>
                    <a:pt x="425" y="0"/>
                    <a:pt x="247" y="34"/>
                    <a:pt x="69" y="77"/>
                  </a:cubicBezTo>
                  <a:cubicBezTo>
                    <a:pt x="1" y="111"/>
                    <a:pt x="1" y="213"/>
                    <a:pt x="69" y="247"/>
                  </a:cubicBezTo>
                  <a:cubicBezTo>
                    <a:pt x="247" y="323"/>
                    <a:pt x="425" y="323"/>
                    <a:pt x="561" y="323"/>
                  </a:cubicBezTo>
                  <a:cubicBezTo>
                    <a:pt x="672" y="323"/>
                    <a:pt x="740" y="357"/>
                    <a:pt x="816" y="357"/>
                  </a:cubicBezTo>
                  <a:cubicBezTo>
                    <a:pt x="884" y="357"/>
                    <a:pt x="986" y="323"/>
                    <a:pt x="1062" y="289"/>
                  </a:cubicBezTo>
                  <a:cubicBezTo>
                    <a:pt x="1164" y="247"/>
                    <a:pt x="1164" y="77"/>
                    <a:pt x="1062" y="34"/>
                  </a:cubicBezTo>
                  <a:cubicBezTo>
                    <a:pt x="986" y="0"/>
                    <a:pt x="884" y="0"/>
                    <a:pt x="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2"/>
            <p:cNvSpPr/>
            <p:nvPr/>
          </p:nvSpPr>
          <p:spPr>
            <a:xfrm>
              <a:off x="905715" y="2935423"/>
              <a:ext cx="33837" cy="11869"/>
            </a:xfrm>
            <a:custGeom>
              <a:avLst/>
              <a:gdLst/>
              <a:ahLst/>
              <a:cxnLst/>
              <a:rect l="l" t="t" r="r" b="b"/>
              <a:pathLst>
                <a:path w="995" h="349" extrusionOk="0">
                  <a:moveTo>
                    <a:pt x="358" y="0"/>
                  </a:moveTo>
                  <a:lnTo>
                    <a:pt x="103" y="0"/>
                  </a:lnTo>
                  <a:cubicBezTo>
                    <a:pt x="35" y="34"/>
                    <a:pt x="1" y="170"/>
                    <a:pt x="69" y="212"/>
                  </a:cubicBezTo>
                  <a:cubicBezTo>
                    <a:pt x="213" y="246"/>
                    <a:pt x="358" y="280"/>
                    <a:pt x="494" y="314"/>
                  </a:cubicBezTo>
                  <a:cubicBezTo>
                    <a:pt x="570" y="314"/>
                    <a:pt x="638" y="348"/>
                    <a:pt x="706" y="348"/>
                  </a:cubicBezTo>
                  <a:cubicBezTo>
                    <a:pt x="782" y="348"/>
                    <a:pt x="850" y="348"/>
                    <a:pt x="884" y="314"/>
                  </a:cubicBezTo>
                  <a:cubicBezTo>
                    <a:pt x="995" y="246"/>
                    <a:pt x="952" y="102"/>
                    <a:pt x="884" y="68"/>
                  </a:cubicBezTo>
                  <a:cubicBezTo>
                    <a:pt x="782" y="0"/>
                    <a:pt x="638" y="0"/>
                    <a:pt x="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a:off x="979104" y="2987115"/>
              <a:ext cx="41047" cy="11869"/>
            </a:xfrm>
            <a:custGeom>
              <a:avLst/>
              <a:gdLst/>
              <a:ahLst/>
              <a:cxnLst/>
              <a:rect l="l" t="t" r="r" b="b"/>
              <a:pathLst>
                <a:path w="1207" h="349" extrusionOk="0">
                  <a:moveTo>
                    <a:pt x="918" y="1"/>
                  </a:moveTo>
                  <a:cubicBezTo>
                    <a:pt x="816" y="1"/>
                    <a:pt x="706" y="35"/>
                    <a:pt x="604" y="35"/>
                  </a:cubicBezTo>
                  <a:cubicBezTo>
                    <a:pt x="425" y="69"/>
                    <a:pt x="281" y="136"/>
                    <a:pt x="111" y="136"/>
                  </a:cubicBezTo>
                  <a:cubicBezTo>
                    <a:pt x="1" y="179"/>
                    <a:pt x="35" y="315"/>
                    <a:pt x="145" y="315"/>
                  </a:cubicBezTo>
                  <a:cubicBezTo>
                    <a:pt x="281" y="349"/>
                    <a:pt x="459" y="349"/>
                    <a:pt x="604" y="349"/>
                  </a:cubicBezTo>
                  <a:lnTo>
                    <a:pt x="638" y="349"/>
                  </a:lnTo>
                  <a:cubicBezTo>
                    <a:pt x="816" y="349"/>
                    <a:pt x="961" y="349"/>
                    <a:pt x="1096" y="281"/>
                  </a:cubicBezTo>
                  <a:cubicBezTo>
                    <a:pt x="1207" y="247"/>
                    <a:pt x="1173" y="69"/>
                    <a:pt x="1062" y="35"/>
                  </a:cubicBezTo>
                  <a:cubicBezTo>
                    <a:pt x="1028" y="1"/>
                    <a:pt x="961" y="1"/>
                    <a:pt x="9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2"/>
            <p:cNvSpPr/>
            <p:nvPr/>
          </p:nvSpPr>
          <p:spPr>
            <a:xfrm>
              <a:off x="976791" y="2952155"/>
              <a:ext cx="22853" cy="8434"/>
            </a:xfrm>
            <a:custGeom>
              <a:avLst/>
              <a:gdLst/>
              <a:ahLst/>
              <a:cxnLst/>
              <a:rect l="l" t="t" r="r" b="b"/>
              <a:pathLst>
                <a:path w="672" h="248" extrusionOk="0">
                  <a:moveTo>
                    <a:pt x="459" y="1"/>
                  </a:moveTo>
                  <a:lnTo>
                    <a:pt x="315" y="1"/>
                  </a:lnTo>
                  <a:cubicBezTo>
                    <a:pt x="247" y="1"/>
                    <a:pt x="137" y="1"/>
                    <a:pt x="69" y="69"/>
                  </a:cubicBezTo>
                  <a:cubicBezTo>
                    <a:pt x="1" y="69"/>
                    <a:pt x="1" y="179"/>
                    <a:pt x="69" y="179"/>
                  </a:cubicBezTo>
                  <a:cubicBezTo>
                    <a:pt x="137" y="247"/>
                    <a:pt x="247" y="247"/>
                    <a:pt x="315" y="247"/>
                  </a:cubicBezTo>
                  <a:lnTo>
                    <a:pt x="459" y="247"/>
                  </a:lnTo>
                  <a:cubicBezTo>
                    <a:pt x="527" y="247"/>
                    <a:pt x="561" y="247"/>
                    <a:pt x="604" y="213"/>
                  </a:cubicBezTo>
                  <a:cubicBezTo>
                    <a:pt x="672" y="179"/>
                    <a:pt x="672" y="69"/>
                    <a:pt x="604" y="35"/>
                  </a:cubicBezTo>
                  <a:cubicBezTo>
                    <a:pt x="561" y="1"/>
                    <a:pt x="527"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2"/>
            <p:cNvSpPr/>
            <p:nvPr/>
          </p:nvSpPr>
          <p:spPr>
            <a:xfrm>
              <a:off x="958597" y="2844998"/>
              <a:ext cx="30063" cy="12141"/>
            </a:xfrm>
            <a:custGeom>
              <a:avLst/>
              <a:gdLst/>
              <a:ahLst/>
              <a:cxnLst/>
              <a:rect l="l" t="t" r="r" b="b"/>
              <a:pathLst>
                <a:path w="884" h="357" extrusionOk="0">
                  <a:moveTo>
                    <a:pt x="213" y="0"/>
                  </a:moveTo>
                  <a:lnTo>
                    <a:pt x="77" y="0"/>
                  </a:lnTo>
                  <a:cubicBezTo>
                    <a:pt x="34" y="0"/>
                    <a:pt x="0" y="34"/>
                    <a:pt x="34" y="68"/>
                  </a:cubicBezTo>
                  <a:cubicBezTo>
                    <a:pt x="145" y="145"/>
                    <a:pt x="247" y="212"/>
                    <a:pt x="357" y="246"/>
                  </a:cubicBezTo>
                  <a:cubicBezTo>
                    <a:pt x="459" y="280"/>
                    <a:pt x="604" y="357"/>
                    <a:pt x="714" y="357"/>
                  </a:cubicBezTo>
                  <a:lnTo>
                    <a:pt x="782" y="357"/>
                  </a:lnTo>
                  <a:cubicBezTo>
                    <a:pt x="884" y="323"/>
                    <a:pt x="884" y="212"/>
                    <a:pt x="850" y="145"/>
                  </a:cubicBezTo>
                  <a:cubicBezTo>
                    <a:pt x="748" y="34"/>
                    <a:pt x="604" y="34"/>
                    <a:pt x="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a:off x="925100" y="3060503"/>
              <a:ext cx="28906" cy="17922"/>
            </a:xfrm>
            <a:custGeom>
              <a:avLst/>
              <a:gdLst/>
              <a:ahLst/>
              <a:cxnLst/>
              <a:rect l="l" t="t" r="r" b="b"/>
              <a:pathLst>
                <a:path w="850" h="527" extrusionOk="0">
                  <a:moveTo>
                    <a:pt x="671" y="0"/>
                  </a:moveTo>
                  <a:cubicBezTo>
                    <a:pt x="561" y="0"/>
                    <a:pt x="459" y="68"/>
                    <a:pt x="382" y="102"/>
                  </a:cubicBezTo>
                  <a:cubicBezTo>
                    <a:pt x="246" y="179"/>
                    <a:pt x="68" y="213"/>
                    <a:pt x="0" y="391"/>
                  </a:cubicBezTo>
                  <a:cubicBezTo>
                    <a:pt x="0" y="459"/>
                    <a:pt x="34" y="527"/>
                    <a:pt x="102" y="527"/>
                  </a:cubicBezTo>
                  <a:lnTo>
                    <a:pt x="170" y="527"/>
                  </a:lnTo>
                  <a:cubicBezTo>
                    <a:pt x="314" y="527"/>
                    <a:pt x="459" y="425"/>
                    <a:pt x="561" y="315"/>
                  </a:cubicBezTo>
                  <a:cubicBezTo>
                    <a:pt x="637" y="281"/>
                    <a:pt x="850" y="102"/>
                    <a:pt x="739" y="34"/>
                  </a:cubicBezTo>
                  <a:cubicBezTo>
                    <a:pt x="705" y="0"/>
                    <a:pt x="671" y="0"/>
                    <a:pt x="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2"/>
            <p:cNvSpPr/>
            <p:nvPr/>
          </p:nvSpPr>
          <p:spPr>
            <a:xfrm>
              <a:off x="869633" y="3055572"/>
              <a:ext cx="25166" cy="18262"/>
            </a:xfrm>
            <a:custGeom>
              <a:avLst/>
              <a:gdLst/>
              <a:ahLst/>
              <a:cxnLst/>
              <a:rect l="l" t="t" r="r" b="b"/>
              <a:pathLst>
                <a:path w="740" h="537" extrusionOk="0">
                  <a:moveTo>
                    <a:pt x="603" y="1"/>
                  </a:moveTo>
                  <a:cubicBezTo>
                    <a:pt x="569" y="1"/>
                    <a:pt x="569" y="1"/>
                    <a:pt x="569" y="35"/>
                  </a:cubicBezTo>
                  <a:cubicBezTo>
                    <a:pt x="459" y="77"/>
                    <a:pt x="357" y="111"/>
                    <a:pt x="246" y="145"/>
                  </a:cubicBezTo>
                  <a:cubicBezTo>
                    <a:pt x="178" y="179"/>
                    <a:pt x="34" y="213"/>
                    <a:pt x="0" y="358"/>
                  </a:cubicBezTo>
                  <a:cubicBezTo>
                    <a:pt x="0" y="426"/>
                    <a:pt x="34" y="502"/>
                    <a:pt x="102" y="536"/>
                  </a:cubicBezTo>
                  <a:lnTo>
                    <a:pt x="178" y="536"/>
                  </a:lnTo>
                  <a:cubicBezTo>
                    <a:pt x="280" y="536"/>
                    <a:pt x="357" y="460"/>
                    <a:pt x="425" y="392"/>
                  </a:cubicBezTo>
                  <a:cubicBezTo>
                    <a:pt x="493" y="358"/>
                    <a:pt x="569" y="290"/>
                    <a:pt x="671" y="213"/>
                  </a:cubicBezTo>
                  <a:cubicBezTo>
                    <a:pt x="739" y="145"/>
                    <a:pt x="671" y="1"/>
                    <a:pt x="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2"/>
            <p:cNvSpPr/>
            <p:nvPr/>
          </p:nvSpPr>
          <p:spPr>
            <a:xfrm>
              <a:off x="789002" y="3063972"/>
              <a:ext cx="33565" cy="18228"/>
            </a:xfrm>
            <a:custGeom>
              <a:avLst/>
              <a:gdLst/>
              <a:ahLst/>
              <a:cxnLst/>
              <a:rect l="l" t="t" r="r" b="b"/>
              <a:pathLst>
                <a:path w="987" h="536" extrusionOk="0">
                  <a:moveTo>
                    <a:pt x="850" y="0"/>
                  </a:moveTo>
                  <a:cubicBezTo>
                    <a:pt x="706" y="0"/>
                    <a:pt x="604" y="43"/>
                    <a:pt x="460" y="77"/>
                  </a:cubicBezTo>
                  <a:cubicBezTo>
                    <a:pt x="349" y="111"/>
                    <a:pt x="213" y="179"/>
                    <a:pt x="103" y="255"/>
                  </a:cubicBezTo>
                  <a:cubicBezTo>
                    <a:pt x="1" y="357"/>
                    <a:pt x="103" y="535"/>
                    <a:pt x="247" y="535"/>
                  </a:cubicBezTo>
                  <a:lnTo>
                    <a:pt x="281" y="535"/>
                  </a:lnTo>
                  <a:cubicBezTo>
                    <a:pt x="392" y="501"/>
                    <a:pt x="494" y="425"/>
                    <a:pt x="604" y="357"/>
                  </a:cubicBezTo>
                  <a:cubicBezTo>
                    <a:pt x="706" y="289"/>
                    <a:pt x="816" y="255"/>
                    <a:pt x="918" y="179"/>
                  </a:cubicBezTo>
                  <a:cubicBezTo>
                    <a:pt x="986" y="145"/>
                    <a:pt x="952" y="0"/>
                    <a:pt x="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2"/>
            <p:cNvSpPr/>
            <p:nvPr/>
          </p:nvSpPr>
          <p:spPr>
            <a:xfrm>
              <a:off x="764754" y="3111038"/>
              <a:ext cx="31525" cy="21697"/>
            </a:xfrm>
            <a:custGeom>
              <a:avLst/>
              <a:gdLst/>
              <a:ahLst/>
              <a:cxnLst/>
              <a:rect l="l" t="t" r="r" b="b"/>
              <a:pathLst>
                <a:path w="927" h="638" extrusionOk="0">
                  <a:moveTo>
                    <a:pt x="816" y="1"/>
                  </a:moveTo>
                  <a:lnTo>
                    <a:pt x="816" y="1"/>
                  </a:lnTo>
                  <a:cubicBezTo>
                    <a:pt x="638" y="1"/>
                    <a:pt x="502" y="35"/>
                    <a:pt x="357" y="145"/>
                  </a:cubicBezTo>
                  <a:cubicBezTo>
                    <a:pt x="179" y="213"/>
                    <a:pt x="0" y="281"/>
                    <a:pt x="0" y="460"/>
                  </a:cubicBezTo>
                  <a:cubicBezTo>
                    <a:pt x="0" y="570"/>
                    <a:pt x="77" y="638"/>
                    <a:pt x="145" y="638"/>
                  </a:cubicBezTo>
                  <a:lnTo>
                    <a:pt x="179" y="638"/>
                  </a:lnTo>
                  <a:cubicBezTo>
                    <a:pt x="323" y="638"/>
                    <a:pt x="391" y="494"/>
                    <a:pt x="502" y="426"/>
                  </a:cubicBezTo>
                  <a:cubicBezTo>
                    <a:pt x="638" y="315"/>
                    <a:pt x="748" y="247"/>
                    <a:pt x="850" y="179"/>
                  </a:cubicBezTo>
                  <a:cubicBezTo>
                    <a:pt x="926" y="103"/>
                    <a:pt x="926" y="1"/>
                    <a:pt x="8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p:nvPr/>
          </p:nvSpPr>
          <p:spPr>
            <a:xfrm>
              <a:off x="831205" y="3097775"/>
              <a:ext cx="30063" cy="20541"/>
            </a:xfrm>
            <a:custGeom>
              <a:avLst/>
              <a:gdLst/>
              <a:ahLst/>
              <a:cxnLst/>
              <a:rect l="l" t="t" r="r" b="b"/>
              <a:pathLst>
                <a:path w="884" h="604" extrusionOk="0">
                  <a:moveTo>
                    <a:pt x="739" y="0"/>
                  </a:moveTo>
                  <a:cubicBezTo>
                    <a:pt x="595" y="0"/>
                    <a:pt x="493" y="68"/>
                    <a:pt x="383" y="111"/>
                  </a:cubicBezTo>
                  <a:cubicBezTo>
                    <a:pt x="247" y="178"/>
                    <a:pt x="136" y="246"/>
                    <a:pt x="34" y="357"/>
                  </a:cubicBezTo>
                  <a:cubicBezTo>
                    <a:pt x="0" y="459"/>
                    <a:pt x="68" y="603"/>
                    <a:pt x="170" y="603"/>
                  </a:cubicBezTo>
                  <a:lnTo>
                    <a:pt x="170" y="603"/>
                  </a:lnTo>
                  <a:cubicBezTo>
                    <a:pt x="315" y="603"/>
                    <a:pt x="459" y="493"/>
                    <a:pt x="561" y="425"/>
                  </a:cubicBezTo>
                  <a:cubicBezTo>
                    <a:pt x="671" y="357"/>
                    <a:pt x="773" y="280"/>
                    <a:pt x="850" y="145"/>
                  </a:cubicBezTo>
                  <a:cubicBezTo>
                    <a:pt x="884" y="68"/>
                    <a:pt x="850" y="0"/>
                    <a:pt x="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2"/>
            <p:cNvSpPr/>
            <p:nvPr/>
          </p:nvSpPr>
          <p:spPr>
            <a:xfrm>
              <a:off x="778051" y="3165076"/>
              <a:ext cx="36150" cy="25438"/>
            </a:xfrm>
            <a:custGeom>
              <a:avLst/>
              <a:gdLst/>
              <a:ahLst/>
              <a:cxnLst/>
              <a:rect l="l" t="t" r="r" b="b"/>
              <a:pathLst>
                <a:path w="1063" h="748" extrusionOk="0">
                  <a:moveTo>
                    <a:pt x="926" y="0"/>
                  </a:moveTo>
                  <a:lnTo>
                    <a:pt x="884" y="0"/>
                  </a:lnTo>
                  <a:cubicBezTo>
                    <a:pt x="748" y="43"/>
                    <a:pt x="603" y="111"/>
                    <a:pt x="501" y="213"/>
                  </a:cubicBezTo>
                  <a:cubicBezTo>
                    <a:pt x="357" y="289"/>
                    <a:pt x="213" y="357"/>
                    <a:pt x="111" y="425"/>
                  </a:cubicBezTo>
                  <a:cubicBezTo>
                    <a:pt x="0" y="536"/>
                    <a:pt x="111" y="748"/>
                    <a:pt x="213" y="748"/>
                  </a:cubicBezTo>
                  <a:cubicBezTo>
                    <a:pt x="247" y="748"/>
                    <a:pt x="247" y="748"/>
                    <a:pt x="289" y="714"/>
                  </a:cubicBezTo>
                  <a:cubicBezTo>
                    <a:pt x="535" y="604"/>
                    <a:pt x="816" y="425"/>
                    <a:pt x="994" y="179"/>
                  </a:cubicBezTo>
                  <a:cubicBezTo>
                    <a:pt x="1062" y="111"/>
                    <a:pt x="1028" y="0"/>
                    <a:pt x="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2"/>
            <p:cNvSpPr/>
            <p:nvPr/>
          </p:nvSpPr>
          <p:spPr>
            <a:xfrm>
              <a:off x="839571" y="3185583"/>
              <a:ext cx="28940" cy="22853"/>
            </a:xfrm>
            <a:custGeom>
              <a:avLst/>
              <a:gdLst/>
              <a:ahLst/>
              <a:cxnLst/>
              <a:rect l="l" t="t" r="r" b="b"/>
              <a:pathLst>
                <a:path w="851" h="672" extrusionOk="0">
                  <a:moveTo>
                    <a:pt x="774" y="1"/>
                  </a:moveTo>
                  <a:cubicBezTo>
                    <a:pt x="740" y="1"/>
                    <a:pt x="740" y="1"/>
                    <a:pt x="706" y="35"/>
                  </a:cubicBezTo>
                  <a:cubicBezTo>
                    <a:pt x="561" y="111"/>
                    <a:pt x="425" y="213"/>
                    <a:pt x="247" y="289"/>
                  </a:cubicBezTo>
                  <a:cubicBezTo>
                    <a:pt x="179" y="323"/>
                    <a:pt x="69" y="357"/>
                    <a:pt x="35" y="425"/>
                  </a:cubicBezTo>
                  <a:cubicBezTo>
                    <a:pt x="1" y="502"/>
                    <a:pt x="1" y="570"/>
                    <a:pt x="35" y="604"/>
                  </a:cubicBezTo>
                  <a:cubicBezTo>
                    <a:pt x="69" y="638"/>
                    <a:pt x="137" y="672"/>
                    <a:pt x="179" y="672"/>
                  </a:cubicBezTo>
                  <a:cubicBezTo>
                    <a:pt x="281" y="672"/>
                    <a:pt x="425" y="570"/>
                    <a:pt x="527" y="502"/>
                  </a:cubicBezTo>
                  <a:cubicBezTo>
                    <a:pt x="672" y="391"/>
                    <a:pt x="774" y="289"/>
                    <a:pt x="850" y="111"/>
                  </a:cubicBezTo>
                  <a:cubicBezTo>
                    <a:pt x="850" y="77"/>
                    <a:pt x="816" y="1"/>
                    <a:pt x="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2"/>
            <p:cNvSpPr/>
            <p:nvPr/>
          </p:nvSpPr>
          <p:spPr>
            <a:xfrm>
              <a:off x="899662" y="3196567"/>
              <a:ext cx="27784" cy="17956"/>
            </a:xfrm>
            <a:custGeom>
              <a:avLst/>
              <a:gdLst/>
              <a:ahLst/>
              <a:cxnLst/>
              <a:rect l="l" t="t" r="r" b="b"/>
              <a:pathLst>
                <a:path w="817" h="528" extrusionOk="0">
                  <a:moveTo>
                    <a:pt x="672" y="0"/>
                  </a:moveTo>
                  <a:lnTo>
                    <a:pt x="638" y="0"/>
                  </a:lnTo>
                  <a:cubicBezTo>
                    <a:pt x="493" y="68"/>
                    <a:pt x="391" y="102"/>
                    <a:pt x="247" y="179"/>
                  </a:cubicBezTo>
                  <a:cubicBezTo>
                    <a:pt x="145" y="213"/>
                    <a:pt x="34" y="315"/>
                    <a:pt x="1" y="425"/>
                  </a:cubicBezTo>
                  <a:cubicBezTo>
                    <a:pt x="1" y="459"/>
                    <a:pt x="1" y="493"/>
                    <a:pt x="68" y="527"/>
                  </a:cubicBezTo>
                  <a:lnTo>
                    <a:pt x="145" y="527"/>
                  </a:lnTo>
                  <a:cubicBezTo>
                    <a:pt x="247" y="527"/>
                    <a:pt x="323" y="493"/>
                    <a:pt x="391" y="425"/>
                  </a:cubicBezTo>
                  <a:cubicBezTo>
                    <a:pt x="536" y="349"/>
                    <a:pt x="604" y="247"/>
                    <a:pt x="748" y="179"/>
                  </a:cubicBezTo>
                  <a:cubicBezTo>
                    <a:pt x="816" y="102"/>
                    <a:pt x="782"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2"/>
            <p:cNvSpPr/>
            <p:nvPr/>
          </p:nvSpPr>
          <p:spPr>
            <a:xfrm>
              <a:off x="971894" y="3160451"/>
              <a:ext cx="20541" cy="16800"/>
            </a:xfrm>
            <a:custGeom>
              <a:avLst/>
              <a:gdLst/>
              <a:ahLst/>
              <a:cxnLst/>
              <a:rect l="l" t="t" r="r" b="b"/>
              <a:pathLst>
                <a:path w="604" h="494" extrusionOk="0">
                  <a:moveTo>
                    <a:pt x="459" y="0"/>
                  </a:moveTo>
                  <a:lnTo>
                    <a:pt x="391" y="0"/>
                  </a:lnTo>
                  <a:cubicBezTo>
                    <a:pt x="357" y="68"/>
                    <a:pt x="323" y="102"/>
                    <a:pt x="247" y="136"/>
                  </a:cubicBezTo>
                  <a:cubicBezTo>
                    <a:pt x="247" y="136"/>
                    <a:pt x="213" y="136"/>
                    <a:pt x="179" y="179"/>
                  </a:cubicBezTo>
                  <a:cubicBezTo>
                    <a:pt x="145" y="179"/>
                    <a:pt x="111" y="213"/>
                    <a:pt x="68" y="247"/>
                  </a:cubicBezTo>
                  <a:cubicBezTo>
                    <a:pt x="0" y="315"/>
                    <a:pt x="68" y="493"/>
                    <a:pt x="179" y="493"/>
                  </a:cubicBezTo>
                  <a:lnTo>
                    <a:pt x="179" y="493"/>
                  </a:lnTo>
                  <a:cubicBezTo>
                    <a:pt x="247" y="459"/>
                    <a:pt x="281" y="493"/>
                    <a:pt x="357" y="459"/>
                  </a:cubicBezTo>
                  <a:lnTo>
                    <a:pt x="459" y="349"/>
                  </a:lnTo>
                  <a:cubicBezTo>
                    <a:pt x="535" y="281"/>
                    <a:pt x="569" y="213"/>
                    <a:pt x="569" y="102"/>
                  </a:cubicBezTo>
                  <a:cubicBezTo>
                    <a:pt x="603" y="34"/>
                    <a:pt x="535" y="0"/>
                    <a:pt x="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2"/>
            <p:cNvSpPr/>
            <p:nvPr/>
          </p:nvSpPr>
          <p:spPr>
            <a:xfrm>
              <a:off x="935778" y="3156710"/>
              <a:ext cx="22853" cy="13297"/>
            </a:xfrm>
            <a:custGeom>
              <a:avLst/>
              <a:gdLst/>
              <a:ahLst/>
              <a:cxnLst/>
              <a:rect l="l" t="t" r="r" b="b"/>
              <a:pathLst>
                <a:path w="672" h="391" extrusionOk="0">
                  <a:moveTo>
                    <a:pt x="570" y="0"/>
                  </a:moveTo>
                  <a:lnTo>
                    <a:pt x="536" y="0"/>
                  </a:lnTo>
                  <a:cubicBezTo>
                    <a:pt x="459" y="34"/>
                    <a:pt x="357" y="77"/>
                    <a:pt x="247" y="110"/>
                  </a:cubicBezTo>
                  <a:cubicBezTo>
                    <a:pt x="179" y="178"/>
                    <a:pt x="111" y="246"/>
                    <a:pt x="34" y="289"/>
                  </a:cubicBezTo>
                  <a:cubicBezTo>
                    <a:pt x="0" y="323"/>
                    <a:pt x="34" y="391"/>
                    <a:pt x="68" y="391"/>
                  </a:cubicBezTo>
                  <a:lnTo>
                    <a:pt x="68" y="391"/>
                  </a:lnTo>
                  <a:cubicBezTo>
                    <a:pt x="179" y="391"/>
                    <a:pt x="281" y="357"/>
                    <a:pt x="391" y="323"/>
                  </a:cubicBezTo>
                  <a:cubicBezTo>
                    <a:pt x="459" y="246"/>
                    <a:pt x="536" y="178"/>
                    <a:pt x="604" y="77"/>
                  </a:cubicBezTo>
                  <a:cubicBezTo>
                    <a:pt x="671" y="34"/>
                    <a:pt x="637" y="0"/>
                    <a:pt x="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2"/>
            <p:cNvSpPr/>
            <p:nvPr/>
          </p:nvSpPr>
          <p:spPr>
            <a:xfrm>
              <a:off x="1016376" y="3120594"/>
              <a:ext cx="26594" cy="22853"/>
            </a:xfrm>
            <a:custGeom>
              <a:avLst/>
              <a:gdLst/>
              <a:ahLst/>
              <a:cxnLst/>
              <a:rect l="l" t="t" r="r" b="b"/>
              <a:pathLst>
                <a:path w="782" h="672" extrusionOk="0">
                  <a:moveTo>
                    <a:pt x="672" y="0"/>
                  </a:moveTo>
                  <a:lnTo>
                    <a:pt x="672" y="0"/>
                  </a:lnTo>
                  <a:cubicBezTo>
                    <a:pt x="536" y="34"/>
                    <a:pt x="425" y="179"/>
                    <a:pt x="323" y="247"/>
                  </a:cubicBezTo>
                  <a:cubicBezTo>
                    <a:pt x="213" y="323"/>
                    <a:pt x="0" y="501"/>
                    <a:pt x="145" y="637"/>
                  </a:cubicBezTo>
                  <a:cubicBezTo>
                    <a:pt x="179" y="637"/>
                    <a:pt x="213" y="671"/>
                    <a:pt x="247" y="671"/>
                  </a:cubicBezTo>
                  <a:cubicBezTo>
                    <a:pt x="357" y="671"/>
                    <a:pt x="459" y="535"/>
                    <a:pt x="536" y="459"/>
                  </a:cubicBezTo>
                  <a:cubicBezTo>
                    <a:pt x="638" y="357"/>
                    <a:pt x="782" y="247"/>
                    <a:pt x="782" y="77"/>
                  </a:cubicBezTo>
                  <a:cubicBezTo>
                    <a:pt x="782" y="34"/>
                    <a:pt x="748"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2"/>
            <p:cNvSpPr/>
            <p:nvPr/>
          </p:nvSpPr>
          <p:spPr>
            <a:xfrm>
              <a:off x="1024742" y="2982218"/>
              <a:ext cx="596015" cy="546603"/>
            </a:xfrm>
            <a:custGeom>
              <a:avLst/>
              <a:gdLst/>
              <a:ahLst/>
              <a:cxnLst/>
              <a:rect l="l" t="t" r="r" b="b"/>
              <a:pathLst>
                <a:path w="17526" h="16073" extrusionOk="0">
                  <a:moveTo>
                    <a:pt x="5522" y="0"/>
                  </a:moveTo>
                  <a:cubicBezTo>
                    <a:pt x="5522" y="0"/>
                    <a:pt x="1" y="10942"/>
                    <a:pt x="4715" y="14866"/>
                  </a:cubicBezTo>
                  <a:cubicBezTo>
                    <a:pt x="5777" y="15750"/>
                    <a:pt x="6695" y="16072"/>
                    <a:pt x="7476" y="16072"/>
                  </a:cubicBezTo>
                  <a:cubicBezTo>
                    <a:pt x="10237" y="16072"/>
                    <a:pt x="11333" y="11647"/>
                    <a:pt x="11333" y="11647"/>
                  </a:cubicBezTo>
                  <a:cubicBezTo>
                    <a:pt x="12106" y="12284"/>
                    <a:pt x="12921" y="12564"/>
                    <a:pt x="13635" y="12564"/>
                  </a:cubicBezTo>
                  <a:cubicBezTo>
                    <a:pt x="15929" y="12564"/>
                    <a:pt x="17526" y="9803"/>
                    <a:pt x="15759" y="6550"/>
                  </a:cubicBezTo>
                  <a:cubicBezTo>
                    <a:pt x="13423" y="2234"/>
                    <a:pt x="5735" y="68"/>
                    <a:pt x="5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2"/>
            <p:cNvSpPr/>
            <p:nvPr/>
          </p:nvSpPr>
          <p:spPr>
            <a:xfrm>
              <a:off x="1205321" y="3008778"/>
              <a:ext cx="302191" cy="338341"/>
            </a:xfrm>
            <a:custGeom>
              <a:avLst/>
              <a:gdLst/>
              <a:ahLst/>
              <a:cxnLst/>
              <a:rect l="l" t="t" r="r" b="b"/>
              <a:pathLst>
                <a:path w="8886" h="9949" extrusionOk="0">
                  <a:moveTo>
                    <a:pt x="2056" y="1"/>
                  </a:moveTo>
                  <a:lnTo>
                    <a:pt x="0" y="1063"/>
                  </a:lnTo>
                  <a:cubicBezTo>
                    <a:pt x="0" y="1063"/>
                    <a:pt x="111" y="9625"/>
                    <a:pt x="1742" y="9948"/>
                  </a:cubicBezTo>
                  <a:lnTo>
                    <a:pt x="1809" y="9948"/>
                  </a:lnTo>
                  <a:cubicBezTo>
                    <a:pt x="3262" y="9948"/>
                    <a:pt x="680" y="1377"/>
                    <a:pt x="680" y="1377"/>
                  </a:cubicBezTo>
                  <a:lnTo>
                    <a:pt x="1954" y="1063"/>
                  </a:lnTo>
                  <a:cubicBezTo>
                    <a:pt x="1954" y="1063"/>
                    <a:pt x="5632" y="7612"/>
                    <a:pt x="7221" y="7612"/>
                  </a:cubicBezTo>
                  <a:lnTo>
                    <a:pt x="7399" y="7612"/>
                  </a:lnTo>
                  <a:cubicBezTo>
                    <a:pt x="8886" y="7043"/>
                    <a:pt x="2056" y="1"/>
                    <a:pt x="2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p:cNvSpPr/>
            <p:nvPr/>
          </p:nvSpPr>
          <p:spPr>
            <a:xfrm>
              <a:off x="1151284" y="3177217"/>
              <a:ext cx="14487" cy="24009"/>
            </a:xfrm>
            <a:custGeom>
              <a:avLst/>
              <a:gdLst/>
              <a:ahLst/>
              <a:cxnLst/>
              <a:rect l="l" t="t" r="r" b="b"/>
              <a:pathLst>
                <a:path w="426" h="706" extrusionOk="0">
                  <a:moveTo>
                    <a:pt x="247" y="0"/>
                  </a:moveTo>
                  <a:lnTo>
                    <a:pt x="213" y="34"/>
                  </a:lnTo>
                  <a:cubicBezTo>
                    <a:pt x="213" y="145"/>
                    <a:pt x="145" y="247"/>
                    <a:pt x="102" y="323"/>
                  </a:cubicBezTo>
                  <a:cubicBezTo>
                    <a:pt x="102" y="357"/>
                    <a:pt x="68" y="391"/>
                    <a:pt x="35" y="425"/>
                  </a:cubicBezTo>
                  <a:cubicBezTo>
                    <a:pt x="1" y="493"/>
                    <a:pt x="1" y="535"/>
                    <a:pt x="35" y="603"/>
                  </a:cubicBezTo>
                  <a:cubicBezTo>
                    <a:pt x="35" y="671"/>
                    <a:pt x="102" y="705"/>
                    <a:pt x="145" y="705"/>
                  </a:cubicBezTo>
                  <a:cubicBezTo>
                    <a:pt x="179" y="705"/>
                    <a:pt x="179" y="705"/>
                    <a:pt x="179" y="671"/>
                  </a:cubicBezTo>
                  <a:cubicBezTo>
                    <a:pt x="315" y="671"/>
                    <a:pt x="391" y="493"/>
                    <a:pt x="391" y="391"/>
                  </a:cubicBezTo>
                  <a:cubicBezTo>
                    <a:pt x="425" y="247"/>
                    <a:pt x="357" y="145"/>
                    <a:pt x="281" y="34"/>
                  </a:cubicBezTo>
                  <a:cubicBezTo>
                    <a:pt x="281" y="0"/>
                    <a:pt x="281" y="0"/>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1177877" y="3142257"/>
              <a:ext cx="14453" cy="30063"/>
            </a:xfrm>
            <a:custGeom>
              <a:avLst/>
              <a:gdLst/>
              <a:ahLst/>
              <a:cxnLst/>
              <a:rect l="l" t="t" r="r" b="b"/>
              <a:pathLst>
                <a:path w="425" h="884" extrusionOk="0">
                  <a:moveTo>
                    <a:pt x="246" y="0"/>
                  </a:moveTo>
                  <a:cubicBezTo>
                    <a:pt x="212" y="0"/>
                    <a:pt x="170" y="34"/>
                    <a:pt x="170" y="77"/>
                  </a:cubicBezTo>
                  <a:cubicBezTo>
                    <a:pt x="136" y="213"/>
                    <a:pt x="102" y="357"/>
                    <a:pt x="68" y="459"/>
                  </a:cubicBezTo>
                  <a:cubicBezTo>
                    <a:pt x="34" y="569"/>
                    <a:pt x="0" y="671"/>
                    <a:pt x="34" y="816"/>
                  </a:cubicBezTo>
                  <a:cubicBezTo>
                    <a:pt x="34" y="850"/>
                    <a:pt x="68" y="884"/>
                    <a:pt x="136" y="884"/>
                  </a:cubicBezTo>
                  <a:lnTo>
                    <a:pt x="170" y="850"/>
                  </a:lnTo>
                  <a:cubicBezTo>
                    <a:pt x="425" y="748"/>
                    <a:pt x="382" y="289"/>
                    <a:pt x="314" y="77"/>
                  </a:cubicBezTo>
                  <a:cubicBezTo>
                    <a:pt x="314" y="34"/>
                    <a:pt x="280"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1150127" y="3239893"/>
              <a:ext cx="14487" cy="25166"/>
            </a:xfrm>
            <a:custGeom>
              <a:avLst/>
              <a:gdLst/>
              <a:ahLst/>
              <a:cxnLst/>
              <a:rect l="l" t="t" r="r" b="b"/>
              <a:pathLst>
                <a:path w="426" h="740" extrusionOk="0">
                  <a:moveTo>
                    <a:pt x="213" y="1"/>
                  </a:moveTo>
                  <a:cubicBezTo>
                    <a:pt x="179" y="1"/>
                    <a:pt x="179" y="1"/>
                    <a:pt x="179" y="35"/>
                  </a:cubicBezTo>
                  <a:cubicBezTo>
                    <a:pt x="102" y="213"/>
                    <a:pt x="1" y="493"/>
                    <a:pt x="102" y="672"/>
                  </a:cubicBezTo>
                  <a:cubicBezTo>
                    <a:pt x="136" y="706"/>
                    <a:pt x="179" y="740"/>
                    <a:pt x="213" y="740"/>
                  </a:cubicBezTo>
                  <a:cubicBezTo>
                    <a:pt x="247" y="740"/>
                    <a:pt x="315" y="706"/>
                    <a:pt x="315" y="672"/>
                  </a:cubicBezTo>
                  <a:cubicBezTo>
                    <a:pt x="425" y="493"/>
                    <a:pt x="315" y="213"/>
                    <a:pt x="281" y="35"/>
                  </a:cubicBezTo>
                  <a:cubicBezTo>
                    <a:pt x="247" y="1"/>
                    <a:pt x="247"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1180190" y="3234996"/>
              <a:ext cx="14453" cy="27750"/>
            </a:xfrm>
            <a:custGeom>
              <a:avLst/>
              <a:gdLst/>
              <a:ahLst/>
              <a:cxnLst/>
              <a:rect l="l" t="t" r="r" b="b"/>
              <a:pathLst>
                <a:path w="425" h="816" extrusionOk="0">
                  <a:moveTo>
                    <a:pt x="178" y="0"/>
                  </a:moveTo>
                  <a:cubicBezTo>
                    <a:pt x="144" y="0"/>
                    <a:pt x="102" y="34"/>
                    <a:pt x="102" y="68"/>
                  </a:cubicBezTo>
                  <a:cubicBezTo>
                    <a:pt x="68" y="179"/>
                    <a:pt x="68" y="280"/>
                    <a:pt x="68" y="391"/>
                  </a:cubicBezTo>
                  <a:cubicBezTo>
                    <a:pt x="34" y="493"/>
                    <a:pt x="0" y="603"/>
                    <a:pt x="34" y="705"/>
                  </a:cubicBezTo>
                  <a:cubicBezTo>
                    <a:pt x="68" y="782"/>
                    <a:pt x="144" y="816"/>
                    <a:pt x="178" y="816"/>
                  </a:cubicBezTo>
                  <a:cubicBezTo>
                    <a:pt x="212" y="816"/>
                    <a:pt x="246" y="816"/>
                    <a:pt x="280" y="782"/>
                  </a:cubicBezTo>
                  <a:cubicBezTo>
                    <a:pt x="425" y="603"/>
                    <a:pt x="391" y="280"/>
                    <a:pt x="314" y="68"/>
                  </a:cubicBezTo>
                  <a:cubicBezTo>
                    <a:pt x="280" y="34"/>
                    <a:pt x="246"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1157337" y="3322803"/>
              <a:ext cx="10746" cy="26628"/>
            </a:xfrm>
            <a:custGeom>
              <a:avLst/>
              <a:gdLst/>
              <a:ahLst/>
              <a:cxnLst/>
              <a:rect l="l" t="t" r="r" b="b"/>
              <a:pathLst>
                <a:path w="316" h="783" extrusionOk="0">
                  <a:moveTo>
                    <a:pt x="213" y="1"/>
                  </a:moveTo>
                  <a:lnTo>
                    <a:pt x="137" y="1"/>
                  </a:lnTo>
                  <a:cubicBezTo>
                    <a:pt x="137" y="145"/>
                    <a:pt x="103" y="289"/>
                    <a:pt x="69" y="391"/>
                  </a:cubicBezTo>
                  <a:cubicBezTo>
                    <a:pt x="35" y="536"/>
                    <a:pt x="1" y="604"/>
                    <a:pt x="69" y="748"/>
                  </a:cubicBezTo>
                  <a:cubicBezTo>
                    <a:pt x="69" y="782"/>
                    <a:pt x="103" y="782"/>
                    <a:pt x="137" y="782"/>
                  </a:cubicBezTo>
                  <a:cubicBezTo>
                    <a:pt x="179" y="782"/>
                    <a:pt x="213" y="782"/>
                    <a:pt x="213" y="748"/>
                  </a:cubicBezTo>
                  <a:cubicBezTo>
                    <a:pt x="315" y="672"/>
                    <a:pt x="315" y="536"/>
                    <a:pt x="281" y="391"/>
                  </a:cubicBezTo>
                  <a:cubicBezTo>
                    <a:pt x="281" y="289"/>
                    <a:pt x="281" y="145"/>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1189712" y="3322803"/>
              <a:ext cx="13331" cy="27784"/>
            </a:xfrm>
            <a:custGeom>
              <a:avLst/>
              <a:gdLst/>
              <a:ahLst/>
              <a:cxnLst/>
              <a:rect l="l" t="t" r="r" b="b"/>
              <a:pathLst>
                <a:path w="392" h="817" extrusionOk="0">
                  <a:moveTo>
                    <a:pt x="179" y="1"/>
                  </a:moveTo>
                  <a:cubicBezTo>
                    <a:pt x="145" y="1"/>
                    <a:pt x="111" y="35"/>
                    <a:pt x="111" y="77"/>
                  </a:cubicBezTo>
                  <a:cubicBezTo>
                    <a:pt x="77" y="179"/>
                    <a:pt x="77" y="289"/>
                    <a:pt x="34" y="425"/>
                  </a:cubicBezTo>
                  <a:cubicBezTo>
                    <a:pt x="34" y="536"/>
                    <a:pt x="0" y="638"/>
                    <a:pt x="77" y="748"/>
                  </a:cubicBezTo>
                  <a:cubicBezTo>
                    <a:pt x="111" y="782"/>
                    <a:pt x="145" y="816"/>
                    <a:pt x="179" y="816"/>
                  </a:cubicBezTo>
                  <a:cubicBezTo>
                    <a:pt x="247" y="816"/>
                    <a:pt x="289" y="782"/>
                    <a:pt x="323" y="748"/>
                  </a:cubicBezTo>
                  <a:cubicBezTo>
                    <a:pt x="391" y="638"/>
                    <a:pt x="357" y="536"/>
                    <a:pt x="323" y="425"/>
                  </a:cubicBezTo>
                  <a:cubicBezTo>
                    <a:pt x="323" y="289"/>
                    <a:pt x="289" y="179"/>
                    <a:pt x="289" y="77"/>
                  </a:cubicBezTo>
                  <a:cubicBezTo>
                    <a:pt x="289" y="35"/>
                    <a:pt x="247"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1182468" y="3388947"/>
              <a:ext cx="14487" cy="31525"/>
            </a:xfrm>
            <a:custGeom>
              <a:avLst/>
              <a:gdLst/>
              <a:ahLst/>
              <a:cxnLst/>
              <a:rect l="l" t="t" r="r" b="b"/>
              <a:pathLst>
                <a:path w="426" h="927" extrusionOk="0">
                  <a:moveTo>
                    <a:pt x="247" y="1"/>
                  </a:moveTo>
                  <a:cubicBezTo>
                    <a:pt x="213" y="1"/>
                    <a:pt x="179" y="43"/>
                    <a:pt x="179" y="77"/>
                  </a:cubicBezTo>
                  <a:cubicBezTo>
                    <a:pt x="111" y="324"/>
                    <a:pt x="1" y="714"/>
                    <a:pt x="213" y="893"/>
                  </a:cubicBezTo>
                  <a:cubicBezTo>
                    <a:pt x="213" y="927"/>
                    <a:pt x="247" y="927"/>
                    <a:pt x="290" y="927"/>
                  </a:cubicBezTo>
                  <a:cubicBezTo>
                    <a:pt x="324" y="927"/>
                    <a:pt x="358" y="927"/>
                    <a:pt x="392" y="893"/>
                  </a:cubicBezTo>
                  <a:cubicBezTo>
                    <a:pt x="426" y="782"/>
                    <a:pt x="426" y="680"/>
                    <a:pt x="392" y="536"/>
                  </a:cubicBezTo>
                  <a:cubicBezTo>
                    <a:pt x="392" y="392"/>
                    <a:pt x="358" y="256"/>
                    <a:pt x="358" y="111"/>
                  </a:cubicBezTo>
                  <a:cubicBezTo>
                    <a:pt x="324" y="43"/>
                    <a:pt x="290"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1215116" y="3393879"/>
              <a:ext cx="14487" cy="30063"/>
            </a:xfrm>
            <a:custGeom>
              <a:avLst/>
              <a:gdLst/>
              <a:ahLst/>
              <a:cxnLst/>
              <a:rect l="l" t="t" r="r" b="b"/>
              <a:pathLst>
                <a:path w="426" h="884" extrusionOk="0">
                  <a:moveTo>
                    <a:pt x="103" y="0"/>
                  </a:moveTo>
                  <a:cubicBezTo>
                    <a:pt x="69" y="0"/>
                    <a:pt x="1" y="34"/>
                    <a:pt x="1" y="111"/>
                  </a:cubicBezTo>
                  <a:cubicBezTo>
                    <a:pt x="35" y="247"/>
                    <a:pt x="35" y="425"/>
                    <a:pt x="69" y="569"/>
                  </a:cubicBezTo>
                  <a:cubicBezTo>
                    <a:pt x="69" y="671"/>
                    <a:pt x="103" y="816"/>
                    <a:pt x="213" y="884"/>
                  </a:cubicBezTo>
                  <a:lnTo>
                    <a:pt x="247" y="884"/>
                  </a:lnTo>
                  <a:cubicBezTo>
                    <a:pt x="281" y="884"/>
                    <a:pt x="315" y="850"/>
                    <a:pt x="315" y="850"/>
                  </a:cubicBezTo>
                  <a:cubicBezTo>
                    <a:pt x="426" y="748"/>
                    <a:pt x="392" y="603"/>
                    <a:pt x="349" y="493"/>
                  </a:cubicBezTo>
                  <a:cubicBezTo>
                    <a:pt x="315" y="357"/>
                    <a:pt x="281" y="213"/>
                    <a:pt x="247" y="68"/>
                  </a:cubicBezTo>
                  <a:cubicBezTo>
                    <a:pt x="213" y="34"/>
                    <a:pt x="179"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1263100" y="3391566"/>
              <a:ext cx="13297" cy="26322"/>
            </a:xfrm>
            <a:custGeom>
              <a:avLst/>
              <a:gdLst/>
              <a:ahLst/>
              <a:cxnLst/>
              <a:rect l="l" t="t" r="r" b="b"/>
              <a:pathLst>
                <a:path w="391" h="774" extrusionOk="0">
                  <a:moveTo>
                    <a:pt x="178" y="0"/>
                  </a:moveTo>
                  <a:cubicBezTo>
                    <a:pt x="110" y="0"/>
                    <a:pt x="43" y="68"/>
                    <a:pt x="43" y="136"/>
                  </a:cubicBezTo>
                  <a:cubicBezTo>
                    <a:pt x="0" y="281"/>
                    <a:pt x="0" y="459"/>
                    <a:pt x="43" y="603"/>
                  </a:cubicBezTo>
                  <a:cubicBezTo>
                    <a:pt x="43" y="705"/>
                    <a:pt x="110" y="773"/>
                    <a:pt x="212" y="773"/>
                  </a:cubicBezTo>
                  <a:cubicBezTo>
                    <a:pt x="289" y="773"/>
                    <a:pt x="391" y="705"/>
                    <a:pt x="391" y="603"/>
                  </a:cubicBezTo>
                  <a:cubicBezTo>
                    <a:pt x="357" y="425"/>
                    <a:pt x="323" y="281"/>
                    <a:pt x="289" y="102"/>
                  </a:cubicBezTo>
                  <a:cubicBezTo>
                    <a:pt x="289" y="34"/>
                    <a:pt x="212"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1306426" y="3351709"/>
              <a:ext cx="15916" cy="28906"/>
            </a:xfrm>
            <a:custGeom>
              <a:avLst/>
              <a:gdLst/>
              <a:ahLst/>
              <a:cxnLst/>
              <a:rect l="l" t="t" r="r" b="b"/>
              <a:pathLst>
                <a:path w="468" h="850" extrusionOk="0">
                  <a:moveTo>
                    <a:pt x="145" y="0"/>
                  </a:moveTo>
                  <a:cubicBezTo>
                    <a:pt x="77" y="0"/>
                    <a:pt x="43" y="34"/>
                    <a:pt x="43" y="144"/>
                  </a:cubicBezTo>
                  <a:lnTo>
                    <a:pt x="43" y="459"/>
                  </a:lnTo>
                  <a:cubicBezTo>
                    <a:pt x="43" y="569"/>
                    <a:pt x="0" y="671"/>
                    <a:pt x="77" y="782"/>
                  </a:cubicBezTo>
                  <a:cubicBezTo>
                    <a:pt x="77" y="816"/>
                    <a:pt x="145" y="850"/>
                    <a:pt x="179" y="850"/>
                  </a:cubicBezTo>
                  <a:cubicBezTo>
                    <a:pt x="255" y="850"/>
                    <a:pt x="289" y="850"/>
                    <a:pt x="289" y="816"/>
                  </a:cubicBezTo>
                  <a:cubicBezTo>
                    <a:pt x="467" y="637"/>
                    <a:pt x="323" y="289"/>
                    <a:pt x="289" y="111"/>
                  </a:cubicBezTo>
                  <a:cubicBezTo>
                    <a:pt x="255" y="34"/>
                    <a:pt x="213"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1283607" y="3137632"/>
              <a:ext cx="14453" cy="24009"/>
            </a:xfrm>
            <a:custGeom>
              <a:avLst/>
              <a:gdLst/>
              <a:ahLst/>
              <a:cxnLst/>
              <a:rect l="l" t="t" r="r" b="b"/>
              <a:pathLst>
                <a:path w="425" h="706" extrusionOk="0">
                  <a:moveTo>
                    <a:pt x="145" y="0"/>
                  </a:moveTo>
                  <a:cubicBezTo>
                    <a:pt x="111" y="0"/>
                    <a:pt x="111" y="34"/>
                    <a:pt x="77" y="34"/>
                  </a:cubicBezTo>
                  <a:cubicBezTo>
                    <a:pt x="0" y="102"/>
                    <a:pt x="34" y="247"/>
                    <a:pt x="34" y="349"/>
                  </a:cubicBezTo>
                  <a:cubicBezTo>
                    <a:pt x="34" y="425"/>
                    <a:pt x="77" y="493"/>
                    <a:pt x="77" y="527"/>
                  </a:cubicBezTo>
                  <a:cubicBezTo>
                    <a:pt x="111" y="638"/>
                    <a:pt x="145" y="671"/>
                    <a:pt x="213" y="671"/>
                  </a:cubicBezTo>
                  <a:lnTo>
                    <a:pt x="247" y="705"/>
                  </a:lnTo>
                  <a:cubicBezTo>
                    <a:pt x="323" y="705"/>
                    <a:pt x="357" y="638"/>
                    <a:pt x="391" y="595"/>
                  </a:cubicBezTo>
                  <a:cubicBezTo>
                    <a:pt x="425" y="493"/>
                    <a:pt x="357" y="383"/>
                    <a:pt x="289" y="281"/>
                  </a:cubicBezTo>
                  <a:cubicBezTo>
                    <a:pt x="247" y="213"/>
                    <a:pt x="247" y="102"/>
                    <a:pt x="179"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1310167" y="3145998"/>
              <a:ext cx="16800" cy="27784"/>
            </a:xfrm>
            <a:custGeom>
              <a:avLst/>
              <a:gdLst/>
              <a:ahLst/>
              <a:cxnLst/>
              <a:rect l="l" t="t" r="r" b="b"/>
              <a:pathLst>
                <a:path w="494" h="817" extrusionOk="0">
                  <a:moveTo>
                    <a:pt x="103" y="1"/>
                  </a:moveTo>
                  <a:cubicBezTo>
                    <a:pt x="69" y="1"/>
                    <a:pt x="1" y="35"/>
                    <a:pt x="35" y="103"/>
                  </a:cubicBezTo>
                  <a:cubicBezTo>
                    <a:pt x="69" y="349"/>
                    <a:pt x="69" y="638"/>
                    <a:pt x="247" y="774"/>
                  </a:cubicBezTo>
                  <a:cubicBezTo>
                    <a:pt x="281" y="816"/>
                    <a:pt x="315" y="816"/>
                    <a:pt x="315" y="816"/>
                  </a:cubicBezTo>
                  <a:cubicBezTo>
                    <a:pt x="391" y="816"/>
                    <a:pt x="459" y="774"/>
                    <a:pt x="493" y="706"/>
                  </a:cubicBezTo>
                  <a:cubicBezTo>
                    <a:pt x="493" y="561"/>
                    <a:pt x="459" y="459"/>
                    <a:pt x="391" y="349"/>
                  </a:cubicBezTo>
                  <a:cubicBezTo>
                    <a:pt x="315" y="247"/>
                    <a:pt x="281" y="137"/>
                    <a:pt x="213" y="35"/>
                  </a:cubicBezTo>
                  <a:cubicBezTo>
                    <a:pt x="179" y="1"/>
                    <a:pt x="145"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1291973" y="3219386"/>
              <a:ext cx="17072" cy="25166"/>
            </a:xfrm>
            <a:custGeom>
              <a:avLst/>
              <a:gdLst/>
              <a:ahLst/>
              <a:cxnLst/>
              <a:rect l="l" t="t" r="r" b="b"/>
              <a:pathLst>
                <a:path w="502" h="740" extrusionOk="0">
                  <a:moveTo>
                    <a:pt x="111" y="0"/>
                  </a:moveTo>
                  <a:cubicBezTo>
                    <a:pt x="77" y="0"/>
                    <a:pt x="1" y="34"/>
                    <a:pt x="43" y="102"/>
                  </a:cubicBezTo>
                  <a:cubicBezTo>
                    <a:pt x="43" y="179"/>
                    <a:pt x="77" y="281"/>
                    <a:pt x="77" y="357"/>
                  </a:cubicBezTo>
                  <a:cubicBezTo>
                    <a:pt x="111" y="459"/>
                    <a:pt x="145" y="527"/>
                    <a:pt x="179" y="638"/>
                  </a:cubicBezTo>
                  <a:cubicBezTo>
                    <a:pt x="179" y="706"/>
                    <a:pt x="255" y="739"/>
                    <a:pt x="323" y="739"/>
                  </a:cubicBezTo>
                  <a:cubicBezTo>
                    <a:pt x="391" y="739"/>
                    <a:pt x="502" y="638"/>
                    <a:pt x="425" y="493"/>
                  </a:cubicBezTo>
                  <a:cubicBezTo>
                    <a:pt x="391" y="425"/>
                    <a:pt x="357" y="357"/>
                    <a:pt x="323" y="247"/>
                  </a:cubicBezTo>
                  <a:cubicBezTo>
                    <a:pt x="289" y="179"/>
                    <a:pt x="213" y="102"/>
                    <a:pt x="179" y="34"/>
                  </a:cubicBezTo>
                  <a:cubicBezTo>
                    <a:pt x="179" y="0"/>
                    <a:pt x="145"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1309010" y="3274852"/>
              <a:ext cx="11903" cy="21697"/>
            </a:xfrm>
            <a:custGeom>
              <a:avLst/>
              <a:gdLst/>
              <a:ahLst/>
              <a:cxnLst/>
              <a:rect l="l" t="t" r="r" b="b"/>
              <a:pathLst>
                <a:path w="350" h="638" extrusionOk="0">
                  <a:moveTo>
                    <a:pt x="103" y="0"/>
                  </a:moveTo>
                  <a:lnTo>
                    <a:pt x="103" y="34"/>
                  </a:lnTo>
                  <a:cubicBezTo>
                    <a:pt x="69" y="68"/>
                    <a:pt x="35" y="102"/>
                    <a:pt x="35" y="136"/>
                  </a:cubicBezTo>
                  <a:cubicBezTo>
                    <a:pt x="1" y="213"/>
                    <a:pt x="1" y="247"/>
                    <a:pt x="1" y="315"/>
                  </a:cubicBezTo>
                  <a:cubicBezTo>
                    <a:pt x="1" y="459"/>
                    <a:pt x="1" y="561"/>
                    <a:pt x="137" y="638"/>
                  </a:cubicBezTo>
                  <a:lnTo>
                    <a:pt x="179" y="638"/>
                  </a:lnTo>
                  <a:cubicBezTo>
                    <a:pt x="247" y="638"/>
                    <a:pt x="315" y="595"/>
                    <a:pt x="315" y="527"/>
                  </a:cubicBezTo>
                  <a:cubicBezTo>
                    <a:pt x="349" y="425"/>
                    <a:pt x="281" y="349"/>
                    <a:pt x="247" y="247"/>
                  </a:cubicBezTo>
                  <a:cubicBezTo>
                    <a:pt x="213" y="170"/>
                    <a:pt x="179" y="102"/>
                    <a:pt x="137" y="34"/>
                  </a:cubicBezTo>
                  <a:cubicBezTo>
                    <a:pt x="137" y="0"/>
                    <a:pt x="137"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1346283" y="3242205"/>
              <a:ext cx="16800" cy="32681"/>
            </a:xfrm>
            <a:custGeom>
              <a:avLst/>
              <a:gdLst/>
              <a:ahLst/>
              <a:cxnLst/>
              <a:rect l="l" t="t" r="r" b="b"/>
              <a:pathLst>
                <a:path w="494" h="961" extrusionOk="0">
                  <a:moveTo>
                    <a:pt x="103" y="1"/>
                  </a:moveTo>
                  <a:cubicBezTo>
                    <a:pt x="35" y="1"/>
                    <a:pt x="1" y="1"/>
                    <a:pt x="1" y="68"/>
                  </a:cubicBezTo>
                  <a:cubicBezTo>
                    <a:pt x="1" y="213"/>
                    <a:pt x="35" y="357"/>
                    <a:pt x="69" y="493"/>
                  </a:cubicBezTo>
                  <a:cubicBezTo>
                    <a:pt x="103" y="638"/>
                    <a:pt x="103" y="816"/>
                    <a:pt x="213" y="918"/>
                  </a:cubicBezTo>
                  <a:cubicBezTo>
                    <a:pt x="247" y="960"/>
                    <a:pt x="281" y="960"/>
                    <a:pt x="315" y="960"/>
                  </a:cubicBezTo>
                  <a:cubicBezTo>
                    <a:pt x="391" y="960"/>
                    <a:pt x="459" y="918"/>
                    <a:pt x="459" y="850"/>
                  </a:cubicBezTo>
                  <a:cubicBezTo>
                    <a:pt x="493" y="672"/>
                    <a:pt x="425" y="570"/>
                    <a:pt x="357" y="425"/>
                  </a:cubicBezTo>
                  <a:cubicBezTo>
                    <a:pt x="315" y="323"/>
                    <a:pt x="247" y="179"/>
                    <a:pt x="179" y="35"/>
                  </a:cubicBezTo>
                  <a:cubicBezTo>
                    <a:pt x="145" y="1"/>
                    <a:pt x="145"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1370258" y="3328856"/>
              <a:ext cx="20541" cy="33837"/>
            </a:xfrm>
            <a:custGeom>
              <a:avLst/>
              <a:gdLst/>
              <a:ahLst/>
              <a:cxnLst/>
              <a:rect l="l" t="t" r="r" b="b"/>
              <a:pathLst>
                <a:path w="604" h="995" extrusionOk="0">
                  <a:moveTo>
                    <a:pt x="77" y="1"/>
                  </a:moveTo>
                  <a:cubicBezTo>
                    <a:pt x="35" y="1"/>
                    <a:pt x="1" y="69"/>
                    <a:pt x="1" y="111"/>
                  </a:cubicBezTo>
                  <a:cubicBezTo>
                    <a:pt x="179" y="392"/>
                    <a:pt x="179" y="749"/>
                    <a:pt x="391" y="961"/>
                  </a:cubicBezTo>
                  <a:cubicBezTo>
                    <a:pt x="425" y="995"/>
                    <a:pt x="425" y="995"/>
                    <a:pt x="459" y="995"/>
                  </a:cubicBezTo>
                  <a:cubicBezTo>
                    <a:pt x="502" y="995"/>
                    <a:pt x="570" y="961"/>
                    <a:pt x="570" y="884"/>
                  </a:cubicBezTo>
                  <a:cubicBezTo>
                    <a:pt x="604" y="536"/>
                    <a:pt x="289" y="324"/>
                    <a:pt x="145" y="35"/>
                  </a:cubicBezTo>
                  <a:cubicBezTo>
                    <a:pt x="111" y="1"/>
                    <a:pt x="111"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1346283" y="3398776"/>
              <a:ext cx="12175" cy="27784"/>
            </a:xfrm>
            <a:custGeom>
              <a:avLst/>
              <a:gdLst/>
              <a:ahLst/>
              <a:cxnLst/>
              <a:rect l="l" t="t" r="r" b="b"/>
              <a:pathLst>
                <a:path w="358" h="817" extrusionOk="0">
                  <a:moveTo>
                    <a:pt x="69" y="1"/>
                  </a:moveTo>
                  <a:cubicBezTo>
                    <a:pt x="35" y="1"/>
                    <a:pt x="1" y="1"/>
                    <a:pt x="1" y="69"/>
                  </a:cubicBezTo>
                  <a:cubicBezTo>
                    <a:pt x="1" y="213"/>
                    <a:pt x="1" y="315"/>
                    <a:pt x="35" y="425"/>
                  </a:cubicBezTo>
                  <a:cubicBezTo>
                    <a:pt x="35" y="527"/>
                    <a:pt x="35" y="672"/>
                    <a:pt x="103" y="740"/>
                  </a:cubicBezTo>
                  <a:cubicBezTo>
                    <a:pt x="145" y="774"/>
                    <a:pt x="179" y="816"/>
                    <a:pt x="213" y="816"/>
                  </a:cubicBezTo>
                  <a:cubicBezTo>
                    <a:pt x="247" y="816"/>
                    <a:pt x="315" y="774"/>
                    <a:pt x="315" y="706"/>
                  </a:cubicBezTo>
                  <a:cubicBezTo>
                    <a:pt x="357" y="604"/>
                    <a:pt x="315" y="493"/>
                    <a:pt x="281" y="391"/>
                  </a:cubicBezTo>
                  <a:cubicBezTo>
                    <a:pt x="247" y="281"/>
                    <a:pt x="213" y="179"/>
                    <a:pt x="179" y="69"/>
                  </a:cubicBezTo>
                  <a:cubicBezTo>
                    <a:pt x="179" y="1"/>
                    <a:pt x="145"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1311323" y="3440945"/>
              <a:ext cx="16800" cy="30097"/>
            </a:xfrm>
            <a:custGeom>
              <a:avLst/>
              <a:gdLst/>
              <a:ahLst/>
              <a:cxnLst/>
              <a:rect l="l" t="t" r="r" b="b"/>
              <a:pathLst>
                <a:path w="494" h="885" extrusionOk="0">
                  <a:moveTo>
                    <a:pt x="247" y="1"/>
                  </a:moveTo>
                  <a:cubicBezTo>
                    <a:pt x="179" y="1"/>
                    <a:pt x="145" y="35"/>
                    <a:pt x="145" y="103"/>
                  </a:cubicBezTo>
                  <a:cubicBezTo>
                    <a:pt x="111" y="315"/>
                    <a:pt x="1" y="672"/>
                    <a:pt x="145" y="850"/>
                  </a:cubicBezTo>
                  <a:cubicBezTo>
                    <a:pt x="179" y="884"/>
                    <a:pt x="213" y="884"/>
                    <a:pt x="247" y="884"/>
                  </a:cubicBezTo>
                  <a:cubicBezTo>
                    <a:pt x="281" y="884"/>
                    <a:pt x="281" y="884"/>
                    <a:pt x="323" y="850"/>
                  </a:cubicBezTo>
                  <a:cubicBezTo>
                    <a:pt x="493" y="672"/>
                    <a:pt x="357" y="315"/>
                    <a:pt x="323" y="103"/>
                  </a:cubicBezTo>
                  <a:cubicBezTo>
                    <a:pt x="323" y="35"/>
                    <a:pt x="281"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1265685" y="3445570"/>
              <a:ext cx="10712" cy="21697"/>
            </a:xfrm>
            <a:custGeom>
              <a:avLst/>
              <a:gdLst/>
              <a:ahLst/>
              <a:cxnLst/>
              <a:rect l="l" t="t" r="r" b="b"/>
              <a:pathLst>
                <a:path w="315" h="638" extrusionOk="0">
                  <a:moveTo>
                    <a:pt x="213" y="1"/>
                  </a:moveTo>
                  <a:cubicBezTo>
                    <a:pt x="179" y="1"/>
                    <a:pt x="102" y="35"/>
                    <a:pt x="102" y="77"/>
                  </a:cubicBezTo>
                  <a:cubicBezTo>
                    <a:pt x="68" y="179"/>
                    <a:pt x="68" y="247"/>
                    <a:pt x="34" y="358"/>
                  </a:cubicBezTo>
                  <a:cubicBezTo>
                    <a:pt x="34" y="460"/>
                    <a:pt x="0" y="536"/>
                    <a:pt x="68" y="604"/>
                  </a:cubicBezTo>
                  <a:cubicBezTo>
                    <a:pt x="102" y="638"/>
                    <a:pt x="136" y="638"/>
                    <a:pt x="179" y="638"/>
                  </a:cubicBezTo>
                  <a:lnTo>
                    <a:pt x="247" y="638"/>
                  </a:lnTo>
                  <a:cubicBezTo>
                    <a:pt x="315" y="570"/>
                    <a:pt x="315" y="502"/>
                    <a:pt x="315" y="392"/>
                  </a:cubicBezTo>
                  <a:lnTo>
                    <a:pt x="315" y="111"/>
                  </a:lnTo>
                  <a:cubicBezTo>
                    <a:pt x="315" y="35"/>
                    <a:pt x="281"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1221203" y="3456554"/>
              <a:ext cx="9556" cy="22853"/>
            </a:xfrm>
            <a:custGeom>
              <a:avLst/>
              <a:gdLst/>
              <a:ahLst/>
              <a:cxnLst/>
              <a:rect l="l" t="t" r="r" b="b"/>
              <a:pathLst>
                <a:path w="281" h="672" extrusionOk="0">
                  <a:moveTo>
                    <a:pt x="136" y="1"/>
                  </a:moveTo>
                  <a:cubicBezTo>
                    <a:pt x="102" y="1"/>
                    <a:pt x="68" y="35"/>
                    <a:pt x="68" y="103"/>
                  </a:cubicBezTo>
                  <a:cubicBezTo>
                    <a:pt x="34" y="213"/>
                    <a:pt x="34" y="349"/>
                    <a:pt x="0" y="459"/>
                  </a:cubicBezTo>
                  <a:cubicBezTo>
                    <a:pt x="0" y="527"/>
                    <a:pt x="0" y="604"/>
                    <a:pt x="34" y="604"/>
                  </a:cubicBezTo>
                  <a:cubicBezTo>
                    <a:pt x="34" y="638"/>
                    <a:pt x="68" y="638"/>
                    <a:pt x="68" y="638"/>
                  </a:cubicBezTo>
                  <a:cubicBezTo>
                    <a:pt x="102" y="672"/>
                    <a:pt x="102" y="672"/>
                    <a:pt x="136" y="672"/>
                  </a:cubicBezTo>
                  <a:cubicBezTo>
                    <a:pt x="170" y="672"/>
                    <a:pt x="213" y="672"/>
                    <a:pt x="247" y="638"/>
                  </a:cubicBezTo>
                  <a:lnTo>
                    <a:pt x="247" y="604"/>
                  </a:lnTo>
                  <a:cubicBezTo>
                    <a:pt x="281" y="604"/>
                    <a:pt x="281" y="527"/>
                    <a:pt x="281" y="459"/>
                  </a:cubicBezTo>
                  <a:cubicBezTo>
                    <a:pt x="281" y="349"/>
                    <a:pt x="247" y="213"/>
                    <a:pt x="247" y="103"/>
                  </a:cubicBezTo>
                  <a:cubicBezTo>
                    <a:pt x="213" y="35"/>
                    <a:pt x="17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1435246" y="3344466"/>
              <a:ext cx="17106" cy="25472"/>
            </a:xfrm>
            <a:custGeom>
              <a:avLst/>
              <a:gdLst/>
              <a:ahLst/>
              <a:cxnLst/>
              <a:rect l="l" t="t" r="r" b="b"/>
              <a:pathLst>
                <a:path w="503" h="749" extrusionOk="0">
                  <a:moveTo>
                    <a:pt x="145" y="1"/>
                  </a:moveTo>
                  <a:cubicBezTo>
                    <a:pt x="77" y="1"/>
                    <a:pt x="35" y="35"/>
                    <a:pt x="35" y="77"/>
                  </a:cubicBezTo>
                  <a:cubicBezTo>
                    <a:pt x="1" y="179"/>
                    <a:pt x="35" y="290"/>
                    <a:pt x="77" y="357"/>
                  </a:cubicBezTo>
                  <a:cubicBezTo>
                    <a:pt x="77" y="459"/>
                    <a:pt x="111" y="570"/>
                    <a:pt x="179" y="672"/>
                  </a:cubicBezTo>
                  <a:cubicBezTo>
                    <a:pt x="213" y="714"/>
                    <a:pt x="247" y="748"/>
                    <a:pt x="324" y="748"/>
                  </a:cubicBezTo>
                  <a:lnTo>
                    <a:pt x="358" y="748"/>
                  </a:lnTo>
                  <a:cubicBezTo>
                    <a:pt x="426" y="714"/>
                    <a:pt x="502" y="638"/>
                    <a:pt x="502" y="570"/>
                  </a:cubicBezTo>
                  <a:cubicBezTo>
                    <a:pt x="460" y="459"/>
                    <a:pt x="426" y="357"/>
                    <a:pt x="358" y="247"/>
                  </a:cubicBezTo>
                  <a:cubicBezTo>
                    <a:pt x="324" y="179"/>
                    <a:pt x="290" y="77"/>
                    <a:pt x="179" y="35"/>
                  </a:cubicBezTo>
                  <a:cubicBezTo>
                    <a:pt x="179" y="1"/>
                    <a:pt x="145"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1406374" y="3284374"/>
              <a:ext cx="17072" cy="19384"/>
            </a:xfrm>
            <a:custGeom>
              <a:avLst/>
              <a:gdLst/>
              <a:ahLst/>
              <a:cxnLst/>
              <a:rect l="l" t="t" r="r" b="b"/>
              <a:pathLst>
                <a:path w="502" h="570" extrusionOk="0">
                  <a:moveTo>
                    <a:pt x="111" y="1"/>
                  </a:moveTo>
                  <a:cubicBezTo>
                    <a:pt x="77" y="1"/>
                    <a:pt x="0" y="69"/>
                    <a:pt x="34" y="103"/>
                  </a:cubicBezTo>
                  <a:cubicBezTo>
                    <a:pt x="34" y="213"/>
                    <a:pt x="111" y="281"/>
                    <a:pt x="145" y="358"/>
                  </a:cubicBezTo>
                  <a:cubicBezTo>
                    <a:pt x="179" y="426"/>
                    <a:pt x="247" y="493"/>
                    <a:pt x="323" y="527"/>
                  </a:cubicBezTo>
                  <a:cubicBezTo>
                    <a:pt x="357" y="527"/>
                    <a:pt x="357" y="570"/>
                    <a:pt x="391" y="570"/>
                  </a:cubicBezTo>
                  <a:cubicBezTo>
                    <a:pt x="459" y="570"/>
                    <a:pt x="502" y="493"/>
                    <a:pt x="502" y="426"/>
                  </a:cubicBezTo>
                  <a:cubicBezTo>
                    <a:pt x="459" y="315"/>
                    <a:pt x="391" y="247"/>
                    <a:pt x="357" y="179"/>
                  </a:cubicBezTo>
                  <a:cubicBezTo>
                    <a:pt x="289" y="103"/>
                    <a:pt x="247" y="35"/>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1475137" y="3355450"/>
              <a:ext cx="24009" cy="22853"/>
            </a:xfrm>
            <a:custGeom>
              <a:avLst/>
              <a:gdLst/>
              <a:ahLst/>
              <a:cxnLst/>
              <a:rect l="l" t="t" r="r" b="b"/>
              <a:pathLst>
                <a:path w="706" h="672" extrusionOk="0">
                  <a:moveTo>
                    <a:pt x="136" y="1"/>
                  </a:moveTo>
                  <a:lnTo>
                    <a:pt x="102" y="1"/>
                  </a:lnTo>
                  <a:cubicBezTo>
                    <a:pt x="68" y="1"/>
                    <a:pt x="34" y="34"/>
                    <a:pt x="34" y="68"/>
                  </a:cubicBezTo>
                  <a:cubicBezTo>
                    <a:pt x="0" y="136"/>
                    <a:pt x="34" y="179"/>
                    <a:pt x="34" y="213"/>
                  </a:cubicBezTo>
                  <a:cubicBezTo>
                    <a:pt x="68" y="247"/>
                    <a:pt x="68" y="315"/>
                    <a:pt x="102" y="349"/>
                  </a:cubicBezTo>
                  <a:cubicBezTo>
                    <a:pt x="179" y="459"/>
                    <a:pt x="247" y="561"/>
                    <a:pt x="315" y="638"/>
                  </a:cubicBezTo>
                  <a:cubicBezTo>
                    <a:pt x="349" y="672"/>
                    <a:pt x="391" y="672"/>
                    <a:pt x="459" y="672"/>
                  </a:cubicBezTo>
                  <a:cubicBezTo>
                    <a:pt x="561" y="672"/>
                    <a:pt x="705" y="527"/>
                    <a:pt x="637" y="391"/>
                  </a:cubicBezTo>
                  <a:cubicBezTo>
                    <a:pt x="561" y="315"/>
                    <a:pt x="459" y="213"/>
                    <a:pt x="391" y="136"/>
                  </a:cubicBezTo>
                  <a:cubicBezTo>
                    <a:pt x="349" y="102"/>
                    <a:pt x="315" y="102"/>
                    <a:pt x="247" y="68"/>
                  </a:cubicBezTo>
                  <a:cubicBezTo>
                    <a:pt x="213" y="34"/>
                    <a:pt x="179"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1462996" y="3287843"/>
              <a:ext cx="24009" cy="26628"/>
            </a:xfrm>
            <a:custGeom>
              <a:avLst/>
              <a:gdLst/>
              <a:ahLst/>
              <a:cxnLst/>
              <a:rect l="l" t="t" r="r" b="b"/>
              <a:pathLst>
                <a:path w="706" h="783" extrusionOk="0">
                  <a:moveTo>
                    <a:pt x="68" y="1"/>
                  </a:moveTo>
                  <a:cubicBezTo>
                    <a:pt x="34" y="1"/>
                    <a:pt x="0" y="77"/>
                    <a:pt x="34" y="145"/>
                  </a:cubicBezTo>
                  <a:cubicBezTo>
                    <a:pt x="68" y="256"/>
                    <a:pt x="179" y="357"/>
                    <a:pt x="213" y="468"/>
                  </a:cubicBezTo>
                  <a:cubicBezTo>
                    <a:pt x="281" y="570"/>
                    <a:pt x="323" y="748"/>
                    <a:pt x="459" y="782"/>
                  </a:cubicBezTo>
                  <a:lnTo>
                    <a:pt x="493" y="782"/>
                  </a:lnTo>
                  <a:cubicBezTo>
                    <a:pt x="536" y="782"/>
                    <a:pt x="604" y="748"/>
                    <a:pt x="638" y="714"/>
                  </a:cubicBezTo>
                  <a:cubicBezTo>
                    <a:pt x="706" y="570"/>
                    <a:pt x="570" y="391"/>
                    <a:pt x="459" y="290"/>
                  </a:cubicBezTo>
                  <a:cubicBezTo>
                    <a:pt x="357" y="179"/>
                    <a:pt x="247" y="77"/>
                    <a:pt x="111" y="43"/>
                  </a:cubicBezTo>
                  <a:cubicBezTo>
                    <a:pt x="111" y="1"/>
                    <a:pt x="111"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1517306" y="3331169"/>
              <a:ext cx="25166" cy="20575"/>
            </a:xfrm>
            <a:custGeom>
              <a:avLst/>
              <a:gdLst/>
              <a:ahLst/>
              <a:cxnLst/>
              <a:rect l="l" t="t" r="r" b="b"/>
              <a:pathLst>
                <a:path w="740" h="605" extrusionOk="0">
                  <a:moveTo>
                    <a:pt x="68" y="1"/>
                  </a:moveTo>
                  <a:cubicBezTo>
                    <a:pt x="35" y="1"/>
                    <a:pt x="1" y="43"/>
                    <a:pt x="1" y="111"/>
                  </a:cubicBezTo>
                  <a:cubicBezTo>
                    <a:pt x="35" y="213"/>
                    <a:pt x="68" y="324"/>
                    <a:pt x="136" y="426"/>
                  </a:cubicBezTo>
                  <a:cubicBezTo>
                    <a:pt x="213" y="502"/>
                    <a:pt x="281" y="604"/>
                    <a:pt x="383" y="604"/>
                  </a:cubicBezTo>
                  <a:cubicBezTo>
                    <a:pt x="425" y="604"/>
                    <a:pt x="459" y="604"/>
                    <a:pt x="493" y="570"/>
                  </a:cubicBezTo>
                  <a:cubicBezTo>
                    <a:pt x="740" y="392"/>
                    <a:pt x="281" y="77"/>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1543594" y="3298828"/>
              <a:ext cx="22853" cy="17956"/>
            </a:xfrm>
            <a:custGeom>
              <a:avLst/>
              <a:gdLst/>
              <a:ahLst/>
              <a:cxnLst/>
              <a:rect l="l" t="t" r="r" b="b"/>
              <a:pathLst>
                <a:path w="672" h="528" extrusionOk="0">
                  <a:moveTo>
                    <a:pt x="179" y="1"/>
                  </a:moveTo>
                  <a:cubicBezTo>
                    <a:pt x="77" y="1"/>
                    <a:pt x="1" y="68"/>
                    <a:pt x="77" y="145"/>
                  </a:cubicBezTo>
                  <a:cubicBezTo>
                    <a:pt x="111" y="213"/>
                    <a:pt x="145" y="247"/>
                    <a:pt x="179" y="315"/>
                  </a:cubicBezTo>
                  <a:cubicBezTo>
                    <a:pt x="247" y="391"/>
                    <a:pt x="289" y="493"/>
                    <a:pt x="391" y="527"/>
                  </a:cubicBezTo>
                  <a:lnTo>
                    <a:pt x="425" y="527"/>
                  </a:lnTo>
                  <a:cubicBezTo>
                    <a:pt x="502" y="527"/>
                    <a:pt x="570" y="493"/>
                    <a:pt x="570" y="425"/>
                  </a:cubicBezTo>
                  <a:cubicBezTo>
                    <a:pt x="672" y="213"/>
                    <a:pt x="357"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1483503" y="3265024"/>
              <a:ext cx="24009" cy="21697"/>
            </a:xfrm>
            <a:custGeom>
              <a:avLst/>
              <a:gdLst/>
              <a:ahLst/>
              <a:cxnLst/>
              <a:rect l="l" t="t" r="r" b="b"/>
              <a:pathLst>
                <a:path w="706" h="638" extrusionOk="0">
                  <a:moveTo>
                    <a:pt x="145" y="1"/>
                  </a:moveTo>
                  <a:cubicBezTo>
                    <a:pt x="69" y="1"/>
                    <a:pt x="1" y="77"/>
                    <a:pt x="35" y="145"/>
                  </a:cubicBezTo>
                  <a:cubicBezTo>
                    <a:pt x="103" y="323"/>
                    <a:pt x="247" y="459"/>
                    <a:pt x="391" y="570"/>
                  </a:cubicBezTo>
                  <a:cubicBezTo>
                    <a:pt x="425" y="604"/>
                    <a:pt x="493" y="638"/>
                    <a:pt x="527" y="638"/>
                  </a:cubicBezTo>
                  <a:cubicBezTo>
                    <a:pt x="570" y="638"/>
                    <a:pt x="604" y="638"/>
                    <a:pt x="604" y="604"/>
                  </a:cubicBezTo>
                  <a:cubicBezTo>
                    <a:pt x="638" y="604"/>
                    <a:pt x="672" y="570"/>
                    <a:pt x="672" y="536"/>
                  </a:cubicBezTo>
                  <a:cubicBezTo>
                    <a:pt x="706" y="459"/>
                    <a:pt x="706" y="391"/>
                    <a:pt x="638" y="323"/>
                  </a:cubicBezTo>
                  <a:cubicBezTo>
                    <a:pt x="570" y="247"/>
                    <a:pt x="493" y="213"/>
                    <a:pt x="425" y="145"/>
                  </a:cubicBezTo>
                  <a:cubicBezTo>
                    <a:pt x="357" y="77"/>
                    <a:pt x="281" y="35"/>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1527985" y="3220542"/>
              <a:ext cx="18228" cy="16800"/>
            </a:xfrm>
            <a:custGeom>
              <a:avLst/>
              <a:gdLst/>
              <a:ahLst/>
              <a:cxnLst/>
              <a:rect l="l" t="t" r="r" b="b"/>
              <a:pathLst>
                <a:path w="536" h="494" extrusionOk="0">
                  <a:moveTo>
                    <a:pt x="111" y="0"/>
                  </a:moveTo>
                  <a:cubicBezTo>
                    <a:pt x="69" y="0"/>
                    <a:pt x="1" y="34"/>
                    <a:pt x="35" y="111"/>
                  </a:cubicBezTo>
                  <a:cubicBezTo>
                    <a:pt x="111" y="213"/>
                    <a:pt x="145" y="357"/>
                    <a:pt x="247" y="459"/>
                  </a:cubicBezTo>
                  <a:cubicBezTo>
                    <a:pt x="281" y="459"/>
                    <a:pt x="324" y="493"/>
                    <a:pt x="358" y="493"/>
                  </a:cubicBezTo>
                  <a:cubicBezTo>
                    <a:pt x="392" y="493"/>
                    <a:pt x="426" y="493"/>
                    <a:pt x="460" y="459"/>
                  </a:cubicBezTo>
                  <a:cubicBezTo>
                    <a:pt x="494" y="425"/>
                    <a:pt x="536" y="357"/>
                    <a:pt x="494" y="281"/>
                  </a:cubicBezTo>
                  <a:cubicBezTo>
                    <a:pt x="426" y="179"/>
                    <a:pt x="281" y="111"/>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1464153" y="3197723"/>
              <a:ext cx="22853" cy="20541"/>
            </a:xfrm>
            <a:custGeom>
              <a:avLst/>
              <a:gdLst/>
              <a:ahLst/>
              <a:cxnLst/>
              <a:rect l="l" t="t" r="r" b="b"/>
              <a:pathLst>
                <a:path w="672" h="604" extrusionOk="0">
                  <a:moveTo>
                    <a:pt x="111" y="0"/>
                  </a:moveTo>
                  <a:cubicBezTo>
                    <a:pt x="34" y="0"/>
                    <a:pt x="0" y="68"/>
                    <a:pt x="34" y="102"/>
                  </a:cubicBezTo>
                  <a:cubicBezTo>
                    <a:pt x="77" y="213"/>
                    <a:pt x="179" y="315"/>
                    <a:pt x="247" y="391"/>
                  </a:cubicBezTo>
                  <a:cubicBezTo>
                    <a:pt x="323" y="459"/>
                    <a:pt x="391" y="603"/>
                    <a:pt x="536" y="603"/>
                  </a:cubicBezTo>
                  <a:lnTo>
                    <a:pt x="536" y="603"/>
                  </a:lnTo>
                  <a:cubicBezTo>
                    <a:pt x="604" y="603"/>
                    <a:pt x="672" y="569"/>
                    <a:pt x="672" y="459"/>
                  </a:cubicBezTo>
                  <a:cubicBezTo>
                    <a:pt x="672" y="315"/>
                    <a:pt x="536" y="247"/>
                    <a:pt x="425" y="179"/>
                  </a:cubicBezTo>
                  <a:cubicBezTo>
                    <a:pt x="323" y="102"/>
                    <a:pt x="247" y="34"/>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1477449" y="3149467"/>
              <a:ext cx="18228" cy="19384"/>
            </a:xfrm>
            <a:custGeom>
              <a:avLst/>
              <a:gdLst/>
              <a:ahLst/>
              <a:cxnLst/>
              <a:rect l="l" t="t" r="r" b="b"/>
              <a:pathLst>
                <a:path w="536" h="570" extrusionOk="0">
                  <a:moveTo>
                    <a:pt x="68" y="1"/>
                  </a:moveTo>
                  <a:cubicBezTo>
                    <a:pt x="34" y="1"/>
                    <a:pt x="0" y="35"/>
                    <a:pt x="0" y="77"/>
                  </a:cubicBezTo>
                  <a:cubicBezTo>
                    <a:pt x="34" y="179"/>
                    <a:pt x="111" y="290"/>
                    <a:pt x="179" y="357"/>
                  </a:cubicBezTo>
                  <a:cubicBezTo>
                    <a:pt x="213" y="459"/>
                    <a:pt x="281" y="570"/>
                    <a:pt x="391" y="570"/>
                  </a:cubicBezTo>
                  <a:lnTo>
                    <a:pt x="425" y="570"/>
                  </a:lnTo>
                  <a:cubicBezTo>
                    <a:pt x="459" y="570"/>
                    <a:pt x="535" y="536"/>
                    <a:pt x="535" y="502"/>
                  </a:cubicBezTo>
                  <a:cubicBezTo>
                    <a:pt x="535" y="391"/>
                    <a:pt x="535" y="357"/>
                    <a:pt x="493" y="290"/>
                  </a:cubicBezTo>
                  <a:cubicBezTo>
                    <a:pt x="459" y="247"/>
                    <a:pt x="391" y="213"/>
                    <a:pt x="357" y="179"/>
                  </a:cubicBezTo>
                  <a:cubicBezTo>
                    <a:pt x="281" y="111"/>
                    <a:pt x="179" y="35"/>
                    <a:pt x="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1424568" y="3139945"/>
              <a:ext cx="20541" cy="20541"/>
            </a:xfrm>
            <a:custGeom>
              <a:avLst/>
              <a:gdLst/>
              <a:ahLst/>
              <a:cxnLst/>
              <a:rect l="l" t="t" r="r" b="b"/>
              <a:pathLst>
                <a:path w="604" h="604" extrusionOk="0">
                  <a:moveTo>
                    <a:pt x="103" y="0"/>
                  </a:moveTo>
                  <a:cubicBezTo>
                    <a:pt x="35" y="0"/>
                    <a:pt x="1" y="68"/>
                    <a:pt x="35" y="145"/>
                  </a:cubicBezTo>
                  <a:cubicBezTo>
                    <a:pt x="69" y="213"/>
                    <a:pt x="103" y="281"/>
                    <a:pt x="179" y="357"/>
                  </a:cubicBezTo>
                  <a:cubicBezTo>
                    <a:pt x="213" y="425"/>
                    <a:pt x="247" y="493"/>
                    <a:pt x="315" y="570"/>
                  </a:cubicBezTo>
                  <a:cubicBezTo>
                    <a:pt x="349" y="570"/>
                    <a:pt x="391" y="603"/>
                    <a:pt x="425" y="603"/>
                  </a:cubicBezTo>
                  <a:cubicBezTo>
                    <a:pt x="459" y="603"/>
                    <a:pt x="493" y="570"/>
                    <a:pt x="527" y="570"/>
                  </a:cubicBezTo>
                  <a:cubicBezTo>
                    <a:pt x="561" y="527"/>
                    <a:pt x="604" y="425"/>
                    <a:pt x="561" y="357"/>
                  </a:cubicBezTo>
                  <a:cubicBezTo>
                    <a:pt x="493" y="281"/>
                    <a:pt x="425" y="247"/>
                    <a:pt x="349" y="179"/>
                  </a:cubicBezTo>
                  <a:cubicBezTo>
                    <a:pt x="281" y="102"/>
                    <a:pt x="213" y="68"/>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1405218" y="3087063"/>
              <a:ext cx="13331" cy="13059"/>
            </a:xfrm>
            <a:custGeom>
              <a:avLst/>
              <a:gdLst/>
              <a:ahLst/>
              <a:cxnLst/>
              <a:rect l="l" t="t" r="r" b="b"/>
              <a:pathLst>
                <a:path w="392" h="384" extrusionOk="0">
                  <a:moveTo>
                    <a:pt x="68" y="1"/>
                  </a:moveTo>
                  <a:cubicBezTo>
                    <a:pt x="34" y="1"/>
                    <a:pt x="1" y="35"/>
                    <a:pt x="34" y="69"/>
                  </a:cubicBezTo>
                  <a:cubicBezTo>
                    <a:pt x="34" y="137"/>
                    <a:pt x="68" y="171"/>
                    <a:pt x="111" y="247"/>
                  </a:cubicBezTo>
                  <a:cubicBezTo>
                    <a:pt x="111" y="315"/>
                    <a:pt x="179" y="349"/>
                    <a:pt x="213" y="383"/>
                  </a:cubicBezTo>
                  <a:lnTo>
                    <a:pt x="281" y="383"/>
                  </a:lnTo>
                  <a:lnTo>
                    <a:pt x="323" y="383"/>
                  </a:lnTo>
                  <a:cubicBezTo>
                    <a:pt x="357" y="383"/>
                    <a:pt x="357" y="349"/>
                    <a:pt x="391" y="315"/>
                  </a:cubicBezTo>
                  <a:cubicBezTo>
                    <a:pt x="391" y="281"/>
                    <a:pt x="391" y="247"/>
                    <a:pt x="357" y="213"/>
                  </a:cubicBezTo>
                  <a:cubicBezTo>
                    <a:pt x="281" y="137"/>
                    <a:pt x="179" y="103"/>
                    <a:pt x="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1355805" y="3063972"/>
              <a:ext cx="21731" cy="23125"/>
            </a:xfrm>
            <a:custGeom>
              <a:avLst/>
              <a:gdLst/>
              <a:ahLst/>
              <a:cxnLst/>
              <a:rect l="l" t="t" r="r" b="b"/>
              <a:pathLst>
                <a:path w="639" h="680" extrusionOk="0">
                  <a:moveTo>
                    <a:pt x="145" y="0"/>
                  </a:moveTo>
                  <a:cubicBezTo>
                    <a:pt x="77" y="0"/>
                    <a:pt x="1" y="77"/>
                    <a:pt x="35" y="179"/>
                  </a:cubicBezTo>
                  <a:cubicBezTo>
                    <a:pt x="145" y="323"/>
                    <a:pt x="247" y="467"/>
                    <a:pt x="358" y="603"/>
                  </a:cubicBezTo>
                  <a:cubicBezTo>
                    <a:pt x="392" y="637"/>
                    <a:pt x="426" y="680"/>
                    <a:pt x="460" y="680"/>
                  </a:cubicBezTo>
                  <a:cubicBezTo>
                    <a:pt x="502" y="680"/>
                    <a:pt x="502" y="680"/>
                    <a:pt x="502" y="637"/>
                  </a:cubicBezTo>
                  <a:cubicBezTo>
                    <a:pt x="536" y="637"/>
                    <a:pt x="570" y="637"/>
                    <a:pt x="604" y="569"/>
                  </a:cubicBezTo>
                  <a:cubicBezTo>
                    <a:pt x="638" y="501"/>
                    <a:pt x="638" y="467"/>
                    <a:pt x="570" y="391"/>
                  </a:cubicBezTo>
                  <a:cubicBezTo>
                    <a:pt x="460" y="255"/>
                    <a:pt x="358" y="145"/>
                    <a:pt x="213" y="43"/>
                  </a:cubicBezTo>
                  <a:cubicBezTo>
                    <a:pt x="179" y="0"/>
                    <a:pt x="179"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1098402" y="2462209"/>
              <a:ext cx="523511" cy="520043"/>
            </a:xfrm>
            <a:custGeom>
              <a:avLst/>
              <a:gdLst/>
              <a:ahLst/>
              <a:cxnLst/>
              <a:rect l="l" t="t" r="r" b="b"/>
              <a:pathLst>
                <a:path w="15394" h="15292" extrusionOk="0">
                  <a:moveTo>
                    <a:pt x="5557" y="0"/>
                  </a:moveTo>
                  <a:cubicBezTo>
                    <a:pt x="4104" y="0"/>
                    <a:pt x="2507" y="1062"/>
                    <a:pt x="1657" y="3330"/>
                  </a:cubicBezTo>
                  <a:cubicBezTo>
                    <a:pt x="1" y="7926"/>
                    <a:pt x="3467" y="15079"/>
                    <a:pt x="3569" y="15291"/>
                  </a:cubicBezTo>
                  <a:cubicBezTo>
                    <a:pt x="3569" y="15291"/>
                    <a:pt x="15394" y="12174"/>
                    <a:pt x="15215" y="6015"/>
                  </a:cubicBezTo>
                  <a:cubicBezTo>
                    <a:pt x="15147" y="3042"/>
                    <a:pt x="13593" y="2269"/>
                    <a:pt x="11996" y="2269"/>
                  </a:cubicBezTo>
                  <a:cubicBezTo>
                    <a:pt x="10263" y="2269"/>
                    <a:pt x="8419" y="3220"/>
                    <a:pt x="8419" y="3220"/>
                  </a:cubicBezTo>
                  <a:cubicBezTo>
                    <a:pt x="8317" y="1096"/>
                    <a:pt x="7009" y="0"/>
                    <a:pt x="5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1183625" y="2567088"/>
              <a:ext cx="399860" cy="382788"/>
            </a:xfrm>
            <a:custGeom>
              <a:avLst/>
              <a:gdLst/>
              <a:ahLst/>
              <a:cxnLst/>
              <a:rect l="l" t="t" r="r" b="b"/>
              <a:pathLst>
                <a:path w="11758" h="11256" extrusionOk="0">
                  <a:moveTo>
                    <a:pt x="1666" y="0"/>
                  </a:moveTo>
                  <a:cubicBezTo>
                    <a:pt x="1632" y="0"/>
                    <a:pt x="1598" y="0"/>
                    <a:pt x="1564" y="34"/>
                  </a:cubicBezTo>
                  <a:cubicBezTo>
                    <a:pt x="1" y="561"/>
                    <a:pt x="749" y="9693"/>
                    <a:pt x="749" y="9693"/>
                  </a:cubicBezTo>
                  <a:lnTo>
                    <a:pt x="2872" y="11256"/>
                  </a:lnTo>
                  <a:cubicBezTo>
                    <a:pt x="2872" y="11256"/>
                    <a:pt x="11758" y="3678"/>
                    <a:pt x="10586" y="3109"/>
                  </a:cubicBezTo>
                  <a:cubicBezTo>
                    <a:pt x="10518" y="3075"/>
                    <a:pt x="10484" y="3075"/>
                    <a:pt x="10407" y="3075"/>
                  </a:cubicBezTo>
                  <a:cubicBezTo>
                    <a:pt x="8887" y="3075"/>
                    <a:pt x="2481" y="10364"/>
                    <a:pt x="2481" y="10364"/>
                  </a:cubicBezTo>
                  <a:lnTo>
                    <a:pt x="1564" y="9693"/>
                  </a:lnTo>
                  <a:cubicBezTo>
                    <a:pt x="1564" y="9693"/>
                    <a:pt x="3051" y="0"/>
                    <a:pt x="1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1259631" y="2838910"/>
              <a:ext cx="14453" cy="31525"/>
            </a:xfrm>
            <a:custGeom>
              <a:avLst/>
              <a:gdLst/>
              <a:ahLst/>
              <a:cxnLst/>
              <a:rect l="l" t="t" r="r" b="b"/>
              <a:pathLst>
                <a:path w="425" h="927" extrusionOk="0">
                  <a:moveTo>
                    <a:pt x="280" y="1"/>
                  </a:moveTo>
                  <a:cubicBezTo>
                    <a:pt x="246" y="1"/>
                    <a:pt x="212" y="1"/>
                    <a:pt x="212" y="35"/>
                  </a:cubicBezTo>
                  <a:cubicBezTo>
                    <a:pt x="145" y="179"/>
                    <a:pt x="145" y="324"/>
                    <a:pt x="102" y="459"/>
                  </a:cubicBezTo>
                  <a:cubicBezTo>
                    <a:pt x="68" y="604"/>
                    <a:pt x="0" y="748"/>
                    <a:pt x="68" y="850"/>
                  </a:cubicBezTo>
                  <a:cubicBezTo>
                    <a:pt x="102" y="884"/>
                    <a:pt x="145" y="927"/>
                    <a:pt x="178" y="927"/>
                  </a:cubicBezTo>
                  <a:lnTo>
                    <a:pt x="212" y="927"/>
                  </a:lnTo>
                  <a:cubicBezTo>
                    <a:pt x="391" y="850"/>
                    <a:pt x="391" y="672"/>
                    <a:pt x="391" y="502"/>
                  </a:cubicBezTo>
                  <a:cubicBezTo>
                    <a:pt x="425" y="358"/>
                    <a:pt x="425" y="179"/>
                    <a:pt x="357" y="35"/>
                  </a:cubicBezTo>
                  <a:cubicBezTo>
                    <a:pt x="314" y="1"/>
                    <a:pt x="314"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1309010" y="2812622"/>
              <a:ext cx="17956" cy="26322"/>
            </a:xfrm>
            <a:custGeom>
              <a:avLst/>
              <a:gdLst/>
              <a:ahLst/>
              <a:cxnLst/>
              <a:rect l="l" t="t" r="r" b="b"/>
              <a:pathLst>
                <a:path w="528" h="774" extrusionOk="0">
                  <a:moveTo>
                    <a:pt x="425" y="1"/>
                  </a:moveTo>
                  <a:cubicBezTo>
                    <a:pt x="425" y="1"/>
                    <a:pt x="391" y="1"/>
                    <a:pt x="349" y="35"/>
                  </a:cubicBezTo>
                  <a:cubicBezTo>
                    <a:pt x="315" y="69"/>
                    <a:pt x="315" y="103"/>
                    <a:pt x="281" y="171"/>
                  </a:cubicBezTo>
                  <a:cubicBezTo>
                    <a:pt x="247" y="247"/>
                    <a:pt x="213" y="281"/>
                    <a:pt x="179" y="349"/>
                  </a:cubicBezTo>
                  <a:cubicBezTo>
                    <a:pt x="103" y="425"/>
                    <a:pt x="69" y="459"/>
                    <a:pt x="35" y="527"/>
                  </a:cubicBezTo>
                  <a:cubicBezTo>
                    <a:pt x="1" y="561"/>
                    <a:pt x="1" y="638"/>
                    <a:pt x="1" y="706"/>
                  </a:cubicBezTo>
                  <a:cubicBezTo>
                    <a:pt x="1" y="740"/>
                    <a:pt x="35" y="774"/>
                    <a:pt x="69" y="774"/>
                  </a:cubicBezTo>
                  <a:cubicBezTo>
                    <a:pt x="247" y="774"/>
                    <a:pt x="349" y="638"/>
                    <a:pt x="425" y="493"/>
                  </a:cubicBezTo>
                  <a:cubicBezTo>
                    <a:pt x="459" y="383"/>
                    <a:pt x="527" y="213"/>
                    <a:pt x="493" y="69"/>
                  </a:cubicBezTo>
                  <a:cubicBezTo>
                    <a:pt x="493" y="35"/>
                    <a:pt x="459" y="1"/>
                    <a:pt x="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1270310" y="2779975"/>
              <a:ext cx="17072" cy="26628"/>
            </a:xfrm>
            <a:custGeom>
              <a:avLst/>
              <a:gdLst/>
              <a:ahLst/>
              <a:cxnLst/>
              <a:rect l="l" t="t" r="r" b="b"/>
              <a:pathLst>
                <a:path w="502" h="783" extrusionOk="0">
                  <a:moveTo>
                    <a:pt x="357" y="1"/>
                  </a:moveTo>
                  <a:cubicBezTo>
                    <a:pt x="323" y="1"/>
                    <a:pt x="323" y="1"/>
                    <a:pt x="289" y="35"/>
                  </a:cubicBezTo>
                  <a:cubicBezTo>
                    <a:pt x="255" y="179"/>
                    <a:pt x="179" y="281"/>
                    <a:pt x="111" y="426"/>
                  </a:cubicBezTo>
                  <a:cubicBezTo>
                    <a:pt x="43" y="536"/>
                    <a:pt x="0" y="638"/>
                    <a:pt x="77" y="748"/>
                  </a:cubicBezTo>
                  <a:cubicBezTo>
                    <a:pt x="77" y="782"/>
                    <a:pt x="111" y="782"/>
                    <a:pt x="145" y="782"/>
                  </a:cubicBezTo>
                  <a:lnTo>
                    <a:pt x="179" y="782"/>
                  </a:lnTo>
                  <a:cubicBezTo>
                    <a:pt x="289" y="748"/>
                    <a:pt x="323" y="638"/>
                    <a:pt x="357" y="493"/>
                  </a:cubicBezTo>
                  <a:cubicBezTo>
                    <a:pt x="391" y="392"/>
                    <a:pt x="425" y="247"/>
                    <a:pt x="468" y="111"/>
                  </a:cubicBezTo>
                  <a:cubicBezTo>
                    <a:pt x="502" y="35"/>
                    <a:pt x="425" y="1"/>
                    <a:pt x="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1309010" y="2743859"/>
              <a:ext cx="16800" cy="28940"/>
            </a:xfrm>
            <a:custGeom>
              <a:avLst/>
              <a:gdLst/>
              <a:ahLst/>
              <a:cxnLst/>
              <a:rect l="l" t="t" r="r" b="b"/>
              <a:pathLst>
                <a:path w="494" h="851" extrusionOk="0">
                  <a:moveTo>
                    <a:pt x="391" y="1"/>
                  </a:moveTo>
                  <a:cubicBezTo>
                    <a:pt x="349" y="1"/>
                    <a:pt x="315" y="1"/>
                    <a:pt x="315" y="35"/>
                  </a:cubicBezTo>
                  <a:cubicBezTo>
                    <a:pt x="213" y="179"/>
                    <a:pt x="179" y="281"/>
                    <a:pt x="103" y="426"/>
                  </a:cubicBezTo>
                  <a:cubicBezTo>
                    <a:pt x="35" y="536"/>
                    <a:pt x="1" y="672"/>
                    <a:pt x="69" y="782"/>
                  </a:cubicBezTo>
                  <a:cubicBezTo>
                    <a:pt x="103" y="816"/>
                    <a:pt x="137" y="850"/>
                    <a:pt x="179" y="850"/>
                  </a:cubicBezTo>
                  <a:cubicBezTo>
                    <a:pt x="179" y="850"/>
                    <a:pt x="213" y="850"/>
                    <a:pt x="247" y="816"/>
                  </a:cubicBezTo>
                  <a:cubicBezTo>
                    <a:pt x="349" y="782"/>
                    <a:pt x="391" y="638"/>
                    <a:pt x="425" y="494"/>
                  </a:cubicBezTo>
                  <a:cubicBezTo>
                    <a:pt x="459" y="358"/>
                    <a:pt x="493" y="247"/>
                    <a:pt x="493" y="69"/>
                  </a:cubicBezTo>
                  <a:cubicBezTo>
                    <a:pt x="493" y="35"/>
                    <a:pt x="425" y="1"/>
                    <a:pt x="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1339073" y="2740390"/>
              <a:ext cx="17922" cy="31253"/>
            </a:xfrm>
            <a:custGeom>
              <a:avLst/>
              <a:gdLst/>
              <a:ahLst/>
              <a:cxnLst/>
              <a:rect l="l" t="t" r="r" b="b"/>
              <a:pathLst>
                <a:path w="527" h="919" extrusionOk="0">
                  <a:moveTo>
                    <a:pt x="425" y="1"/>
                  </a:moveTo>
                  <a:cubicBezTo>
                    <a:pt x="357" y="1"/>
                    <a:pt x="315" y="35"/>
                    <a:pt x="315" y="69"/>
                  </a:cubicBezTo>
                  <a:cubicBezTo>
                    <a:pt x="281" y="247"/>
                    <a:pt x="179" y="426"/>
                    <a:pt x="102" y="562"/>
                  </a:cubicBezTo>
                  <a:cubicBezTo>
                    <a:pt x="68" y="672"/>
                    <a:pt x="0" y="850"/>
                    <a:pt x="145" y="884"/>
                  </a:cubicBezTo>
                  <a:lnTo>
                    <a:pt x="179" y="918"/>
                  </a:lnTo>
                  <a:cubicBezTo>
                    <a:pt x="315" y="918"/>
                    <a:pt x="391" y="706"/>
                    <a:pt x="425" y="638"/>
                  </a:cubicBezTo>
                  <a:cubicBezTo>
                    <a:pt x="493" y="460"/>
                    <a:pt x="527" y="281"/>
                    <a:pt x="527" y="103"/>
                  </a:cubicBezTo>
                  <a:cubicBezTo>
                    <a:pt x="527" y="35"/>
                    <a:pt x="459" y="1"/>
                    <a:pt x="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1378624" y="2733181"/>
              <a:ext cx="20575" cy="27478"/>
            </a:xfrm>
            <a:custGeom>
              <a:avLst/>
              <a:gdLst/>
              <a:ahLst/>
              <a:cxnLst/>
              <a:rect l="l" t="t" r="r" b="b"/>
              <a:pathLst>
                <a:path w="605" h="808" extrusionOk="0">
                  <a:moveTo>
                    <a:pt x="536" y="1"/>
                  </a:moveTo>
                  <a:cubicBezTo>
                    <a:pt x="502" y="1"/>
                    <a:pt x="426" y="35"/>
                    <a:pt x="426" y="69"/>
                  </a:cubicBezTo>
                  <a:cubicBezTo>
                    <a:pt x="392" y="171"/>
                    <a:pt x="324" y="315"/>
                    <a:pt x="256" y="383"/>
                  </a:cubicBezTo>
                  <a:cubicBezTo>
                    <a:pt x="145" y="493"/>
                    <a:pt x="43" y="527"/>
                    <a:pt x="43" y="672"/>
                  </a:cubicBezTo>
                  <a:cubicBezTo>
                    <a:pt x="1" y="740"/>
                    <a:pt x="77" y="774"/>
                    <a:pt x="111" y="808"/>
                  </a:cubicBezTo>
                  <a:lnTo>
                    <a:pt x="179" y="808"/>
                  </a:lnTo>
                  <a:cubicBezTo>
                    <a:pt x="324" y="808"/>
                    <a:pt x="468" y="638"/>
                    <a:pt x="536" y="527"/>
                  </a:cubicBezTo>
                  <a:cubicBezTo>
                    <a:pt x="604" y="383"/>
                    <a:pt x="604" y="247"/>
                    <a:pt x="604" y="69"/>
                  </a:cubicBezTo>
                  <a:cubicBezTo>
                    <a:pt x="604" y="35"/>
                    <a:pt x="570" y="1"/>
                    <a:pt x="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1364205" y="2684924"/>
              <a:ext cx="17072" cy="28940"/>
            </a:xfrm>
            <a:custGeom>
              <a:avLst/>
              <a:gdLst/>
              <a:ahLst/>
              <a:cxnLst/>
              <a:rect l="l" t="t" r="r" b="b"/>
              <a:pathLst>
                <a:path w="502" h="851" extrusionOk="0">
                  <a:moveTo>
                    <a:pt x="391" y="1"/>
                  </a:moveTo>
                  <a:cubicBezTo>
                    <a:pt x="357" y="1"/>
                    <a:pt x="323" y="1"/>
                    <a:pt x="323" y="35"/>
                  </a:cubicBezTo>
                  <a:cubicBezTo>
                    <a:pt x="255" y="281"/>
                    <a:pt x="77" y="494"/>
                    <a:pt x="0" y="740"/>
                  </a:cubicBezTo>
                  <a:cubicBezTo>
                    <a:pt x="0" y="782"/>
                    <a:pt x="43" y="850"/>
                    <a:pt x="111" y="850"/>
                  </a:cubicBezTo>
                  <a:lnTo>
                    <a:pt x="145" y="850"/>
                  </a:lnTo>
                  <a:cubicBezTo>
                    <a:pt x="425" y="672"/>
                    <a:pt x="467" y="358"/>
                    <a:pt x="501" y="69"/>
                  </a:cubicBezTo>
                  <a:cubicBezTo>
                    <a:pt x="501" y="1"/>
                    <a:pt x="467" y="1"/>
                    <a:pt x="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1311323" y="2671661"/>
              <a:ext cx="13331" cy="27750"/>
            </a:xfrm>
            <a:custGeom>
              <a:avLst/>
              <a:gdLst/>
              <a:ahLst/>
              <a:cxnLst/>
              <a:rect l="l" t="t" r="r" b="b"/>
              <a:pathLst>
                <a:path w="392" h="816" extrusionOk="0">
                  <a:moveTo>
                    <a:pt x="323" y="0"/>
                  </a:moveTo>
                  <a:cubicBezTo>
                    <a:pt x="281" y="0"/>
                    <a:pt x="247" y="34"/>
                    <a:pt x="247" y="68"/>
                  </a:cubicBezTo>
                  <a:cubicBezTo>
                    <a:pt x="213" y="323"/>
                    <a:pt x="1" y="493"/>
                    <a:pt x="1" y="748"/>
                  </a:cubicBezTo>
                  <a:cubicBezTo>
                    <a:pt x="1" y="782"/>
                    <a:pt x="35" y="816"/>
                    <a:pt x="111" y="816"/>
                  </a:cubicBezTo>
                  <a:lnTo>
                    <a:pt x="111" y="816"/>
                  </a:lnTo>
                  <a:cubicBezTo>
                    <a:pt x="391" y="705"/>
                    <a:pt x="391" y="323"/>
                    <a:pt x="391" y="68"/>
                  </a:cubicBezTo>
                  <a:cubicBezTo>
                    <a:pt x="391" y="34"/>
                    <a:pt x="357" y="0"/>
                    <a:pt x="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1287348" y="2646530"/>
              <a:ext cx="10712" cy="26322"/>
            </a:xfrm>
            <a:custGeom>
              <a:avLst/>
              <a:gdLst/>
              <a:ahLst/>
              <a:cxnLst/>
              <a:rect l="l" t="t" r="r" b="b"/>
              <a:pathLst>
                <a:path w="315" h="774" extrusionOk="0">
                  <a:moveTo>
                    <a:pt x="137" y="0"/>
                  </a:moveTo>
                  <a:cubicBezTo>
                    <a:pt x="103" y="0"/>
                    <a:pt x="69" y="34"/>
                    <a:pt x="69" y="102"/>
                  </a:cubicBezTo>
                  <a:cubicBezTo>
                    <a:pt x="69" y="213"/>
                    <a:pt x="35" y="314"/>
                    <a:pt x="35" y="459"/>
                  </a:cubicBezTo>
                  <a:cubicBezTo>
                    <a:pt x="35" y="527"/>
                    <a:pt x="1" y="637"/>
                    <a:pt x="35" y="739"/>
                  </a:cubicBezTo>
                  <a:cubicBezTo>
                    <a:pt x="35" y="773"/>
                    <a:pt x="69" y="773"/>
                    <a:pt x="103" y="773"/>
                  </a:cubicBezTo>
                  <a:lnTo>
                    <a:pt x="179" y="773"/>
                  </a:lnTo>
                  <a:cubicBezTo>
                    <a:pt x="315" y="561"/>
                    <a:pt x="247" y="280"/>
                    <a:pt x="213" y="68"/>
                  </a:cubicBezTo>
                  <a:cubicBezTo>
                    <a:pt x="213" y="34"/>
                    <a:pt x="179"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1328089" y="2600586"/>
              <a:ext cx="13331" cy="25472"/>
            </a:xfrm>
            <a:custGeom>
              <a:avLst/>
              <a:gdLst/>
              <a:ahLst/>
              <a:cxnLst/>
              <a:rect l="l" t="t" r="r" b="b"/>
              <a:pathLst>
                <a:path w="392" h="749" extrusionOk="0">
                  <a:moveTo>
                    <a:pt x="255" y="0"/>
                  </a:moveTo>
                  <a:cubicBezTo>
                    <a:pt x="213" y="0"/>
                    <a:pt x="179" y="34"/>
                    <a:pt x="179" y="77"/>
                  </a:cubicBezTo>
                  <a:cubicBezTo>
                    <a:pt x="145" y="179"/>
                    <a:pt x="111" y="247"/>
                    <a:pt x="77" y="357"/>
                  </a:cubicBezTo>
                  <a:cubicBezTo>
                    <a:pt x="77" y="459"/>
                    <a:pt x="0" y="570"/>
                    <a:pt x="77" y="672"/>
                  </a:cubicBezTo>
                  <a:cubicBezTo>
                    <a:pt x="111" y="714"/>
                    <a:pt x="179" y="748"/>
                    <a:pt x="213" y="748"/>
                  </a:cubicBezTo>
                  <a:lnTo>
                    <a:pt x="289" y="748"/>
                  </a:lnTo>
                  <a:cubicBezTo>
                    <a:pt x="391" y="638"/>
                    <a:pt x="391" y="536"/>
                    <a:pt x="391" y="391"/>
                  </a:cubicBezTo>
                  <a:cubicBezTo>
                    <a:pt x="391" y="247"/>
                    <a:pt x="357" y="145"/>
                    <a:pt x="289"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1335298" y="2554948"/>
              <a:ext cx="12175" cy="20541"/>
            </a:xfrm>
            <a:custGeom>
              <a:avLst/>
              <a:gdLst/>
              <a:ahLst/>
              <a:cxnLst/>
              <a:rect l="l" t="t" r="r" b="b"/>
              <a:pathLst>
                <a:path w="358" h="604" extrusionOk="0">
                  <a:moveTo>
                    <a:pt x="145" y="0"/>
                  </a:moveTo>
                  <a:cubicBezTo>
                    <a:pt x="145" y="0"/>
                    <a:pt x="145" y="34"/>
                    <a:pt x="111" y="34"/>
                  </a:cubicBezTo>
                  <a:cubicBezTo>
                    <a:pt x="77" y="102"/>
                    <a:pt x="77" y="213"/>
                    <a:pt x="77" y="281"/>
                  </a:cubicBezTo>
                  <a:cubicBezTo>
                    <a:pt x="43" y="391"/>
                    <a:pt x="1" y="493"/>
                    <a:pt x="111" y="569"/>
                  </a:cubicBezTo>
                  <a:cubicBezTo>
                    <a:pt x="111" y="603"/>
                    <a:pt x="145" y="603"/>
                    <a:pt x="179" y="603"/>
                  </a:cubicBezTo>
                  <a:lnTo>
                    <a:pt x="213" y="603"/>
                  </a:lnTo>
                  <a:cubicBezTo>
                    <a:pt x="358" y="527"/>
                    <a:pt x="324" y="391"/>
                    <a:pt x="324" y="281"/>
                  </a:cubicBezTo>
                  <a:cubicBezTo>
                    <a:pt x="290" y="179"/>
                    <a:pt x="256" y="68"/>
                    <a:pt x="179" y="34"/>
                  </a:cubicBezTo>
                  <a:cubicBezTo>
                    <a:pt x="179" y="0"/>
                    <a:pt x="145"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1293435" y="2557260"/>
              <a:ext cx="10712" cy="30063"/>
            </a:xfrm>
            <a:custGeom>
              <a:avLst/>
              <a:gdLst/>
              <a:ahLst/>
              <a:cxnLst/>
              <a:rect l="l" t="t" r="r" b="b"/>
              <a:pathLst>
                <a:path w="315" h="884" extrusionOk="0">
                  <a:moveTo>
                    <a:pt x="136" y="0"/>
                  </a:moveTo>
                  <a:cubicBezTo>
                    <a:pt x="136" y="0"/>
                    <a:pt x="102" y="0"/>
                    <a:pt x="68" y="77"/>
                  </a:cubicBezTo>
                  <a:cubicBezTo>
                    <a:pt x="68" y="213"/>
                    <a:pt x="34" y="357"/>
                    <a:pt x="34" y="501"/>
                  </a:cubicBezTo>
                  <a:cubicBezTo>
                    <a:pt x="0" y="637"/>
                    <a:pt x="0" y="748"/>
                    <a:pt x="68" y="850"/>
                  </a:cubicBezTo>
                  <a:cubicBezTo>
                    <a:pt x="102" y="884"/>
                    <a:pt x="136" y="884"/>
                    <a:pt x="136" y="884"/>
                  </a:cubicBezTo>
                  <a:cubicBezTo>
                    <a:pt x="170" y="884"/>
                    <a:pt x="212" y="884"/>
                    <a:pt x="246" y="850"/>
                  </a:cubicBezTo>
                  <a:cubicBezTo>
                    <a:pt x="314" y="748"/>
                    <a:pt x="314" y="637"/>
                    <a:pt x="280" y="501"/>
                  </a:cubicBezTo>
                  <a:cubicBezTo>
                    <a:pt x="280" y="357"/>
                    <a:pt x="246" y="213"/>
                    <a:pt x="212" y="77"/>
                  </a:cubicBezTo>
                  <a:cubicBezTo>
                    <a:pt x="212" y="0"/>
                    <a:pt x="17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1296870" y="2498325"/>
              <a:ext cx="12175" cy="24009"/>
            </a:xfrm>
            <a:custGeom>
              <a:avLst/>
              <a:gdLst/>
              <a:ahLst/>
              <a:cxnLst/>
              <a:rect l="l" t="t" r="r" b="b"/>
              <a:pathLst>
                <a:path w="358" h="706" extrusionOk="0">
                  <a:moveTo>
                    <a:pt x="145" y="0"/>
                  </a:moveTo>
                  <a:cubicBezTo>
                    <a:pt x="111" y="0"/>
                    <a:pt x="69" y="34"/>
                    <a:pt x="69" y="34"/>
                  </a:cubicBezTo>
                  <a:cubicBezTo>
                    <a:pt x="35" y="111"/>
                    <a:pt x="35" y="213"/>
                    <a:pt x="35" y="281"/>
                  </a:cubicBezTo>
                  <a:cubicBezTo>
                    <a:pt x="35" y="391"/>
                    <a:pt x="1" y="493"/>
                    <a:pt x="35" y="603"/>
                  </a:cubicBezTo>
                  <a:cubicBezTo>
                    <a:pt x="35" y="671"/>
                    <a:pt x="111" y="705"/>
                    <a:pt x="145" y="705"/>
                  </a:cubicBezTo>
                  <a:cubicBezTo>
                    <a:pt x="213" y="705"/>
                    <a:pt x="281" y="671"/>
                    <a:pt x="324" y="603"/>
                  </a:cubicBezTo>
                  <a:cubicBezTo>
                    <a:pt x="358" y="493"/>
                    <a:pt x="324" y="357"/>
                    <a:pt x="281" y="247"/>
                  </a:cubicBezTo>
                  <a:cubicBezTo>
                    <a:pt x="281" y="179"/>
                    <a:pt x="247" y="68"/>
                    <a:pt x="179"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1259631" y="2506691"/>
              <a:ext cx="13297" cy="32681"/>
            </a:xfrm>
            <a:custGeom>
              <a:avLst/>
              <a:gdLst/>
              <a:ahLst/>
              <a:cxnLst/>
              <a:rect l="l" t="t" r="r" b="b"/>
              <a:pathLst>
                <a:path w="391" h="961" extrusionOk="0">
                  <a:moveTo>
                    <a:pt x="212" y="1"/>
                  </a:moveTo>
                  <a:cubicBezTo>
                    <a:pt x="178" y="1"/>
                    <a:pt x="145" y="35"/>
                    <a:pt x="102" y="77"/>
                  </a:cubicBezTo>
                  <a:cubicBezTo>
                    <a:pt x="68" y="323"/>
                    <a:pt x="34" y="570"/>
                    <a:pt x="34" y="816"/>
                  </a:cubicBezTo>
                  <a:cubicBezTo>
                    <a:pt x="0" y="927"/>
                    <a:pt x="102" y="961"/>
                    <a:pt x="212" y="961"/>
                  </a:cubicBezTo>
                  <a:cubicBezTo>
                    <a:pt x="280" y="961"/>
                    <a:pt x="391" y="927"/>
                    <a:pt x="357" y="816"/>
                  </a:cubicBezTo>
                  <a:cubicBezTo>
                    <a:pt x="357" y="570"/>
                    <a:pt x="314" y="323"/>
                    <a:pt x="280" y="77"/>
                  </a:cubicBezTo>
                  <a:cubicBezTo>
                    <a:pt x="280" y="35"/>
                    <a:pt x="246"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1206750" y="2522300"/>
              <a:ext cx="11869" cy="21697"/>
            </a:xfrm>
            <a:custGeom>
              <a:avLst/>
              <a:gdLst/>
              <a:ahLst/>
              <a:cxnLst/>
              <a:rect l="l" t="t" r="r" b="b"/>
              <a:pathLst>
                <a:path w="349" h="638" extrusionOk="0">
                  <a:moveTo>
                    <a:pt x="170" y="0"/>
                  </a:moveTo>
                  <a:cubicBezTo>
                    <a:pt x="136" y="0"/>
                    <a:pt x="102" y="43"/>
                    <a:pt x="102" y="77"/>
                  </a:cubicBezTo>
                  <a:cubicBezTo>
                    <a:pt x="102" y="145"/>
                    <a:pt x="69" y="213"/>
                    <a:pt x="35" y="289"/>
                  </a:cubicBezTo>
                  <a:cubicBezTo>
                    <a:pt x="35" y="391"/>
                    <a:pt x="1" y="468"/>
                    <a:pt x="35" y="536"/>
                  </a:cubicBezTo>
                  <a:cubicBezTo>
                    <a:pt x="69" y="604"/>
                    <a:pt x="102" y="637"/>
                    <a:pt x="136" y="637"/>
                  </a:cubicBezTo>
                  <a:cubicBezTo>
                    <a:pt x="170" y="637"/>
                    <a:pt x="213" y="604"/>
                    <a:pt x="247" y="604"/>
                  </a:cubicBezTo>
                  <a:cubicBezTo>
                    <a:pt x="349" y="468"/>
                    <a:pt x="281" y="255"/>
                    <a:pt x="281" y="111"/>
                  </a:cubicBezTo>
                  <a:cubicBezTo>
                    <a:pt x="281" y="43"/>
                    <a:pt x="213"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1156181" y="2599429"/>
              <a:ext cx="15643" cy="32681"/>
            </a:xfrm>
            <a:custGeom>
              <a:avLst/>
              <a:gdLst/>
              <a:ahLst/>
              <a:cxnLst/>
              <a:rect l="l" t="t" r="r" b="b"/>
              <a:pathLst>
                <a:path w="460" h="961" extrusionOk="0">
                  <a:moveTo>
                    <a:pt x="281" y="0"/>
                  </a:moveTo>
                  <a:cubicBezTo>
                    <a:pt x="247" y="0"/>
                    <a:pt x="213" y="34"/>
                    <a:pt x="213" y="34"/>
                  </a:cubicBezTo>
                  <a:cubicBezTo>
                    <a:pt x="103" y="247"/>
                    <a:pt x="103" y="493"/>
                    <a:pt x="35" y="748"/>
                  </a:cubicBezTo>
                  <a:cubicBezTo>
                    <a:pt x="1" y="884"/>
                    <a:pt x="103" y="960"/>
                    <a:pt x="213" y="960"/>
                  </a:cubicBezTo>
                  <a:cubicBezTo>
                    <a:pt x="315" y="960"/>
                    <a:pt x="383" y="884"/>
                    <a:pt x="383" y="782"/>
                  </a:cubicBezTo>
                  <a:cubicBezTo>
                    <a:pt x="426" y="536"/>
                    <a:pt x="460" y="247"/>
                    <a:pt x="315"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1186243" y="2622248"/>
              <a:ext cx="10712" cy="24315"/>
            </a:xfrm>
            <a:custGeom>
              <a:avLst/>
              <a:gdLst/>
              <a:ahLst/>
              <a:cxnLst/>
              <a:rect l="l" t="t" r="r" b="b"/>
              <a:pathLst>
                <a:path w="315" h="715" extrusionOk="0">
                  <a:moveTo>
                    <a:pt x="136" y="1"/>
                  </a:moveTo>
                  <a:cubicBezTo>
                    <a:pt x="102" y="1"/>
                    <a:pt x="68" y="1"/>
                    <a:pt x="34" y="77"/>
                  </a:cubicBezTo>
                  <a:cubicBezTo>
                    <a:pt x="34" y="179"/>
                    <a:pt x="0" y="323"/>
                    <a:pt x="0" y="459"/>
                  </a:cubicBezTo>
                  <a:cubicBezTo>
                    <a:pt x="0" y="536"/>
                    <a:pt x="34" y="714"/>
                    <a:pt x="136" y="714"/>
                  </a:cubicBezTo>
                  <a:cubicBezTo>
                    <a:pt x="247" y="714"/>
                    <a:pt x="315" y="570"/>
                    <a:pt x="315" y="459"/>
                  </a:cubicBezTo>
                  <a:cubicBezTo>
                    <a:pt x="315" y="323"/>
                    <a:pt x="281" y="179"/>
                    <a:pt x="247" y="77"/>
                  </a:cubicBezTo>
                  <a:cubicBezTo>
                    <a:pt x="247" y="1"/>
                    <a:pt x="179"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1165737" y="2693324"/>
              <a:ext cx="12175" cy="26594"/>
            </a:xfrm>
            <a:custGeom>
              <a:avLst/>
              <a:gdLst/>
              <a:ahLst/>
              <a:cxnLst/>
              <a:rect l="l" t="t" r="r" b="b"/>
              <a:pathLst>
                <a:path w="358" h="782" extrusionOk="0">
                  <a:moveTo>
                    <a:pt x="179" y="0"/>
                  </a:moveTo>
                  <a:cubicBezTo>
                    <a:pt x="145" y="0"/>
                    <a:pt x="102" y="34"/>
                    <a:pt x="102" y="68"/>
                  </a:cubicBezTo>
                  <a:cubicBezTo>
                    <a:pt x="68" y="179"/>
                    <a:pt x="68" y="281"/>
                    <a:pt x="68" y="425"/>
                  </a:cubicBezTo>
                  <a:cubicBezTo>
                    <a:pt x="34" y="535"/>
                    <a:pt x="0" y="637"/>
                    <a:pt x="102" y="748"/>
                  </a:cubicBezTo>
                  <a:cubicBezTo>
                    <a:pt x="102" y="748"/>
                    <a:pt x="145" y="782"/>
                    <a:pt x="179" y="782"/>
                  </a:cubicBezTo>
                  <a:cubicBezTo>
                    <a:pt x="213" y="782"/>
                    <a:pt x="247" y="748"/>
                    <a:pt x="247" y="748"/>
                  </a:cubicBezTo>
                  <a:cubicBezTo>
                    <a:pt x="357" y="637"/>
                    <a:pt x="315" y="535"/>
                    <a:pt x="281" y="425"/>
                  </a:cubicBezTo>
                  <a:cubicBezTo>
                    <a:pt x="281" y="281"/>
                    <a:pt x="281" y="179"/>
                    <a:pt x="247" y="68"/>
                  </a:cubicBezTo>
                  <a:cubicBezTo>
                    <a:pt x="247" y="34"/>
                    <a:pt x="213"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1175259" y="2752259"/>
              <a:ext cx="13331" cy="22853"/>
            </a:xfrm>
            <a:custGeom>
              <a:avLst/>
              <a:gdLst/>
              <a:ahLst/>
              <a:cxnLst/>
              <a:rect l="l" t="t" r="r" b="b"/>
              <a:pathLst>
                <a:path w="392" h="672" extrusionOk="0">
                  <a:moveTo>
                    <a:pt x="179" y="0"/>
                  </a:moveTo>
                  <a:cubicBezTo>
                    <a:pt x="145" y="0"/>
                    <a:pt x="111" y="34"/>
                    <a:pt x="77" y="111"/>
                  </a:cubicBezTo>
                  <a:lnTo>
                    <a:pt x="77" y="357"/>
                  </a:lnTo>
                  <a:cubicBezTo>
                    <a:pt x="35" y="459"/>
                    <a:pt x="1" y="535"/>
                    <a:pt x="111" y="637"/>
                  </a:cubicBezTo>
                  <a:cubicBezTo>
                    <a:pt x="111" y="637"/>
                    <a:pt x="145" y="671"/>
                    <a:pt x="179" y="671"/>
                  </a:cubicBezTo>
                  <a:cubicBezTo>
                    <a:pt x="213" y="671"/>
                    <a:pt x="289" y="637"/>
                    <a:pt x="289" y="637"/>
                  </a:cubicBezTo>
                  <a:cubicBezTo>
                    <a:pt x="391" y="569"/>
                    <a:pt x="357" y="425"/>
                    <a:pt x="357" y="323"/>
                  </a:cubicBezTo>
                  <a:cubicBezTo>
                    <a:pt x="323" y="213"/>
                    <a:pt x="289" y="145"/>
                    <a:pt x="247" y="34"/>
                  </a:cubicBezTo>
                  <a:cubicBezTo>
                    <a:pt x="213" y="34"/>
                    <a:pt x="213"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1385867" y="2610414"/>
              <a:ext cx="15916" cy="25166"/>
            </a:xfrm>
            <a:custGeom>
              <a:avLst/>
              <a:gdLst/>
              <a:ahLst/>
              <a:cxnLst/>
              <a:rect l="l" t="t" r="r" b="b"/>
              <a:pathLst>
                <a:path w="468" h="740" extrusionOk="0">
                  <a:moveTo>
                    <a:pt x="289" y="0"/>
                  </a:moveTo>
                  <a:cubicBezTo>
                    <a:pt x="255" y="0"/>
                    <a:pt x="213" y="0"/>
                    <a:pt x="179" y="68"/>
                  </a:cubicBezTo>
                  <a:cubicBezTo>
                    <a:pt x="179" y="136"/>
                    <a:pt x="145" y="247"/>
                    <a:pt x="111" y="315"/>
                  </a:cubicBezTo>
                  <a:cubicBezTo>
                    <a:pt x="77" y="425"/>
                    <a:pt x="0" y="493"/>
                    <a:pt x="0" y="595"/>
                  </a:cubicBezTo>
                  <a:cubicBezTo>
                    <a:pt x="0" y="705"/>
                    <a:pt x="77" y="739"/>
                    <a:pt x="179" y="739"/>
                  </a:cubicBezTo>
                  <a:lnTo>
                    <a:pt x="255" y="739"/>
                  </a:lnTo>
                  <a:cubicBezTo>
                    <a:pt x="425" y="637"/>
                    <a:pt x="468" y="247"/>
                    <a:pt x="391" y="68"/>
                  </a:cubicBezTo>
                  <a:cubicBezTo>
                    <a:pt x="391" y="34"/>
                    <a:pt x="323"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1424568" y="2572835"/>
              <a:ext cx="19112" cy="26628"/>
            </a:xfrm>
            <a:custGeom>
              <a:avLst/>
              <a:gdLst/>
              <a:ahLst/>
              <a:cxnLst/>
              <a:rect l="l" t="t" r="r" b="b"/>
              <a:pathLst>
                <a:path w="562" h="783" extrusionOk="0">
                  <a:moveTo>
                    <a:pt x="425" y="1"/>
                  </a:moveTo>
                  <a:lnTo>
                    <a:pt x="349" y="1"/>
                  </a:lnTo>
                  <a:cubicBezTo>
                    <a:pt x="247" y="111"/>
                    <a:pt x="213" y="213"/>
                    <a:pt x="179" y="324"/>
                  </a:cubicBezTo>
                  <a:cubicBezTo>
                    <a:pt x="103" y="426"/>
                    <a:pt x="1" y="536"/>
                    <a:pt x="35" y="681"/>
                  </a:cubicBezTo>
                  <a:cubicBezTo>
                    <a:pt x="69" y="749"/>
                    <a:pt x="103" y="782"/>
                    <a:pt x="179" y="782"/>
                  </a:cubicBezTo>
                  <a:lnTo>
                    <a:pt x="213" y="782"/>
                  </a:lnTo>
                  <a:cubicBezTo>
                    <a:pt x="391" y="749"/>
                    <a:pt x="425" y="570"/>
                    <a:pt x="493" y="468"/>
                  </a:cubicBezTo>
                  <a:cubicBezTo>
                    <a:pt x="527" y="324"/>
                    <a:pt x="561" y="179"/>
                    <a:pt x="527" y="77"/>
                  </a:cubicBezTo>
                  <a:cubicBezTo>
                    <a:pt x="493" y="1"/>
                    <a:pt x="459" y="1"/>
                    <a:pt x="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1482347" y="2556104"/>
              <a:ext cx="17956" cy="24009"/>
            </a:xfrm>
            <a:custGeom>
              <a:avLst/>
              <a:gdLst/>
              <a:ahLst/>
              <a:cxnLst/>
              <a:rect l="l" t="t" r="r" b="b"/>
              <a:pathLst>
                <a:path w="528" h="706" extrusionOk="0">
                  <a:moveTo>
                    <a:pt x="425" y="0"/>
                  </a:moveTo>
                  <a:cubicBezTo>
                    <a:pt x="349" y="0"/>
                    <a:pt x="315" y="34"/>
                    <a:pt x="281" y="68"/>
                  </a:cubicBezTo>
                  <a:cubicBezTo>
                    <a:pt x="247" y="145"/>
                    <a:pt x="179" y="213"/>
                    <a:pt x="137" y="281"/>
                  </a:cubicBezTo>
                  <a:cubicBezTo>
                    <a:pt x="35" y="391"/>
                    <a:pt x="1" y="459"/>
                    <a:pt x="1" y="603"/>
                  </a:cubicBezTo>
                  <a:cubicBezTo>
                    <a:pt x="35" y="671"/>
                    <a:pt x="103" y="705"/>
                    <a:pt x="137" y="705"/>
                  </a:cubicBezTo>
                  <a:lnTo>
                    <a:pt x="179" y="705"/>
                  </a:lnTo>
                  <a:cubicBezTo>
                    <a:pt x="425" y="705"/>
                    <a:pt x="493" y="323"/>
                    <a:pt x="527" y="145"/>
                  </a:cubicBezTo>
                  <a:cubicBezTo>
                    <a:pt x="527" y="68"/>
                    <a:pt x="459" y="0"/>
                    <a:pt x="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1529141" y="2576610"/>
              <a:ext cx="20541" cy="24009"/>
            </a:xfrm>
            <a:custGeom>
              <a:avLst/>
              <a:gdLst/>
              <a:ahLst/>
              <a:cxnLst/>
              <a:rect l="l" t="t" r="r" b="b"/>
              <a:pathLst>
                <a:path w="604" h="706" extrusionOk="0">
                  <a:moveTo>
                    <a:pt x="460" y="0"/>
                  </a:moveTo>
                  <a:lnTo>
                    <a:pt x="426" y="0"/>
                  </a:lnTo>
                  <a:cubicBezTo>
                    <a:pt x="324" y="68"/>
                    <a:pt x="290" y="179"/>
                    <a:pt x="213" y="247"/>
                  </a:cubicBezTo>
                  <a:cubicBezTo>
                    <a:pt x="145" y="315"/>
                    <a:pt x="1" y="425"/>
                    <a:pt x="35" y="570"/>
                  </a:cubicBezTo>
                  <a:cubicBezTo>
                    <a:pt x="35" y="638"/>
                    <a:pt x="111" y="705"/>
                    <a:pt x="179" y="705"/>
                  </a:cubicBezTo>
                  <a:lnTo>
                    <a:pt x="179" y="705"/>
                  </a:lnTo>
                  <a:cubicBezTo>
                    <a:pt x="358" y="705"/>
                    <a:pt x="426" y="570"/>
                    <a:pt x="502" y="425"/>
                  </a:cubicBezTo>
                  <a:cubicBezTo>
                    <a:pt x="536" y="315"/>
                    <a:pt x="604" y="179"/>
                    <a:pt x="570" y="68"/>
                  </a:cubicBezTo>
                  <a:cubicBezTo>
                    <a:pt x="536" y="34"/>
                    <a:pt x="502" y="0"/>
                    <a:pt x="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1466737" y="2611570"/>
              <a:ext cx="13059" cy="20541"/>
            </a:xfrm>
            <a:custGeom>
              <a:avLst/>
              <a:gdLst/>
              <a:ahLst/>
              <a:cxnLst/>
              <a:rect l="l" t="t" r="r" b="b"/>
              <a:pathLst>
                <a:path w="384" h="604" extrusionOk="0">
                  <a:moveTo>
                    <a:pt x="247" y="0"/>
                  </a:moveTo>
                  <a:cubicBezTo>
                    <a:pt x="171" y="0"/>
                    <a:pt x="137" y="0"/>
                    <a:pt x="137" y="68"/>
                  </a:cubicBezTo>
                  <a:cubicBezTo>
                    <a:pt x="103" y="179"/>
                    <a:pt x="69" y="281"/>
                    <a:pt x="35" y="349"/>
                  </a:cubicBezTo>
                  <a:cubicBezTo>
                    <a:pt x="1" y="425"/>
                    <a:pt x="1" y="527"/>
                    <a:pt x="35" y="561"/>
                  </a:cubicBezTo>
                  <a:cubicBezTo>
                    <a:pt x="69" y="603"/>
                    <a:pt x="103" y="603"/>
                    <a:pt x="137" y="603"/>
                  </a:cubicBezTo>
                  <a:lnTo>
                    <a:pt x="171" y="603"/>
                  </a:lnTo>
                  <a:cubicBezTo>
                    <a:pt x="213" y="603"/>
                    <a:pt x="281" y="603"/>
                    <a:pt x="315" y="527"/>
                  </a:cubicBezTo>
                  <a:cubicBezTo>
                    <a:pt x="383" y="391"/>
                    <a:pt x="383" y="213"/>
                    <a:pt x="349" y="68"/>
                  </a:cubicBezTo>
                  <a:cubicBezTo>
                    <a:pt x="349" y="0"/>
                    <a:pt x="281" y="0"/>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1417358" y="2657208"/>
              <a:ext cx="15643" cy="25472"/>
            </a:xfrm>
            <a:custGeom>
              <a:avLst/>
              <a:gdLst/>
              <a:ahLst/>
              <a:cxnLst/>
              <a:rect l="l" t="t" r="r" b="b"/>
              <a:pathLst>
                <a:path w="460" h="749" extrusionOk="0">
                  <a:moveTo>
                    <a:pt x="391" y="0"/>
                  </a:moveTo>
                  <a:cubicBezTo>
                    <a:pt x="349" y="0"/>
                    <a:pt x="315" y="34"/>
                    <a:pt x="315" y="34"/>
                  </a:cubicBezTo>
                  <a:cubicBezTo>
                    <a:pt x="247" y="145"/>
                    <a:pt x="213" y="247"/>
                    <a:pt x="179" y="323"/>
                  </a:cubicBezTo>
                  <a:cubicBezTo>
                    <a:pt x="102" y="425"/>
                    <a:pt x="34" y="493"/>
                    <a:pt x="34" y="604"/>
                  </a:cubicBezTo>
                  <a:cubicBezTo>
                    <a:pt x="0" y="672"/>
                    <a:pt x="68" y="748"/>
                    <a:pt x="136" y="748"/>
                  </a:cubicBezTo>
                  <a:cubicBezTo>
                    <a:pt x="136" y="748"/>
                    <a:pt x="179" y="748"/>
                    <a:pt x="179" y="706"/>
                  </a:cubicBezTo>
                  <a:cubicBezTo>
                    <a:pt x="281" y="638"/>
                    <a:pt x="349" y="536"/>
                    <a:pt x="391" y="425"/>
                  </a:cubicBezTo>
                  <a:cubicBezTo>
                    <a:pt x="425" y="323"/>
                    <a:pt x="459" y="179"/>
                    <a:pt x="425" y="68"/>
                  </a:cubicBezTo>
                  <a:cubicBezTo>
                    <a:pt x="425" y="34"/>
                    <a:pt x="391" y="0"/>
                    <a:pt x="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1459528" y="2664418"/>
              <a:ext cx="16800" cy="22853"/>
            </a:xfrm>
            <a:custGeom>
              <a:avLst/>
              <a:gdLst/>
              <a:ahLst/>
              <a:cxnLst/>
              <a:rect l="l" t="t" r="r" b="b"/>
              <a:pathLst>
                <a:path w="494" h="672" extrusionOk="0">
                  <a:moveTo>
                    <a:pt x="383" y="1"/>
                  </a:moveTo>
                  <a:cubicBezTo>
                    <a:pt x="349" y="1"/>
                    <a:pt x="349" y="1"/>
                    <a:pt x="315" y="35"/>
                  </a:cubicBezTo>
                  <a:cubicBezTo>
                    <a:pt x="281" y="69"/>
                    <a:pt x="213" y="145"/>
                    <a:pt x="170" y="213"/>
                  </a:cubicBezTo>
                  <a:cubicBezTo>
                    <a:pt x="136" y="247"/>
                    <a:pt x="102" y="324"/>
                    <a:pt x="69" y="358"/>
                  </a:cubicBezTo>
                  <a:cubicBezTo>
                    <a:pt x="1" y="460"/>
                    <a:pt x="1" y="570"/>
                    <a:pt x="102" y="638"/>
                  </a:cubicBezTo>
                  <a:cubicBezTo>
                    <a:pt x="102" y="672"/>
                    <a:pt x="170" y="672"/>
                    <a:pt x="213" y="672"/>
                  </a:cubicBezTo>
                  <a:cubicBezTo>
                    <a:pt x="281" y="672"/>
                    <a:pt x="315" y="638"/>
                    <a:pt x="349" y="570"/>
                  </a:cubicBezTo>
                  <a:cubicBezTo>
                    <a:pt x="383" y="494"/>
                    <a:pt x="425" y="392"/>
                    <a:pt x="459" y="324"/>
                  </a:cubicBezTo>
                  <a:cubicBezTo>
                    <a:pt x="493" y="213"/>
                    <a:pt x="459" y="145"/>
                    <a:pt x="459" y="35"/>
                  </a:cubicBezTo>
                  <a:cubicBezTo>
                    <a:pt x="459" y="1"/>
                    <a:pt x="425" y="1"/>
                    <a:pt x="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1524516" y="2633233"/>
              <a:ext cx="15643" cy="21697"/>
            </a:xfrm>
            <a:custGeom>
              <a:avLst/>
              <a:gdLst/>
              <a:ahLst/>
              <a:cxnLst/>
              <a:rect l="l" t="t" r="r" b="b"/>
              <a:pathLst>
                <a:path w="460" h="638" extrusionOk="0">
                  <a:moveTo>
                    <a:pt x="349" y="0"/>
                  </a:moveTo>
                  <a:cubicBezTo>
                    <a:pt x="315" y="0"/>
                    <a:pt x="281" y="0"/>
                    <a:pt x="281" y="34"/>
                  </a:cubicBezTo>
                  <a:cubicBezTo>
                    <a:pt x="213" y="102"/>
                    <a:pt x="137" y="179"/>
                    <a:pt x="103" y="247"/>
                  </a:cubicBezTo>
                  <a:cubicBezTo>
                    <a:pt x="35" y="349"/>
                    <a:pt x="1" y="425"/>
                    <a:pt x="1" y="527"/>
                  </a:cubicBezTo>
                  <a:cubicBezTo>
                    <a:pt x="35" y="561"/>
                    <a:pt x="69" y="638"/>
                    <a:pt x="137" y="638"/>
                  </a:cubicBezTo>
                  <a:lnTo>
                    <a:pt x="171" y="604"/>
                  </a:lnTo>
                  <a:cubicBezTo>
                    <a:pt x="213" y="604"/>
                    <a:pt x="281" y="561"/>
                    <a:pt x="281" y="527"/>
                  </a:cubicBezTo>
                  <a:cubicBezTo>
                    <a:pt x="315" y="459"/>
                    <a:pt x="315" y="425"/>
                    <a:pt x="349" y="391"/>
                  </a:cubicBezTo>
                  <a:cubicBezTo>
                    <a:pt x="383" y="281"/>
                    <a:pt x="383" y="179"/>
                    <a:pt x="426" y="102"/>
                  </a:cubicBezTo>
                  <a:cubicBezTo>
                    <a:pt x="460" y="34"/>
                    <a:pt x="38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1560632" y="2636702"/>
              <a:ext cx="19112" cy="22853"/>
            </a:xfrm>
            <a:custGeom>
              <a:avLst/>
              <a:gdLst/>
              <a:ahLst/>
              <a:cxnLst/>
              <a:rect l="l" t="t" r="r" b="b"/>
              <a:pathLst>
                <a:path w="562" h="672" extrusionOk="0">
                  <a:moveTo>
                    <a:pt x="459" y="0"/>
                  </a:moveTo>
                  <a:cubicBezTo>
                    <a:pt x="425" y="0"/>
                    <a:pt x="383" y="0"/>
                    <a:pt x="383" y="34"/>
                  </a:cubicBezTo>
                  <a:cubicBezTo>
                    <a:pt x="349" y="145"/>
                    <a:pt x="281" y="213"/>
                    <a:pt x="213" y="289"/>
                  </a:cubicBezTo>
                  <a:cubicBezTo>
                    <a:pt x="171" y="323"/>
                    <a:pt x="103" y="357"/>
                    <a:pt x="69" y="391"/>
                  </a:cubicBezTo>
                  <a:cubicBezTo>
                    <a:pt x="35" y="425"/>
                    <a:pt x="35" y="502"/>
                    <a:pt x="1" y="569"/>
                  </a:cubicBezTo>
                  <a:cubicBezTo>
                    <a:pt x="1" y="603"/>
                    <a:pt x="35" y="671"/>
                    <a:pt x="69" y="671"/>
                  </a:cubicBezTo>
                  <a:lnTo>
                    <a:pt x="171" y="671"/>
                  </a:lnTo>
                  <a:cubicBezTo>
                    <a:pt x="213" y="671"/>
                    <a:pt x="247" y="671"/>
                    <a:pt x="315" y="637"/>
                  </a:cubicBezTo>
                  <a:cubicBezTo>
                    <a:pt x="349" y="603"/>
                    <a:pt x="383" y="536"/>
                    <a:pt x="425" y="459"/>
                  </a:cubicBezTo>
                  <a:cubicBezTo>
                    <a:pt x="527" y="357"/>
                    <a:pt x="527" y="213"/>
                    <a:pt x="561" y="77"/>
                  </a:cubicBezTo>
                  <a:cubicBezTo>
                    <a:pt x="561" y="34"/>
                    <a:pt x="493" y="0"/>
                    <a:pt x="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1537541" y="2723353"/>
              <a:ext cx="23125" cy="24315"/>
            </a:xfrm>
            <a:custGeom>
              <a:avLst/>
              <a:gdLst/>
              <a:ahLst/>
              <a:cxnLst/>
              <a:rect l="l" t="t" r="r" b="b"/>
              <a:pathLst>
                <a:path w="680" h="715" extrusionOk="0">
                  <a:moveTo>
                    <a:pt x="569" y="1"/>
                  </a:moveTo>
                  <a:cubicBezTo>
                    <a:pt x="535" y="1"/>
                    <a:pt x="535" y="1"/>
                    <a:pt x="501" y="35"/>
                  </a:cubicBezTo>
                  <a:cubicBezTo>
                    <a:pt x="425" y="111"/>
                    <a:pt x="323" y="213"/>
                    <a:pt x="213" y="290"/>
                  </a:cubicBezTo>
                  <a:cubicBezTo>
                    <a:pt x="145" y="358"/>
                    <a:pt x="43" y="502"/>
                    <a:pt x="0" y="604"/>
                  </a:cubicBezTo>
                  <a:cubicBezTo>
                    <a:pt x="0" y="638"/>
                    <a:pt x="43" y="714"/>
                    <a:pt x="111" y="714"/>
                  </a:cubicBezTo>
                  <a:lnTo>
                    <a:pt x="145" y="714"/>
                  </a:lnTo>
                  <a:cubicBezTo>
                    <a:pt x="255" y="672"/>
                    <a:pt x="357" y="570"/>
                    <a:pt x="425" y="460"/>
                  </a:cubicBezTo>
                  <a:cubicBezTo>
                    <a:pt x="501" y="358"/>
                    <a:pt x="569" y="247"/>
                    <a:pt x="637" y="145"/>
                  </a:cubicBezTo>
                  <a:cubicBezTo>
                    <a:pt x="680" y="77"/>
                    <a:pt x="637" y="1"/>
                    <a:pt x="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1519619" y="2782288"/>
              <a:ext cx="25166" cy="23159"/>
            </a:xfrm>
            <a:custGeom>
              <a:avLst/>
              <a:gdLst/>
              <a:ahLst/>
              <a:cxnLst/>
              <a:rect l="l" t="t" r="r" b="b"/>
              <a:pathLst>
                <a:path w="740" h="681" extrusionOk="0">
                  <a:moveTo>
                    <a:pt x="604" y="1"/>
                  </a:moveTo>
                  <a:lnTo>
                    <a:pt x="570" y="43"/>
                  </a:lnTo>
                  <a:cubicBezTo>
                    <a:pt x="459" y="77"/>
                    <a:pt x="391" y="145"/>
                    <a:pt x="315" y="179"/>
                  </a:cubicBezTo>
                  <a:cubicBezTo>
                    <a:pt x="247" y="256"/>
                    <a:pt x="179" y="290"/>
                    <a:pt x="145" y="358"/>
                  </a:cubicBezTo>
                  <a:cubicBezTo>
                    <a:pt x="102" y="391"/>
                    <a:pt x="68" y="468"/>
                    <a:pt x="34" y="536"/>
                  </a:cubicBezTo>
                  <a:cubicBezTo>
                    <a:pt x="0" y="604"/>
                    <a:pt x="68" y="680"/>
                    <a:pt x="145" y="680"/>
                  </a:cubicBezTo>
                  <a:cubicBezTo>
                    <a:pt x="391" y="680"/>
                    <a:pt x="604" y="391"/>
                    <a:pt x="706" y="179"/>
                  </a:cubicBezTo>
                  <a:cubicBezTo>
                    <a:pt x="740" y="111"/>
                    <a:pt x="672" y="1"/>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1473981" y="2782288"/>
              <a:ext cx="25166" cy="25472"/>
            </a:xfrm>
            <a:custGeom>
              <a:avLst/>
              <a:gdLst/>
              <a:ahLst/>
              <a:cxnLst/>
              <a:rect l="l" t="t" r="r" b="b"/>
              <a:pathLst>
                <a:path w="740" h="749" extrusionOk="0">
                  <a:moveTo>
                    <a:pt x="705" y="1"/>
                  </a:moveTo>
                  <a:lnTo>
                    <a:pt x="705" y="43"/>
                  </a:lnTo>
                  <a:cubicBezTo>
                    <a:pt x="561" y="111"/>
                    <a:pt x="459" y="213"/>
                    <a:pt x="349" y="324"/>
                  </a:cubicBezTo>
                  <a:cubicBezTo>
                    <a:pt x="281" y="358"/>
                    <a:pt x="213" y="391"/>
                    <a:pt x="136" y="468"/>
                  </a:cubicBezTo>
                  <a:cubicBezTo>
                    <a:pt x="102" y="502"/>
                    <a:pt x="34" y="570"/>
                    <a:pt x="0" y="638"/>
                  </a:cubicBezTo>
                  <a:cubicBezTo>
                    <a:pt x="0" y="680"/>
                    <a:pt x="0" y="748"/>
                    <a:pt x="68" y="748"/>
                  </a:cubicBezTo>
                  <a:lnTo>
                    <a:pt x="68" y="748"/>
                  </a:lnTo>
                  <a:cubicBezTo>
                    <a:pt x="281" y="714"/>
                    <a:pt x="383" y="638"/>
                    <a:pt x="493" y="502"/>
                  </a:cubicBezTo>
                  <a:cubicBezTo>
                    <a:pt x="637" y="358"/>
                    <a:pt x="739" y="213"/>
                    <a:pt x="739" y="43"/>
                  </a:cubicBezTo>
                  <a:cubicBezTo>
                    <a:pt x="739" y="43"/>
                    <a:pt x="739"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1439021" y="2836598"/>
              <a:ext cx="32375" cy="25166"/>
            </a:xfrm>
            <a:custGeom>
              <a:avLst/>
              <a:gdLst/>
              <a:ahLst/>
              <a:cxnLst/>
              <a:rect l="l" t="t" r="r" b="b"/>
              <a:pathLst>
                <a:path w="952" h="740" extrusionOk="0">
                  <a:moveTo>
                    <a:pt x="850" y="1"/>
                  </a:moveTo>
                  <a:lnTo>
                    <a:pt x="816" y="1"/>
                  </a:lnTo>
                  <a:cubicBezTo>
                    <a:pt x="672" y="69"/>
                    <a:pt x="527" y="179"/>
                    <a:pt x="349" y="281"/>
                  </a:cubicBezTo>
                  <a:cubicBezTo>
                    <a:pt x="247" y="358"/>
                    <a:pt x="68" y="459"/>
                    <a:pt x="34" y="604"/>
                  </a:cubicBezTo>
                  <a:cubicBezTo>
                    <a:pt x="0" y="672"/>
                    <a:pt x="68" y="740"/>
                    <a:pt x="136" y="740"/>
                  </a:cubicBezTo>
                  <a:cubicBezTo>
                    <a:pt x="315" y="740"/>
                    <a:pt x="425" y="604"/>
                    <a:pt x="527" y="493"/>
                  </a:cubicBezTo>
                  <a:cubicBezTo>
                    <a:pt x="672" y="392"/>
                    <a:pt x="773" y="247"/>
                    <a:pt x="918" y="103"/>
                  </a:cubicBezTo>
                  <a:cubicBezTo>
                    <a:pt x="952" y="69"/>
                    <a:pt x="918" y="1"/>
                    <a:pt x="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1367945" y="2873870"/>
              <a:ext cx="27784" cy="21697"/>
            </a:xfrm>
            <a:custGeom>
              <a:avLst/>
              <a:gdLst/>
              <a:ahLst/>
              <a:cxnLst/>
              <a:rect l="l" t="t" r="r" b="b"/>
              <a:pathLst>
                <a:path w="817" h="638" extrusionOk="0">
                  <a:moveTo>
                    <a:pt x="672" y="1"/>
                  </a:moveTo>
                  <a:cubicBezTo>
                    <a:pt x="638" y="1"/>
                    <a:pt x="604" y="1"/>
                    <a:pt x="604" y="35"/>
                  </a:cubicBezTo>
                  <a:cubicBezTo>
                    <a:pt x="527" y="111"/>
                    <a:pt x="425" y="179"/>
                    <a:pt x="357" y="247"/>
                  </a:cubicBezTo>
                  <a:cubicBezTo>
                    <a:pt x="247" y="323"/>
                    <a:pt x="179" y="357"/>
                    <a:pt x="69" y="425"/>
                  </a:cubicBezTo>
                  <a:cubicBezTo>
                    <a:pt x="1" y="493"/>
                    <a:pt x="69" y="638"/>
                    <a:pt x="145" y="638"/>
                  </a:cubicBezTo>
                  <a:lnTo>
                    <a:pt x="179" y="638"/>
                  </a:lnTo>
                  <a:cubicBezTo>
                    <a:pt x="425" y="604"/>
                    <a:pt x="638" y="391"/>
                    <a:pt x="740" y="145"/>
                  </a:cubicBezTo>
                  <a:cubicBezTo>
                    <a:pt x="816" y="69"/>
                    <a:pt x="740" y="1"/>
                    <a:pt x="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1120099" y="2883392"/>
              <a:ext cx="197346" cy="197652"/>
            </a:xfrm>
            <a:custGeom>
              <a:avLst/>
              <a:gdLst/>
              <a:ahLst/>
              <a:cxnLst/>
              <a:rect l="l" t="t" r="r" b="b"/>
              <a:pathLst>
                <a:path w="5803" h="5812" extrusionOk="0">
                  <a:moveTo>
                    <a:pt x="2897" y="1"/>
                  </a:moveTo>
                  <a:cubicBezTo>
                    <a:pt x="1308" y="1"/>
                    <a:pt x="0" y="1318"/>
                    <a:pt x="0" y="2906"/>
                  </a:cubicBezTo>
                  <a:cubicBezTo>
                    <a:pt x="0" y="4503"/>
                    <a:pt x="1308" y="5811"/>
                    <a:pt x="2897" y="5811"/>
                  </a:cubicBezTo>
                  <a:cubicBezTo>
                    <a:pt x="4494" y="5811"/>
                    <a:pt x="5802" y="4503"/>
                    <a:pt x="5802" y="2906"/>
                  </a:cubicBezTo>
                  <a:cubicBezTo>
                    <a:pt x="5802" y="1318"/>
                    <a:pt x="4494" y="1"/>
                    <a:pt x="2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2682403" y="4279910"/>
              <a:ext cx="681238" cy="743914"/>
            </a:xfrm>
            <a:custGeom>
              <a:avLst/>
              <a:gdLst/>
              <a:ahLst/>
              <a:cxnLst/>
              <a:rect l="l" t="t" r="r" b="b"/>
              <a:pathLst>
                <a:path w="20032" h="21875" extrusionOk="0">
                  <a:moveTo>
                    <a:pt x="19997" y="2684"/>
                  </a:moveTo>
                  <a:cubicBezTo>
                    <a:pt x="19785" y="1453"/>
                    <a:pt x="17593" y="773"/>
                    <a:pt x="15682" y="391"/>
                  </a:cubicBezTo>
                  <a:cubicBezTo>
                    <a:pt x="14476" y="178"/>
                    <a:pt x="13414" y="102"/>
                    <a:pt x="12989" y="68"/>
                  </a:cubicBezTo>
                  <a:cubicBezTo>
                    <a:pt x="9914" y="0"/>
                    <a:pt x="6584" y="816"/>
                    <a:pt x="3967" y="2616"/>
                  </a:cubicBezTo>
                  <a:cubicBezTo>
                    <a:pt x="3611" y="2863"/>
                    <a:pt x="3288" y="3152"/>
                    <a:pt x="2940" y="3432"/>
                  </a:cubicBezTo>
                  <a:cubicBezTo>
                    <a:pt x="2124" y="4137"/>
                    <a:pt x="1487" y="4885"/>
                    <a:pt x="1028" y="5700"/>
                  </a:cubicBezTo>
                  <a:cubicBezTo>
                    <a:pt x="315" y="6932"/>
                    <a:pt x="0" y="8282"/>
                    <a:pt x="0" y="9693"/>
                  </a:cubicBezTo>
                  <a:cubicBezTo>
                    <a:pt x="0" y="10194"/>
                    <a:pt x="34" y="10653"/>
                    <a:pt x="145" y="11145"/>
                  </a:cubicBezTo>
                  <a:cubicBezTo>
                    <a:pt x="247" y="11859"/>
                    <a:pt x="425" y="12564"/>
                    <a:pt x="671" y="13303"/>
                  </a:cubicBezTo>
                  <a:cubicBezTo>
                    <a:pt x="1096" y="14577"/>
                    <a:pt x="1631" y="15817"/>
                    <a:pt x="2302" y="17024"/>
                  </a:cubicBezTo>
                  <a:cubicBezTo>
                    <a:pt x="2651" y="17729"/>
                    <a:pt x="3075" y="18366"/>
                    <a:pt x="3500" y="19003"/>
                  </a:cubicBezTo>
                  <a:cubicBezTo>
                    <a:pt x="4035" y="19751"/>
                    <a:pt x="5344" y="21874"/>
                    <a:pt x="6550" y="21373"/>
                  </a:cubicBezTo>
                  <a:cubicBezTo>
                    <a:pt x="7153" y="21161"/>
                    <a:pt x="7255" y="20209"/>
                    <a:pt x="7076" y="19079"/>
                  </a:cubicBezTo>
                  <a:cubicBezTo>
                    <a:pt x="6686" y="16777"/>
                    <a:pt x="5344" y="13660"/>
                    <a:pt x="5344" y="13660"/>
                  </a:cubicBezTo>
                  <a:cubicBezTo>
                    <a:pt x="5344" y="13660"/>
                    <a:pt x="11502" y="18187"/>
                    <a:pt x="13694" y="16633"/>
                  </a:cubicBezTo>
                  <a:cubicBezTo>
                    <a:pt x="14051" y="16353"/>
                    <a:pt x="14161" y="15996"/>
                    <a:pt x="14119" y="15571"/>
                  </a:cubicBezTo>
                  <a:cubicBezTo>
                    <a:pt x="13804" y="13592"/>
                    <a:pt x="9413" y="10440"/>
                    <a:pt x="9413" y="10440"/>
                  </a:cubicBezTo>
                  <a:cubicBezTo>
                    <a:pt x="9413" y="10440"/>
                    <a:pt x="15818" y="13303"/>
                    <a:pt x="17695" y="11043"/>
                  </a:cubicBezTo>
                  <a:cubicBezTo>
                    <a:pt x="17941" y="10720"/>
                    <a:pt x="18052" y="10406"/>
                    <a:pt x="17984" y="10083"/>
                  </a:cubicBezTo>
                  <a:cubicBezTo>
                    <a:pt x="17661" y="8036"/>
                    <a:pt x="12284" y="5700"/>
                    <a:pt x="11961" y="5556"/>
                  </a:cubicBezTo>
                  <a:cubicBezTo>
                    <a:pt x="12284" y="5590"/>
                    <a:pt x="18579" y="6439"/>
                    <a:pt x="19853" y="3432"/>
                  </a:cubicBezTo>
                  <a:cubicBezTo>
                    <a:pt x="19997" y="3186"/>
                    <a:pt x="20031" y="2939"/>
                    <a:pt x="19997" y="26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2682403" y="4279910"/>
              <a:ext cx="533306" cy="578944"/>
            </a:xfrm>
            <a:custGeom>
              <a:avLst/>
              <a:gdLst/>
              <a:ahLst/>
              <a:cxnLst/>
              <a:rect l="l" t="t" r="r" b="b"/>
              <a:pathLst>
                <a:path w="15682" h="17024" extrusionOk="0">
                  <a:moveTo>
                    <a:pt x="15682" y="391"/>
                  </a:moveTo>
                  <a:cubicBezTo>
                    <a:pt x="14476" y="178"/>
                    <a:pt x="13414" y="102"/>
                    <a:pt x="12989" y="68"/>
                  </a:cubicBezTo>
                  <a:cubicBezTo>
                    <a:pt x="9914" y="0"/>
                    <a:pt x="6584" y="816"/>
                    <a:pt x="3967" y="2616"/>
                  </a:cubicBezTo>
                  <a:cubicBezTo>
                    <a:pt x="3611" y="2863"/>
                    <a:pt x="3288" y="3152"/>
                    <a:pt x="2940" y="3432"/>
                  </a:cubicBezTo>
                  <a:cubicBezTo>
                    <a:pt x="2124" y="4137"/>
                    <a:pt x="1487" y="4885"/>
                    <a:pt x="1028" y="5700"/>
                  </a:cubicBezTo>
                  <a:cubicBezTo>
                    <a:pt x="315" y="6932"/>
                    <a:pt x="0" y="8282"/>
                    <a:pt x="0" y="9693"/>
                  </a:cubicBezTo>
                  <a:cubicBezTo>
                    <a:pt x="0" y="10194"/>
                    <a:pt x="34" y="10653"/>
                    <a:pt x="145" y="11145"/>
                  </a:cubicBezTo>
                  <a:cubicBezTo>
                    <a:pt x="247" y="11859"/>
                    <a:pt x="425" y="12564"/>
                    <a:pt x="671" y="13303"/>
                  </a:cubicBezTo>
                  <a:cubicBezTo>
                    <a:pt x="1096" y="14577"/>
                    <a:pt x="1631" y="15817"/>
                    <a:pt x="2302" y="17024"/>
                  </a:cubicBezTo>
                  <a:cubicBezTo>
                    <a:pt x="3543" y="16064"/>
                    <a:pt x="3577" y="14263"/>
                    <a:pt x="3364" y="12921"/>
                  </a:cubicBezTo>
                  <a:cubicBezTo>
                    <a:pt x="3186" y="11859"/>
                    <a:pt x="2906" y="11043"/>
                    <a:pt x="2906" y="11043"/>
                  </a:cubicBezTo>
                  <a:cubicBezTo>
                    <a:pt x="2906" y="11043"/>
                    <a:pt x="6516" y="13983"/>
                    <a:pt x="7824" y="12632"/>
                  </a:cubicBezTo>
                  <a:cubicBezTo>
                    <a:pt x="8104" y="12284"/>
                    <a:pt x="8215" y="11893"/>
                    <a:pt x="8138" y="11468"/>
                  </a:cubicBezTo>
                  <a:cubicBezTo>
                    <a:pt x="7892" y="9947"/>
                    <a:pt x="5734" y="8104"/>
                    <a:pt x="5624" y="7960"/>
                  </a:cubicBezTo>
                  <a:cubicBezTo>
                    <a:pt x="5879" y="8070"/>
                    <a:pt x="9948" y="9480"/>
                    <a:pt x="10933" y="8138"/>
                  </a:cubicBezTo>
                  <a:cubicBezTo>
                    <a:pt x="11146" y="7824"/>
                    <a:pt x="11222" y="7467"/>
                    <a:pt x="11146" y="7042"/>
                  </a:cubicBezTo>
                  <a:cubicBezTo>
                    <a:pt x="10899" y="5377"/>
                    <a:pt x="8954" y="3075"/>
                    <a:pt x="8954" y="3075"/>
                  </a:cubicBezTo>
                  <a:cubicBezTo>
                    <a:pt x="12989" y="3152"/>
                    <a:pt x="14832" y="1521"/>
                    <a:pt x="15682" y="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3225231" y="4615598"/>
              <a:ext cx="26594" cy="17072"/>
            </a:xfrm>
            <a:custGeom>
              <a:avLst/>
              <a:gdLst/>
              <a:ahLst/>
              <a:cxnLst/>
              <a:rect l="l" t="t" r="r" b="b"/>
              <a:pathLst>
                <a:path w="782" h="502" extrusionOk="0">
                  <a:moveTo>
                    <a:pt x="782" y="391"/>
                  </a:moveTo>
                  <a:cubicBezTo>
                    <a:pt x="782" y="391"/>
                    <a:pt x="748" y="391"/>
                    <a:pt x="748" y="357"/>
                  </a:cubicBezTo>
                  <a:cubicBezTo>
                    <a:pt x="569" y="212"/>
                    <a:pt x="280" y="0"/>
                    <a:pt x="0" y="110"/>
                  </a:cubicBezTo>
                  <a:lnTo>
                    <a:pt x="0" y="178"/>
                  </a:lnTo>
                  <a:cubicBezTo>
                    <a:pt x="0" y="178"/>
                    <a:pt x="0" y="212"/>
                    <a:pt x="34" y="212"/>
                  </a:cubicBezTo>
                  <a:cubicBezTo>
                    <a:pt x="111" y="289"/>
                    <a:pt x="212" y="323"/>
                    <a:pt x="323" y="357"/>
                  </a:cubicBezTo>
                  <a:cubicBezTo>
                    <a:pt x="459" y="357"/>
                    <a:pt x="569" y="425"/>
                    <a:pt x="671" y="459"/>
                  </a:cubicBezTo>
                  <a:cubicBezTo>
                    <a:pt x="705" y="501"/>
                    <a:pt x="782" y="459"/>
                    <a:pt x="782"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3190271" y="4637261"/>
              <a:ext cx="39891" cy="12141"/>
            </a:xfrm>
            <a:custGeom>
              <a:avLst/>
              <a:gdLst/>
              <a:ahLst/>
              <a:cxnLst/>
              <a:rect l="l" t="t" r="r" b="b"/>
              <a:pathLst>
                <a:path w="1173" h="357" extrusionOk="0">
                  <a:moveTo>
                    <a:pt x="1173" y="323"/>
                  </a:moveTo>
                  <a:lnTo>
                    <a:pt x="1173" y="289"/>
                  </a:lnTo>
                  <a:cubicBezTo>
                    <a:pt x="816" y="179"/>
                    <a:pt x="425" y="0"/>
                    <a:pt x="77" y="34"/>
                  </a:cubicBezTo>
                  <a:cubicBezTo>
                    <a:pt x="0" y="34"/>
                    <a:pt x="0" y="77"/>
                    <a:pt x="0" y="111"/>
                  </a:cubicBezTo>
                  <a:cubicBezTo>
                    <a:pt x="0" y="111"/>
                    <a:pt x="0" y="145"/>
                    <a:pt x="34" y="145"/>
                  </a:cubicBezTo>
                  <a:cubicBezTo>
                    <a:pt x="357" y="323"/>
                    <a:pt x="782" y="323"/>
                    <a:pt x="1139" y="357"/>
                  </a:cubicBezTo>
                  <a:cubicBezTo>
                    <a:pt x="1173" y="357"/>
                    <a:pt x="1173" y="323"/>
                    <a:pt x="1173"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3172349" y="4574857"/>
              <a:ext cx="33531" cy="15609"/>
            </a:xfrm>
            <a:custGeom>
              <a:avLst/>
              <a:gdLst/>
              <a:ahLst/>
              <a:cxnLst/>
              <a:rect l="l" t="t" r="r" b="b"/>
              <a:pathLst>
                <a:path w="986" h="459" extrusionOk="0">
                  <a:moveTo>
                    <a:pt x="986" y="349"/>
                  </a:moveTo>
                  <a:lnTo>
                    <a:pt x="952" y="315"/>
                  </a:lnTo>
                  <a:cubicBezTo>
                    <a:pt x="816" y="247"/>
                    <a:pt x="672" y="170"/>
                    <a:pt x="493" y="136"/>
                  </a:cubicBezTo>
                  <a:cubicBezTo>
                    <a:pt x="349" y="102"/>
                    <a:pt x="213" y="0"/>
                    <a:pt x="69" y="68"/>
                  </a:cubicBezTo>
                  <a:cubicBezTo>
                    <a:pt x="35" y="102"/>
                    <a:pt x="1" y="136"/>
                    <a:pt x="1" y="170"/>
                  </a:cubicBezTo>
                  <a:cubicBezTo>
                    <a:pt x="1" y="213"/>
                    <a:pt x="35" y="213"/>
                    <a:pt x="35" y="247"/>
                  </a:cubicBezTo>
                  <a:cubicBezTo>
                    <a:pt x="136" y="349"/>
                    <a:pt x="315" y="349"/>
                    <a:pt x="425" y="383"/>
                  </a:cubicBezTo>
                  <a:cubicBezTo>
                    <a:pt x="604" y="425"/>
                    <a:pt x="740" y="425"/>
                    <a:pt x="884" y="459"/>
                  </a:cubicBezTo>
                  <a:cubicBezTo>
                    <a:pt x="952" y="459"/>
                    <a:pt x="986" y="425"/>
                    <a:pt x="986" y="3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3060261" y="4786588"/>
              <a:ext cx="30097" cy="14487"/>
            </a:xfrm>
            <a:custGeom>
              <a:avLst/>
              <a:gdLst/>
              <a:ahLst/>
              <a:cxnLst/>
              <a:rect l="l" t="t" r="r" b="b"/>
              <a:pathLst>
                <a:path w="885" h="426" extrusionOk="0">
                  <a:moveTo>
                    <a:pt x="884" y="358"/>
                  </a:moveTo>
                  <a:lnTo>
                    <a:pt x="884" y="315"/>
                  </a:lnTo>
                  <a:cubicBezTo>
                    <a:pt x="638" y="145"/>
                    <a:pt x="391" y="1"/>
                    <a:pt x="111" y="1"/>
                  </a:cubicBezTo>
                  <a:cubicBezTo>
                    <a:pt x="35" y="1"/>
                    <a:pt x="1" y="69"/>
                    <a:pt x="1" y="103"/>
                  </a:cubicBezTo>
                  <a:cubicBezTo>
                    <a:pt x="1" y="145"/>
                    <a:pt x="35" y="179"/>
                    <a:pt x="77" y="179"/>
                  </a:cubicBezTo>
                  <a:cubicBezTo>
                    <a:pt x="323" y="247"/>
                    <a:pt x="570" y="281"/>
                    <a:pt x="816" y="392"/>
                  </a:cubicBezTo>
                  <a:cubicBezTo>
                    <a:pt x="884" y="426"/>
                    <a:pt x="884" y="392"/>
                    <a:pt x="884" y="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3062879" y="4804510"/>
              <a:ext cx="25166" cy="14487"/>
            </a:xfrm>
            <a:custGeom>
              <a:avLst/>
              <a:gdLst/>
              <a:ahLst/>
              <a:cxnLst/>
              <a:rect l="l" t="t" r="r" b="b"/>
              <a:pathLst>
                <a:path w="740" h="426" extrusionOk="0">
                  <a:moveTo>
                    <a:pt x="739" y="323"/>
                  </a:moveTo>
                  <a:lnTo>
                    <a:pt x="739" y="289"/>
                  </a:lnTo>
                  <a:cubicBezTo>
                    <a:pt x="561" y="111"/>
                    <a:pt x="280" y="1"/>
                    <a:pt x="34" y="77"/>
                  </a:cubicBezTo>
                  <a:cubicBezTo>
                    <a:pt x="34" y="111"/>
                    <a:pt x="0" y="145"/>
                    <a:pt x="0" y="145"/>
                  </a:cubicBezTo>
                  <a:cubicBezTo>
                    <a:pt x="34" y="179"/>
                    <a:pt x="34" y="213"/>
                    <a:pt x="68" y="213"/>
                  </a:cubicBezTo>
                  <a:cubicBezTo>
                    <a:pt x="280" y="255"/>
                    <a:pt x="459" y="255"/>
                    <a:pt x="671" y="391"/>
                  </a:cubicBezTo>
                  <a:cubicBezTo>
                    <a:pt x="705" y="425"/>
                    <a:pt x="739" y="357"/>
                    <a:pt x="739"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3033973" y="4733740"/>
              <a:ext cx="24009" cy="15643"/>
            </a:xfrm>
            <a:custGeom>
              <a:avLst/>
              <a:gdLst/>
              <a:ahLst/>
              <a:cxnLst/>
              <a:rect l="l" t="t" r="r" b="b"/>
              <a:pathLst>
                <a:path w="706" h="460" extrusionOk="0">
                  <a:moveTo>
                    <a:pt x="706" y="383"/>
                  </a:moveTo>
                  <a:lnTo>
                    <a:pt x="672" y="349"/>
                  </a:lnTo>
                  <a:cubicBezTo>
                    <a:pt x="561" y="281"/>
                    <a:pt x="459" y="213"/>
                    <a:pt x="383" y="136"/>
                  </a:cubicBezTo>
                  <a:cubicBezTo>
                    <a:pt x="281" y="102"/>
                    <a:pt x="170" y="34"/>
                    <a:pt x="68" y="0"/>
                  </a:cubicBezTo>
                  <a:cubicBezTo>
                    <a:pt x="35" y="0"/>
                    <a:pt x="1" y="68"/>
                    <a:pt x="1" y="102"/>
                  </a:cubicBezTo>
                  <a:lnTo>
                    <a:pt x="1" y="170"/>
                  </a:lnTo>
                  <a:cubicBezTo>
                    <a:pt x="68" y="247"/>
                    <a:pt x="213" y="281"/>
                    <a:pt x="281" y="315"/>
                  </a:cubicBezTo>
                  <a:cubicBezTo>
                    <a:pt x="425" y="349"/>
                    <a:pt x="527" y="425"/>
                    <a:pt x="638" y="459"/>
                  </a:cubicBezTo>
                  <a:cubicBezTo>
                    <a:pt x="672" y="459"/>
                    <a:pt x="706" y="425"/>
                    <a:pt x="706" y="3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2976194" y="4762612"/>
              <a:ext cx="13025" cy="9590"/>
            </a:xfrm>
            <a:custGeom>
              <a:avLst/>
              <a:gdLst/>
              <a:ahLst/>
              <a:cxnLst/>
              <a:rect l="l" t="t" r="r" b="b"/>
              <a:pathLst>
                <a:path w="383" h="282" extrusionOk="0">
                  <a:moveTo>
                    <a:pt x="383" y="171"/>
                  </a:moveTo>
                  <a:lnTo>
                    <a:pt x="383" y="137"/>
                  </a:lnTo>
                  <a:cubicBezTo>
                    <a:pt x="281" y="103"/>
                    <a:pt x="170" y="35"/>
                    <a:pt x="69" y="1"/>
                  </a:cubicBezTo>
                  <a:cubicBezTo>
                    <a:pt x="35" y="1"/>
                    <a:pt x="1" y="35"/>
                    <a:pt x="1" y="69"/>
                  </a:cubicBezTo>
                  <a:lnTo>
                    <a:pt x="35" y="69"/>
                  </a:lnTo>
                  <a:cubicBezTo>
                    <a:pt x="69" y="137"/>
                    <a:pt x="102" y="137"/>
                    <a:pt x="136" y="171"/>
                  </a:cubicBezTo>
                  <a:cubicBezTo>
                    <a:pt x="213" y="171"/>
                    <a:pt x="247" y="213"/>
                    <a:pt x="315" y="247"/>
                  </a:cubicBezTo>
                  <a:cubicBezTo>
                    <a:pt x="349" y="281"/>
                    <a:pt x="383" y="213"/>
                    <a:pt x="383"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2962897" y="4780534"/>
              <a:ext cx="24009" cy="14487"/>
            </a:xfrm>
            <a:custGeom>
              <a:avLst/>
              <a:gdLst/>
              <a:ahLst/>
              <a:cxnLst/>
              <a:rect l="l" t="t" r="r" b="b"/>
              <a:pathLst>
                <a:path w="706" h="426" extrusionOk="0">
                  <a:moveTo>
                    <a:pt x="706" y="357"/>
                  </a:moveTo>
                  <a:cubicBezTo>
                    <a:pt x="706" y="323"/>
                    <a:pt x="706" y="323"/>
                    <a:pt x="672" y="323"/>
                  </a:cubicBezTo>
                  <a:cubicBezTo>
                    <a:pt x="493" y="213"/>
                    <a:pt x="315" y="69"/>
                    <a:pt x="103" y="35"/>
                  </a:cubicBezTo>
                  <a:cubicBezTo>
                    <a:pt x="35" y="1"/>
                    <a:pt x="1" y="69"/>
                    <a:pt x="1" y="145"/>
                  </a:cubicBezTo>
                  <a:cubicBezTo>
                    <a:pt x="1" y="145"/>
                    <a:pt x="1" y="179"/>
                    <a:pt x="35" y="213"/>
                  </a:cubicBezTo>
                  <a:cubicBezTo>
                    <a:pt x="213" y="323"/>
                    <a:pt x="426" y="357"/>
                    <a:pt x="638" y="425"/>
                  </a:cubicBezTo>
                  <a:cubicBezTo>
                    <a:pt x="672" y="425"/>
                    <a:pt x="706" y="391"/>
                    <a:pt x="706"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2861793" y="4904458"/>
              <a:ext cx="19112" cy="32681"/>
            </a:xfrm>
            <a:custGeom>
              <a:avLst/>
              <a:gdLst/>
              <a:ahLst/>
              <a:cxnLst/>
              <a:rect l="l" t="t" r="r" b="b"/>
              <a:pathLst>
                <a:path w="562" h="961" extrusionOk="0">
                  <a:moveTo>
                    <a:pt x="561" y="850"/>
                  </a:moveTo>
                  <a:lnTo>
                    <a:pt x="527" y="850"/>
                  </a:lnTo>
                  <a:cubicBezTo>
                    <a:pt x="459" y="714"/>
                    <a:pt x="425" y="536"/>
                    <a:pt x="349" y="392"/>
                  </a:cubicBezTo>
                  <a:cubicBezTo>
                    <a:pt x="281" y="247"/>
                    <a:pt x="247" y="145"/>
                    <a:pt x="137" y="35"/>
                  </a:cubicBezTo>
                  <a:cubicBezTo>
                    <a:pt x="69" y="1"/>
                    <a:pt x="1" y="77"/>
                    <a:pt x="1" y="111"/>
                  </a:cubicBezTo>
                  <a:lnTo>
                    <a:pt x="1" y="145"/>
                  </a:lnTo>
                  <a:cubicBezTo>
                    <a:pt x="35" y="290"/>
                    <a:pt x="103" y="392"/>
                    <a:pt x="179" y="502"/>
                  </a:cubicBezTo>
                  <a:cubicBezTo>
                    <a:pt x="247" y="638"/>
                    <a:pt x="349" y="748"/>
                    <a:pt x="425" y="884"/>
                  </a:cubicBezTo>
                  <a:cubicBezTo>
                    <a:pt x="459" y="961"/>
                    <a:pt x="561" y="927"/>
                    <a:pt x="561" y="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2851965" y="4923842"/>
              <a:ext cx="21697" cy="33803"/>
            </a:xfrm>
            <a:custGeom>
              <a:avLst/>
              <a:gdLst/>
              <a:ahLst/>
              <a:cxnLst/>
              <a:rect l="l" t="t" r="r" b="b"/>
              <a:pathLst>
                <a:path w="638" h="994" extrusionOk="0">
                  <a:moveTo>
                    <a:pt x="638" y="917"/>
                  </a:moveTo>
                  <a:lnTo>
                    <a:pt x="604" y="883"/>
                  </a:lnTo>
                  <a:cubicBezTo>
                    <a:pt x="536" y="739"/>
                    <a:pt x="426" y="569"/>
                    <a:pt x="358" y="425"/>
                  </a:cubicBezTo>
                  <a:cubicBezTo>
                    <a:pt x="290" y="280"/>
                    <a:pt x="256" y="144"/>
                    <a:pt x="111" y="34"/>
                  </a:cubicBezTo>
                  <a:cubicBezTo>
                    <a:pt x="77" y="0"/>
                    <a:pt x="1" y="68"/>
                    <a:pt x="1" y="102"/>
                  </a:cubicBezTo>
                  <a:lnTo>
                    <a:pt x="1" y="212"/>
                  </a:lnTo>
                  <a:cubicBezTo>
                    <a:pt x="1" y="357"/>
                    <a:pt x="111" y="459"/>
                    <a:pt x="179" y="569"/>
                  </a:cubicBezTo>
                  <a:cubicBezTo>
                    <a:pt x="290" y="705"/>
                    <a:pt x="392" y="849"/>
                    <a:pt x="536" y="951"/>
                  </a:cubicBezTo>
                  <a:cubicBezTo>
                    <a:pt x="570" y="994"/>
                    <a:pt x="638" y="951"/>
                    <a:pt x="638" y="9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3118039" y="4392849"/>
              <a:ext cx="34994" cy="12175"/>
            </a:xfrm>
            <a:custGeom>
              <a:avLst/>
              <a:gdLst/>
              <a:ahLst/>
              <a:cxnLst/>
              <a:rect l="l" t="t" r="r" b="b"/>
              <a:pathLst>
                <a:path w="1029" h="358" extrusionOk="0">
                  <a:moveTo>
                    <a:pt x="1028" y="145"/>
                  </a:moveTo>
                  <a:cubicBezTo>
                    <a:pt x="1028" y="111"/>
                    <a:pt x="994" y="77"/>
                    <a:pt x="960" y="77"/>
                  </a:cubicBezTo>
                  <a:cubicBezTo>
                    <a:pt x="816" y="77"/>
                    <a:pt x="638" y="43"/>
                    <a:pt x="502" y="43"/>
                  </a:cubicBezTo>
                  <a:cubicBezTo>
                    <a:pt x="357" y="43"/>
                    <a:pt x="247" y="0"/>
                    <a:pt x="111" y="43"/>
                  </a:cubicBezTo>
                  <a:cubicBezTo>
                    <a:pt x="35" y="77"/>
                    <a:pt x="1" y="111"/>
                    <a:pt x="35" y="179"/>
                  </a:cubicBezTo>
                  <a:cubicBezTo>
                    <a:pt x="35" y="213"/>
                    <a:pt x="35" y="213"/>
                    <a:pt x="77" y="255"/>
                  </a:cubicBezTo>
                  <a:cubicBezTo>
                    <a:pt x="323" y="357"/>
                    <a:pt x="672" y="289"/>
                    <a:pt x="960" y="255"/>
                  </a:cubicBezTo>
                  <a:cubicBezTo>
                    <a:pt x="1028" y="255"/>
                    <a:pt x="1028" y="213"/>
                    <a:pt x="1028"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3104742" y="4415974"/>
              <a:ext cx="33837" cy="11869"/>
            </a:xfrm>
            <a:custGeom>
              <a:avLst/>
              <a:gdLst/>
              <a:ahLst/>
              <a:cxnLst/>
              <a:rect l="l" t="t" r="r" b="b"/>
              <a:pathLst>
                <a:path w="995" h="349" extrusionOk="0">
                  <a:moveTo>
                    <a:pt x="995" y="136"/>
                  </a:moveTo>
                  <a:cubicBezTo>
                    <a:pt x="995" y="102"/>
                    <a:pt x="961" y="68"/>
                    <a:pt x="927" y="68"/>
                  </a:cubicBezTo>
                  <a:cubicBezTo>
                    <a:pt x="638" y="102"/>
                    <a:pt x="290" y="0"/>
                    <a:pt x="43" y="102"/>
                  </a:cubicBezTo>
                  <a:cubicBezTo>
                    <a:pt x="1" y="136"/>
                    <a:pt x="1" y="170"/>
                    <a:pt x="1" y="212"/>
                  </a:cubicBezTo>
                  <a:cubicBezTo>
                    <a:pt x="1" y="280"/>
                    <a:pt x="43" y="314"/>
                    <a:pt x="77" y="314"/>
                  </a:cubicBezTo>
                  <a:cubicBezTo>
                    <a:pt x="213" y="348"/>
                    <a:pt x="358" y="314"/>
                    <a:pt x="468" y="314"/>
                  </a:cubicBezTo>
                  <a:cubicBezTo>
                    <a:pt x="638" y="280"/>
                    <a:pt x="782" y="246"/>
                    <a:pt x="927" y="212"/>
                  </a:cubicBezTo>
                  <a:cubicBezTo>
                    <a:pt x="961" y="212"/>
                    <a:pt x="995" y="170"/>
                    <a:pt x="995" y="1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3074714" y="4553194"/>
              <a:ext cx="21697" cy="10712"/>
            </a:xfrm>
            <a:custGeom>
              <a:avLst/>
              <a:gdLst/>
              <a:ahLst/>
              <a:cxnLst/>
              <a:rect l="l" t="t" r="r" b="b"/>
              <a:pathLst>
                <a:path w="638" h="315" extrusionOk="0">
                  <a:moveTo>
                    <a:pt x="637" y="246"/>
                  </a:moveTo>
                  <a:lnTo>
                    <a:pt x="637" y="212"/>
                  </a:lnTo>
                  <a:cubicBezTo>
                    <a:pt x="569" y="136"/>
                    <a:pt x="425" y="102"/>
                    <a:pt x="357" y="68"/>
                  </a:cubicBezTo>
                  <a:cubicBezTo>
                    <a:pt x="247" y="34"/>
                    <a:pt x="111" y="0"/>
                    <a:pt x="34" y="68"/>
                  </a:cubicBezTo>
                  <a:cubicBezTo>
                    <a:pt x="0" y="102"/>
                    <a:pt x="0" y="102"/>
                    <a:pt x="0" y="136"/>
                  </a:cubicBezTo>
                  <a:cubicBezTo>
                    <a:pt x="0" y="170"/>
                    <a:pt x="0" y="170"/>
                    <a:pt x="34" y="212"/>
                  </a:cubicBezTo>
                  <a:cubicBezTo>
                    <a:pt x="111" y="246"/>
                    <a:pt x="213" y="246"/>
                    <a:pt x="323" y="246"/>
                  </a:cubicBezTo>
                  <a:cubicBezTo>
                    <a:pt x="391" y="280"/>
                    <a:pt x="501" y="314"/>
                    <a:pt x="569" y="314"/>
                  </a:cubicBezTo>
                  <a:cubicBezTo>
                    <a:pt x="637" y="314"/>
                    <a:pt x="637" y="280"/>
                    <a:pt x="637"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3064001" y="4568770"/>
              <a:ext cx="20575" cy="8434"/>
            </a:xfrm>
            <a:custGeom>
              <a:avLst/>
              <a:gdLst/>
              <a:ahLst/>
              <a:cxnLst/>
              <a:rect l="l" t="t" r="r" b="b"/>
              <a:pathLst>
                <a:path w="605" h="248" extrusionOk="0">
                  <a:moveTo>
                    <a:pt x="604" y="179"/>
                  </a:moveTo>
                  <a:cubicBezTo>
                    <a:pt x="604" y="137"/>
                    <a:pt x="562" y="103"/>
                    <a:pt x="528" y="103"/>
                  </a:cubicBezTo>
                  <a:cubicBezTo>
                    <a:pt x="460" y="69"/>
                    <a:pt x="392" y="69"/>
                    <a:pt x="281" y="35"/>
                  </a:cubicBezTo>
                  <a:cubicBezTo>
                    <a:pt x="213" y="35"/>
                    <a:pt x="137" y="1"/>
                    <a:pt x="35" y="35"/>
                  </a:cubicBezTo>
                  <a:cubicBezTo>
                    <a:pt x="1" y="35"/>
                    <a:pt x="1" y="69"/>
                    <a:pt x="1" y="103"/>
                  </a:cubicBezTo>
                  <a:cubicBezTo>
                    <a:pt x="1" y="137"/>
                    <a:pt x="1" y="137"/>
                    <a:pt x="35" y="179"/>
                  </a:cubicBezTo>
                  <a:cubicBezTo>
                    <a:pt x="69" y="213"/>
                    <a:pt x="179" y="213"/>
                    <a:pt x="247" y="247"/>
                  </a:cubicBezTo>
                  <a:lnTo>
                    <a:pt x="528" y="247"/>
                  </a:lnTo>
                  <a:cubicBezTo>
                    <a:pt x="562" y="247"/>
                    <a:pt x="604" y="213"/>
                    <a:pt x="604" y="1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3056792" y="4608354"/>
              <a:ext cx="34994" cy="17072"/>
            </a:xfrm>
            <a:custGeom>
              <a:avLst/>
              <a:gdLst/>
              <a:ahLst/>
              <a:cxnLst/>
              <a:rect l="l" t="t" r="r" b="b"/>
              <a:pathLst>
                <a:path w="1029" h="502" extrusionOk="0">
                  <a:moveTo>
                    <a:pt x="1028" y="391"/>
                  </a:moveTo>
                  <a:cubicBezTo>
                    <a:pt x="1028" y="357"/>
                    <a:pt x="986" y="357"/>
                    <a:pt x="986" y="357"/>
                  </a:cubicBezTo>
                  <a:cubicBezTo>
                    <a:pt x="850" y="247"/>
                    <a:pt x="706" y="213"/>
                    <a:pt x="561" y="145"/>
                  </a:cubicBezTo>
                  <a:cubicBezTo>
                    <a:pt x="425" y="77"/>
                    <a:pt x="247" y="35"/>
                    <a:pt x="69" y="1"/>
                  </a:cubicBezTo>
                  <a:cubicBezTo>
                    <a:pt x="35" y="1"/>
                    <a:pt x="1" y="77"/>
                    <a:pt x="1" y="111"/>
                  </a:cubicBezTo>
                  <a:cubicBezTo>
                    <a:pt x="1" y="145"/>
                    <a:pt x="35" y="179"/>
                    <a:pt x="35" y="179"/>
                  </a:cubicBezTo>
                  <a:cubicBezTo>
                    <a:pt x="179" y="289"/>
                    <a:pt x="349" y="323"/>
                    <a:pt x="493" y="357"/>
                  </a:cubicBezTo>
                  <a:cubicBezTo>
                    <a:pt x="638" y="425"/>
                    <a:pt x="774" y="459"/>
                    <a:pt x="952" y="459"/>
                  </a:cubicBezTo>
                  <a:cubicBezTo>
                    <a:pt x="986" y="502"/>
                    <a:pt x="1028" y="425"/>
                    <a:pt x="1028" y="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2964053" y="4616720"/>
              <a:ext cx="17956" cy="9862"/>
            </a:xfrm>
            <a:custGeom>
              <a:avLst/>
              <a:gdLst/>
              <a:ahLst/>
              <a:cxnLst/>
              <a:rect l="l" t="t" r="r" b="b"/>
              <a:pathLst>
                <a:path w="528" h="290" extrusionOk="0">
                  <a:moveTo>
                    <a:pt x="527" y="179"/>
                  </a:moveTo>
                  <a:cubicBezTo>
                    <a:pt x="493" y="179"/>
                    <a:pt x="493" y="145"/>
                    <a:pt x="493" y="145"/>
                  </a:cubicBezTo>
                  <a:cubicBezTo>
                    <a:pt x="426" y="111"/>
                    <a:pt x="358" y="43"/>
                    <a:pt x="281" y="43"/>
                  </a:cubicBezTo>
                  <a:cubicBezTo>
                    <a:pt x="213" y="1"/>
                    <a:pt x="145" y="1"/>
                    <a:pt x="69" y="1"/>
                  </a:cubicBezTo>
                  <a:cubicBezTo>
                    <a:pt x="1" y="43"/>
                    <a:pt x="1" y="77"/>
                    <a:pt x="1" y="111"/>
                  </a:cubicBezTo>
                  <a:cubicBezTo>
                    <a:pt x="1" y="111"/>
                    <a:pt x="35" y="145"/>
                    <a:pt x="69" y="145"/>
                  </a:cubicBezTo>
                  <a:cubicBezTo>
                    <a:pt x="103" y="179"/>
                    <a:pt x="179" y="179"/>
                    <a:pt x="213" y="213"/>
                  </a:cubicBezTo>
                  <a:cubicBezTo>
                    <a:pt x="281" y="213"/>
                    <a:pt x="358" y="256"/>
                    <a:pt x="392" y="290"/>
                  </a:cubicBezTo>
                  <a:cubicBezTo>
                    <a:pt x="459" y="290"/>
                    <a:pt x="527" y="256"/>
                    <a:pt x="527" y="1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2825677" y="4748193"/>
              <a:ext cx="19112" cy="15609"/>
            </a:xfrm>
            <a:custGeom>
              <a:avLst/>
              <a:gdLst/>
              <a:ahLst/>
              <a:cxnLst/>
              <a:rect l="l" t="t" r="r" b="b"/>
              <a:pathLst>
                <a:path w="562" h="459" extrusionOk="0">
                  <a:moveTo>
                    <a:pt x="561" y="425"/>
                  </a:moveTo>
                  <a:lnTo>
                    <a:pt x="561" y="382"/>
                  </a:lnTo>
                  <a:cubicBezTo>
                    <a:pt x="459" y="314"/>
                    <a:pt x="391" y="246"/>
                    <a:pt x="281" y="170"/>
                  </a:cubicBezTo>
                  <a:cubicBezTo>
                    <a:pt x="213" y="102"/>
                    <a:pt x="179" y="68"/>
                    <a:pt x="69" y="34"/>
                  </a:cubicBezTo>
                  <a:cubicBezTo>
                    <a:pt x="35" y="0"/>
                    <a:pt x="1" y="34"/>
                    <a:pt x="35" y="68"/>
                  </a:cubicBezTo>
                  <a:lnTo>
                    <a:pt x="35" y="102"/>
                  </a:lnTo>
                  <a:cubicBezTo>
                    <a:pt x="69" y="170"/>
                    <a:pt x="137" y="246"/>
                    <a:pt x="213" y="314"/>
                  </a:cubicBezTo>
                  <a:cubicBezTo>
                    <a:pt x="315" y="348"/>
                    <a:pt x="425" y="425"/>
                    <a:pt x="527" y="459"/>
                  </a:cubicBezTo>
                  <a:cubicBezTo>
                    <a:pt x="561" y="459"/>
                    <a:pt x="561" y="425"/>
                    <a:pt x="561"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2812380" y="4771012"/>
              <a:ext cx="17956" cy="16766"/>
            </a:xfrm>
            <a:custGeom>
              <a:avLst/>
              <a:gdLst/>
              <a:ahLst/>
              <a:cxnLst/>
              <a:rect l="l" t="t" r="r" b="b"/>
              <a:pathLst>
                <a:path w="528" h="493" extrusionOk="0">
                  <a:moveTo>
                    <a:pt x="528" y="425"/>
                  </a:moveTo>
                  <a:lnTo>
                    <a:pt x="528" y="391"/>
                  </a:lnTo>
                  <a:cubicBezTo>
                    <a:pt x="460" y="247"/>
                    <a:pt x="315" y="0"/>
                    <a:pt x="103" y="0"/>
                  </a:cubicBezTo>
                  <a:cubicBezTo>
                    <a:pt x="35" y="0"/>
                    <a:pt x="1" y="68"/>
                    <a:pt x="35" y="136"/>
                  </a:cubicBezTo>
                  <a:cubicBezTo>
                    <a:pt x="35" y="136"/>
                    <a:pt x="35" y="179"/>
                    <a:pt x="69" y="213"/>
                  </a:cubicBezTo>
                  <a:cubicBezTo>
                    <a:pt x="103" y="247"/>
                    <a:pt x="213" y="247"/>
                    <a:pt x="247" y="281"/>
                  </a:cubicBezTo>
                  <a:cubicBezTo>
                    <a:pt x="315" y="315"/>
                    <a:pt x="358" y="391"/>
                    <a:pt x="392" y="459"/>
                  </a:cubicBezTo>
                  <a:cubicBezTo>
                    <a:pt x="426" y="493"/>
                    <a:pt x="528" y="459"/>
                    <a:pt x="528" y="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2791873" y="4460456"/>
              <a:ext cx="185511" cy="38462"/>
            </a:xfrm>
            <a:custGeom>
              <a:avLst/>
              <a:gdLst/>
              <a:ahLst/>
              <a:cxnLst/>
              <a:rect l="l" t="t" r="r" b="b"/>
              <a:pathLst>
                <a:path w="5455" h="1131" extrusionOk="0">
                  <a:moveTo>
                    <a:pt x="5455" y="1028"/>
                  </a:moveTo>
                  <a:lnTo>
                    <a:pt x="5421" y="986"/>
                  </a:lnTo>
                  <a:cubicBezTo>
                    <a:pt x="3857" y="213"/>
                    <a:pt x="1700" y="0"/>
                    <a:pt x="69" y="773"/>
                  </a:cubicBezTo>
                  <a:cubicBezTo>
                    <a:pt x="35" y="816"/>
                    <a:pt x="1" y="850"/>
                    <a:pt x="35" y="884"/>
                  </a:cubicBezTo>
                  <a:cubicBezTo>
                    <a:pt x="35" y="952"/>
                    <a:pt x="69" y="986"/>
                    <a:pt x="145" y="986"/>
                  </a:cubicBezTo>
                  <a:cubicBezTo>
                    <a:pt x="1029" y="773"/>
                    <a:pt x="1878" y="561"/>
                    <a:pt x="2762" y="561"/>
                  </a:cubicBezTo>
                  <a:cubicBezTo>
                    <a:pt x="3679" y="603"/>
                    <a:pt x="4529" y="773"/>
                    <a:pt x="5378" y="1096"/>
                  </a:cubicBezTo>
                  <a:cubicBezTo>
                    <a:pt x="5421" y="1130"/>
                    <a:pt x="5455" y="1062"/>
                    <a:pt x="5455" y="10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2754601" y="4543366"/>
              <a:ext cx="119060" cy="108348"/>
            </a:xfrm>
            <a:custGeom>
              <a:avLst/>
              <a:gdLst/>
              <a:ahLst/>
              <a:cxnLst/>
              <a:rect l="l" t="t" r="r" b="b"/>
              <a:pathLst>
                <a:path w="3501" h="3186" extrusionOk="0">
                  <a:moveTo>
                    <a:pt x="3501" y="3152"/>
                  </a:moveTo>
                  <a:lnTo>
                    <a:pt x="3501" y="3118"/>
                  </a:lnTo>
                  <a:cubicBezTo>
                    <a:pt x="2940" y="2625"/>
                    <a:pt x="2227" y="2302"/>
                    <a:pt x="1632" y="1776"/>
                  </a:cubicBezTo>
                  <a:cubicBezTo>
                    <a:pt x="1063" y="1275"/>
                    <a:pt x="604" y="637"/>
                    <a:pt x="103" y="34"/>
                  </a:cubicBezTo>
                  <a:cubicBezTo>
                    <a:pt x="69" y="0"/>
                    <a:pt x="1" y="34"/>
                    <a:pt x="1" y="111"/>
                  </a:cubicBezTo>
                  <a:lnTo>
                    <a:pt x="1" y="111"/>
                  </a:lnTo>
                  <a:cubicBezTo>
                    <a:pt x="638" y="1631"/>
                    <a:pt x="2014" y="2515"/>
                    <a:pt x="3467" y="3152"/>
                  </a:cubicBezTo>
                  <a:cubicBezTo>
                    <a:pt x="3467" y="3186"/>
                    <a:pt x="3501" y="3152"/>
                    <a:pt x="3501" y="31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2693082" y="4556663"/>
              <a:ext cx="52031" cy="168439"/>
            </a:xfrm>
            <a:custGeom>
              <a:avLst/>
              <a:gdLst/>
              <a:ahLst/>
              <a:cxnLst/>
              <a:rect l="l" t="t" r="r" b="b"/>
              <a:pathLst>
                <a:path w="1530" h="4953" extrusionOk="0">
                  <a:moveTo>
                    <a:pt x="1530" y="4885"/>
                  </a:moveTo>
                  <a:lnTo>
                    <a:pt x="1530" y="4885"/>
                  </a:lnTo>
                  <a:cubicBezTo>
                    <a:pt x="1028" y="3891"/>
                    <a:pt x="570" y="2973"/>
                    <a:pt x="425" y="1979"/>
                  </a:cubicBezTo>
                  <a:cubicBezTo>
                    <a:pt x="357" y="1385"/>
                    <a:pt x="357" y="782"/>
                    <a:pt x="502" y="144"/>
                  </a:cubicBezTo>
                  <a:lnTo>
                    <a:pt x="502" y="110"/>
                  </a:lnTo>
                  <a:cubicBezTo>
                    <a:pt x="502" y="34"/>
                    <a:pt x="425" y="0"/>
                    <a:pt x="357" y="68"/>
                  </a:cubicBezTo>
                  <a:cubicBezTo>
                    <a:pt x="43" y="637"/>
                    <a:pt x="1" y="1274"/>
                    <a:pt x="77" y="1911"/>
                  </a:cubicBezTo>
                  <a:cubicBezTo>
                    <a:pt x="255" y="2973"/>
                    <a:pt x="893" y="4069"/>
                    <a:pt x="1453" y="4919"/>
                  </a:cubicBezTo>
                  <a:cubicBezTo>
                    <a:pt x="1487" y="4953"/>
                    <a:pt x="1530" y="4919"/>
                    <a:pt x="1530" y="48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2802858" y="4335070"/>
              <a:ext cx="156332" cy="101138"/>
            </a:xfrm>
            <a:custGeom>
              <a:avLst/>
              <a:gdLst/>
              <a:ahLst/>
              <a:cxnLst/>
              <a:rect l="l" t="t" r="r" b="b"/>
              <a:pathLst>
                <a:path w="4597" h="2974" extrusionOk="0">
                  <a:moveTo>
                    <a:pt x="4596" y="43"/>
                  </a:moveTo>
                  <a:cubicBezTo>
                    <a:pt x="4596" y="1"/>
                    <a:pt x="4596" y="1"/>
                    <a:pt x="4562" y="1"/>
                  </a:cubicBezTo>
                  <a:cubicBezTo>
                    <a:pt x="2761" y="323"/>
                    <a:pt x="1062" y="1351"/>
                    <a:pt x="1" y="2872"/>
                  </a:cubicBezTo>
                  <a:lnTo>
                    <a:pt x="1" y="2906"/>
                  </a:lnTo>
                  <a:cubicBezTo>
                    <a:pt x="1" y="2940"/>
                    <a:pt x="69" y="2974"/>
                    <a:pt x="69" y="2940"/>
                  </a:cubicBezTo>
                  <a:cubicBezTo>
                    <a:pt x="1377" y="1598"/>
                    <a:pt x="2795" y="604"/>
                    <a:pt x="4596" y="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2682403" y="4368874"/>
              <a:ext cx="152864" cy="240671"/>
            </a:xfrm>
            <a:custGeom>
              <a:avLst/>
              <a:gdLst/>
              <a:ahLst/>
              <a:cxnLst/>
              <a:rect l="l" t="t" r="r" b="b"/>
              <a:pathLst>
                <a:path w="4495" h="7077" extrusionOk="0">
                  <a:moveTo>
                    <a:pt x="4214" y="1028"/>
                  </a:moveTo>
                  <a:cubicBezTo>
                    <a:pt x="4137" y="638"/>
                    <a:pt x="4069" y="281"/>
                    <a:pt x="3967" y="0"/>
                  </a:cubicBezTo>
                  <a:cubicBezTo>
                    <a:pt x="3611" y="247"/>
                    <a:pt x="3288" y="536"/>
                    <a:pt x="2940" y="816"/>
                  </a:cubicBezTo>
                  <a:cubicBezTo>
                    <a:pt x="2124" y="1521"/>
                    <a:pt x="1487" y="2269"/>
                    <a:pt x="1028" y="3084"/>
                  </a:cubicBezTo>
                  <a:cubicBezTo>
                    <a:pt x="315" y="4316"/>
                    <a:pt x="0" y="5666"/>
                    <a:pt x="0" y="7077"/>
                  </a:cubicBezTo>
                  <a:cubicBezTo>
                    <a:pt x="4103" y="5632"/>
                    <a:pt x="4494" y="2872"/>
                    <a:pt x="4214" y="10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2156341" y="4484431"/>
              <a:ext cx="457333" cy="499502"/>
            </a:xfrm>
            <a:custGeom>
              <a:avLst/>
              <a:gdLst/>
              <a:ahLst/>
              <a:cxnLst/>
              <a:rect l="l" t="t" r="r" b="b"/>
              <a:pathLst>
                <a:path w="13448" h="14688" extrusionOk="0">
                  <a:moveTo>
                    <a:pt x="13448" y="1810"/>
                  </a:moveTo>
                  <a:cubicBezTo>
                    <a:pt x="13312" y="960"/>
                    <a:pt x="11825" y="493"/>
                    <a:pt x="10551" y="281"/>
                  </a:cubicBezTo>
                  <a:cubicBezTo>
                    <a:pt x="9735" y="111"/>
                    <a:pt x="9030" y="68"/>
                    <a:pt x="8741" y="34"/>
                  </a:cubicBezTo>
                  <a:cubicBezTo>
                    <a:pt x="6652" y="0"/>
                    <a:pt x="4426" y="570"/>
                    <a:pt x="2659" y="1767"/>
                  </a:cubicBezTo>
                  <a:cubicBezTo>
                    <a:pt x="2447" y="1912"/>
                    <a:pt x="2192" y="2090"/>
                    <a:pt x="1979" y="2302"/>
                  </a:cubicBezTo>
                  <a:cubicBezTo>
                    <a:pt x="1419" y="2761"/>
                    <a:pt x="994" y="3296"/>
                    <a:pt x="705" y="3823"/>
                  </a:cubicBezTo>
                  <a:cubicBezTo>
                    <a:pt x="213" y="4673"/>
                    <a:pt x="0" y="5556"/>
                    <a:pt x="0" y="6516"/>
                  </a:cubicBezTo>
                  <a:cubicBezTo>
                    <a:pt x="0" y="6830"/>
                    <a:pt x="34" y="7153"/>
                    <a:pt x="68" y="7501"/>
                  </a:cubicBezTo>
                  <a:cubicBezTo>
                    <a:pt x="179" y="7969"/>
                    <a:pt x="280" y="8461"/>
                    <a:pt x="459" y="8920"/>
                  </a:cubicBezTo>
                  <a:cubicBezTo>
                    <a:pt x="748" y="9803"/>
                    <a:pt x="1096" y="10619"/>
                    <a:pt x="1555" y="11434"/>
                  </a:cubicBezTo>
                  <a:cubicBezTo>
                    <a:pt x="1810" y="11893"/>
                    <a:pt x="2056" y="12352"/>
                    <a:pt x="2370" y="12777"/>
                  </a:cubicBezTo>
                  <a:cubicBezTo>
                    <a:pt x="2693" y="13278"/>
                    <a:pt x="3610" y="14688"/>
                    <a:pt x="4392" y="14374"/>
                  </a:cubicBezTo>
                  <a:cubicBezTo>
                    <a:pt x="4817" y="14195"/>
                    <a:pt x="4885" y="13592"/>
                    <a:pt x="4740" y="12811"/>
                  </a:cubicBezTo>
                  <a:cubicBezTo>
                    <a:pt x="4494" y="11256"/>
                    <a:pt x="3576" y="9166"/>
                    <a:pt x="3576" y="9166"/>
                  </a:cubicBezTo>
                  <a:cubicBezTo>
                    <a:pt x="3576" y="9166"/>
                    <a:pt x="7756" y="12216"/>
                    <a:pt x="9200" y="11188"/>
                  </a:cubicBezTo>
                  <a:cubicBezTo>
                    <a:pt x="9455" y="11010"/>
                    <a:pt x="9523" y="10763"/>
                    <a:pt x="9489" y="10474"/>
                  </a:cubicBezTo>
                  <a:cubicBezTo>
                    <a:pt x="9277" y="9132"/>
                    <a:pt x="6337" y="7009"/>
                    <a:pt x="6337" y="7009"/>
                  </a:cubicBezTo>
                  <a:cubicBezTo>
                    <a:pt x="6337" y="7009"/>
                    <a:pt x="10653" y="8920"/>
                    <a:pt x="11893" y="7399"/>
                  </a:cubicBezTo>
                  <a:cubicBezTo>
                    <a:pt x="12071" y="7221"/>
                    <a:pt x="12139" y="7009"/>
                    <a:pt x="12105" y="6762"/>
                  </a:cubicBezTo>
                  <a:cubicBezTo>
                    <a:pt x="11893" y="5378"/>
                    <a:pt x="8249" y="3823"/>
                    <a:pt x="8036" y="3755"/>
                  </a:cubicBezTo>
                  <a:cubicBezTo>
                    <a:pt x="8249" y="3755"/>
                    <a:pt x="12496" y="4316"/>
                    <a:pt x="13346" y="2302"/>
                  </a:cubicBezTo>
                  <a:cubicBezTo>
                    <a:pt x="13448" y="2124"/>
                    <a:pt x="13448" y="1946"/>
                    <a:pt x="13448" y="18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2156341" y="4484431"/>
              <a:ext cx="358813" cy="388876"/>
            </a:xfrm>
            <a:custGeom>
              <a:avLst/>
              <a:gdLst/>
              <a:ahLst/>
              <a:cxnLst/>
              <a:rect l="l" t="t" r="r" b="b"/>
              <a:pathLst>
                <a:path w="10551" h="11435" extrusionOk="0">
                  <a:moveTo>
                    <a:pt x="10551" y="281"/>
                  </a:moveTo>
                  <a:cubicBezTo>
                    <a:pt x="9735" y="111"/>
                    <a:pt x="9030" y="68"/>
                    <a:pt x="8741" y="34"/>
                  </a:cubicBezTo>
                  <a:cubicBezTo>
                    <a:pt x="6652" y="0"/>
                    <a:pt x="4426" y="570"/>
                    <a:pt x="2659" y="1767"/>
                  </a:cubicBezTo>
                  <a:cubicBezTo>
                    <a:pt x="2447" y="1912"/>
                    <a:pt x="2192" y="2090"/>
                    <a:pt x="1979" y="2302"/>
                  </a:cubicBezTo>
                  <a:cubicBezTo>
                    <a:pt x="1419" y="2761"/>
                    <a:pt x="994" y="3296"/>
                    <a:pt x="705" y="3823"/>
                  </a:cubicBezTo>
                  <a:cubicBezTo>
                    <a:pt x="213" y="4673"/>
                    <a:pt x="0" y="5556"/>
                    <a:pt x="0" y="6516"/>
                  </a:cubicBezTo>
                  <a:cubicBezTo>
                    <a:pt x="0" y="6830"/>
                    <a:pt x="34" y="7153"/>
                    <a:pt x="68" y="7501"/>
                  </a:cubicBezTo>
                  <a:cubicBezTo>
                    <a:pt x="179" y="7969"/>
                    <a:pt x="280" y="8461"/>
                    <a:pt x="459" y="8920"/>
                  </a:cubicBezTo>
                  <a:cubicBezTo>
                    <a:pt x="748" y="9803"/>
                    <a:pt x="1096" y="10619"/>
                    <a:pt x="1555" y="11434"/>
                  </a:cubicBezTo>
                  <a:cubicBezTo>
                    <a:pt x="2370" y="10797"/>
                    <a:pt x="2404" y="9591"/>
                    <a:pt x="2268" y="8674"/>
                  </a:cubicBezTo>
                  <a:cubicBezTo>
                    <a:pt x="2158" y="7969"/>
                    <a:pt x="1945" y="7433"/>
                    <a:pt x="1945" y="7433"/>
                  </a:cubicBezTo>
                  <a:cubicBezTo>
                    <a:pt x="1945" y="7433"/>
                    <a:pt x="4392" y="9379"/>
                    <a:pt x="5241" y="8461"/>
                  </a:cubicBezTo>
                  <a:cubicBezTo>
                    <a:pt x="5454" y="8249"/>
                    <a:pt x="5522" y="8002"/>
                    <a:pt x="5488" y="7714"/>
                  </a:cubicBezTo>
                  <a:cubicBezTo>
                    <a:pt x="5309" y="6694"/>
                    <a:pt x="3857" y="5454"/>
                    <a:pt x="3789" y="5344"/>
                  </a:cubicBezTo>
                  <a:cubicBezTo>
                    <a:pt x="3933" y="5420"/>
                    <a:pt x="6694" y="6371"/>
                    <a:pt x="7365" y="5454"/>
                  </a:cubicBezTo>
                  <a:cubicBezTo>
                    <a:pt x="7501" y="5276"/>
                    <a:pt x="7544" y="5029"/>
                    <a:pt x="7501" y="4740"/>
                  </a:cubicBezTo>
                  <a:cubicBezTo>
                    <a:pt x="7331" y="3611"/>
                    <a:pt x="6015" y="2090"/>
                    <a:pt x="6015" y="2090"/>
                  </a:cubicBezTo>
                  <a:cubicBezTo>
                    <a:pt x="8707" y="2124"/>
                    <a:pt x="9982" y="1028"/>
                    <a:pt x="10551" y="2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2544027" y="4545951"/>
              <a:ext cx="20541" cy="4659"/>
            </a:xfrm>
            <a:custGeom>
              <a:avLst/>
              <a:gdLst/>
              <a:ahLst/>
              <a:cxnLst/>
              <a:rect l="l" t="t" r="r" b="b"/>
              <a:pathLst>
                <a:path w="604" h="137" extrusionOk="0">
                  <a:moveTo>
                    <a:pt x="603" y="103"/>
                  </a:moveTo>
                  <a:lnTo>
                    <a:pt x="603" y="69"/>
                  </a:lnTo>
                  <a:cubicBezTo>
                    <a:pt x="425" y="35"/>
                    <a:pt x="213" y="1"/>
                    <a:pt x="34" y="35"/>
                  </a:cubicBezTo>
                  <a:cubicBezTo>
                    <a:pt x="34" y="35"/>
                    <a:pt x="0" y="35"/>
                    <a:pt x="0" y="69"/>
                  </a:cubicBezTo>
                  <a:lnTo>
                    <a:pt x="34" y="69"/>
                  </a:lnTo>
                  <a:cubicBezTo>
                    <a:pt x="213" y="137"/>
                    <a:pt x="425" y="137"/>
                    <a:pt x="603" y="1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2541408" y="4556663"/>
              <a:ext cx="21697" cy="6087"/>
            </a:xfrm>
            <a:custGeom>
              <a:avLst/>
              <a:gdLst/>
              <a:ahLst/>
              <a:cxnLst/>
              <a:rect l="l" t="t" r="r" b="b"/>
              <a:pathLst>
                <a:path w="638" h="179" extrusionOk="0">
                  <a:moveTo>
                    <a:pt x="638" y="110"/>
                  </a:moveTo>
                  <a:lnTo>
                    <a:pt x="638" y="68"/>
                  </a:lnTo>
                  <a:cubicBezTo>
                    <a:pt x="426" y="68"/>
                    <a:pt x="213" y="0"/>
                    <a:pt x="43" y="34"/>
                  </a:cubicBezTo>
                  <a:cubicBezTo>
                    <a:pt x="1" y="34"/>
                    <a:pt x="1" y="68"/>
                    <a:pt x="1" y="110"/>
                  </a:cubicBezTo>
                  <a:lnTo>
                    <a:pt x="43" y="110"/>
                  </a:lnTo>
                  <a:cubicBezTo>
                    <a:pt x="213" y="178"/>
                    <a:pt x="426" y="144"/>
                    <a:pt x="638" y="1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2521208" y="4709459"/>
              <a:ext cx="17922" cy="12175"/>
            </a:xfrm>
            <a:custGeom>
              <a:avLst/>
              <a:gdLst/>
              <a:ahLst/>
              <a:cxnLst/>
              <a:rect l="l" t="t" r="r" b="b"/>
              <a:pathLst>
                <a:path w="527" h="358" extrusionOk="0">
                  <a:moveTo>
                    <a:pt x="527" y="290"/>
                  </a:moveTo>
                  <a:lnTo>
                    <a:pt x="493" y="247"/>
                  </a:lnTo>
                  <a:cubicBezTo>
                    <a:pt x="382" y="145"/>
                    <a:pt x="170" y="1"/>
                    <a:pt x="34" y="77"/>
                  </a:cubicBezTo>
                  <a:cubicBezTo>
                    <a:pt x="0" y="111"/>
                    <a:pt x="0" y="111"/>
                    <a:pt x="0" y="145"/>
                  </a:cubicBezTo>
                  <a:lnTo>
                    <a:pt x="34" y="179"/>
                  </a:lnTo>
                  <a:cubicBezTo>
                    <a:pt x="68" y="213"/>
                    <a:pt x="170" y="213"/>
                    <a:pt x="213" y="247"/>
                  </a:cubicBezTo>
                  <a:cubicBezTo>
                    <a:pt x="314" y="247"/>
                    <a:pt x="382" y="290"/>
                    <a:pt x="459" y="324"/>
                  </a:cubicBezTo>
                  <a:cubicBezTo>
                    <a:pt x="493" y="358"/>
                    <a:pt x="527" y="324"/>
                    <a:pt x="527" y="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2496926" y="4723912"/>
              <a:ext cx="27784" cy="8400"/>
            </a:xfrm>
            <a:custGeom>
              <a:avLst/>
              <a:gdLst/>
              <a:ahLst/>
              <a:cxnLst/>
              <a:rect l="l" t="t" r="r" b="b"/>
              <a:pathLst>
                <a:path w="817" h="247" extrusionOk="0">
                  <a:moveTo>
                    <a:pt x="816" y="213"/>
                  </a:moveTo>
                  <a:lnTo>
                    <a:pt x="816" y="213"/>
                  </a:lnTo>
                  <a:cubicBezTo>
                    <a:pt x="570" y="145"/>
                    <a:pt x="323" y="1"/>
                    <a:pt x="77" y="35"/>
                  </a:cubicBezTo>
                  <a:cubicBezTo>
                    <a:pt x="35" y="35"/>
                    <a:pt x="1" y="77"/>
                    <a:pt x="35" y="77"/>
                  </a:cubicBezTo>
                  <a:lnTo>
                    <a:pt x="35" y="111"/>
                  </a:lnTo>
                  <a:cubicBezTo>
                    <a:pt x="247" y="213"/>
                    <a:pt x="570" y="213"/>
                    <a:pt x="782" y="247"/>
                  </a:cubicBezTo>
                  <a:cubicBezTo>
                    <a:pt x="816" y="247"/>
                    <a:pt x="816" y="247"/>
                    <a:pt x="816"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2486248" y="4683171"/>
              <a:ext cx="22853" cy="9590"/>
            </a:xfrm>
            <a:custGeom>
              <a:avLst/>
              <a:gdLst/>
              <a:ahLst/>
              <a:cxnLst/>
              <a:rect l="l" t="t" r="r" b="b"/>
              <a:pathLst>
                <a:path w="672" h="282" extrusionOk="0">
                  <a:moveTo>
                    <a:pt x="637" y="213"/>
                  </a:moveTo>
                  <a:lnTo>
                    <a:pt x="637" y="213"/>
                  </a:lnTo>
                  <a:cubicBezTo>
                    <a:pt x="527" y="137"/>
                    <a:pt x="425" y="103"/>
                    <a:pt x="315" y="69"/>
                  </a:cubicBezTo>
                  <a:cubicBezTo>
                    <a:pt x="247" y="35"/>
                    <a:pt x="102" y="1"/>
                    <a:pt x="34" y="35"/>
                  </a:cubicBezTo>
                  <a:cubicBezTo>
                    <a:pt x="0" y="69"/>
                    <a:pt x="0" y="69"/>
                    <a:pt x="0" y="103"/>
                  </a:cubicBezTo>
                  <a:lnTo>
                    <a:pt x="0" y="137"/>
                  </a:lnTo>
                  <a:cubicBezTo>
                    <a:pt x="68" y="213"/>
                    <a:pt x="179" y="213"/>
                    <a:pt x="281" y="247"/>
                  </a:cubicBezTo>
                  <a:cubicBezTo>
                    <a:pt x="391" y="247"/>
                    <a:pt x="493" y="281"/>
                    <a:pt x="561" y="281"/>
                  </a:cubicBezTo>
                  <a:cubicBezTo>
                    <a:pt x="637" y="281"/>
                    <a:pt x="671" y="247"/>
                    <a:pt x="637"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2410275" y="4825016"/>
              <a:ext cx="20541" cy="9862"/>
            </a:xfrm>
            <a:custGeom>
              <a:avLst/>
              <a:gdLst/>
              <a:ahLst/>
              <a:cxnLst/>
              <a:rect l="l" t="t" r="r" b="b"/>
              <a:pathLst>
                <a:path w="604" h="290" extrusionOk="0">
                  <a:moveTo>
                    <a:pt x="603" y="213"/>
                  </a:moveTo>
                  <a:lnTo>
                    <a:pt x="603" y="213"/>
                  </a:lnTo>
                  <a:cubicBezTo>
                    <a:pt x="425" y="77"/>
                    <a:pt x="246" y="1"/>
                    <a:pt x="77" y="1"/>
                  </a:cubicBezTo>
                  <a:cubicBezTo>
                    <a:pt x="34" y="1"/>
                    <a:pt x="0" y="35"/>
                    <a:pt x="0" y="77"/>
                  </a:cubicBezTo>
                  <a:cubicBezTo>
                    <a:pt x="0" y="111"/>
                    <a:pt x="34" y="111"/>
                    <a:pt x="34" y="111"/>
                  </a:cubicBezTo>
                  <a:cubicBezTo>
                    <a:pt x="212" y="179"/>
                    <a:pt x="391" y="179"/>
                    <a:pt x="569" y="247"/>
                  </a:cubicBezTo>
                  <a:cubicBezTo>
                    <a:pt x="603" y="290"/>
                    <a:pt x="603" y="247"/>
                    <a:pt x="603"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2412860" y="4837157"/>
              <a:ext cx="16800" cy="9556"/>
            </a:xfrm>
            <a:custGeom>
              <a:avLst/>
              <a:gdLst/>
              <a:ahLst/>
              <a:cxnLst/>
              <a:rect l="l" t="t" r="r" b="b"/>
              <a:pathLst>
                <a:path w="494" h="281" extrusionOk="0">
                  <a:moveTo>
                    <a:pt x="493" y="213"/>
                  </a:moveTo>
                  <a:cubicBezTo>
                    <a:pt x="493" y="213"/>
                    <a:pt x="493" y="179"/>
                    <a:pt x="459" y="179"/>
                  </a:cubicBezTo>
                  <a:cubicBezTo>
                    <a:pt x="349" y="69"/>
                    <a:pt x="170" y="1"/>
                    <a:pt x="1" y="69"/>
                  </a:cubicBezTo>
                  <a:lnTo>
                    <a:pt x="1" y="102"/>
                  </a:lnTo>
                  <a:cubicBezTo>
                    <a:pt x="1" y="102"/>
                    <a:pt x="1" y="145"/>
                    <a:pt x="35" y="145"/>
                  </a:cubicBezTo>
                  <a:cubicBezTo>
                    <a:pt x="170" y="145"/>
                    <a:pt x="315" y="179"/>
                    <a:pt x="425" y="247"/>
                  </a:cubicBezTo>
                  <a:cubicBezTo>
                    <a:pt x="459" y="281"/>
                    <a:pt x="493" y="247"/>
                    <a:pt x="493"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2392353" y="4788900"/>
              <a:ext cx="16800" cy="11018"/>
            </a:xfrm>
            <a:custGeom>
              <a:avLst/>
              <a:gdLst/>
              <a:ahLst/>
              <a:cxnLst/>
              <a:rect l="l" t="t" r="r" b="b"/>
              <a:pathLst>
                <a:path w="494" h="324" extrusionOk="0">
                  <a:moveTo>
                    <a:pt x="493" y="290"/>
                  </a:moveTo>
                  <a:cubicBezTo>
                    <a:pt x="493" y="247"/>
                    <a:pt x="459" y="247"/>
                    <a:pt x="459" y="247"/>
                  </a:cubicBezTo>
                  <a:cubicBezTo>
                    <a:pt x="391" y="213"/>
                    <a:pt x="315" y="145"/>
                    <a:pt x="247" y="111"/>
                  </a:cubicBezTo>
                  <a:cubicBezTo>
                    <a:pt x="213" y="77"/>
                    <a:pt x="136" y="35"/>
                    <a:pt x="68" y="1"/>
                  </a:cubicBezTo>
                  <a:cubicBezTo>
                    <a:pt x="34" y="1"/>
                    <a:pt x="0" y="35"/>
                    <a:pt x="0" y="77"/>
                  </a:cubicBezTo>
                  <a:cubicBezTo>
                    <a:pt x="0" y="111"/>
                    <a:pt x="0" y="111"/>
                    <a:pt x="34" y="111"/>
                  </a:cubicBezTo>
                  <a:cubicBezTo>
                    <a:pt x="68" y="179"/>
                    <a:pt x="136" y="213"/>
                    <a:pt x="213" y="213"/>
                  </a:cubicBezTo>
                  <a:cubicBezTo>
                    <a:pt x="281" y="247"/>
                    <a:pt x="349" y="290"/>
                    <a:pt x="425" y="324"/>
                  </a:cubicBezTo>
                  <a:cubicBezTo>
                    <a:pt x="459" y="324"/>
                    <a:pt x="493" y="290"/>
                    <a:pt x="493" y="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2353653" y="4808284"/>
              <a:ext cx="9828" cy="6087"/>
            </a:xfrm>
            <a:custGeom>
              <a:avLst/>
              <a:gdLst/>
              <a:ahLst/>
              <a:cxnLst/>
              <a:rect l="l" t="t" r="r" b="b"/>
              <a:pathLst>
                <a:path w="289" h="179" extrusionOk="0">
                  <a:moveTo>
                    <a:pt x="289" y="144"/>
                  </a:moveTo>
                  <a:lnTo>
                    <a:pt x="255" y="102"/>
                  </a:lnTo>
                  <a:cubicBezTo>
                    <a:pt x="179" y="68"/>
                    <a:pt x="111" y="34"/>
                    <a:pt x="43" y="0"/>
                  </a:cubicBezTo>
                  <a:cubicBezTo>
                    <a:pt x="43" y="0"/>
                    <a:pt x="0" y="34"/>
                    <a:pt x="0" y="68"/>
                  </a:cubicBezTo>
                  <a:lnTo>
                    <a:pt x="0" y="68"/>
                  </a:lnTo>
                  <a:cubicBezTo>
                    <a:pt x="43" y="102"/>
                    <a:pt x="77" y="102"/>
                    <a:pt x="111" y="102"/>
                  </a:cubicBezTo>
                  <a:cubicBezTo>
                    <a:pt x="145" y="144"/>
                    <a:pt x="179" y="144"/>
                    <a:pt x="213" y="178"/>
                  </a:cubicBezTo>
                  <a:cubicBezTo>
                    <a:pt x="255" y="178"/>
                    <a:pt x="289" y="178"/>
                    <a:pt x="289"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2344097" y="4821547"/>
              <a:ext cx="16800" cy="9590"/>
            </a:xfrm>
            <a:custGeom>
              <a:avLst/>
              <a:gdLst/>
              <a:ahLst/>
              <a:cxnLst/>
              <a:rect l="l" t="t" r="r" b="b"/>
              <a:pathLst>
                <a:path w="494" h="282" extrusionOk="0">
                  <a:moveTo>
                    <a:pt x="494" y="213"/>
                  </a:moveTo>
                  <a:cubicBezTo>
                    <a:pt x="494" y="213"/>
                    <a:pt x="494" y="179"/>
                    <a:pt x="460" y="179"/>
                  </a:cubicBezTo>
                  <a:cubicBezTo>
                    <a:pt x="358" y="137"/>
                    <a:pt x="247" y="1"/>
                    <a:pt x="111" y="1"/>
                  </a:cubicBezTo>
                  <a:cubicBezTo>
                    <a:pt x="35" y="1"/>
                    <a:pt x="1" y="35"/>
                    <a:pt x="35" y="69"/>
                  </a:cubicBezTo>
                  <a:lnTo>
                    <a:pt x="35" y="103"/>
                  </a:lnTo>
                  <a:cubicBezTo>
                    <a:pt x="145" y="179"/>
                    <a:pt x="324" y="213"/>
                    <a:pt x="460" y="247"/>
                  </a:cubicBezTo>
                  <a:cubicBezTo>
                    <a:pt x="460" y="281"/>
                    <a:pt x="494" y="247"/>
                    <a:pt x="494" y="2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2276796" y="4904458"/>
              <a:ext cx="13331" cy="21697"/>
            </a:xfrm>
            <a:custGeom>
              <a:avLst/>
              <a:gdLst/>
              <a:ahLst/>
              <a:cxnLst/>
              <a:rect l="l" t="t" r="r" b="b"/>
              <a:pathLst>
                <a:path w="392" h="638" extrusionOk="0">
                  <a:moveTo>
                    <a:pt x="391" y="570"/>
                  </a:moveTo>
                  <a:lnTo>
                    <a:pt x="391" y="536"/>
                  </a:lnTo>
                  <a:cubicBezTo>
                    <a:pt x="315" y="460"/>
                    <a:pt x="281" y="358"/>
                    <a:pt x="247" y="247"/>
                  </a:cubicBezTo>
                  <a:cubicBezTo>
                    <a:pt x="213" y="179"/>
                    <a:pt x="179" y="77"/>
                    <a:pt x="102" y="35"/>
                  </a:cubicBezTo>
                  <a:cubicBezTo>
                    <a:pt x="68" y="1"/>
                    <a:pt x="1" y="35"/>
                    <a:pt x="1" y="77"/>
                  </a:cubicBezTo>
                  <a:lnTo>
                    <a:pt x="1" y="111"/>
                  </a:lnTo>
                  <a:cubicBezTo>
                    <a:pt x="34" y="179"/>
                    <a:pt x="68" y="247"/>
                    <a:pt x="136" y="324"/>
                  </a:cubicBezTo>
                  <a:cubicBezTo>
                    <a:pt x="179" y="392"/>
                    <a:pt x="247" y="502"/>
                    <a:pt x="315" y="604"/>
                  </a:cubicBezTo>
                  <a:cubicBezTo>
                    <a:pt x="315" y="638"/>
                    <a:pt x="391" y="604"/>
                    <a:pt x="391" y="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2270742" y="4917755"/>
              <a:ext cx="14453" cy="21697"/>
            </a:xfrm>
            <a:custGeom>
              <a:avLst/>
              <a:gdLst/>
              <a:ahLst/>
              <a:cxnLst/>
              <a:rect l="l" t="t" r="r" b="b"/>
              <a:pathLst>
                <a:path w="425" h="638" extrusionOk="0">
                  <a:moveTo>
                    <a:pt x="425" y="604"/>
                  </a:moveTo>
                  <a:lnTo>
                    <a:pt x="425" y="570"/>
                  </a:lnTo>
                  <a:cubicBezTo>
                    <a:pt x="357" y="459"/>
                    <a:pt x="280" y="357"/>
                    <a:pt x="246" y="247"/>
                  </a:cubicBezTo>
                  <a:cubicBezTo>
                    <a:pt x="179" y="179"/>
                    <a:pt x="145" y="69"/>
                    <a:pt x="68" y="1"/>
                  </a:cubicBezTo>
                  <a:cubicBezTo>
                    <a:pt x="34" y="1"/>
                    <a:pt x="0" y="35"/>
                    <a:pt x="0" y="69"/>
                  </a:cubicBezTo>
                  <a:lnTo>
                    <a:pt x="0" y="111"/>
                  </a:lnTo>
                  <a:cubicBezTo>
                    <a:pt x="0" y="213"/>
                    <a:pt x="68" y="281"/>
                    <a:pt x="102" y="357"/>
                  </a:cubicBezTo>
                  <a:cubicBezTo>
                    <a:pt x="179" y="459"/>
                    <a:pt x="246" y="570"/>
                    <a:pt x="357" y="638"/>
                  </a:cubicBezTo>
                  <a:cubicBezTo>
                    <a:pt x="391" y="638"/>
                    <a:pt x="425" y="638"/>
                    <a:pt x="425" y="6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2450132" y="4560404"/>
              <a:ext cx="22853" cy="8400"/>
            </a:xfrm>
            <a:custGeom>
              <a:avLst/>
              <a:gdLst/>
              <a:ahLst/>
              <a:cxnLst/>
              <a:rect l="l" t="t" r="r" b="b"/>
              <a:pathLst>
                <a:path w="672" h="247" extrusionOk="0">
                  <a:moveTo>
                    <a:pt x="672" y="102"/>
                  </a:moveTo>
                  <a:cubicBezTo>
                    <a:pt x="672" y="68"/>
                    <a:pt x="638" y="34"/>
                    <a:pt x="604" y="34"/>
                  </a:cubicBezTo>
                  <a:lnTo>
                    <a:pt x="315" y="34"/>
                  </a:lnTo>
                  <a:cubicBezTo>
                    <a:pt x="213" y="0"/>
                    <a:pt x="136" y="0"/>
                    <a:pt x="34" y="34"/>
                  </a:cubicBezTo>
                  <a:cubicBezTo>
                    <a:pt x="0" y="34"/>
                    <a:pt x="0" y="68"/>
                    <a:pt x="0" y="102"/>
                  </a:cubicBezTo>
                  <a:cubicBezTo>
                    <a:pt x="0" y="136"/>
                    <a:pt x="0" y="136"/>
                    <a:pt x="34" y="136"/>
                  </a:cubicBezTo>
                  <a:cubicBezTo>
                    <a:pt x="213" y="247"/>
                    <a:pt x="425" y="170"/>
                    <a:pt x="638" y="170"/>
                  </a:cubicBezTo>
                  <a:cubicBezTo>
                    <a:pt x="672" y="170"/>
                    <a:pt x="672" y="136"/>
                    <a:pt x="672" y="1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2440304" y="4576013"/>
              <a:ext cx="23159" cy="8400"/>
            </a:xfrm>
            <a:custGeom>
              <a:avLst/>
              <a:gdLst/>
              <a:ahLst/>
              <a:cxnLst/>
              <a:rect l="l" t="t" r="r" b="b"/>
              <a:pathLst>
                <a:path w="681" h="247" extrusionOk="0">
                  <a:moveTo>
                    <a:pt x="680" y="68"/>
                  </a:moveTo>
                  <a:cubicBezTo>
                    <a:pt x="680" y="68"/>
                    <a:pt x="638" y="34"/>
                    <a:pt x="604" y="34"/>
                  </a:cubicBezTo>
                  <a:cubicBezTo>
                    <a:pt x="425" y="34"/>
                    <a:pt x="213" y="0"/>
                    <a:pt x="43" y="68"/>
                  </a:cubicBezTo>
                  <a:cubicBezTo>
                    <a:pt x="1" y="68"/>
                    <a:pt x="1" y="102"/>
                    <a:pt x="1" y="136"/>
                  </a:cubicBezTo>
                  <a:cubicBezTo>
                    <a:pt x="1" y="179"/>
                    <a:pt x="1" y="213"/>
                    <a:pt x="43" y="213"/>
                  </a:cubicBezTo>
                  <a:cubicBezTo>
                    <a:pt x="145" y="247"/>
                    <a:pt x="255" y="213"/>
                    <a:pt x="323" y="179"/>
                  </a:cubicBezTo>
                  <a:cubicBezTo>
                    <a:pt x="425" y="179"/>
                    <a:pt x="536" y="136"/>
                    <a:pt x="638" y="136"/>
                  </a:cubicBezTo>
                  <a:cubicBezTo>
                    <a:pt x="638" y="136"/>
                    <a:pt x="680" y="102"/>
                    <a:pt x="680"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2420069" y="4667289"/>
              <a:ext cx="14487" cy="8706"/>
            </a:xfrm>
            <a:custGeom>
              <a:avLst/>
              <a:gdLst/>
              <a:ahLst/>
              <a:cxnLst/>
              <a:rect l="l" t="t" r="r" b="b"/>
              <a:pathLst>
                <a:path w="426" h="256" extrusionOk="0">
                  <a:moveTo>
                    <a:pt x="426" y="179"/>
                  </a:moveTo>
                  <a:lnTo>
                    <a:pt x="426" y="179"/>
                  </a:lnTo>
                  <a:cubicBezTo>
                    <a:pt x="383" y="111"/>
                    <a:pt x="281" y="77"/>
                    <a:pt x="247" y="77"/>
                  </a:cubicBezTo>
                  <a:cubicBezTo>
                    <a:pt x="171" y="43"/>
                    <a:pt x="69" y="1"/>
                    <a:pt x="35" y="77"/>
                  </a:cubicBezTo>
                  <a:cubicBezTo>
                    <a:pt x="1" y="77"/>
                    <a:pt x="1" y="111"/>
                    <a:pt x="1" y="111"/>
                  </a:cubicBezTo>
                  <a:cubicBezTo>
                    <a:pt x="1" y="145"/>
                    <a:pt x="1" y="145"/>
                    <a:pt x="35" y="145"/>
                  </a:cubicBezTo>
                  <a:cubicBezTo>
                    <a:pt x="69" y="179"/>
                    <a:pt x="137" y="179"/>
                    <a:pt x="213" y="179"/>
                  </a:cubicBezTo>
                  <a:cubicBezTo>
                    <a:pt x="281" y="213"/>
                    <a:pt x="315" y="255"/>
                    <a:pt x="383" y="213"/>
                  </a:cubicBezTo>
                  <a:cubicBezTo>
                    <a:pt x="426" y="213"/>
                    <a:pt x="426" y="213"/>
                    <a:pt x="426" y="1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2412860" y="4678274"/>
              <a:ext cx="13025" cy="6087"/>
            </a:xfrm>
            <a:custGeom>
              <a:avLst/>
              <a:gdLst/>
              <a:ahLst/>
              <a:cxnLst/>
              <a:rect l="l" t="t" r="r" b="b"/>
              <a:pathLst>
                <a:path w="383" h="179" extrusionOk="0">
                  <a:moveTo>
                    <a:pt x="383" y="102"/>
                  </a:moveTo>
                  <a:cubicBezTo>
                    <a:pt x="383" y="102"/>
                    <a:pt x="383" y="68"/>
                    <a:pt x="349" y="68"/>
                  </a:cubicBezTo>
                  <a:cubicBezTo>
                    <a:pt x="315" y="68"/>
                    <a:pt x="247" y="34"/>
                    <a:pt x="213" y="34"/>
                  </a:cubicBezTo>
                  <a:cubicBezTo>
                    <a:pt x="136" y="0"/>
                    <a:pt x="103" y="0"/>
                    <a:pt x="35" y="34"/>
                  </a:cubicBezTo>
                  <a:cubicBezTo>
                    <a:pt x="1" y="34"/>
                    <a:pt x="1" y="68"/>
                    <a:pt x="1" y="68"/>
                  </a:cubicBezTo>
                  <a:cubicBezTo>
                    <a:pt x="1" y="102"/>
                    <a:pt x="1" y="102"/>
                    <a:pt x="35" y="102"/>
                  </a:cubicBezTo>
                  <a:cubicBezTo>
                    <a:pt x="69" y="145"/>
                    <a:pt x="103" y="145"/>
                    <a:pt x="170" y="179"/>
                  </a:cubicBezTo>
                  <a:lnTo>
                    <a:pt x="349" y="179"/>
                  </a:lnTo>
                  <a:cubicBezTo>
                    <a:pt x="383" y="179"/>
                    <a:pt x="383" y="145"/>
                    <a:pt x="383" y="1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2407963" y="4705990"/>
              <a:ext cx="24009" cy="9590"/>
            </a:xfrm>
            <a:custGeom>
              <a:avLst/>
              <a:gdLst/>
              <a:ahLst/>
              <a:cxnLst/>
              <a:rect l="l" t="t" r="r" b="b"/>
              <a:pathLst>
                <a:path w="706" h="282" extrusionOk="0">
                  <a:moveTo>
                    <a:pt x="705" y="247"/>
                  </a:moveTo>
                  <a:lnTo>
                    <a:pt x="671" y="213"/>
                  </a:lnTo>
                  <a:cubicBezTo>
                    <a:pt x="569" y="137"/>
                    <a:pt x="459" y="103"/>
                    <a:pt x="391" y="69"/>
                  </a:cubicBezTo>
                  <a:cubicBezTo>
                    <a:pt x="280" y="35"/>
                    <a:pt x="179" y="1"/>
                    <a:pt x="68" y="1"/>
                  </a:cubicBezTo>
                  <a:cubicBezTo>
                    <a:pt x="34" y="1"/>
                    <a:pt x="0" y="35"/>
                    <a:pt x="0" y="69"/>
                  </a:cubicBezTo>
                  <a:cubicBezTo>
                    <a:pt x="0" y="69"/>
                    <a:pt x="34" y="69"/>
                    <a:pt x="34" y="103"/>
                  </a:cubicBezTo>
                  <a:cubicBezTo>
                    <a:pt x="102" y="137"/>
                    <a:pt x="247" y="179"/>
                    <a:pt x="314" y="213"/>
                  </a:cubicBezTo>
                  <a:cubicBezTo>
                    <a:pt x="425" y="247"/>
                    <a:pt x="527" y="281"/>
                    <a:pt x="637" y="281"/>
                  </a:cubicBezTo>
                  <a:cubicBezTo>
                    <a:pt x="671" y="281"/>
                    <a:pt x="705" y="247"/>
                    <a:pt x="705"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2345253" y="4710615"/>
              <a:ext cx="12175" cy="7278"/>
            </a:xfrm>
            <a:custGeom>
              <a:avLst/>
              <a:gdLst/>
              <a:ahLst/>
              <a:cxnLst/>
              <a:rect l="l" t="t" r="r" b="b"/>
              <a:pathLst>
                <a:path w="358" h="214" extrusionOk="0">
                  <a:moveTo>
                    <a:pt x="358" y="145"/>
                  </a:moveTo>
                  <a:cubicBezTo>
                    <a:pt x="358" y="111"/>
                    <a:pt x="358" y="111"/>
                    <a:pt x="324" y="111"/>
                  </a:cubicBezTo>
                  <a:cubicBezTo>
                    <a:pt x="290" y="77"/>
                    <a:pt x="247" y="43"/>
                    <a:pt x="213" y="1"/>
                  </a:cubicBezTo>
                  <a:lnTo>
                    <a:pt x="35" y="1"/>
                  </a:lnTo>
                  <a:cubicBezTo>
                    <a:pt x="35" y="1"/>
                    <a:pt x="1" y="43"/>
                    <a:pt x="1" y="77"/>
                  </a:cubicBezTo>
                  <a:lnTo>
                    <a:pt x="35" y="111"/>
                  </a:lnTo>
                  <a:cubicBezTo>
                    <a:pt x="111" y="111"/>
                    <a:pt x="111" y="145"/>
                    <a:pt x="179" y="145"/>
                  </a:cubicBezTo>
                  <a:cubicBezTo>
                    <a:pt x="213" y="145"/>
                    <a:pt x="247" y="179"/>
                    <a:pt x="290" y="179"/>
                  </a:cubicBezTo>
                  <a:cubicBezTo>
                    <a:pt x="324" y="213"/>
                    <a:pt x="358" y="179"/>
                    <a:pt x="358"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2252514" y="4798728"/>
              <a:ext cx="13331" cy="10746"/>
            </a:xfrm>
            <a:custGeom>
              <a:avLst/>
              <a:gdLst/>
              <a:ahLst/>
              <a:cxnLst/>
              <a:rect l="l" t="t" r="r" b="b"/>
              <a:pathLst>
                <a:path w="392" h="316" extrusionOk="0">
                  <a:moveTo>
                    <a:pt x="392" y="281"/>
                  </a:moveTo>
                  <a:lnTo>
                    <a:pt x="392" y="247"/>
                  </a:lnTo>
                  <a:cubicBezTo>
                    <a:pt x="324" y="213"/>
                    <a:pt x="256" y="171"/>
                    <a:pt x="213" y="137"/>
                  </a:cubicBezTo>
                  <a:cubicBezTo>
                    <a:pt x="145" y="103"/>
                    <a:pt x="111" y="35"/>
                    <a:pt x="77" y="35"/>
                  </a:cubicBezTo>
                  <a:cubicBezTo>
                    <a:pt x="43" y="1"/>
                    <a:pt x="1" y="35"/>
                    <a:pt x="1" y="69"/>
                  </a:cubicBezTo>
                  <a:lnTo>
                    <a:pt x="1" y="69"/>
                  </a:lnTo>
                  <a:cubicBezTo>
                    <a:pt x="43" y="137"/>
                    <a:pt x="111" y="171"/>
                    <a:pt x="145" y="213"/>
                  </a:cubicBezTo>
                  <a:cubicBezTo>
                    <a:pt x="213" y="247"/>
                    <a:pt x="290" y="281"/>
                    <a:pt x="358" y="315"/>
                  </a:cubicBezTo>
                  <a:cubicBezTo>
                    <a:pt x="358" y="315"/>
                    <a:pt x="392" y="315"/>
                    <a:pt x="392"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2244149" y="4814338"/>
              <a:ext cx="12175" cy="11869"/>
            </a:xfrm>
            <a:custGeom>
              <a:avLst/>
              <a:gdLst/>
              <a:ahLst/>
              <a:cxnLst/>
              <a:rect l="l" t="t" r="r" b="b"/>
              <a:pathLst>
                <a:path w="358" h="349" extrusionOk="0">
                  <a:moveTo>
                    <a:pt x="357" y="281"/>
                  </a:moveTo>
                  <a:lnTo>
                    <a:pt x="357" y="281"/>
                  </a:lnTo>
                  <a:cubicBezTo>
                    <a:pt x="323" y="136"/>
                    <a:pt x="213" y="0"/>
                    <a:pt x="77" y="0"/>
                  </a:cubicBezTo>
                  <a:cubicBezTo>
                    <a:pt x="35" y="0"/>
                    <a:pt x="1" y="34"/>
                    <a:pt x="1" y="102"/>
                  </a:cubicBezTo>
                  <a:lnTo>
                    <a:pt x="35" y="136"/>
                  </a:lnTo>
                  <a:cubicBezTo>
                    <a:pt x="77" y="179"/>
                    <a:pt x="111" y="179"/>
                    <a:pt x="145" y="213"/>
                  </a:cubicBezTo>
                  <a:cubicBezTo>
                    <a:pt x="213" y="213"/>
                    <a:pt x="247" y="247"/>
                    <a:pt x="247" y="315"/>
                  </a:cubicBezTo>
                  <a:cubicBezTo>
                    <a:pt x="289" y="349"/>
                    <a:pt x="357" y="315"/>
                    <a:pt x="357" y="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2229695" y="4604886"/>
              <a:ext cx="125420" cy="26322"/>
            </a:xfrm>
            <a:custGeom>
              <a:avLst/>
              <a:gdLst/>
              <a:ahLst/>
              <a:cxnLst/>
              <a:rect l="l" t="t" r="r" b="b"/>
              <a:pathLst>
                <a:path w="3688" h="774" extrusionOk="0">
                  <a:moveTo>
                    <a:pt x="3688" y="706"/>
                  </a:moveTo>
                  <a:lnTo>
                    <a:pt x="3645" y="706"/>
                  </a:lnTo>
                  <a:cubicBezTo>
                    <a:pt x="2583" y="179"/>
                    <a:pt x="1139" y="1"/>
                    <a:pt x="77" y="561"/>
                  </a:cubicBezTo>
                  <a:cubicBezTo>
                    <a:pt x="35" y="561"/>
                    <a:pt x="1" y="604"/>
                    <a:pt x="35" y="604"/>
                  </a:cubicBezTo>
                  <a:cubicBezTo>
                    <a:pt x="35" y="672"/>
                    <a:pt x="77" y="706"/>
                    <a:pt x="111" y="672"/>
                  </a:cubicBezTo>
                  <a:cubicBezTo>
                    <a:pt x="714" y="527"/>
                    <a:pt x="1275" y="391"/>
                    <a:pt x="1878" y="425"/>
                  </a:cubicBezTo>
                  <a:cubicBezTo>
                    <a:pt x="2481" y="425"/>
                    <a:pt x="3084" y="561"/>
                    <a:pt x="3645" y="774"/>
                  </a:cubicBezTo>
                  <a:cubicBezTo>
                    <a:pt x="3645" y="774"/>
                    <a:pt x="3688" y="740"/>
                    <a:pt x="3688" y="7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2205720" y="4661508"/>
              <a:ext cx="79476" cy="72266"/>
            </a:xfrm>
            <a:custGeom>
              <a:avLst/>
              <a:gdLst/>
              <a:ahLst/>
              <a:cxnLst/>
              <a:rect l="l" t="t" r="r" b="b"/>
              <a:pathLst>
                <a:path w="2337" h="2125" extrusionOk="0">
                  <a:moveTo>
                    <a:pt x="2337" y="2124"/>
                  </a:moveTo>
                  <a:lnTo>
                    <a:pt x="2337" y="2082"/>
                  </a:lnTo>
                  <a:cubicBezTo>
                    <a:pt x="1946" y="1768"/>
                    <a:pt x="1487" y="1555"/>
                    <a:pt x="1097" y="1198"/>
                  </a:cubicBezTo>
                  <a:cubicBezTo>
                    <a:pt x="672" y="850"/>
                    <a:pt x="392" y="425"/>
                    <a:pt x="35" y="35"/>
                  </a:cubicBezTo>
                  <a:cubicBezTo>
                    <a:pt x="35" y="1"/>
                    <a:pt x="1" y="35"/>
                    <a:pt x="1" y="69"/>
                  </a:cubicBezTo>
                  <a:lnTo>
                    <a:pt x="1" y="69"/>
                  </a:lnTo>
                  <a:cubicBezTo>
                    <a:pt x="392" y="1097"/>
                    <a:pt x="1343" y="1700"/>
                    <a:pt x="2303" y="21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2163551" y="4671064"/>
              <a:ext cx="34994" cy="111817"/>
            </a:xfrm>
            <a:custGeom>
              <a:avLst/>
              <a:gdLst/>
              <a:ahLst/>
              <a:cxnLst/>
              <a:rect l="l" t="t" r="r" b="b"/>
              <a:pathLst>
                <a:path w="1029" h="3288" extrusionOk="0">
                  <a:moveTo>
                    <a:pt x="1028" y="3254"/>
                  </a:moveTo>
                  <a:lnTo>
                    <a:pt x="1028" y="3254"/>
                  </a:lnTo>
                  <a:cubicBezTo>
                    <a:pt x="706" y="2582"/>
                    <a:pt x="391" y="1979"/>
                    <a:pt x="281" y="1308"/>
                  </a:cubicBezTo>
                  <a:cubicBezTo>
                    <a:pt x="247" y="917"/>
                    <a:pt x="247" y="493"/>
                    <a:pt x="357" y="68"/>
                  </a:cubicBezTo>
                  <a:lnTo>
                    <a:pt x="357" y="34"/>
                  </a:lnTo>
                  <a:cubicBezTo>
                    <a:pt x="323" y="0"/>
                    <a:pt x="281" y="0"/>
                    <a:pt x="247" y="34"/>
                  </a:cubicBezTo>
                  <a:cubicBezTo>
                    <a:pt x="34" y="425"/>
                    <a:pt x="1" y="850"/>
                    <a:pt x="68" y="1240"/>
                  </a:cubicBezTo>
                  <a:cubicBezTo>
                    <a:pt x="179" y="1979"/>
                    <a:pt x="604" y="2727"/>
                    <a:pt x="994" y="3288"/>
                  </a:cubicBezTo>
                  <a:cubicBezTo>
                    <a:pt x="994" y="3288"/>
                    <a:pt x="1028" y="3288"/>
                    <a:pt x="1028" y="3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2236939" y="4521703"/>
              <a:ext cx="106035" cy="67607"/>
            </a:xfrm>
            <a:custGeom>
              <a:avLst/>
              <a:gdLst/>
              <a:ahLst/>
              <a:cxnLst/>
              <a:rect l="l" t="t" r="r" b="b"/>
              <a:pathLst>
                <a:path w="3118" h="1988" extrusionOk="0">
                  <a:moveTo>
                    <a:pt x="3118" y="0"/>
                  </a:moveTo>
                  <a:lnTo>
                    <a:pt x="3084" y="0"/>
                  </a:lnTo>
                  <a:cubicBezTo>
                    <a:pt x="1878" y="213"/>
                    <a:pt x="714" y="884"/>
                    <a:pt x="34" y="1912"/>
                  </a:cubicBezTo>
                  <a:cubicBezTo>
                    <a:pt x="0" y="1912"/>
                    <a:pt x="0" y="1946"/>
                    <a:pt x="0" y="1946"/>
                  </a:cubicBezTo>
                  <a:cubicBezTo>
                    <a:pt x="0" y="1988"/>
                    <a:pt x="34" y="1988"/>
                    <a:pt x="77" y="1946"/>
                  </a:cubicBezTo>
                  <a:cubicBezTo>
                    <a:pt x="926" y="1062"/>
                    <a:pt x="1878" y="391"/>
                    <a:pt x="3118"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2156341" y="4544522"/>
              <a:ext cx="102295" cy="161502"/>
            </a:xfrm>
            <a:custGeom>
              <a:avLst/>
              <a:gdLst/>
              <a:ahLst/>
              <a:cxnLst/>
              <a:rect l="l" t="t" r="r" b="b"/>
              <a:pathLst>
                <a:path w="3008" h="4749" extrusionOk="0">
                  <a:moveTo>
                    <a:pt x="2829" y="680"/>
                  </a:moveTo>
                  <a:cubicBezTo>
                    <a:pt x="2795" y="425"/>
                    <a:pt x="2727" y="179"/>
                    <a:pt x="2659" y="0"/>
                  </a:cubicBezTo>
                  <a:cubicBezTo>
                    <a:pt x="2447" y="145"/>
                    <a:pt x="2192" y="323"/>
                    <a:pt x="1979" y="535"/>
                  </a:cubicBezTo>
                  <a:cubicBezTo>
                    <a:pt x="1419" y="994"/>
                    <a:pt x="994" y="1529"/>
                    <a:pt x="705" y="2056"/>
                  </a:cubicBezTo>
                  <a:cubicBezTo>
                    <a:pt x="213" y="2906"/>
                    <a:pt x="0" y="3789"/>
                    <a:pt x="0" y="4749"/>
                  </a:cubicBezTo>
                  <a:cubicBezTo>
                    <a:pt x="2761" y="3755"/>
                    <a:pt x="3007" y="1912"/>
                    <a:pt x="2829" y="6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2530730" y="1725539"/>
              <a:ext cx="10712" cy="12175"/>
            </a:xfrm>
            <a:custGeom>
              <a:avLst/>
              <a:gdLst/>
              <a:ahLst/>
              <a:cxnLst/>
              <a:rect l="l" t="t" r="r" b="b"/>
              <a:pathLst>
                <a:path w="315" h="358" extrusionOk="0">
                  <a:moveTo>
                    <a:pt x="34" y="111"/>
                  </a:moveTo>
                  <a:cubicBezTo>
                    <a:pt x="0" y="145"/>
                    <a:pt x="0" y="179"/>
                    <a:pt x="0" y="247"/>
                  </a:cubicBezTo>
                  <a:cubicBezTo>
                    <a:pt x="68" y="357"/>
                    <a:pt x="213" y="357"/>
                    <a:pt x="247" y="281"/>
                  </a:cubicBezTo>
                  <a:cubicBezTo>
                    <a:pt x="281" y="247"/>
                    <a:pt x="315" y="179"/>
                    <a:pt x="281" y="145"/>
                  </a:cubicBezTo>
                  <a:cubicBezTo>
                    <a:pt x="247" y="1"/>
                    <a:pt x="102" y="35"/>
                    <a:pt x="34" y="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2596874" y="1465551"/>
              <a:ext cx="9590" cy="11018"/>
            </a:xfrm>
            <a:custGeom>
              <a:avLst/>
              <a:gdLst/>
              <a:ahLst/>
              <a:cxnLst/>
              <a:rect l="l" t="t" r="r" b="b"/>
              <a:pathLst>
                <a:path w="282" h="324" extrusionOk="0">
                  <a:moveTo>
                    <a:pt x="35" y="68"/>
                  </a:moveTo>
                  <a:cubicBezTo>
                    <a:pt x="1" y="111"/>
                    <a:pt x="1" y="145"/>
                    <a:pt x="1" y="213"/>
                  </a:cubicBezTo>
                  <a:cubicBezTo>
                    <a:pt x="35" y="323"/>
                    <a:pt x="179" y="323"/>
                    <a:pt x="247" y="247"/>
                  </a:cubicBezTo>
                  <a:cubicBezTo>
                    <a:pt x="281" y="213"/>
                    <a:pt x="281" y="179"/>
                    <a:pt x="281" y="111"/>
                  </a:cubicBezTo>
                  <a:cubicBezTo>
                    <a:pt x="247" y="0"/>
                    <a:pt x="111" y="0"/>
                    <a:pt x="35" y="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2472951" y="1589475"/>
              <a:ext cx="6087" cy="8400"/>
            </a:xfrm>
            <a:custGeom>
              <a:avLst/>
              <a:gdLst/>
              <a:ahLst/>
              <a:cxnLst/>
              <a:rect l="l" t="t" r="r" b="b"/>
              <a:pathLst>
                <a:path w="179" h="247" extrusionOk="0">
                  <a:moveTo>
                    <a:pt x="1" y="77"/>
                  </a:moveTo>
                  <a:lnTo>
                    <a:pt x="1" y="145"/>
                  </a:lnTo>
                  <a:cubicBezTo>
                    <a:pt x="34" y="247"/>
                    <a:pt x="145" y="247"/>
                    <a:pt x="179" y="179"/>
                  </a:cubicBezTo>
                  <a:lnTo>
                    <a:pt x="179" y="111"/>
                  </a:lnTo>
                  <a:cubicBezTo>
                    <a:pt x="145" y="1"/>
                    <a:pt x="68" y="35"/>
                    <a:pt x="1" y="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2656966" y="1494424"/>
              <a:ext cx="7278" cy="8434"/>
            </a:xfrm>
            <a:custGeom>
              <a:avLst/>
              <a:gdLst/>
              <a:ahLst/>
              <a:cxnLst/>
              <a:rect l="l" t="t" r="r" b="b"/>
              <a:pathLst>
                <a:path w="214" h="248" extrusionOk="0">
                  <a:moveTo>
                    <a:pt x="43" y="69"/>
                  </a:moveTo>
                  <a:cubicBezTo>
                    <a:pt x="1" y="111"/>
                    <a:pt x="1" y="145"/>
                    <a:pt x="1" y="179"/>
                  </a:cubicBezTo>
                  <a:cubicBezTo>
                    <a:pt x="43" y="247"/>
                    <a:pt x="145" y="247"/>
                    <a:pt x="179" y="179"/>
                  </a:cubicBezTo>
                  <a:cubicBezTo>
                    <a:pt x="213" y="179"/>
                    <a:pt x="213" y="145"/>
                    <a:pt x="213" y="111"/>
                  </a:cubicBezTo>
                  <a:cubicBezTo>
                    <a:pt x="179" y="1"/>
                    <a:pt x="77" y="35"/>
                    <a:pt x="43" y="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2607859" y="1672691"/>
              <a:ext cx="7244" cy="7244"/>
            </a:xfrm>
            <a:custGeom>
              <a:avLst/>
              <a:gdLst/>
              <a:ahLst/>
              <a:cxnLst/>
              <a:rect l="l" t="t" r="r" b="b"/>
              <a:pathLst>
                <a:path w="213" h="213" extrusionOk="0">
                  <a:moveTo>
                    <a:pt x="35" y="34"/>
                  </a:moveTo>
                  <a:cubicBezTo>
                    <a:pt x="1" y="68"/>
                    <a:pt x="1" y="102"/>
                    <a:pt x="35" y="136"/>
                  </a:cubicBezTo>
                  <a:cubicBezTo>
                    <a:pt x="35" y="212"/>
                    <a:pt x="137" y="212"/>
                    <a:pt x="171" y="136"/>
                  </a:cubicBezTo>
                  <a:cubicBezTo>
                    <a:pt x="213" y="136"/>
                    <a:pt x="213" y="102"/>
                    <a:pt x="213" y="68"/>
                  </a:cubicBezTo>
                  <a:cubicBezTo>
                    <a:pt x="171" y="0"/>
                    <a:pt x="69" y="0"/>
                    <a:pt x="35"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2" name="Google Shape;1752;p32"/>
          <p:cNvSpPr txBox="1">
            <a:spLocks noGrp="1"/>
          </p:cNvSpPr>
          <p:nvPr>
            <p:ph type="ctrTitle"/>
          </p:nvPr>
        </p:nvSpPr>
        <p:spPr>
          <a:xfrm>
            <a:off x="2249463" y="2263363"/>
            <a:ext cx="4644900" cy="105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8000" dirty="0">
                <a:solidFill>
                  <a:schemeClr val="hlink"/>
                </a:solidFill>
                <a:latin typeface="Tulpen One"/>
                <a:ea typeface="Tulpen One"/>
                <a:cs typeface="Tulpen One"/>
                <a:sym typeface="Tulpen One"/>
              </a:rPr>
              <a:t>P</a:t>
            </a:r>
            <a:r>
              <a:rPr lang="en-US" sz="8000" dirty="0">
                <a:solidFill>
                  <a:schemeClr val="hlink"/>
                </a:solidFill>
                <a:latin typeface="Tulpen One"/>
                <a:ea typeface="Tulpen One"/>
                <a:cs typeface="Tulpen One"/>
                <a:sym typeface="Tulpen One"/>
              </a:rPr>
              <a:t>RIMAVARA</a:t>
            </a:r>
            <a:endParaRPr sz="8000" dirty="0">
              <a:solidFill>
                <a:schemeClr val="hlink"/>
              </a:solidFill>
              <a:latin typeface="Tulpen One"/>
              <a:ea typeface="Tulpen One"/>
              <a:cs typeface="Tulpen One"/>
              <a:sym typeface="Tulpen One"/>
            </a:endParaRPr>
          </a:p>
        </p:txBody>
      </p:sp>
      <p:sp>
        <p:nvSpPr>
          <p:cNvPr id="1754" name="Rectangle 197">
            <a:extLst>
              <a:ext uri="{FF2B5EF4-FFF2-40B4-BE49-F238E27FC236}">
                <a16:creationId xmlns:a16="http://schemas.microsoft.com/office/drawing/2014/main" id="{8E8C26F4-6197-4198-A85C-2E2B84B23CB6}"/>
              </a:ext>
            </a:extLst>
          </p:cNvPr>
          <p:cNvSpPr>
            <a:spLocks noChangeArrowheads="1"/>
          </p:cNvSpPr>
          <p:nvPr/>
        </p:nvSpPr>
        <p:spPr bwMode="auto">
          <a:xfrm>
            <a:off x="1525306" y="4282430"/>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2"/>
                                        </p:tgtEl>
                                        <p:attrNameLst>
                                          <p:attrName>style.visibility</p:attrName>
                                        </p:attrNameLst>
                                      </p:cBhvr>
                                      <p:to>
                                        <p:strVal val="visible"/>
                                      </p:to>
                                    </p:set>
                                    <p:animEffect transition="in" filter="circle(in)">
                                      <p:cBhvr>
                                        <p:cTn id="7" dur="2000"/>
                                        <p:tgtEl>
                                          <p:spTgt spid="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36"/>
          <p:cNvSpPr txBox="1">
            <a:spLocks noGrp="1"/>
          </p:cNvSpPr>
          <p:nvPr>
            <p:ph type="subTitle" idx="1"/>
          </p:nvPr>
        </p:nvSpPr>
        <p:spPr>
          <a:xfrm flipH="1">
            <a:off x="720200" y="1051560"/>
            <a:ext cx="4641900" cy="2774100"/>
          </a:xfrm>
          <a:prstGeom prst="rect">
            <a:avLst/>
          </a:prstGeom>
        </p:spPr>
        <p:txBody>
          <a:bodyPr spcFirstLastPara="1" wrap="square" lIns="91425" tIns="91425" rIns="91425" bIns="91425" anchor="t" anchorCtr="0">
            <a:noAutofit/>
          </a:bodyPr>
          <a:lstStyle/>
          <a:p>
            <a:pPr marL="0" lvl="0" indent="0"/>
            <a:r>
              <a:rPr lang="ro-RO" dirty="0">
                <a:solidFill>
                  <a:schemeClr val="accent5"/>
                </a:solidFill>
              </a:rPr>
              <a:t>Ziua de 1 Martie aduce cu ea un frumos obicei de primavara numit martisor.</a:t>
            </a:r>
            <a:br>
              <a:rPr lang="en" dirty="0">
                <a:solidFill>
                  <a:schemeClr val="accent5"/>
                </a:solidFill>
              </a:rPr>
            </a:br>
            <a:endParaRPr dirty="0">
              <a:solidFill>
                <a:schemeClr val="accent5"/>
              </a:solidFill>
            </a:endParaRPr>
          </a:p>
          <a:p>
            <a:pPr lvl="0">
              <a:buClr>
                <a:srgbClr val="FFFFFF"/>
              </a:buClr>
              <a:buFont typeface="Roboto Condensed Light"/>
              <a:buChar char="●"/>
            </a:pPr>
            <a:r>
              <a:rPr lang="ro-RO" dirty="0">
                <a:solidFill>
                  <a:schemeClr val="accent5"/>
                </a:solidFill>
              </a:rPr>
              <a:t>Martisorul este reprezentat fizic de un obiect micut legat cu doua fire impletite, innodate, alb si rosu</a:t>
            </a:r>
            <a:r>
              <a:rPr lang="en-US" dirty="0">
                <a:solidFill>
                  <a:schemeClr val="accent5"/>
                </a:solidFill>
              </a:rPr>
              <a:t>.</a:t>
            </a:r>
          </a:p>
          <a:p>
            <a:pPr lvl="0">
              <a:buClr>
                <a:srgbClr val="FFFFFF"/>
              </a:buClr>
              <a:buFont typeface="Roboto Condensed Light"/>
              <a:buChar char="●"/>
            </a:pPr>
            <a:endParaRPr lang="en-US" dirty="0">
              <a:solidFill>
                <a:schemeClr val="accent5"/>
              </a:solidFill>
            </a:endParaRPr>
          </a:p>
          <a:p>
            <a:pPr lvl="0">
              <a:buClr>
                <a:srgbClr val="FFFFFF"/>
              </a:buClr>
              <a:buFont typeface="Roboto Condensed Light"/>
              <a:buChar char="●"/>
            </a:pPr>
            <a:r>
              <a:rPr lang="it-IT" dirty="0">
                <a:solidFill>
                  <a:schemeClr val="accent5"/>
                </a:solidFill>
              </a:rPr>
              <a:t>Semnifica lupta vietii asupra mortii, a sanatatii impotriva bolii.</a:t>
            </a:r>
          </a:p>
          <a:p>
            <a:pPr lvl="0">
              <a:buClr>
                <a:srgbClr val="FFFFFF"/>
              </a:buClr>
              <a:buFont typeface="Roboto Condensed Light"/>
              <a:buChar char="●"/>
            </a:pPr>
            <a:endParaRPr lang="it-IT" dirty="0">
              <a:solidFill>
                <a:schemeClr val="accent5"/>
              </a:solidFill>
            </a:endParaRPr>
          </a:p>
          <a:p>
            <a:pPr lvl="0">
              <a:buClr>
                <a:srgbClr val="FFFFFF"/>
              </a:buClr>
              <a:buFont typeface="Roboto Condensed Light"/>
              <a:buChar char="●"/>
            </a:pPr>
            <a:r>
              <a:rPr lang="ro-RO" dirty="0">
                <a:solidFill>
                  <a:schemeClr val="accent5"/>
                </a:solidFill>
              </a:rPr>
              <a:t>Se obisnuieste ca barbatii sa ofere doamnelor si domnisoarelor din viata lor martisoare, in semn de respect si admiratie.</a:t>
            </a:r>
            <a:endParaRPr lang="en-US" dirty="0">
              <a:solidFill>
                <a:schemeClr val="accent5"/>
              </a:solidFill>
            </a:endParaRPr>
          </a:p>
          <a:p>
            <a:pPr lvl="0">
              <a:buClr>
                <a:srgbClr val="FFFFFF"/>
              </a:buClr>
              <a:buFont typeface="Roboto Condensed Light"/>
              <a:buChar char="●"/>
            </a:pPr>
            <a:endParaRPr dirty="0">
              <a:solidFill>
                <a:schemeClr val="accent5"/>
              </a:solidFill>
            </a:endParaRPr>
          </a:p>
          <a:p>
            <a:pPr marL="0" lvl="0" indent="0"/>
            <a:r>
              <a:rPr lang="ro-RO" dirty="0">
                <a:solidFill>
                  <a:schemeClr val="accent5"/>
                </a:solidFill>
              </a:rPr>
              <a:t>De asemenea martisorul este considerat un talisman al norocului, al bunastarii si al pretuirii.</a:t>
            </a:r>
            <a:endParaRPr dirty="0">
              <a:solidFill>
                <a:schemeClr val="accent5"/>
              </a:solidFill>
            </a:endParaRPr>
          </a:p>
        </p:txBody>
      </p:sp>
      <p:sp>
        <p:nvSpPr>
          <p:cNvPr id="2152" name="Google Shape;2152;p36"/>
          <p:cNvSpPr txBox="1">
            <a:spLocks noGrp="1"/>
          </p:cNvSpPr>
          <p:nvPr>
            <p:ph type="title"/>
          </p:nvPr>
        </p:nvSpPr>
        <p:spPr>
          <a:xfrm>
            <a:off x="6677246" y="540250"/>
            <a:ext cx="1753903" cy="110779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solidFill>
                  <a:schemeClr val="hlink"/>
                </a:solidFill>
              </a:rPr>
              <a:t>M</a:t>
            </a:r>
            <a:r>
              <a:rPr lang="en-US" dirty="0" err="1">
                <a:solidFill>
                  <a:schemeClr val="hlink"/>
                </a:solidFill>
              </a:rPr>
              <a:t>artisorul</a:t>
            </a:r>
            <a:endParaRPr dirty="0"/>
          </a:p>
        </p:txBody>
      </p:sp>
      <p:grpSp>
        <p:nvGrpSpPr>
          <p:cNvPr id="2153" name="Google Shape;2153;p36"/>
          <p:cNvGrpSpPr/>
          <p:nvPr/>
        </p:nvGrpSpPr>
        <p:grpSpPr>
          <a:xfrm>
            <a:off x="5143611" y="1692850"/>
            <a:ext cx="4067647" cy="2774158"/>
            <a:chOff x="5143611" y="1692850"/>
            <a:chExt cx="4067647" cy="2774158"/>
          </a:xfrm>
        </p:grpSpPr>
        <p:sp>
          <p:nvSpPr>
            <p:cNvPr id="2154" name="Google Shape;2154;p36"/>
            <p:cNvSpPr/>
            <p:nvPr/>
          </p:nvSpPr>
          <p:spPr>
            <a:xfrm rot="10800000" flipH="1">
              <a:off x="6196271" y="3237640"/>
              <a:ext cx="3014987" cy="859785"/>
            </a:xfrm>
            <a:custGeom>
              <a:avLst/>
              <a:gdLst/>
              <a:ahLst/>
              <a:cxnLst/>
              <a:rect l="l" t="t" r="r" b="b"/>
              <a:pathLst>
                <a:path w="43238" h="12344" extrusionOk="0">
                  <a:moveTo>
                    <a:pt x="28408" y="1"/>
                  </a:moveTo>
                  <a:cubicBezTo>
                    <a:pt x="28358" y="1"/>
                    <a:pt x="28307" y="1"/>
                    <a:pt x="28256" y="1"/>
                  </a:cubicBezTo>
                  <a:cubicBezTo>
                    <a:pt x="20523" y="29"/>
                    <a:pt x="9361" y="2095"/>
                    <a:pt x="117" y="11777"/>
                  </a:cubicBezTo>
                  <a:cubicBezTo>
                    <a:pt x="89" y="11808"/>
                    <a:pt x="64" y="11844"/>
                    <a:pt x="50" y="11883"/>
                  </a:cubicBezTo>
                  <a:cubicBezTo>
                    <a:pt x="1" y="12007"/>
                    <a:pt x="25" y="12155"/>
                    <a:pt x="128" y="12250"/>
                  </a:cubicBezTo>
                  <a:cubicBezTo>
                    <a:pt x="194" y="12313"/>
                    <a:pt x="279" y="12344"/>
                    <a:pt x="362" y="12344"/>
                  </a:cubicBezTo>
                  <a:cubicBezTo>
                    <a:pt x="451" y="12344"/>
                    <a:pt x="539" y="12309"/>
                    <a:pt x="605" y="12240"/>
                  </a:cubicBezTo>
                  <a:cubicBezTo>
                    <a:pt x="9676" y="2737"/>
                    <a:pt x="20639" y="703"/>
                    <a:pt x="28235" y="675"/>
                  </a:cubicBezTo>
                  <a:cubicBezTo>
                    <a:pt x="28299" y="675"/>
                    <a:pt x="28364" y="675"/>
                    <a:pt x="28428" y="675"/>
                  </a:cubicBezTo>
                  <a:cubicBezTo>
                    <a:pt x="36586" y="675"/>
                    <a:pt x="42677" y="2893"/>
                    <a:pt x="42740" y="2918"/>
                  </a:cubicBezTo>
                  <a:cubicBezTo>
                    <a:pt x="42778" y="2932"/>
                    <a:pt x="42818" y="2939"/>
                    <a:pt x="42858" y="2939"/>
                  </a:cubicBezTo>
                  <a:cubicBezTo>
                    <a:pt x="42996" y="2939"/>
                    <a:pt x="43127" y="2856"/>
                    <a:pt x="43171" y="2716"/>
                  </a:cubicBezTo>
                  <a:cubicBezTo>
                    <a:pt x="43238" y="2543"/>
                    <a:pt x="43146" y="2349"/>
                    <a:pt x="42973" y="2286"/>
                  </a:cubicBezTo>
                  <a:cubicBezTo>
                    <a:pt x="42909" y="2261"/>
                    <a:pt x="36704" y="1"/>
                    <a:pt x="28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rot="10800000" flipH="1">
              <a:off x="5961350" y="2332090"/>
              <a:ext cx="1358969" cy="1622057"/>
            </a:xfrm>
            <a:custGeom>
              <a:avLst/>
              <a:gdLst/>
              <a:ahLst/>
              <a:cxnLst/>
              <a:rect l="l" t="t" r="r" b="b"/>
              <a:pathLst>
                <a:path w="19489" h="23288" extrusionOk="0">
                  <a:moveTo>
                    <a:pt x="18724" y="1"/>
                  </a:moveTo>
                  <a:cubicBezTo>
                    <a:pt x="18713" y="1"/>
                    <a:pt x="18702" y="1"/>
                    <a:pt x="18690" y="2"/>
                  </a:cubicBezTo>
                  <a:cubicBezTo>
                    <a:pt x="18507" y="20"/>
                    <a:pt x="18373" y="186"/>
                    <a:pt x="18390" y="373"/>
                  </a:cubicBezTo>
                  <a:cubicBezTo>
                    <a:pt x="18397" y="419"/>
                    <a:pt x="18790" y="5253"/>
                    <a:pt x="10930" y="12693"/>
                  </a:cubicBezTo>
                  <a:cubicBezTo>
                    <a:pt x="2957" y="20238"/>
                    <a:pt x="164" y="22671"/>
                    <a:pt x="139" y="22696"/>
                  </a:cubicBezTo>
                  <a:cubicBezTo>
                    <a:pt x="97" y="22732"/>
                    <a:pt x="64" y="22777"/>
                    <a:pt x="47" y="22823"/>
                  </a:cubicBezTo>
                  <a:cubicBezTo>
                    <a:pt x="1" y="22940"/>
                    <a:pt x="19" y="23074"/>
                    <a:pt x="103" y="23173"/>
                  </a:cubicBezTo>
                  <a:cubicBezTo>
                    <a:pt x="171" y="23248"/>
                    <a:pt x="265" y="23288"/>
                    <a:pt x="359" y="23288"/>
                  </a:cubicBezTo>
                  <a:cubicBezTo>
                    <a:pt x="438" y="23288"/>
                    <a:pt x="516" y="23261"/>
                    <a:pt x="580" y="23204"/>
                  </a:cubicBezTo>
                  <a:cubicBezTo>
                    <a:pt x="609" y="23180"/>
                    <a:pt x="3405" y="20740"/>
                    <a:pt x="11392" y="13183"/>
                  </a:cubicBezTo>
                  <a:cubicBezTo>
                    <a:pt x="19489" y="5514"/>
                    <a:pt x="19083" y="514"/>
                    <a:pt x="19062" y="302"/>
                  </a:cubicBezTo>
                  <a:cubicBezTo>
                    <a:pt x="19045" y="130"/>
                    <a:pt x="18897" y="1"/>
                    <a:pt x="18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6" name="Google Shape;2156;p36"/>
            <p:cNvGrpSpPr/>
            <p:nvPr/>
          </p:nvGrpSpPr>
          <p:grpSpPr>
            <a:xfrm rot="10800000" flipH="1">
              <a:off x="5143611" y="2096403"/>
              <a:ext cx="1715199" cy="1699477"/>
              <a:chOff x="2547657" y="959163"/>
              <a:chExt cx="1078392" cy="1069687"/>
            </a:xfrm>
          </p:grpSpPr>
          <p:sp>
            <p:nvSpPr>
              <p:cNvPr id="2157" name="Google Shape;2157;p36"/>
              <p:cNvSpPr/>
              <p:nvPr/>
            </p:nvSpPr>
            <p:spPr>
              <a:xfrm rot="-2989129">
                <a:off x="2829208" y="1409834"/>
                <a:ext cx="354671" cy="112174"/>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rot="-2989129">
                <a:off x="2894372" y="1100132"/>
                <a:ext cx="163323" cy="31614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rot="-2989129">
                <a:off x="3063797" y="1475473"/>
                <a:ext cx="281322" cy="220298"/>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6"/>
              <p:cNvSpPr/>
              <p:nvPr/>
            </p:nvSpPr>
            <p:spPr>
              <a:xfrm rot="-2989129">
                <a:off x="2823348" y="1551732"/>
                <a:ext cx="46725" cy="35175"/>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p:nvPr/>
            </p:nvSpPr>
            <p:spPr>
              <a:xfrm rot="-2989129">
                <a:off x="3174840" y="1746299"/>
                <a:ext cx="46725" cy="35175"/>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rot="-2989129">
                <a:off x="2779323" y="1201086"/>
                <a:ext cx="46725" cy="35125"/>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6"/>
              <p:cNvSpPr/>
              <p:nvPr/>
            </p:nvSpPr>
            <p:spPr>
              <a:xfrm rot="-2989129">
                <a:off x="2724094" y="1094611"/>
                <a:ext cx="725517" cy="798792"/>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6"/>
              <p:cNvSpPr/>
              <p:nvPr/>
            </p:nvSpPr>
            <p:spPr>
              <a:xfrm rot="-2989129">
                <a:off x="2791507" y="1417250"/>
                <a:ext cx="32425" cy="24400"/>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6"/>
              <p:cNvSpPr/>
              <p:nvPr/>
            </p:nvSpPr>
            <p:spPr>
              <a:xfrm rot="-2989129">
                <a:off x="3282129" y="1706446"/>
                <a:ext cx="32400" cy="24350"/>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rot="-2989129">
                <a:off x="3105646" y="1452591"/>
                <a:ext cx="32075" cy="24350"/>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6"/>
              <p:cNvSpPr/>
              <p:nvPr/>
            </p:nvSpPr>
            <p:spPr>
              <a:xfrm rot="-2989129">
                <a:off x="2841319" y="1414049"/>
                <a:ext cx="21075" cy="15825"/>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6"/>
              <p:cNvSpPr/>
              <p:nvPr/>
            </p:nvSpPr>
            <p:spPr>
              <a:xfrm rot="-2989129">
                <a:off x="3304252" y="1645488"/>
                <a:ext cx="21050" cy="15800"/>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6"/>
              <p:cNvSpPr/>
              <p:nvPr/>
            </p:nvSpPr>
            <p:spPr>
              <a:xfrm rot="-2989129">
                <a:off x="3018013" y="1188904"/>
                <a:ext cx="21025" cy="15825"/>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6"/>
              <p:cNvSpPr/>
              <p:nvPr/>
            </p:nvSpPr>
            <p:spPr>
              <a:xfrm rot="-2989129">
                <a:off x="2818462" y="1390199"/>
                <a:ext cx="13825" cy="10350"/>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6"/>
              <p:cNvSpPr/>
              <p:nvPr/>
            </p:nvSpPr>
            <p:spPr>
              <a:xfrm rot="-2989129">
                <a:off x="3116832" y="1236458"/>
                <a:ext cx="13825" cy="10350"/>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6"/>
              <p:cNvSpPr/>
              <p:nvPr/>
            </p:nvSpPr>
            <p:spPr>
              <a:xfrm rot="-2989129">
                <a:off x="3037281" y="1523280"/>
                <a:ext cx="13700" cy="10325"/>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3" name="Google Shape;2173;p36"/>
            <p:cNvSpPr/>
            <p:nvPr/>
          </p:nvSpPr>
          <p:spPr>
            <a:xfrm rot="10800000" flipH="1">
              <a:off x="7943707" y="4073264"/>
              <a:ext cx="295516" cy="374867"/>
            </a:xfrm>
            <a:custGeom>
              <a:avLst/>
              <a:gdLst/>
              <a:ahLst/>
              <a:cxnLst/>
              <a:rect l="l" t="t" r="r" b="b"/>
              <a:pathLst>
                <a:path w="4238" h="5382" extrusionOk="0">
                  <a:moveTo>
                    <a:pt x="159" y="0"/>
                  </a:moveTo>
                  <a:lnTo>
                    <a:pt x="159" y="0"/>
                  </a:lnTo>
                  <a:cubicBezTo>
                    <a:pt x="159" y="0"/>
                    <a:pt x="0" y="1900"/>
                    <a:pt x="763" y="3235"/>
                  </a:cubicBezTo>
                  <a:cubicBezTo>
                    <a:pt x="1526" y="4573"/>
                    <a:pt x="4237" y="5382"/>
                    <a:pt x="4237" y="5382"/>
                  </a:cubicBezTo>
                  <a:cubicBezTo>
                    <a:pt x="4237" y="5382"/>
                    <a:pt x="3941" y="3305"/>
                    <a:pt x="2398" y="1809"/>
                  </a:cubicBezTo>
                  <a:cubicBezTo>
                    <a:pt x="851" y="308"/>
                    <a:pt x="159" y="0"/>
                    <a:pt x="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6"/>
            <p:cNvSpPr/>
            <p:nvPr/>
          </p:nvSpPr>
          <p:spPr>
            <a:xfrm rot="10800000" flipH="1">
              <a:off x="7908912" y="3706746"/>
              <a:ext cx="280803" cy="367275"/>
            </a:xfrm>
            <a:custGeom>
              <a:avLst/>
              <a:gdLst/>
              <a:ahLst/>
              <a:cxnLst/>
              <a:rect l="l" t="t" r="r" b="b"/>
              <a:pathLst>
                <a:path w="4027" h="5273" extrusionOk="0">
                  <a:moveTo>
                    <a:pt x="4026" y="0"/>
                  </a:moveTo>
                  <a:lnTo>
                    <a:pt x="4026" y="0"/>
                  </a:lnTo>
                  <a:cubicBezTo>
                    <a:pt x="4026" y="0"/>
                    <a:pt x="1841" y="791"/>
                    <a:pt x="920" y="2627"/>
                  </a:cubicBezTo>
                  <a:cubicBezTo>
                    <a:pt x="1" y="4467"/>
                    <a:pt x="128" y="5272"/>
                    <a:pt x="128" y="5272"/>
                  </a:cubicBezTo>
                  <a:cubicBezTo>
                    <a:pt x="128" y="5272"/>
                    <a:pt x="1492" y="4520"/>
                    <a:pt x="2434" y="3299"/>
                  </a:cubicBezTo>
                  <a:cubicBezTo>
                    <a:pt x="3381" y="2073"/>
                    <a:pt x="4026" y="1"/>
                    <a:pt x="4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5" name="Google Shape;2175;p36"/>
            <p:cNvGrpSpPr/>
            <p:nvPr/>
          </p:nvGrpSpPr>
          <p:grpSpPr>
            <a:xfrm rot="10800000" flipH="1">
              <a:off x="7392909" y="4050699"/>
              <a:ext cx="462439" cy="381482"/>
              <a:chOff x="3961851" y="558662"/>
              <a:chExt cx="290748" cy="240113"/>
            </a:xfrm>
          </p:grpSpPr>
          <p:sp>
            <p:nvSpPr>
              <p:cNvPr id="2176" name="Google Shape;2176;p36"/>
              <p:cNvSpPr/>
              <p:nvPr/>
            </p:nvSpPr>
            <p:spPr>
              <a:xfrm>
                <a:off x="3961851" y="558662"/>
                <a:ext cx="286582" cy="236473"/>
              </a:xfrm>
              <a:custGeom>
                <a:avLst/>
                <a:gdLst/>
                <a:ahLst/>
                <a:cxnLst/>
                <a:rect l="l" t="t" r="r" b="b"/>
                <a:pathLst>
                  <a:path w="6537" h="5394" extrusionOk="0">
                    <a:moveTo>
                      <a:pt x="282" y="1"/>
                    </a:moveTo>
                    <a:lnTo>
                      <a:pt x="282" y="1"/>
                    </a:lnTo>
                    <a:cubicBezTo>
                      <a:pt x="282" y="1"/>
                      <a:pt x="0" y="1682"/>
                      <a:pt x="1554" y="3391"/>
                    </a:cubicBezTo>
                    <a:cubicBezTo>
                      <a:pt x="3104" y="5097"/>
                      <a:pt x="6537" y="5393"/>
                      <a:pt x="6537" y="5393"/>
                    </a:cubicBezTo>
                    <a:cubicBezTo>
                      <a:pt x="6537" y="5393"/>
                      <a:pt x="4933" y="2801"/>
                      <a:pt x="3002" y="1513"/>
                    </a:cubicBezTo>
                    <a:cubicBezTo>
                      <a:pt x="1071" y="227"/>
                      <a:pt x="283" y="1"/>
                      <a:pt x="2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6"/>
              <p:cNvSpPr/>
              <p:nvPr/>
            </p:nvSpPr>
            <p:spPr>
              <a:xfrm>
                <a:off x="4001352" y="596585"/>
                <a:ext cx="251247" cy="202190"/>
              </a:xfrm>
              <a:custGeom>
                <a:avLst/>
                <a:gdLst/>
                <a:ahLst/>
                <a:cxnLst/>
                <a:rect l="l" t="t" r="r" b="b"/>
                <a:pathLst>
                  <a:path w="5731" h="4612" extrusionOk="0">
                    <a:moveTo>
                      <a:pt x="94" y="0"/>
                    </a:moveTo>
                    <a:cubicBezTo>
                      <a:pt x="70" y="0"/>
                      <a:pt x="45" y="10"/>
                      <a:pt x="28" y="29"/>
                    </a:cubicBezTo>
                    <a:cubicBezTo>
                      <a:pt x="21" y="37"/>
                      <a:pt x="17" y="44"/>
                      <a:pt x="14" y="50"/>
                    </a:cubicBezTo>
                    <a:cubicBezTo>
                      <a:pt x="0" y="86"/>
                      <a:pt x="7" y="122"/>
                      <a:pt x="35" y="146"/>
                    </a:cubicBezTo>
                    <a:cubicBezTo>
                      <a:pt x="74" y="182"/>
                      <a:pt x="3788" y="3437"/>
                      <a:pt x="5589" y="4599"/>
                    </a:cubicBezTo>
                    <a:cubicBezTo>
                      <a:pt x="5603" y="4608"/>
                      <a:pt x="5619" y="4612"/>
                      <a:pt x="5635" y="4612"/>
                    </a:cubicBezTo>
                    <a:cubicBezTo>
                      <a:pt x="5663" y="4612"/>
                      <a:pt x="5690" y="4599"/>
                      <a:pt x="5706" y="4574"/>
                    </a:cubicBezTo>
                    <a:cubicBezTo>
                      <a:pt x="5730" y="4535"/>
                      <a:pt x="5720" y="4482"/>
                      <a:pt x="5681" y="4457"/>
                    </a:cubicBezTo>
                    <a:cubicBezTo>
                      <a:pt x="3891" y="3299"/>
                      <a:pt x="183" y="55"/>
                      <a:pt x="148" y="19"/>
                    </a:cubicBezTo>
                    <a:cubicBezTo>
                      <a:pt x="133" y="7"/>
                      <a:pt x="113" y="0"/>
                      <a:pt x="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2178;p36"/>
            <p:cNvGrpSpPr/>
            <p:nvPr/>
          </p:nvGrpSpPr>
          <p:grpSpPr>
            <a:xfrm rot="10800000" flipH="1">
              <a:off x="7526651" y="3633755"/>
              <a:ext cx="292233" cy="424455"/>
              <a:chOff x="4045939" y="794047"/>
              <a:chExt cx="183735" cy="267161"/>
            </a:xfrm>
          </p:grpSpPr>
          <p:sp>
            <p:nvSpPr>
              <p:cNvPr id="2179" name="Google Shape;2179;p36"/>
              <p:cNvSpPr/>
              <p:nvPr/>
            </p:nvSpPr>
            <p:spPr>
              <a:xfrm>
                <a:off x="4045939" y="797730"/>
                <a:ext cx="179744" cy="263478"/>
              </a:xfrm>
              <a:custGeom>
                <a:avLst/>
                <a:gdLst/>
                <a:ahLst/>
                <a:cxnLst/>
                <a:rect l="l" t="t" r="r" b="b"/>
                <a:pathLst>
                  <a:path w="4100" h="6010" extrusionOk="0">
                    <a:moveTo>
                      <a:pt x="4099" y="0"/>
                    </a:moveTo>
                    <a:lnTo>
                      <a:pt x="4099" y="0"/>
                    </a:lnTo>
                    <a:cubicBezTo>
                      <a:pt x="4099" y="0"/>
                      <a:pt x="1829" y="752"/>
                      <a:pt x="914" y="2426"/>
                    </a:cubicBezTo>
                    <a:cubicBezTo>
                      <a:pt x="0" y="4100"/>
                      <a:pt x="621" y="6010"/>
                      <a:pt x="621" y="6010"/>
                    </a:cubicBezTo>
                    <a:cubicBezTo>
                      <a:pt x="621" y="6010"/>
                      <a:pt x="1042" y="5724"/>
                      <a:pt x="2196" y="4127"/>
                    </a:cubicBezTo>
                    <a:cubicBezTo>
                      <a:pt x="3354" y="2528"/>
                      <a:pt x="4099" y="1"/>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6"/>
              <p:cNvSpPr/>
              <p:nvPr/>
            </p:nvSpPr>
            <p:spPr>
              <a:xfrm>
                <a:off x="4088465" y="794047"/>
                <a:ext cx="141209" cy="220164"/>
              </a:xfrm>
              <a:custGeom>
                <a:avLst/>
                <a:gdLst/>
                <a:ahLst/>
                <a:cxnLst/>
                <a:rect l="l" t="t" r="r" b="b"/>
                <a:pathLst>
                  <a:path w="3221" h="5022" extrusionOk="0">
                    <a:moveTo>
                      <a:pt x="3129" y="0"/>
                    </a:moveTo>
                    <a:cubicBezTo>
                      <a:pt x="3107" y="0"/>
                      <a:pt x="3085" y="8"/>
                      <a:pt x="3069" y="24"/>
                    </a:cubicBezTo>
                    <a:cubicBezTo>
                      <a:pt x="1459" y="1602"/>
                      <a:pt x="566" y="3495"/>
                      <a:pt x="205" y="4392"/>
                    </a:cubicBezTo>
                    <a:cubicBezTo>
                      <a:pt x="78" y="4713"/>
                      <a:pt x="15" y="4907"/>
                      <a:pt x="15" y="4915"/>
                    </a:cubicBezTo>
                    <a:cubicBezTo>
                      <a:pt x="0" y="4957"/>
                      <a:pt x="26" y="5006"/>
                      <a:pt x="68" y="5017"/>
                    </a:cubicBezTo>
                    <a:cubicBezTo>
                      <a:pt x="78" y="5020"/>
                      <a:pt x="87" y="5021"/>
                      <a:pt x="97" y="5021"/>
                    </a:cubicBezTo>
                    <a:cubicBezTo>
                      <a:pt x="133" y="5021"/>
                      <a:pt x="165" y="5000"/>
                      <a:pt x="174" y="4964"/>
                    </a:cubicBezTo>
                    <a:cubicBezTo>
                      <a:pt x="184" y="4936"/>
                      <a:pt x="1032" y="2256"/>
                      <a:pt x="3186" y="144"/>
                    </a:cubicBezTo>
                    <a:cubicBezTo>
                      <a:pt x="3221" y="112"/>
                      <a:pt x="3221" y="59"/>
                      <a:pt x="3189" y="24"/>
                    </a:cubicBezTo>
                    <a:cubicBezTo>
                      <a:pt x="3173" y="8"/>
                      <a:pt x="3151" y="0"/>
                      <a:pt x="3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36"/>
            <p:cNvSpPr/>
            <p:nvPr/>
          </p:nvSpPr>
          <p:spPr>
            <a:xfrm rot="10800000" flipH="1">
              <a:off x="8017761" y="4069431"/>
              <a:ext cx="225925" cy="282230"/>
            </a:xfrm>
            <a:custGeom>
              <a:avLst/>
              <a:gdLst/>
              <a:ahLst/>
              <a:cxnLst/>
              <a:rect l="l" t="t" r="r" b="b"/>
              <a:pathLst>
                <a:path w="3240" h="4052" extrusionOk="0">
                  <a:moveTo>
                    <a:pt x="60" y="0"/>
                  </a:moveTo>
                  <a:cubicBezTo>
                    <a:pt x="49" y="0"/>
                    <a:pt x="38" y="4"/>
                    <a:pt x="29" y="10"/>
                  </a:cubicBezTo>
                  <a:cubicBezTo>
                    <a:pt x="19" y="18"/>
                    <a:pt x="12" y="25"/>
                    <a:pt x="8" y="35"/>
                  </a:cubicBezTo>
                  <a:cubicBezTo>
                    <a:pt x="1" y="53"/>
                    <a:pt x="4" y="74"/>
                    <a:pt x="15" y="88"/>
                  </a:cubicBezTo>
                  <a:cubicBezTo>
                    <a:pt x="33" y="116"/>
                    <a:pt x="1887" y="2779"/>
                    <a:pt x="3136" y="4036"/>
                  </a:cubicBezTo>
                  <a:cubicBezTo>
                    <a:pt x="3147" y="4046"/>
                    <a:pt x="3161" y="4051"/>
                    <a:pt x="3175" y="4051"/>
                  </a:cubicBezTo>
                  <a:cubicBezTo>
                    <a:pt x="3190" y="4051"/>
                    <a:pt x="3204" y="4046"/>
                    <a:pt x="3214" y="4036"/>
                  </a:cubicBezTo>
                  <a:cubicBezTo>
                    <a:pt x="3239" y="4014"/>
                    <a:pt x="3239" y="3980"/>
                    <a:pt x="3214" y="3954"/>
                  </a:cubicBezTo>
                  <a:cubicBezTo>
                    <a:pt x="1971" y="2704"/>
                    <a:pt x="125" y="53"/>
                    <a:pt x="107" y="25"/>
                  </a:cubicBezTo>
                  <a:cubicBezTo>
                    <a:pt x="96" y="9"/>
                    <a:pt x="78"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6"/>
            <p:cNvSpPr/>
            <p:nvPr/>
          </p:nvSpPr>
          <p:spPr>
            <a:xfrm rot="10800000" flipH="1">
              <a:off x="7947124" y="3761214"/>
              <a:ext cx="246775" cy="316638"/>
            </a:xfrm>
            <a:custGeom>
              <a:avLst/>
              <a:gdLst/>
              <a:ahLst/>
              <a:cxnLst/>
              <a:rect l="l" t="t" r="r" b="b"/>
              <a:pathLst>
                <a:path w="3539" h="4546" extrusionOk="0">
                  <a:moveTo>
                    <a:pt x="3476" y="0"/>
                  </a:moveTo>
                  <a:cubicBezTo>
                    <a:pt x="3460" y="0"/>
                    <a:pt x="3446" y="7"/>
                    <a:pt x="3436" y="20"/>
                  </a:cubicBezTo>
                  <a:cubicBezTo>
                    <a:pt x="2755" y="797"/>
                    <a:pt x="43" y="4420"/>
                    <a:pt x="15" y="4455"/>
                  </a:cubicBezTo>
                  <a:cubicBezTo>
                    <a:pt x="11" y="4459"/>
                    <a:pt x="11" y="4462"/>
                    <a:pt x="8" y="4469"/>
                  </a:cubicBezTo>
                  <a:cubicBezTo>
                    <a:pt x="0" y="4490"/>
                    <a:pt x="8" y="4519"/>
                    <a:pt x="25" y="4532"/>
                  </a:cubicBezTo>
                  <a:cubicBezTo>
                    <a:pt x="35" y="4541"/>
                    <a:pt x="47" y="4545"/>
                    <a:pt x="59" y="4545"/>
                  </a:cubicBezTo>
                  <a:cubicBezTo>
                    <a:pt x="77" y="4545"/>
                    <a:pt x="94" y="4537"/>
                    <a:pt x="106" y="4522"/>
                  </a:cubicBezTo>
                  <a:cubicBezTo>
                    <a:pt x="131" y="4487"/>
                    <a:pt x="2843" y="867"/>
                    <a:pt x="3521" y="94"/>
                  </a:cubicBezTo>
                  <a:cubicBezTo>
                    <a:pt x="3538" y="70"/>
                    <a:pt x="3538" y="34"/>
                    <a:pt x="3514" y="13"/>
                  </a:cubicBezTo>
                  <a:cubicBezTo>
                    <a:pt x="3503" y="5"/>
                    <a:pt x="3489" y="0"/>
                    <a:pt x="3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3" name="Google Shape;2183;p36"/>
            <p:cNvGrpSpPr/>
            <p:nvPr/>
          </p:nvGrpSpPr>
          <p:grpSpPr>
            <a:xfrm rot="10800000" flipH="1">
              <a:off x="8387330" y="4038718"/>
              <a:ext cx="311336" cy="428290"/>
              <a:chOff x="4587071" y="536741"/>
              <a:chExt cx="195746" cy="269575"/>
            </a:xfrm>
          </p:grpSpPr>
          <p:sp>
            <p:nvSpPr>
              <p:cNvPr id="2184" name="Google Shape;2184;p36"/>
              <p:cNvSpPr/>
              <p:nvPr/>
            </p:nvSpPr>
            <p:spPr>
              <a:xfrm>
                <a:off x="4587071" y="536741"/>
                <a:ext cx="195746" cy="267205"/>
              </a:xfrm>
              <a:custGeom>
                <a:avLst/>
                <a:gdLst/>
                <a:ahLst/>
                <a:cxnLst/>
                <a:rect l="l" t="t" r="r" b="b"/>
                <a:pathLst>
                  <a:path w="4465" h="6095" extrusionOk="0">
                    <a:moveTo>
                      <a:pt x="317" y="1"/>
                    </a:moveTo>
                    <a:cubicBezTo>
                      <a:pt x="261" y="1"/>
                      <a:pt x="248" y="21"/>
                      <a:pt x="248" y="21"/>
                    </a:cubicBezTo>
                    <a:cubicBezTo>
                      <a:pt x="248" y="21"/>
                      <a:pt x="1" y="4248"/>
                      <a:pt x="3504" y="6094"/>
                    </a:cubicBezTo>
                    <a:cubicBezTo>
                      <a:pt x="3504" y="6094"/>
                      <a:pt x="4464" y="2927"/>
                      <a:pt x="2445" y="1327"/>
                    </a:cubicBezTo>
                    <a:cubicBezTo>
                      <a:pt x="963" y="157"/>
                      <a:pt x="473"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6"/>
              <p:cNvSpPr/>
              <p:nvPr/>
            </p:nvSpPr>
            <p:spPr>
              <a:xfrm>
                <a:off x="4648098" y="609343"/>
                <a:ext cx="95220" cy="196973"/>
              </a:xfrm>
              <a:custGeom>
                <a:avLst/>
                <a:gdLst/>
                <a:ahLst/>
                <a:cxnLst/>
                <a:rect l="l" t="t" r="r" b="b"/>
                <a:pathLst>
                  <a:path w="2172" h="4493" extrusionOk="0">
                    <a:moveTo>
                      <a:pt x="59" y="0"/>
                    </a:moveTo>
                    <a:cubicBezTo>
                      <a:pt x="48" y="0"/>
                      <a:pt x="38" y="4"/>
                      <a:pt x="28" y="10"/>
                    </a:cubicBezTo>
                    <a:cubicBezTo>
                      <a:pt x="18" y="14"/>
                      <a:pt x="11" y="25"/>
                      <a:pt x="7" y="35"/>
                    </a:cubicBezTo>
                    <a:cubicBezTo>
                      <a:pt x="0" y="53"/>
                      <a:pt x="4" y="70"/>
                      <a:pt x="15" y="88"/>
                    </a:cubicBezTo>
                    <a:cubicBezTo>
                      <a:pt x="32" y="113"/>
                      <a:pt x="1695" y="2567"/>
                      <a:pt x="2059" y="4449"/>
                    </a:cubicBezTo>
                    <a:cubicBezTo>
                      <a:pt x="2062" y="4474"/>
                      <a:pt x="2087" y="4493"/>
                      <a:pt x="2112" y="4493"/>
                    </a:cubicBezTo>
                    <a:cubicBezTo>
                      <a:pt x="2115" y="4493"/>
                      <a:pt x="2119" y="4492"/>
                      <a:pt x="2122" y="4491"/>
                    </a:cubicBezTo>
                    <a:cubicBezTo>
                      <a:pt x="2155" y="4488"/>
                      <a:pt x="2172" y="4456"/>
                      <a:pt x="2168" y="4428"/>
                    </a:cubicBezTo>
                    <a:cubicBezTo>
                      <a:pt x="1801" y="2521"/>
                      <a:pt x="124" y="49"/>
                      <a:pt x="106" y="25"/>
                    </a:cubicBezTo>
                    <a:cubicBezTo>
                      <a:pt x="95" y="9"/>
                      <a:pt x="77"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36"/>
            <p:cNvGrpSpPr/>
            <p:nvPr/>
          </p:nvGrpSpPr>
          <p:grpSpPr>
            <a:xfrm rot="10800000" flipH="1">
              <a:off x="8337334" y="3664471"/>
              <a:ext cx="319216" cy="385172"/>
              <a:chOff x="4555637" y="799440"/>
              <a:chExt cx="200700" cy="242435"/>
            </a:xfrm>
          </p:grpSpPr>
          <p:sp>
            <p:nvSpPr>
              <p:cNvPr id="2187" name="Google Shape;2187;p36"/>
              <p:cNvSpPr/>
              <p:nvPr/>
            </p:nvSpPr>
            <p:spPr>
              <a:xfrm>
                <a:off x="4555637" y="801895"/>
                <a:ext cx="200700" cy="239980"/>
              </a:xfrm>
              <a:custGeom>
                <a:avLst/>
                <a:gdLst/>
                <a:ahLst/>
                <a:cxnLst/>
                <a:rect l="l" t="t" r="r" b="b"/>
                <a:pathLst>
                  <a:path w="4578" h="5474" extrusionOk="0">
                    <a:moveTo>
                      <a:pt x="3886" y="0"/>
                    </a:moveTo>
                    <a:cubicBezTo>
                      <a:pt x="3885" y="0"/>
                      <a:pt x="2445" y="75"/>
                      <a:pt x="1604" y="1490"/>
                    </a:cubicBezTo>
                    <a:cubicBezTo>
                      <a:pt x="760" y="2906"/>
                      <a:pt x="1" y="5473"/>
                      <a:pt x="1" y="5473"/>
                    </a:cubicBezTo>
                    <a:cubicBezTo>
                      <a:pt x="1" y="5473"/>
                      <a:pt x="944" y="5460"/>
                      <a:pt x="2763" y="3680"/>
                    </a:cubicBezTo>
                    <a:cubicBezTo>
                      <a:pt x="4577" y="1897"/>
                      <a:pt x="3886" y="0"/>
                      <a:pt x="3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6"/>
              <p:cNvSpPr/>
              <p:nvPr/>
            </p:nvSpPr>
            <p:spPr>
              <a:xfrm>
                <a:off x="4601363" y="799440"/>
                <a:ext cx="127574" cy="193904"/>
              </a:xfrm>
              <a:custGeom>
                <a:avLst/>
                <a:gdLst/>
                <a:ahLst/>
                <a:cxnLst/>
                <a:rect l="l" t="t" r="r" b="b"/>
                <a:pathLst>
                  <a:path w="2910" h="4423" extrusionOk="0">
                    <a:moveTo>
                      <a:pt x="2840" y="1"/>
                    </a:moveTo>
                    <a:cubicBezTo>
                      <a:pt x="2820" y="1"/>
                      <a:pt x="2799" y="12"/>
                      <a:pt x="2789" y="32"/>
                    </a:cubicBezTo>
                    <a:cubicBezTo>
                      <a:pt x="1599" y="2521"/>
                      <a:pt x="35" y="4311"/>
                      <a:pt x="17" y="4329"/>
                    </a:cubicBezTo>
                    <a:cubicBezTo>
                      <a:pt x="14" y="4336"/>
                      <a:pt x="10" y="4339"/>
                      <a:pt x="10" y="4347"/>
                    </a:cubicBezTo>
                    <a:cubicBezTo>
                      <a:pt x="0" y="4368"/>
                      <a:pt x="7" y="4393"/>
                      <a:pt x="25" y="4411"/>
                    </a:cubicBezTo>
                    <a:cubicBezTo>
                      <a:pt x="34" y="4418"/>
                      <a:pt x="47" y="4422"/>
                      <a:pt x="60" y="4422"/>
                    </a:cubicBezTo>
                    <a:cubicBezTo>
                      <a:pt x="75" y="4422"/>
                      <a:pt x="90" y="4416"/>
                      <a:pt x="102" y="4403"/>
                    </a:cubicBezTo>
                    <a:cubicBezTo>
                      <a:pt x="120" y="4385"/>
                      <a:pt x="1691" y="2584"/>
                      <a:pt x="2892" y="81"/>
                    </a:cubicBezTo>
                    <a:cubicBezTo>
                      <a:pt x="2910" y="53"/>
                      <a:pt x="2892" y="17"/>
                      <a:pt x="2864" y="7"/>
                    </a:cubicBezTo>
                    <a:cubicBezTo>
                      <a:pt x="2856" y="3"/>
                      <a:pt x="2848" y="1"/>
                      <a:pt x="28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9" name="Google Shape;2189;p36"/>
            <p:cNvSpPr/>
            <p:nvPr/>
          </p:nvSpPr>
          <p:spPr>
            <a:xfrm rot="-7812958" flipH="1">
              <a:off x="5628307" y="2135633"/>
              <a:ext cx="310032" cy="98073"/>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6"/>
            <p:cNvSpPr/>
            <p:nvPr/>
          </p:nvSpPr>
          <p:spPr>
            <a:xfrm rot="-7812958" flipH="1">
              <a:off x="5685251" y="2227957"/>
              <a:ext cx="142767" cy="27640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6"/>
            <p:cNvSpPr/>
            <p:nvPr/>
          </p:nvSpPr>
          <p:spPr>
            <a:xfrm rot="-7812958" flipH="1">
              <a:off x="5833481" y="1983784"/>
              <a:ext cx="245915" cy="192606"/>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6"/>
            <p:cNvSpPr/>
            <p:nvPr/>
          </p:nvSpPr>
          <p:spPr>
            <a:xfrm rot="-7812958" flipH="1">
              <a:off x="5623087" y="2078955"/>
              <a:ext cx="40844" cy="30753"/>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6"/>
            <p:cNvSpPr/>
            <p:nvPr/>
          </p:nvSpPr>
          <p:spPr>
            <a:xfrm rot="-7812958" flipH="1">
              <a:off x="5930536" y="1908958"/>
              <a:ext cx="40844" cy="30753"/>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6"/>
            <p:cNvSpPr/>
            <p:nvPr/>
          </p:nvSpPr>
          <p:spPr>
            <a:xfrm rot="-7812958" flipH="1">
              <a:off x="5584579" y="2385365"/>
              <a:ext cx="40844" cy="30709"/>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6"/>
            <p:cNvSpPr/>
            <p:nvPr/>
          </p:nvSpPr>
          <p:spPr>
            <a:xfrm rot="-7812958" flipH="1">
              <a:off x="5536487" y="1810944"/>
              <a:ext cx="634203" cy="698383"/>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6"/>
            <p:cNvSpPr/>
            <p:nvPr/>
          </p:nvSpPr>
          <p:spPr>
            <a:xfrm rot="-7812958" flipH="1">
              <a:off x="5595232" y="2205872"/>
              <a:ext cx="28344" cy="21333"/>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6"/>
            <p:cNvSpPr/>
            <p:nvPr/>
          </p:nvSpPr>
          <p:spPr>
            <a:xfrm rot="-7812958" flipH="1">
              <a:off x="6024376" y="1953240"/>
              <a:ext cx="28322" cy="21289"/>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6"/>
            <p:cNvSpPr/>
            <p:nvPr/>
          </p:nvSpPr>
          <p:spPr>
            <a:xfrm rot="-7812958" flipH="1">
              <a:off x="5870008" y="2175038"/>
              <a:ext cx="28038" cy="21289"/>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6"/>
            <p:cNvSpPr/>
            <p:nvPr/>
          </p:nvSpPr>
          <p:spPr>
            <a:xfrm rot="-7812958" flipH="1">
              <a:off x="5638798" y="2216164"/>
              <a:ext cx="18422" cy="13836"/>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6"/>
            <p:cNvSpPr/>
            <p:nvPr/>
          </p:nvSpPr>
          <p:spPr>
            <a:xfrm rot="-7812958" flipH="1">
              <a:off x="6043724" y="2013973"/>
              <a:ext cx="18400" cy="13814"/>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6"/>
            <p:cNvSpPr/>
            <p:nvPr/>
          </p:nvSpPr>
          <p:spPr>
            <a:xfrm rot="-7812958" flipH="1">
              <a:off x="5793352" y="2412878"/>
              <a:ext cx="18379" cy="13836"/>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6"/>
            <p:cNvSpPr/>
            <p:nvPr/>
          </p:nvSpPr>
          <p:spPr>
            <a:xfrm rot="-7812958" flipH="1">
              <a:off x="5618803" y="2241787"/>
              <a:ext cx="12085" cy="9049"/>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6"/>
            <p:cNvSpPr/>
            <p:nvPr/>
          </p:nvSpPr>
          <p:spPr>
            <a:xfrm rot="-7812958" flipH="1">
              <a:off x="5879786" y="2376114"/>
              <a:ext cx="12085" cy="9049"/>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6"/>
            <p:cNvSpPr/>
            <p:nvPr/>
          </p:nvSpPr>
          <p:spPr>
            <a:xfrm rot="-7812958" flipH="1">
              <a:off x="5810203" y="2125533"/>
              <a:ext cx="11976" cy="9027"/>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704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Shape 3057"/>
        <p:cNvGrpSpPr/>
        <p:nvPr/>
      </p:nvGrpSpPr>
      <p:grpSpPr>
        <a:xfrm>
          <a:off x="0" y="0"/>
          <a:ext cx="0" cy="0"/>
          <a:chOff x="0" y="0"/>
          <a:chExt cx="0" cy="0"/>
        </a:xfrm>
      </p:grpSpPr>
      <p:sp>
        <p:nvSpPr>
          <p:cNvPr id="3058" name="Google Shape;3058;p44"/>
          <p:cNvSpPr txBox="1">
            <a:spLocks noGrp="1"/>
          </p:cNvSpPr>
          <p:nvPr>
            <p:ph type="title"/>
          </p:nvPr>
        </p:nvSpPr>
        <p:spPr>
          <a:xfrm>
            <a:off x="1782975" y="1474175"/>
            <a:ext cx="5678100" cy="21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PRIMAVARA</a:t>
            </a:r>
            <a:endParaRPr dirty="0"/>
          </a:p>
        </p:txBody>
      </p:sp>
      <p:grpSp>
        <p:nvGrpSpPr>
          <p:cNvPr id="3059" name="Google Shape;3059;p44"/>
          <p:cNvGrpSpPr/>
          <p:nvPr/>
        </p:nvGrpSpPr>
        <p:grpSpPr>
          <a:xfrm>
            <a:off x="7105700" y="2800288"/>
            <a:ext cx="2038301" cy="2349591"/>
            <a:chOff x="7105700" y="2800288"/>
            <a:chExt cx="2038301" cy="2349591"/>
          </a:xfrm>
        </p:grpSpPr>
        <p:pic>
          <p:nvPicPr>
            <p:cNvPr id="3060" name="Google Shape;3060;p44"/>
            <p:cNvPicPr preferRelativeResize="0"/>
            <p:nvPr/>
          </p:nvPicPr>
          <p:blipFill rotWithShape="1">
            <a:blip r:embed="rId4">
              <a:alphaModFix/>
            </a:blip>
            <a:srcRect r="77708" b="78637"/>
            <a:stretch/>
          </p:blipFill>
          <p:spPr>
            <a:xfrm rot="10800000">
              <a:off x="7105700" y="4051100"/>
              <a:ext cx="2038301" cy="1098776"/>
            </a:xfrm>
            <a:prstGeom prst="rect">
              <a:avLst/>
            </a:prstGeom>
            <a:noFill/>
            <a:ln>
              <a:noFill/>
            </a:ln>
          </p:spPr>
        </p:pic>
        <p:grpSp>
          <p:nvGrpSpPr>
            <p:cNvPr id="3061" name="Google Shape;3061;p44"/>
            <p:cNvGrpSpPr/>
            <p:nvPr/>
          </p:nvGrpSpPr>
          <p:grpSpPr>
            <a:xfrm>
              <a:off x="7640612" y="2800288"/>
              <a:ext cx="1499535" cy="2349591"/>
              <a:chOff x="7634175" y="2806726"/>
              <a:chExt cx="1499535" cy="2349591"/>
            </a:xfrm>
          </p:grpSpPr>
          <p:sp>
            <p:nvSpPr>
              <p:cNvPr id="3062" name="Google Shape;3062;p44"/>
              <p:cNvSpPr/>
              <p:nvPr/>
            </p:nvSpPr>
            <p:spPr>
              <a:xfrm>
                <a:off x="7634175" y="3583051"/>
                <a:ext cx="1499535" cy="1573266"/>
              </a:xfrm>
              <a:custGeom>
                <a:avLst/>
                <a:gdLst/>
                <a:ahLst/>
                <a:cxnLst/>
                <a:rect l="l" t="t" r="r" b="b"/>
                <a:pathLst>
                  <a:path w="35042" h="36765" extrusionOk="0">
                    <a:moveTo>
                      <a:pt x="538" y="552"/>
                    </a:moveTo>
                    <a:lnTo>
                      <a:pt x="538" y="552"/>
                    </a:lnTo>
                    <a:cubicBezTo>
                      <a:pt x="2516" y="1227"/>
                      <a:pt x="4418" y="2097"/>
                      <a:pt x="6212" y="3126"/>
                    </a:cubicBezTo>
                    <a:cubicBezTo>
                      <a:pt x="8127" y="4192"/>
                      <a:pt x="9907" y="5454"/>
                      <a:pt x="11589" y="6810"/>
                    </a:cubicBezTo>
                    <a:cubicBezTo>
                      <a:pt x="12441" y="7474"/>
                      <a:pt x="13250" y="8192"/>
                      <a:pt x="14055" y="8902"/>
                    </a:cubicBezTo>
                    <a:cubicBezTo>
                      <a:pt x="14834" y="9642"/>
                      <a:pt x="15621" y="10375"/>
                      <a:pt x="16365" y="11143"/>
                    </a:cubicBezTo>
                    <a:cubicBezTo>
                      <a:pt x="17870" y="12666"/>
                      <a:pt x="19298" y="14254"/>
                      <a:pt x="20665" y="15882"/>
                    </a:cubicBezTo>
                    <a:cubicBezTo>
                      <a:pt x="23417" y="19124"/>
                      <a:pt x="25973" y="22511"/>
                      <a:pt x="28345" y="26002"/>
                    </a:cubicBezTo>
                    <a:cubicBezTo>
                      <a:pt x="30720" y="29483"/>
                      <a:pt x="32953" y="33109"/>
                      <a:pt x="34988" y="36721"/>
                    </a:cubicBezTo>
                    <a:lnTo>
                      <a:pt x="33403" y="36126"/>
                    </a:lnTo>
                    <a:cubicBezTo>
                      <a:pt x="32888" y="35930"/>
                      <a:pt x="32377" y="35749"/>
                      <a:pt x="31859" y="35517"/>
                    </a:cubicBezTo>
                    <a:lnTo>
                      <a:pt x="30303" y="34857"/>
                    </a:lnTo>
                    <a:cubicBezTo>
                      <a:pt x="29788" y="34632"/>
                      <a:pt x="29291" y="34381"/>
                      <a:pt x="28780" y="34142"/>
                    </a:cubicBezTo>
                    <a:cubicBezTo>
                      <a:pt x="26750" y="33193"/>
                      <a:pt x="24817" y="32075"/>
                      <a:pt x="22964" y="30865"/>
                    </a:cubicBezTo>
                    <a:cubicBezTo>
                      <a:pt x="19262" y="28428"/>
                      <a:pt x="15955" y="25520"/>
                      <a:pt x="13025" y="22325"/>
                    </a:cubicBezTo>
                    <a:cubicBezTo>
                      <a:pt x="10121" y="19113"/>
                      <a:pt x="7601" y="15603"/>
                      <a:pt x="5491" y="11894"/>
                    </a:cubicBezTo>
                    <a:cubicBezTo>
                      <a:pt x="3456" y="8276"/>
                      <a:pt x="1700" y="4487"/>
                      <a:pt x="538" y="552"/>
                    </a:cubicBezTo>
                    <a:close/>
                    <a:moveTo>
                      <a:pt x="1" y="1"/>
                    </a:moveTo>
                    <a:lnTo>
                      <a:pt x="81" y="317"/>
                    </a:lnTo>
                    <a:cubicBezTo>
                      <a:pt x="606" y="2383"/>
                      <a:pt x="1317" y="4392"/>
                      <a:pt x="2126" y="6372"/>
                    </a:cubicBezTo>
                    <a:cubicBezTo>
                      <a:pt x="2938" y="8348"/>
                      <a:pt x="3856" y="10288"/>
                      <a:pt x="4900" y="12173"/>
                    </a:cubicBezTo>
                    <a:cubicBezTo>
                      <a:pt x="6989" y="15937"/>
                      <a:pt x="9486" y="19527"/>
                      <a:pt x="12467" y="22757"/>
                    </a:cubicBezTo>
                    <a:cubicBezTo>
                      <a:pt x="13964" y="24363"/>
                      <a:pt x="15527" y="25926"/>
                      <a:pt x="17242" y="27340"/>
                    </a:cubicBezTo>
                    <a:cubicBezTo>
                      <a:pt x="18972" y="28736"/>
                      <a:pt x="20752" y="30085"/>
                      <a:pt x="22670" y="31253"/>
                    </a:cubicBezTo>
                    <a:cubicBezTo>
                      <a:pt x="26474" y="33646"/>
                      <a:pt x="30607" y="35502"/>
                      <a:pt x="35042" y="36764"/>
                    </a:cubicBezTo>
                    <a:cubicBezTo>
                      <a:pt x="33243" y="32910"/>
                      <a:pt x="31115" y="29305"/>
                      <a:pt x="28805" y="25744"/>
                    </a:cubicBezTo>
                    <a:cubicBezTo>
                      <a:pt x="26470" y="22210"/>
                      <a:pt x="23958" y="18765"/>
                      <a:pt x="21125" y="15545"/>
                    </a:cubicBezTo>
                    <a:cubicBezTo>
                      <a:pt x="18294" y="12326"/>
                      <a:pt x="15176" y="9316"/>
                      <a:pt x="11753" y="6636"/>
                    </a:cubicBezTo>
                    <a:cubicBezTo>
                      <a:pt x="8333" y="3957"/>
                      <a:pt x="4552" y="1617"/>
                      <a:pt x="327" y="1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4"/>
              <p:cNvSpPr/>
              <p:nvPr/>
            </p:nvSpPr>
            <p:spPr>
              <a:xfrm>
                <a:off x="7645558" y="3594990"/>
                <a:ext cx="1487082" cy="1560386"/>
              </a:xfrm>
              <a:custGeom>
                <a:avLst/>
                <a:gdLst/>
                <a:ahLst/>
                <a:cxnLst/>
                <a:rect l="l" t="t" r="r" b="b"/>
                <a:pathLst>
                  <a:path w="34751" h="36464" extrusionOk="0">
                    <a:moveTo>
                      <a:pt x="0" y="1"/>
                    </a:moveTo>
                    <a:lnTo>
                      <a:pt x="4286" y="4606"/>
                    </a:lnTo>
                    <a:lnTo>
                      <a:pt x="8611" y="9182"/>
                    </a:lnTo>
                    <a:lnTo>
                      <a:pt x="17303" y="18290"/>
                    </a:lnTo>
                    <a:lnTo>
                      <a:pt x="26041" y="27363"/>
                    </a:lnTo>
                    <a:lnTo>
                      <a:pt x="30403" y="31905"/>
                    </a:lnTo>
                    <a:lnTo>
                      <a:pt x="34751" y="36463"/>
                    </a:lnTo>
                    <a:cubicBezTo>
                      <a:pt x="32093" y="33240"/>
                      <a:pt x="29279" y="30129"/>
                      <a:pt x="26450" y="27036"/>
                    </a:cubicBezTo>
                    <a:cubicBezTo>
                      <a:pt x="23619" y="23943"/>
                      <a:pt x="20722" y="20905"/>
                      <a:pt x="17832" y="17859"/>
                    </a:cubicBezTo>
                    <a:cubicBezTo>
                      <a:pt x="14903" y="14849"/>
                      <a:pt x="11987" y="11825"/>
                      <a:pt x="9014" y="8849"/>
                    </a:cubicBezTo>
                    <a:cubicBezTo>
                      <a:pt x="6040" y="5871"/>
                      <a:pt x="3056" y="290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4"/>
              <p:cNvSpPr/>
              <p:nvPr/>
            </p:nvSpPr>
            <p:spPr>
              <a:xfrm>
                <a:off x="8132467" y="4393654"/>
                <a:ext cx="298093" cy="110833"/>
              </a:xfrm>
              <a:custGeom>
                <a:avLst/>
                <a:gdLst/>
                <a:ahLst/>
                <a:cxnLst/>
                <a:rect l="l" t="t" r="r" b="b"/>
                <a:pathLst>
                  <a:path w="6966" h="2590" extrusionOk="0">
                    <a:moveTo>
                      <a:pt x="6845" y="1"/>
                    </a:moveTo>
                    <a:lnTo>
                      <a:pt x="0" y="2282"/>
                    </a:lnTo>
                    <a:lnTo>
                      <a:pt x="119" y="2590"/>
                    </a:lnTo>
                    <a:lnTo>
                      <a:pt x="6965" y="309"/>
                    </a:lnTo>
                    <a:lnTo>
                      <a:pt x="68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4"/>
              <p:cNvSpPr/>
              <p:nvPr/>
            </p:nvSpPr>
            <p:spPr>
              <a:xfrm>
                <a:off x="8033913" y="4275585"/>
                <a:ext cx="283201" cy="106168"/>
              </a:xfrm>
              <a:custGeom>
                <a:avLst/>
                <a:gdLst/>
                <a:ahLst/>
                <a:cxnLst/>
                <a:rect l="l" t="t" r="r" b="b"/>
                <a:pathLst>
                  <a:path w="6618" h="2481" extrusionOk="0">
                    <a:moveTo>
                      <a:pt x="6498" y="0"/>
                    </a:moveTo>
                    <a:lnTo>
                      <a:pt x="1" y="2172"/>
                    </a:lnTo>
                    <a:lnTo>
                      <a:pt x="120" y="2480"/>
                    </a:lnTo>
                    <a:lnTo>
                      <a:pt x="6618" y="308"/>
                    </a:lnTo>
                    <a:lnTo>
                      <a:pt x="64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4"/>
              <p:cNvSpPr/>
              <p:nvPr/>
            </p:nvSpPr>
            <p:spPr>
              <a:xfrm>
                <a:off x="8522833" y="4310034"/>
                <a:ext cx="60723" cy="198472"/>
              </a:xfrm>
              <a:custGeom>
                <a:avLst/>
                <a:gdLst/>
                <a:ahLst/>
                <a:cxnLst/>
                <a:rect l="l" t="t" r="r" b="b"/>
                <a:pathLst>
                  <a:path w="1419" h="4638" extrusionOk="0">
                    <a:moveTo>
                      <a:pt x="1070" y="0"/>
                    </a:moveTo>
                    <a:lnTo>
                      <a:pt x="1" y="4569"/>
                    </a:lnTo>
                    <a:lnTo>
                      <a:pt x="345" y="4638"/>
                    </a:lnTo>
                    <a:lnTo>
                      <a:pt x="1418" y="69"/>
                    </a:lnTo>
                    <a:lnTo>
                      <a:pt x="1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4"/>
              <p:cNvSpPr/>
              <p:nvPr/>
            </p:nvSpPr>
            <p:spPr>
              <a:xfrm>
                <a:off x="8224945" y="2806726"/>
                <a:ext cx="908185" cy="2059090"/>
              </a:xfrm>
              <a:custGeom>
                <a:avLst/>
                <a:gdLst/>
                <a:ahLst/>
                <a:cxnLst/>
                <a:rect l="l" t="t" r="r" b="b"/>
                <a:pathLst>
                  <a:path w="21223" h="48118" extrusionOk="0">
                    <a:moveTo>
                      <a:pt x="846" y="705"/>
                    </a:moveTo>
                    <a:cubicBezTo>
                      <a:pt x="2577" y="2026"/>
                      <a:pt x="4195" y="3481"/>
                      <a:pt x="5653" y="5063"/>
                    </a:cubicBezTo>
                    <a:cubicBezTo>
                      <a:pt x="7186" y="6738"/>
                      <a:pt x="8553" y="8537"/>
                      <a:pt x="9779" y="10411"/>
                    </a:cubicBezTo>
                    <a:cubicBezTo>
                      <a:pt x="12227" y="14172"/>
                      <a:pt x="14054" y="18243"/>
                      <a:pt x="15555" y="22391"/>
                    </a:cubicBezTo>
                    <a:cubicBezTo>
                      <a:pt x="16335" y="24454"/>
                      <a:pt x="16966" y="26568"/>
                      <a:pt x="17585" y="28678"/>
                    </a:cubicBezTo>
                    <a:cubicBezTo>
                      <a:pt x="18195" y="30793"/>
                      <a:pt x="18728" y="32928"/>
                      <a:pt x="19185" y="35074"/>
                    </a:cubicBezTo>
                    <a:cubicBezTo>
                      <a:pt x="20106" y="39357"/>
                      <a:pt x="20784" y="43744"/>
                      <a:pt x="21197" y="48056"/>
                    </a:cubicBezTo>
                    <a:cubicBezTo>
                      <a:pt x="20395" y="47211"/>
                      <a:pt x="19620" y="46359"/>
                      <a:pt x="18866" y="45521"/>
                    </a:cubicBezTo>
                    <a:lnTo>
                      <a:pt x="17734" y="44281"/>
                    </a:lnTo>
                    <a:lnTo>
                      <a:pt x="17169" y="43668"/>
                    </a:lnTo>
                    <a:lnTo>
                      <a:pt x="16632" y="43012"/>
                    </a:lnTo>
                    <a:lnTo>
                      <a:pt x="14493" y="40369"/>
                    </a:lnTo>
                    <a:cubicBezTo>
                      <a:pt x="14145" y="39922"/>
                      <a:pt x="13768" y="39499"/>
                      <a:pt x="13445" y="39038"/>
                    </a:cubicBezTo>
                    <a:lnTo>
                      <a:pt x="12488" y="37646"/>
                    </a:lnTo>
                    <a:lnTo>
                      <a:pt x="10577" y="34865"/>
                    </a:lnTo>
                    <a:lnTo>
                      <a:pt x="8887" y="31968"/>
                    </a:lnTo>
                    <a:cubicBezTo>
                      <a:pt x="8608" y="31485"/>
                      <a:pt x="8314" y="31006"/>
                      <a:pt x="8053" y="30517"/>
                    </a:cubicBezTo>
                    <a:lnTo>
                      <a:pt x="7306" y="29023"/>
                    </a:lnTo>
                    <a:lnTo>
                      <a:pt x="6559" y="27533"/>
                    </a:lnTo>
                    <a:cubicBezTo>
                      <a:pt x="6309" y="27036"/>
                      <a:pt x="6048" y="26543"/>
                      <a:pt x="5852" y="26024"/>
                    </a:cubicBezTo>
                    <a:lnTo>
                      <a:pt x="4579" y="22953"/>
                    </a:lnTo>
                    <a:cubicBezTo>
                      <a:pt x="4192" y="21920"/>
                      <a:pt x="3869" y="20865"/>
                      <a:pt x="3496" y="19828"/>
                    </a:cubicBezTo>
                    <a:cubicBezTo>
                      <a:pt x="3104" y="18791"/>
                      <a:pt x="2872" y="17713"/>
                      <a:pt x="2564" y="16655"/>
                    </a:cubicBezTo>
                    <a:cubicBezTo>
                      <a:pt x="2248" y="15600"/>
                      <a:pt x="2042" y="14523"/>
                      <a:pt x="1816" y="13446"/>
                    </a:cubicBezTo>
                    <a:cubicBezTo>
                      <a:pt x="982" y="9257"/>
                      <a:pt x="503" y="4954"/>
                      <a:pt x="846" y="705"/>
                    </a:cubicBezTo>
                    <a:close/>
                    <a:moveTo>
                      <a:pt x="529" y="1"/>
                    </a:moveTo>
                    <a:lnTo>
                      <a:pt x="493" y="331"/>
                    </a:lnTo>
                    <a:cubicBezTo>
                      <a:pt x="0" y="4751"/>
                      <a:pt x="333" y="9197"/>
                      <a:pt x="1160" y="13555"/>
                    </a:cubicBezTo>
                    <a:cubicBezTo>
                      <a:pt x="2012" y="17906"/>
                      <a:pt x="3307" y="22199"/>
                      <a:pt x="5178" y="26278"/>
                    </a:cubicBezTo>
                    <a:cubicBezTo>
                      <a:pt x="5381" y="26800"/>
                      <a:pt x="5642" y="27297"/>
                      <a:pt x="5896" y="27801"/>
                    </a:cubicBezTo>
                    <a:lnTo>
                      <a:pt x="6657" y="29306"/>
                    </a:lnTo>
                    <a:lnTo>
                      <a:pt x="7419" y="30807"/>
                    </a:lnTo>
                    <a:cubicBezTo>
                      <a:pt x="7680" y="31307"/>
                      <a:pt x="8003" y="31775"/>
                      <a:pt x="8289" y="32261"/>
                    </a:cubicBezTo>
                    <a:lnTo>
                      <a:pt x="10066" y="35148"/>
                    </a:lnTo>
                    <a:lnTo>
                      <a:pt x="12060" y="37907"/>
                    </a:lnTo>
                    <a:lnTo>
                      <a:pt x="13057" y="39285"/>
                    </a:lnTo>
                    <a:cubicBezTo>
                      <a:pt x="13394" y="39741"/>
                      <a:pt x="13786" y="40162"/>
                      <a:pt x="14148" y="40600"/>
                    </a:cubicBezTo>
                    <a:lnTo>
                      <a:pt x="16360" y="43211"/>
                    </a:lnTo>
                    <a:lnTo>
                      <a:pt x="16915" y="43864"/>
                    </a:lnTo>
                    <a:lnTo>
                      <a:pt x="17538" y="44488"/>
                    </a:lnTo>
                    <a:lnTo>
                      <a:pt x="18790" y="45713"/>
                    </a:lnTo>
                    <a:cubicBezTo>
                      <a:pt x="19624" y="46526"/>
                      <a:pt x="20435" y="47316"/>
                      <a:pt x="21222" y="48117"/>
                    </a:cubicBezTo>
                    <a:cubicBezTo>
                      <a:pt x="21139" y="43661"/>
                      <a:pt x="20544" y="39328"/>
                      <a:pt x="19717" y="34984"/>
                    </a:cubicBezTo>
                    <a:cubicBezTo>
                      <a:pt x="18847" y="30658"/>
                      <a:pt x="17702" y="26369"/>
                      <a:pt x="16110" y="22213"/>
                    </a:cubicBezTo>
                    <a:cubicBezTo>
                      <a:pt x="15298" y="20143"/>
                      <a:pt x="14406" y="18095"/>
                      <a:pt x="13383" y="16108"/>
                    </a:cubicBezTo>
                    <a:cubicBezTo>
                      <a:pt x="12346" y="14124"/>
                      <a:pt x="11236" y="12174"/>
                      <a:pt x="9989" y="10295"/>
                    </a:cubicBezTo>
                    <a:cubicBezTo>
                      <a:pt x="8720" y="8432"/>
                      <a:pt x="7368" y="6615"/>
                      <a:pt x="5845" y="4914"/>
                    </a:cubicBezTo>
                    <a:cubicBezTo>
                      <a:pt x="4301" y="3236"/>
                      <a:pt x="2636" y="1644"/>
                      <a:pt x="805" y="215"/>
                    </a:cubicBez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4"/>
              <p:cNvSpPr/>
              <p:nvPr/>
            </p:nvSpPr>
            <p:spPr>
              <a:xfrm>
                <a:off x="8254216" y="2821789"/>
                <a:ext cx="878444" cy="2042786"/>
              </a:xfrm>
              <a:custGeom>
                <a:avLst/>
                <a:gdLst/>
                <a:ahLst/>
                <a:cxnLst/>
                <a:rect l="l" t="t" r="r" b="b"/>
                <a:pathLst>
                  <a:path w="20528" h="47737" extrusionOk="0">
                    <a:moveTo>
                      <a:pt x="1" y="0"/>
                    </a:moveTo>
                    <a:lnTo>
                      <a:pt x="5364" y="11862"/>
                    </a:lnTo>
                    <a:cubicBezTo>
                      <a:pt x="7151" y="15813"/>
                      <a:pt x="8979" y="19751"/>
                      <a:pt x="10726" y="23718"/>
                    </a:cubicBezTo>
                    <a:cubicBezTo>
                      <a:pt x="12522" y="27667"/>
                      <a:pt x="14273" y="31633"/>
                      <a:pt x="15966" y="35614"/>
                    </a:cubicBezTo>
                    <a:cubicBezTo>
                      <a:pt x="16811" y="37609"/>
                      <a:pt x="17659" y="39600"/>
                      <a:pt x="18424" y="41619"/>
                    </a:cubicBezTo>
                    <a:cubicBezTo>
                      <a:pt x="19244" y="43625"/>
                      <a:pt x="19944" y="45659"/>
                      <a:pt x="20528" y="47737"/>
                    </a:cubicBezTo>
                    <a:cubicBezTo>
                      <a:pt x="19643" y="43520"/>
                      <a:pt x="18033" y="39473"/>
                      <a:pt x="16478" y="35437"/>
                    </a:cubicBezTo>
                    <a:cubicBezTo>
                      <a:pt x="14882" y="31409"/>
                      <a:pt x="13124" y="27442"/>
                      <a:pt x="11379" y="23468"/>
                    </a:cubicBezTo>
                    <a:cubicBezTo>
                      <a:pt x="9573" y="19520"/>
                      <a:pt x="7757" y="15578"/>
                      <a:pt x="5861" y="11666"/>
                    </a:cubicBezTo>
                    <a:cubicBezTo>
                      <a:pt x="3968" y="7753"/>
                      <a:pt x="2032" y="385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4"/>
              <p:cNvSpPr/>
              <p:nvPr/>
            </p:nvSpPr>
            <p:spPr>
              <a:xfrm>
                <a:off x="8418416" y="3823125"/>
                <a:ext cx="330401" cy="60551"/>
              </a:xfrm>
              <a:custGeom>
                <a:avLst/>
                <a:gdLst/>
                <a:ahLst/>
                <a:cxnLst/>
                <a:rect l="l" t="t" r="r" b="b"/>
                <a:pathLst>
                  <a:path w="7721" h="1415" extrusionOk="0">
                    <a:moveTo>
                      <a:pt x="55" y="0"/>
                    </a:moveTo>
                    <a:lnTo>
                      <a:pt x="1" y="323"/>
                    </a:lnTo>
                    <a:lnTo>
                      <a:pt x="7669" y="1414"/>
                    </a:lnTo>
                    <a:lnTo>
                      <a:pt x="7720" y="1095"/>
                    </a:lnTo>
                    <a:lnTo>
                      <a:pt x="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4"/>
              <p:cNvSpPr/>
              <p:nvPr/>
            </p:nvSpPr>
            <p:spPr>
              <a:xfrm>
                <a:off x="8613000" y="3383674"/>
                <a:ext cx="124954" cy="214476"/>
              </a:xfrm>
              <a:custGeom>
                <a:avLst/>
                <a:gdLst/>
                <a:ahLst/>
                <a:cxnLst/>
                <a:rect l="l" t="t" r="r" b="b"/>
                <a:pathLst>
                  <a:path w="2920" h="5012" extrusionOk="0">
                    <a:moveTo>
                      <a:pt x="2603" y="0"/>
                    </a:moveTo>
                    <a:lnTo>
                      <a:pt x="1" y="4867"/>
                    </a:lnTo>
                    <a:lnTo>
                      <a:pt x="319" y="5011"/>
                    </a:lnTo>
                    <a:lnTo>
                      <a:pt x="2919" y="141"/>
                    </a:lnTo>
                    <a:lnTo>
                      <a:pt x="2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4"/>
              <p:cNvSpPr/>
              <p:nvPr/>
            </p:nvSpPr>
            <p:spPr>
              <a:xfrm>
                <a:off x="8669317" y="3529216"/>
                <a:ext cx="143569" cy="180199"/>
              </a:xfrm>
              <a:custGeom>
                <a:avLst/>
                <a:gdLst/>
                <a:ahLst/>
                <a:cxnLst/>
                <a:rect l="l" t="t" r="r" b="b"/>
                <a:pathLst>
                  <a:path w="3355" h="4211" extrusionOk="0">
                    <a:moveTo>
                      <a:pt x="3064" y="0"/>
                    </a:moveTo>
                    <a:lnTo>
                      <a:pt x="0" y="4025"/>
                    </a:lnTo>
                    <a:lnTo>
                      <a:pt x="291" y="4210"/>
                    </a:lnTo>
                    <a:lnTo>
                      <a:pt x="3354" y="189"/>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4"/>
              <p:cNvSpPr/>
              <p:nvPr/>
            </p:nvSpPr>
            <p:spPr>
              <a:xfrm>
                <a:off x="8575299" y="4148830"/>
                <a:ext cx="307379" cy="41423"/>
              </a:xfrm>
              <a:custGeom>
                <a:avLst/>
                <a:gdLst/>
                <a:ahLst/>
                <a:cxnLst/>
                <a:rect l="l" t="t" r="r" b="b"/>
                <a:pathLst>
                  <a:path w="7183" h="968" extrusionOk="0">
                    <a:moveTo>
                      <a:pt x="37" y="0"/>
                    </a:moveTo>
                    <a:lnTo>
                      <a:pt x="0" y="323"/>
                    </a:lnTo>
                    <a:lnTo>
                      <a:pt x="7147" y="968"/>
                    </a:lnTo>
                    <a:lnTo>
                      <a:pt x="7183" y="645"/>
                    </a:ln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3" name="Google Shape;3073;p44"/>
          <p:cNvPicPr preferRelativeResize="0"/>
          <p:nvPr/>
        </p:nvPicPr>
        <p:blipFill rotWithShape="1">
          <a:blip r:embed="rId5">
            <a:alphaModFix/>
          </a:blip>
          <a:srcRect l="77708" t="77089"/>
          <a:stretch/>
        </p:blipFill>
        <p:spPr>
          <a:xfrm rot="10800000">
            <a:off x="0" y="0"/>
            <a:ext cx="2038301" cy="1178375"/>
          </a:xfrm>
          <a:prstGeom prst="rect">
            <a:avLst/>
          </a:prstGeom>
          <a:noFill/>
          <a:ln>
            <a:noFill/>
          </a:ln>
        </p:spPr>
      </p:pic>
      <p:grpSp>
        <p:nvGrpSpPr>
          <p:cNvPr id="3074" name="Google Shape;3074;p44"/>
          <p:cNvGrpSpPr/>
          <p:nvPr/>
        </p:nvGrpSpPr>
        <p:grpSpPr>
          <a:xfrm>
            <a:off x="-44800" y="-49354"/>
            <a:ext cx="1778985" cy="1644422"/>
            <a:chOff x="-44800" y="-49354"/>
            <a:chExt cx="1778985" cy="1644422"/>
          </a:xfrm>
        </p:grpSpPr>
        <p:sp>
          <p:nvSpPr>
            <p:cNvPr id="3075" name="Google Shape;3075;p44"/>
            <p:cNvSpPr/>
            <p:nvPr/>
          </p:nvSpPr>
          <p:spPr>
            <a:xfrm rot="10800000" flipH="1">
              <a:off x="308582" y="231134"/>
              <a:ext cx="463436" cy="235615"/>
            </a:xfrm>
            <a:custGeom>
              <a:avLst/>
              <a:gdLst/>
              <a:ahLst/>
              <a:cxnLst/>
              <a:rect l="l" t="t" r="r" b="b"/>
              <a:pathLst>
                <a:path w="16886" h="8585" extrusionOk="0">
                  <a:moveTo>
                    <a:pt x="12837" y="1"/>
                  </a:moveTo>
                  <a:cubicBezTo>
                    <a:pt x="12792" y="1"/>
                    <a:pt x="12747" y="2"/>
                    <a:pt x="12703" y="4"/>
                  </a:cubicBezTo>
                  <a:cubicBezTo>
                    <a:pt x="12642" y="4"/>
                    <a:pt x="12577" y="4"/>
                    <a:pt x="12521" y="7"/>
                  </a:cubicBezTo>
                  <a:cubicBezTo>
                    <a:pt x="9703" y="83"/>
                    <a:pt x="7251" y="1224"/>
                    <a:pt x="5042" y="2920"/>
                  </a:cubicBezTo>
                  <a:cubicBezTo>
                    <a:pt x="3826" y="3855"/>
                    <a:pt x="2001" y="5144"/>
                    <a:pt x="1043" y="6554"/>
                  </a:cubicBezTo>
                  <a:cubicBezTo>
                    <a:pt x="910" y="6748"/>
                    <a:pt x="796" y="6942"/>
                    <a:pt x="701" y="7140"/>
                  </a:cubicBezTo>
                  <a:lnTo>
                    <a:pt x="1" y="8585"/>
                  </a:lnTo>
                  <a:cubicBezTo>
                    <a:pt x="3423" y="5821"/>
                    <a:pt x="8681" y="5049"/>
                    <a:pt x="12414" y="4531"/>
                  </a:cubicBezTo>
                  <a:cubicBezTo>
                    <a:pt x="12650" y="4498"/>
                    <a:pt x="12879" y="4467"/>
                    <a:pt x="13102" y="4433"/>
                  </a:cubicBezTo>
                  <a:cubicBezTo>
                    <a:pt x="14311" y="4266"/>
                    <a:pt x="15315" y="4114"/>
                    <a:pt x="15985" y="3908"/>
                  </a:cubicBezTo>
                  <a:cubicBezTo>
                    <a:pt x="16171" y="3851"/>
                    <a:pt x="16330" y="3790"/>
                    <a:pt x="16464" y="3722"/>
                  </a:cubicBezTo>
                  <a:cubicBezTo>
                    <a:pt x="16718" y="3592"/>
                    <a:pt x="16862" y="3440"/>
                    <a:pt x="16871" y="3250"/>
                  </a:cubicBezTo>
                  <a:cubicBezTo>
                    <a:pt x="16885" y="2966"/>
                    <a:pt x="16851" y="2687"/>
                    <a:pt x="16775" y="2418"/>
                  </a:cubicBezTo>
                  <a:cubicBezTo>
                    <a:pt x="16741" y="2300"/>
                    <a:pt x="16703" y="2185"/>
                    <a:pt x="16657" y="2071"/>
                  </a:cubicBezTo>
                  <a:cubicBezTo>
                    <a:pt x="16638" y="2034"/>
                    <a:pt x="16623" y="1992"/>
                    <a:pt x="16600" y="1954"/>
                  </a:cubicBezTo>
                  <a:cubicBezTo>
                    <a:pt x="16266" y="1239"/>
                    <a:pt x="15653" y="650"/>
                    <a:pt x="14932" y="350"/>
                  </a:cubicBezTo>
                  <a:cubicBezTo>
                    <a:pt x="14311" y="95"/>
                    <a:pt x="13642" y="15"/>
                    <a:pt x="12973" y="4"/>
                  </a:cubicBezTo>
                  <a:cubicBezTo>
                    <a:pt x="12928" y="2"/>
                    <a:pt x="12882" y="1"/>
                    <a:pt x="12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4"/>
            <p:cNvSpPr/>
            <p:nvPr/>
          </p:nvSpPr>
          <p:spPr>
            <a:xfrm rot="10800000" flipH="1">
              <a:off x="308582" y="231134"/>
              <a:ext cx="463436" cy="183333"/>
            </a:xfrm>
            <a:custGeom>
              <a:avLst/>
              <a:gdLst/>
              <a:ahLst/>
              <a:cxnLst/>
              <a:rect l="l" t="t" r="r" b="b"/>
              <a:pathLst>
                <a:path w="16886" h="6680" extrusionOk="0">
                  <a:moveTo>
                    <a:pt x="15165" y="0"/>
                  </a:moveTo>
                  <a:cubicBezTo>
                    <a:pt x="11822" y="0"/>
                    <a:pt x="6499" y="765"/>
                    <a:pt x="1043" y="4649"/>
                  </a:cubicBezTo>
                  <a:cubicBezTo>
                    <a:pt x="910" y="4843"/>
                    <a:pt x="796" y="5037"/>
                    <a:pt x="701" y="5235"/>
                  </a:cubicBezTo>
                  <a:lnTo>
                    <a:pt x="1" y="6680"/>
                  </a:lnTo>
                  <a:cubicBezTo>
                    <a:pt x="3423" y="3916"/>
                    <a:pt x="8681" y="3144"/>
                    <a:pt x="12414" y="2626"/>
                  </a:cubicBezTo>
                  <a:cubicBezTo>
                    <a:pt x="12650" y="2593"/>
                    <a:pt x="12879" y="2562"/>
                    <a:pt x="13102" y="2528"/>
                  </a:cubicBezTo>
                  <a:cubicBezTo>
                    <a:pt x="14311" y="2361"/>
                    <a:pt x="15315" y="2209"/>
                    <a:pt x="15985" y="2003"/>
                  </a:cubicBezTo>
                  <a:cubicBezTo>
                    <a:pt x="16171" y="1946"/>
                    <a:pt x="16330" y="1885"/>
                    <a:pt x="16464" y="1817"/>
                  </a:cubicBezTo>
                  <a:cubicBezTo>
                    <a:pt x="16718" y="1687"/>
                    <a:pt x="16862" y="1535"/>
                    <a:pt x="16871" y="1345"/>
                  </a:cubicBezTo>
                  <a:cubicBezTo>
                    <a:pt x="16885" y="1061"/>
                    <a:pt x="16851" y="782"/>
                    <a:pt x="16775" y="513"/>
                  </a:cubicBezTo>
                  <a:cubicBezTo>
                    <a:pt x="16741" y="395"/>
                    <a:pt x="16703" y="280"/>
                    <a:pt x="16657" y="166"/>
                  </a:cubicBezTo>
                  <a:cubicBezTo>
                    <a:pt x="16638" y="129"/>
                    <a:pt x="16623" y="87"/>
                    <a:pt x="16600" y="49"/>
                  </a:cubicBezTo>
                  <a:cubicBezTo>
                    <a:pt x="16177" y="20"/>
                    <a:pt x="15696" y="0"/>
                    <a:pt x="15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4"/>
            <p:cNvSpPr/>
            <p:nvPr/>
          </p:nvSpPr>
          <p:spPr>
            <a:xfrm rot="10800000" flipH="1">
              <a:off x="383012" y="311575"/>
              <a:ext cx="385959" cy="155174"/>
            </a:xfrm>
            <a:custGeom>
              <a:avLst/>
              <a:gdLst/>
              <a:ahLst/>
              <a:cxnLst/>
              <a:rect l="l" t="t" r="r" b="b"/>
              <a:pathLst>
                <a:path w="14063" h="5654" extrusionOk="0">
                  <a:moveTo>
                    <a:pt x="10125" y="1"/>
                  </a:moveTo>
                  <a:cubicBezTo>
                    <a:pt x="10080" y="1"/>
                    <a:pt x="10035" y="2"/>
                    <a:pt x="9991" y="4"/>
                  </a:cubicBezTo>
                  <a:cubicBezTo>
                    <a:pt x="9930" y="4"/>
                    <a:pt x="9865" y="4"/>
                    <a:pt x="9809" y="7"/>
                  </a:cubicBezTo>
                  <a:cubicBezTo>
                    <a:pt x="9584" y="338"/>
                    <a:pt x="9398" y="692"/>
                    <a:pt x="9170" y="1018"/>
                  </a:cubicBezTo>
                  <a:cubicBezTo>
                    <a:pt x="8870" y="1455"/>
                    <a:pt x="8497" y="1810"/>
                    <a:pt x="8155" y="2208"/>
                  </a:cubicBezTo>
                  <a:cubicBezTo>
                    <a:pt x="8151" y="2213"/>
                    <a:pt x="8151" y="2213"/>
                    <a:pt x="8151" y="2216"/>
                  </a:cubicBezTo>
                  <a:cubicBezTo>
                    <a:pt x="5216" y="2654"/>
                    <a:pt x="2406" y="3707"/>
                    <a:pt x="23" y="5604"/>
                  </a:cubicBezTo>
                  <a:cubicBezTo>
                    <a:pt x="1" y="5620"/>
                    <a:pt x="20" y="5654"/>
                    <a:pt x="43" y="5654"/>
                  </a:cubicBezTo>
                  <a:cubicBezTo>
                    <a:pt x="47" y="5654"/>
                    <a:pt x="52" y="5652"/>
                    <a:pt x="56" y="5649"/>
                  </a:cubicBezTo>
                  <a:cubicBezTo>
                    <a:pt x="2023" y="4220"/>
                    <a:pt x="4190" y="3311"/>
                    <a:pt x="6452" y="2801"/>
                  </a:cubicBezTo>
                  <a:cubicBezTo>
                    <a:pt x="6456" y="2801"/>
                    <a:pt x="6456" y="2806"/>
                    <a:pt x="6459" y="2806"/>
                  </a:cubicBezTo>
                  <a:cubicBezTo>
                    <a:pt x="7695" y="3269"/>
                    <a:pt x="8707" y="3836"/>
                    <a:pt x="9702" y="4531"/>
                  </a:cubicBezTo>
                  <a:cubicBezTo>
                    <a:pt x="9938" y="4498"/>
                    <a:pt x="10167" y="4467"/>
                    <a:pt x="10390" y="4433"/>
                  </a:cubicBezTo>
                  <a:cubicBezTo>
                    <a:pt x="9395" y="3623"/>
                    <a:pt x="8147" y="3022"/>
                    <a:pt x="6946" y="2699"/>
                  </a:cubicBezTo>
                  <a:cubicBezTo>
                    <a:pt x="7821" y="2524"/>
                    <a:pt x="8710" y="2406"/>
                    <a:pt x="9607" y="2345"/>
                  </a:cubicBezTo>
                  <a:cubicBezTo>
                    <a:pt x="11025" y="2642"/>
                    <a:pt x="12200" y="3152"/>
                    <a:pt x="13273" y="3908"/>
                  </a:cubicBezTo>
                  <a:cubicBezTo>
                    <a:pt x="13459" y="3851"/>
                    <a:pt x="13618" y="3790"/>
                    <a:pt x="13752" y="3722"/>
                  </a:cubicBezTo>
                  <a:cubicBezTo>
                    <a:pt x="12846" y="3029"/>
                    <a:pt x="11767" y="2532"/>
                    <a:pt x="10664" y="2292"/>
                  </a:cubicBezTo>
                  <a:cubicBezTo>
                    <a:pt x="10892" y="2286"/>
                    <a:pt x="11120" y="2283"/>
                    <a:pt x="11348" y="2283"/>
                  </a:cubicBezTo>
                  <a:cubicBezTo>
                    <a:pt x="12252" y="2283"/>
                    <a:pt x="13159" y="2330"/>
                    <a:pt x="14063" y="2418"/>
                  </a:cubicBezTo>
                  <a:cubicBezTo>
                    <a:pt x="14029" y="2300"/>
                    <a:pt x="13991" y="2185"/>
                    <a:pt x="13945" y="2071"/>
                  </a:cubicBezTo>
                  <a:cubicBezTo>
                    <a:pt x="13160" y="2003"/>
                    <a:pt x="12371" y="1966"/>
                    <a:pt x="11582" y="1966"/>
                  </a:cubicBezTo>
                  <a:cubicBezTo>
                    <a:pt x="10637" y="1966"/>
                    <a:pt x="9692" y="2019"/>
                    <a:pt x="8759" y="2133"/>
                  </a:cubicBezTo>
                  <a:cubicBezTo>
                    <a:pt x="9414" y="1597"/>
                    <a:pt x="9942" y="730"/>
                    <a:pt x="10261" y="4"/>
                  </a:cubicBezTo>
                  <a:cubicBezTo>
                    <a:pt x="10216" y="2"/>
                    <a:pt x="10170" y="1"/>
                    <a:pt x="10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4"/>
            <p:cNvSpPr/>
            <p:nvPr/>
          </p:nvSpPr>
          <p:spPr>
            <a:xfrm rot="10800000" flipH="1">
              <a:off x="348048" y="455991"/>
              <a:ext cx="182098" cy="465467"/>
            </a:xfrm>
            <a:custGeom>
              <a:avLst/>
              <a:gdLst/>
              <a:ahLst/>
              <a:cxnLst/>
              <a:rect l="l" t="t" r="r" b="b"/>
              <a:pathLst>
                <a:path w="6635" h="16960" extrusionOk="0">
                  <a:moveTo>
                    <a:pt x="1484" y="0"/>
                  </a:moveTo>
                  <a:cubicBezTo>
                    <a:pt x="1350" y="0"/>
                    <a:pt x="1218" y="12"/>
                    <a:pt x="1091" y="37"/>
                  </a:cubicBezTo>
                  <a:cubicBezTo>
                    <a:pt x="977" y="63"/>
                    <a:pt x="871" y="93"/>
                    <a:pt x="768" y="144"/>
                  </a:cubicBezTo>
                  <a:cubicBezTo>
                    <a:pt x="696" y="177"/>
                    <a:pt x="623" y="219"/>
                    <a:pt x="559" y="269"/>
                  </a:cubicBezTo>
                  <a:cubicBezTo>
                    <a:pt x="381" y="402"/>
                    <a:pt x="235" y="592"/>
                    <a:pt x="149" y="851"/>
                  </a:cubicBezTo>
                  <a:cubicBezTo>
                    <a:pt x="0" y="1284"/>
                    <a:pt x="53" y="1759"/>
                    <a:pt x="126" y="2211"/>
                  </a:cubicBezTo>
                  <a:cubicBezTo>
                    <a:pt x="411" y="3934"/>
                    <a:pt x="1023" y="5561"/>
                    <a:pt x="1612" y="7196"/>
                  </a:cubicBezTo>
                  <a:cubicBezTo>
                    <a:pt x="1665" y="7340"/>
                    <a:pt x="1718" y="7489"/>
                    <a:pt x="1768" y="7633"/>
                  </a:cubicBezTo>
                  <a:cubicBezTo>
                    <a:pt x="1928" y="8074"/>
                    <a:pt x="2080" y="8516"/>
                    <a:pt x="2220" y="8960"/>
                  </a:cubicBezTo>
                  <a:cubicBezTo>
                    <a:pt x="2650" y="10295"/>
                    <a:pt x="3038" y="11641"/>
                    <a:pt x="3323" y="13013"/>
                  </a:cubicBezTo>
                  <a:cubicBezTo>
                    <a:pt x="3509" y="13929"/>
                    <a:pt x="4155" y="16077"/>
                    <a:pt x="3722" y="16960"/>
                  </a:cubicBezTo>
                  <a:lnTo>
                    <a:pt x="4269" y="15842"/>
                  </a:lnTo>
                  <a:lnTo>
                    <a:pt x="4441" y="15496"/>
                  </a:lnTo>
                  <a:cubicBezTo>
                    <a:pt x="4441" y="15496"/>
                    <a:pt x="6635" y="8663"/>
                    <a:pt x="5468" y="4428"/>
                  </a:cubicBezTo>
                  <a:cubicBezTo>
                    <a:pt x="5403" y="4196"/>
                    <a:pt x="5334" y="3953"/>
                    <a:pt x="5254" y="3706"/>
                  </a:cubicBezTo>
                  <a:cubicBezTo>
                    <a:pt x="5224" y="3611"/>
                    <a:pt x="5194" y="3520"/>
                    <a:pt x="5163" y="3424"/>
                  </a:cubicBezTo>
                  <a:cubicBezTo>
                    <a:pt x="4836" y="2470"/>
                    <a:pt x="4373" y="1493"/>
                    <a:pt x="3639" y="839"/>
                  </a:cubicBezTo>
                  <a:cubicBezTo>
                    <a:pt x="3525" y="737"/>
                    <a:pt x="3403" y="637"/>
                    <a:pt x="3269" y="554"/>
                  </a:cubicBezTo>
                  <a:lnTo>
                    <a:pt x="3167" y="486"/>
                  </a:lnTo>
                  <a:cubicBezTo>
                    <a:pt x="2730" y="225"/>
                    <a:pt x="2080" y="0"/>
                    <a:pt x="1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4"/>
            <p:cNvSpPr/>
            <p:nvPr/>
          </p:nvSpPr>
          <p:spPr>
            <a:xfrm rot="10800000" flipH="1">
              <a:off x="348048" y="455991"/>
              <a:ext cx="131681" cy="461543"/>
            </a:xfrm>
            <a:custGeom>
              <a:avLst/>
              <a:gdLst/>
              <a:ahLst/>
              <a:cxnLst/>
              <a:rect l="l" t="t" r="r" b="b"/>
              <a:pathLst>
                <a:path w="4798" h="16817" extrusionOk="0">
                  <a:moveTo>
                    <a:pt x="768" y="1"/>
                  </a:moveTo>
                  <a:cubicBezTo>
                    <a:pt x="696" y="34"/>
                    <a:pt x="623" y="76"/>
                    <a:pt x="559" y="126"/>
                  </a:cubicBezTo>
                  <a:cubicBezTo>
                    <a:pt x="381" y="259"/>
                    <a:pt x="235" y="449"/>
                    <a:pt x="149" y="708"/>
                  </a:cubicBezTo>
                  <a:cubicBezTo>
                    <a:pt x="0" y="1141"/>
                    <a:pt x="53" y="1616"/>
                    <a:pt x="126" y="2068"/>
                  </a:cubicBezTo>
                  <a:cubicBezTo>
                    <a:pt x="411" y="3791"/>
                    <a:pt x="1023" y="5418"/>
                    <a:pt x="1612" y="7053"/>
                  </a:cubicBezTo>
                  <a:cubicBezTo>
                    <a:pt x="1665" y="7197"/>
                    <a:pt x="1718" y="7346"/>
                    <a:pt x="1768" y="7490"/>
                  </a:cubicBezTo>
                  <a:cubicBezTo>
                    <a:pt x="1928" y="7931"/>
                    <a:pt x="2080" y="8373"/>
                    <a:pt x="2220" y="8817"/>
                  </a:cubicBezTo>
                  <a:cubicBezTo>
                    <a:pt x="2650" y="10152"/>
                    <a:pt x="3038" y="11498"/>
                    <a:pt x="3323" y="12870"/>
                  </a:cubicBezTo>
                  <a:cubicBezTo>
                    <a:pt x="3509" y="13786"/>
                    <a:pt x="4155" y="15934"/>
                    <a:pt x="3722" y="16817"/>
                  </a:cubicBezTo>
                  <a:lnTo>
                    <a:pt x="4269" y="15699"/>
                  </a:lnTo>
                  <a:cubicBezTo>
                    <a:pt x="4296" y="15368"/>
                    <a:pt x="4315" y="15018"/>
                    <a:pt x="4334" y="14646"/>
                  </a:cubicBezTo>
                  <a:cubicBezTo>
                    <a:pt x="4798" y="4567"/>
                    <a:pt x="2106" y="1080"/>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4"/>
            <p:cNvSpPr/>
            <p:nvPr/>
          </p:nvSpPr>
          <p:spPr>
            <a:xfrm rot="10800000" flipH="1">
              <a:off x="363389" y="612098"/>
              <a:ext cx="128854" cy="308372"/>
            </a:xfrm>
            <a:custGeom>
              <a:avLst/>
              <a:gdLst/>
              <a:ahLst/>
              <a:cxnLst/>
              <a:rect l="l" t="t" r="r" b="b"/>
              <a:pathLst>
                <a:path w="4695" h="11236" extrusionOk="0">
                  <a:moveTo>
                    <a:pt x="532" y="1"/>
                  </a:moveTo>
                  <a:cubicBezTo>
                    <a:pt x="334" y="43"/>
                    <a:pt x="152" y="115"/>
                    <a:pt x="0" y="233"/>
                  </a:cubicBezTo>
                  <a:cubicBezTo>
                    <a:pt x="23" y="252"/>
                    <a:pt x="46" y="275"/>
                    <a:pt x="69" y="294"/>
                  </a:cubicBezTo>
                  <a:cubicBezTo>
                    <a:pt x="1072" y="1187"/>
                    <a:pt x="1657" y="2354"/>
                    <a:pt x="2159" y="3579"/>
                  </a:cubicBezTo>
                  <a:cubicBezTo>
                    <a:pt x="2745" y="5008"/>
                    <a:pt x="3198" y="6479"/>
                    <a:pt x="3501" y="7981"/>
                  </a:cubicBezTo>
                  <a:cubicBezTo>
                    <a:pt x="2779" y="7471"/>
                    <a:pt x="1931" y="7229"/>
                    <a:pt x="1053" y="7160"/>
                  </a:cubicBezTo>
                  <a:lnTo>
                    <a:pt x="1053" y="7160"/>
                  </a:lnTo>
                  <a:cubicBezTo>
                    <a:pt x="1106" y="7304"/>
                    <a:pt x="1159" y="7453"/>
                    <a:pt x="1209" y="7597"/>
                  </a:cubicBezTo>
                  <a:cubicBezTo>
                    <a:pt x="1980" y="7681"/>
                    <a:pt x="2738" y="7833"/>
                    <a:pt x="3513" y="8118"/>
                  </a:cubicBezTo>
                  <a:cubicBezTo>
                    <a:pt x="3516" y="8119"/>
                    <a:pt x="3518" y="8120"/>
                    <a:pt x="3520" y="8120"/>
                  </a:cubicBezTo>
                  <a:cubicBezTo>
                    <a:pt x="3523" y="8120"/>
                    <a:pt x="3527" y="8118"/>
                    <a:pt x="3532" y="8118"/>
                  </a:cubicBezTo>
                  <a:cubicBezTo>
                    <a:pt x="3730" y="9106"/>
                    <a:pt x="3863" y="10110"/>
                    <a:pt x="3928" y="11121"/>
                  </a:cubicBezTo>
                  <a:cubicBezTo>
                    <a:pt x="3933" y="11197"/>
                    <a:pt x="3992" y="11235"/>
                    <a:pt x="4049" y="11235"/>
                  </a:cubicBezTo>
                  <a:cubicBezTo>
                    <a:pt x="4107" y="11235"/>
                    <a:pt x="4163" y="11197"/>
                    <a:pt x="4163" y="11121"/>
                  </a:cubicBezTo>
                  <a:cubicBezTo>
                    <a:pt x="4182" y="9273"/>
                    <a:pt x="3882" y="7448"/>
                    <a:pt x="3376" y="5677"/>
                  </a:cubicBezTo>
                  <a:cubicBezTo>
                    <a:pt x="3517" y="5122"/>
                    <a:pt x="3931" y="4612"/>
                    <a:pt x="4270" y="4172"/>
                  </a:cubicBezTo>
                  <a:cubicBezTo>
                    <a:pt x="4403" y="3997"/>
                    <a:pt x="4547" y="3833"/>
                    <a:pt x="4695" y="3670"/>
                  </a:cubicBezTo>
                  <a:cubicBezTo>
                    <a:pt x="4665" y="3575"/>
                    <a:pt x="4635" y="3484"/>
                    <a:pt x="4604" y="3388"/>
                  </a:cubicBezTo>
                  <a:cubicBezTo>
                    <a:pt x="4387" y="3616"/>
                    <a:pt x="4186" y="3863"/>
                    <a:pt x="3996" y="4111"/>
                  </a:cubicBezTo>
                  <a:cubicBezTo>
                    <a:pt x="3749" y="4434"/>
                    <a:pt x="3414" y="4830"/>
                    <a:pt x="3247" y="5251"/>
                  </a:cubicBezTo>
                  <a:cubicBezTo>
                    <a:pt x="3003" y="4453"/>
                    <a:pt x="2719" y="3670"/>
                    <a:pt x="2399" y="2902"/>
                  </a:cubicBezTo>
                  <a:cubicBezTo>
                    <a:pt x="2563" y="2214"/>
                    <a:pt x="2696" y="1552"/>
                    <a:pt x="3026" y="906"/>
                  </a:cubicBezTo>
                  <a:cubicBezTo>
                    <a:pt x="3045" y="871"/>
                    <a:pt x="3064" y="838"/>
                    <a:pt x="3080" y="803"/>
                  </a:cubicBezTo>
                  <a:cubicBezTo>
                    <a:pt x="2966" y="701"/>
                    <a:pt x="2844" y="601"/>
                    <a:pt x="2710" y="518"/>
                  </a:cubicBezTo>
                  <a:cubicBezTo>
                    <a:pt x="2410" y="1088"/>
                    <a:pt x="2205" y="1715"/>
                    <a:pt x="2140" y="2316"/>
                  </a:cubicBezTo>
                  <a:cubicBezTo>
                    <a:pt x="1729" y="1461"/>
                    <a:pt x="1194" y="666"/>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4"/>
            <p:cNvSpPr/>
            <p:nvPr/>
          </p:nvSpPr>
          <p:spPr>
            <a:xfrm rot="10800000" flipH="1">
              <a:off x="110017" y="71377"/>
              <a:ext cx="177212" cy="469447"/>
            </a:xfrm>
            <a:custGeom>
              <a:avLst/>
              <a:gdLst/>
              <a:ahLst/>
              <a:cxnLst/>
              <a:rect l="l" t="t" r="r" b="b"/>
              <a:pathLst>
                <a:path w="6457"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lnTo>
                    <a:pt x="3442" y="16002"/>
                  </a:lnTo>
                  <a:cubicBezTo>
                    <a:pt x="3442" y="16002"/>
                    <a:pt x="5609" y="12900"/>
                    <a:pt x="6262" y="9387"/>
                  </a:cubicBezTo>
                  <a:cubicBezTo>
                    <a:pt x="6290" y="9269"/>
                    <a:pt x="6308" y="9147"/>
                    <a:pt x="6327" y="9025"/>
                  </a:cubicBezTo>
                  <a:cubicBezTo>
                    <a:pt x="6411" y="8481"/>
                    <a:pt x="6457" y="7927"/>
                    <a:pt x="6449" y="7379"/>
                  </a:cubicBezTo>
                  <a:cubicBezTo>
                    <a:pt x="6434" y="5930"/>
                    <a:pt x="6130" y="4542"/>
                    <a:pt x="5651" y="3368"/>
                  </a:cubicBezTo>
                  <a:cubicBezTo>
                    <a:pt x="5609" y="3269"/>
                    <a:pt x="5567" y="3174"/>
                    <a:pt x="5525" y="3075"/>
                  </a:cubicBezTo>
                  <a:cubicBezTo>
                    <a:pt x="4818" y="1494"/>
                    <a:pt x="3791" y="353"/>
                    <a:pt x="2731" y="68"/>
                  </a:cubicBezTo>
                  <a:cubicBezTo>
                    <a:pt x="2663" y="48"/>
                    <a:pt x="2590" y="37"/>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4"/>
            <p:cNvSpPr/>
            <p:nvPr/>
          </p:nvSpPr>
          <p:spPr>
            <a:xfrm rot="10800000" flipH="1">
              <a:off x="110017" y="71377"/>
              <a:ext cx="185885" cy="469447"/>
            </a:xfrm>
            <a:custGeom>
              <a:avLst/>
              <a:gdLst/>
              <a:ahLst/>
              <a:cxnLst/>
              <a:rect l="l" t="t" r="r" b="b"/>
              <a:pathLst>
                <a:path w="6773"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cubicBezTo>
                    <a:pt x="6772" y="8839"/>
                    <a:pt x="3921" y="2429"/>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4"/>
            <p:cNvSpPr/>
            <p:nvPr/>
          </p:nvSpPr>
          <p:spPr>
            <a:xfrm rot="10800000" flipH="1">
              <a:off x="161037" y="159063"/>
              <a:ext cx="122652" cy="381787"/>
            </a:xfrm>
            <a:custGeom>
              <a:avLst/>
              <a:gdLst/>
              <a:ahLst/>
              <a:cxnLst/>
              <a:rect l="l" t="t" r="r" b="b"/>
              <a:pathLst>
                <a:path w="4469" h="13911" extrusionOk="0">
                  <a:moveTo>
                    <a:pt x="364" y="1"/>
                  </a:moveTo>
                  <a:cubicBezTo>
                    <a:pt x="243" y="1"/>
                    <a:pt x="121" y="13"/>
                    <a:pt x="1" y="38"/>
                  </a:cubicBezTo>
                  <a:cubicBezTo>
                    <a:pt x="1183" y="1574"/>
                    <a:pt x="1879" y="3365"/>
                    <a:pt x="2381" y="5331"/>
                  </a:cubicBezTo>
                  <a:cubicBezTo>
                    <a:pt x="2567" y="6061"/>
                    <a:pt x="2655" y="6829"/>
                    <a:pt x="2670" y="7605"/>
                  </a:cubicBezTo>
                  <a:cubicBezTo>
                    <a:pt x="2236" y="7114"/>
                    <a:pt x="1525" y="6814"/>
                    <a:pt x="955" y="6578"/>
                  </a:cubicBezTo>
                  <a:cubicBezTo>
                    <a:pt x="815" y="6521"/>
                    <a:pt x="674" y="6468"/>
                    <a:pt x="533" y="6418"/>
                  </a:cubicBezTo>
                  <a:lnTo>
                    <a:pt x="533" y="6418"/>
                  </a:lnTo>
                  <a:cubicBezTo>
                    <a:pt x="583" y="6574"/>
                    <a:pt x="628" y="6730"/>
                    <a:pt x="674" y="6889"/>
                  </a:cubicBezTo>
                  <a:cubicBezTo>
                    <a:pt x="1400" y="7144"/>
                    <a:pt x="2076" y="7513"/>
                    <a:pt x="2674" y="8053"/>
                  </a:cubicBezTo>
                  <a:cubicBezTo>
                    <a:pt x="2647" y="10011"/>
                    <a:pt x="2176" y="12026"/>
                    <a:pt x="1575" y="13787"/>
                  </a:cubicBezTo>
                  <a:cubicBezTo>
                    <a:pt x="1550" y="13855"/>
                    <a:pt x="1617" y="13911"/>
                    <a:pt x="1678" y="13911"/>
                  </a:cubicBezTo>
                  <a:cubicBezTo>
                    <a:pt x="1709" y="13911"/>
                    <a:pt x="1738" y="13897"/>
                    <a:pt x="1753" y="13862"/>
                  </a:cubicBezTo>
                  <a:cubicBezTo>
                    <a:pt x="2210" y="12843"/>
                    <a:pt x="2578" y="11695"/>
                    <a:pt x="2815" y="10509"/>
                  </a:cubicBezTo>
                  <a:cubicBezTo>
                    <a:pt x="3194" y="10068"/>
                    <a:pt x="3776" y="9684"/>
                    <a:pt x="4403" y="9388"/>
                  </a:cubicBezTo>
                  <a:cubicBezTo>
                    <a:pt x="4431" y="9270"/>
                    <a:pt x="4449" y="9148"/>
                    <a:pt x="4468" y="9026"/>
                  </a:cubicBezTo>
                  <a:lnTo>
                    <a:pt x="4468" y="9026"/>
                  </a:lnTo>
                  <a:cubicBezTo>
                    <a:pt x="3963" y="9288"/>
                    <a:pt x="3331" y="9619"/>
                    <a:pt x="2898" y="10053"/>
                  </a:cubicBezTo>
                  <a:cubicBezTo>
                    <a:pt x="3187" y="8349"/>
                    <a:pt x="3199" y="6589"/>
                    <a:pt x="2818" y="5031"/>
                  </a:cubicBezTo>
                  <a:cubicBezTo>
                    <a:pt x="2792" y="4924"/>
                    <a:pt x="2765" y="4813"/>
                    <a:pt x="2734" y="4703"/>
                  </a:cubicBezTo>
                  <a:cubicBezTo>
                    <a:pt x="2871" y="4175"/>
                    <a:pt x="3331" y="3722"/>
                    <a:pt x="3792" y="3369"/>
                  </a:cubicBezTo>
                  <a:cubicBezTo>
                    <a:pt x="3750" y="3270"/>
                    <a:pt x="3708" y="3175"/>
                    <a:pt x="3666" y="3076"/>
                  </a:cubicBezTo>
                  <a:cubicBezTo>
                    <a:pt x="3650" y="3092"/>
                    <a:pt x="3636" y="3102"/>
                    <a:pt x="3620" y="3114"/>
                  </a:cubicBezTo>
                  <a:cubicBezTo>
                    <a:pt x="3320" y="3357"/>
                    <a:pt x="2803" y="3741"/>
                    <a:pt x="2594" y="4167"/>
                  </a:cubicBezTo>
                  <a:cubicBezTo>
                    <a:pt x="2233" y="2810"/>
                    <a:pt x="1711" y="1263"/>
                    <a:pt x="872" y="69"/>
                  </a:cubicBezTo>
                  <a:cubicBezTo>
                    <a:pt x="704" y="24"/>
                    <a:pt x="534"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4"/>
            <p:cNvSpPr/>
            <p:nvPr/>
          </p:nvSpPr>
          <p:spPr>
            <a:xfrm rot="10800000" flipH="1">
              <a:off x="-44800" y="-49354"/>
              <a:ext cx="765167" cy="812701"/>
            </a:xfrm>
            <a:custGeom>
              <a:avLst/>
              <a:gdLst/>
              <a:ahLst/>
              <a:cxnLst/>
              <a:rect l="l" t="t" r="r" b="b"/>
              <a:pathLst>
                <a:path w="27880" h="29612" extrusionOk="0">
                  <a:moveTo>
                    <a:pt x="27186" y="1"/>
                  </a:moveTo>
                  <a:cubicBezTo>
                    <a:pt x="27175" y="1"/>
                    <a:pt x="27164" y="1"/>
                    <a:pt x="27153" y="2"/>
                  </a:cubicBezTo>
                  <a:cubicBezTo>
                    <a:pt x="21682" y="200"/>
                    <a:pt x="18948" y="6331"/>
                    <a:pt x="16302" y="12262"/>
                  </a:cubicBezTo>
                  <a:cubicBezTo>
                    <a:pt x="15257" y="14612"/>
                    <a:pt x="14173" y="17038"/>
                    <a:pt x="12957" y="19004"/>
                  </a:cubicBezTo>
                  <a:cubicBezTo>
                    <a:pt x="8888" y="25562"/>
                    <a:pt x="643" y="28243"/>
                    <a:pt x="559" y="28269"/>
                  </a:cubicBezTo>
                  <a:cubicBezTo>
                    <a:pt x="197" y="28383"/>
                    <a:pt x="0" y="28767"/>
                    <a:pt x="114" y="29129"/>
                  </a:cubicBezTo>
                  <a:cubicBezTo>
                    <a:pt x="205" y="29422"/>
                    <a:pt x="475" y="29611"/>
                    <a:pt x="768" y="29611"/>
                  </a:cubicBezTo>
                  <a:cubicBezTo>
                    <a:pt x="836" y="29611"/>
                    <a:pt x="904" y="29599"/>
                    <a:pt x="976" y="29577"/>
                  </a:cubicBezTo>
                  <a:cubicBezTo>
                    <a:pt x="1334" y="29463"/>
                    <a:pt x="9782" y="26725"/>
                    <a:pt x="14124" y="19730"/>
                  </a:cubicBezTo>
                  <a:cubicBezTo>
                    <a:pt x="15390" y="17681"/>
                    <a:pt x="16493" y="15213"/>
                    <a:pt x="17557" y="12825"/>
                  </a:cubicBezTo>
                  <a:cubicBezTo>
                    <a:pt x="20146" y="7024"/>
                    <a:pt x="22591" y="1541"/>
                    <a:pt x="27203" y="1374"/>
                  </a:cubicBezTo>
                  <a:cubicBezTo>
                    <a:pt x="27583" y="1358"/>
                    <a:pt x="27880" y="1044"/>
                    <a:pt x="27864" y="663"/>
                  </a:cubicBezTo>
                  <a:cubicBezTo>
                    <a:pt x="27854" y="294"/>
                    <a:pt x="27535" y="1"/>
                    <a:pt x="27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4"/>
            <p:cNvSpPr/>
            <p:nvPr/>
          </p:nvSpPr>
          <p:spPr>
            <a:xfrm rot="10800000" flipH="1">
              <a:off x="796307" y="61908"/>
              <a:ext cx="937878" cy="1533160"/>
            </a:xfrm>
            <a:custGeom>
              <a:avLst/>
              <a:gdLst/>
              <a:ahLst/>
              <a:cxnLst/>
              <a:rect l="l" t="t" r="r" b="b"/>
              <a:pathLst>
                <a:path w="34173" h="55863" extrusionOk="0">
                  <a:moveTo>
                    <a:pt x="6091" y="1"/>
                  </a:moveTo>
                  <a:cubicBezTo>
                    <a:pt x="1727" y="1"/>
                    <a:pt x="0" y="26052"/>
                    <a:pt x="0" y="26052"/>
                  </a:cubicBezTo>
                  <a:lnTo>
                    <a:pt x="392" y="27706"/>
                  </a:lnTo>
                  <a:lnTo>
                    <a:pt x="601" y="28573"/>
                  </a:lnTo>
                  <a:lnTo>
                    <a:pt x="662" y="28843"/>
                  </a:lnTo>
                  <a:lnTo>
                    <a:pt x="841" y="29588"/>
                  </a:lnTo>
                  <a:lnTo>
                    <a:pt x="913" y="29884"/>
                  </a:lnTo>
                  <a:lnTo>
                    <a:pt x="943" y="30021"/>
                  </a:lnTo>
                  <a:lnTo>
                    <a:pt x="1039" y="30443"/>
                  </a:lnTo>
                  <a:lnTo>
                    <a:pt x="1198" y="31109"/>
                  </a:lnTo>
                  <a:cubicBezTo>
                    <a:pt x="1198" y="31109"/>
                    <a:pt x="6945" y="55863"/>
                    <a:pt x="10819" y="55863"/>
                  </a:cubicBezTo>
                  <a:cubicBezTo>
                    <a:pt x="10856" y="55863"/>
                    <a:pt x="10894" y="55860"/>
                    <a:pt x="10931" y="55856"/>
                  </a:cubicBezTo>
                  <a:cubicBezTo>
                    <a:pt x="14508" y="55415"/>
                    <a:pt x="11482" y="42385"/>
                    <a:pt x="11003" y="40367"/>
                  </a:cubicBezTo>
                  <a:cubicBezTo>
                    <a:pt x="10962" y="40226"/>
                    <a:pt x="10946" y="40135"/>
                    <a:pt x="10939" y="40112"/>
                  </a:cubicBezTo>
                  <a:lnTo>
                    <a:pt x="10939" y="40112"/>
                  </a:lnTo>
                  <a:cubicBezTo>
                    <a:pt x="10973" y="40127"/>
                    <a:pt x="11076" y="40191"/>
                    <a:pt x="11243" y="40298"/>
                  </a:cubicBezTo>
                  <a:cubicBezTo>
                    <a:pt x="13079" y="41427"/>
                    <a:pt x="22530" y="47101"/>
                    <a:pt x="26262" y="47101"/>
                  </a:cubicBezTo>
                  <a:cubicBezTo>
                    <a:pt x="26842" y="47101"/>
                    <a:pt x="27284" y="46964"/>
                    <a:pt x="27538" y="46651"/>
                  </a:cubicBezTo>
                  <a:cubicBezTo>
                    <a:pt x="29248" y="44529"/>
                    <a:pt x="19188" y="37534"/>
                    <a:pt x="15790" y="35253"/>
                  </a:cubicBezTo>
                  <a:cubicBezTo>
                    <a:pt x="15341" y="34967"/>
                    <a:pt x="15014" y="34743"/>
                    <a:pt x="14835" y="34629"/>
                  </a:cubicBezTo>
                  <a:cubicBezTo>
                    <a:pt x="14763" y="34583"/>
                    <a:pt x="14717" y="34550"/>
                    <a:pt x="14698" y="34542"/>
                  </a:cubicBezTo>
                  <a:lnTo>
                    <a:pt x="14698" y="34542"/>
                  </a:lnTo>
                  <a:cubicBezTo>
                    <a:pt x="15047" y="34625"/>
                    <a:pt x="24291" y="36892"/>
                    <a:pt x="29682" y="36892"/>
                  </a:cubicBezTo>
                  <a:cubicBezTo>
                    <a:pt x="31763" y="36892"/>
                    <a:pt x="33270" y="36554"/>
                    <a:pt x="33469" y="35622"/>
                  </a:cubicBezTo>
                  <a:cubicBezTo>
                    <a:pt x="34172" y="32340"/>
                    <a:pt x="16558" y="29299"/>
                    <a:pt x="15356" y="29094"/>
                  </a:cubicBezTo>
                  <a:lnTo>
                    <a:pt x="15349" y="29094"/>
                  </a:lnTo>
                  <a:cubicBezTo>
                    <a:pt x="15307" y="29082"/>
                    <a:pt x="15291" y="29082"/>
                    <a:pt x="15291" y="29082"/>
                  </a:cubicBezTo>
                  <a:cubicBezTo>
                    <a:pt x="15291" y="29082"/>
                    <a:pt x="15319" y="29075"/>
                    <a:pt x="15364" y="29059"/>
                  </a:cubicBezTo>
                  <a:cubicBezTo>
                    <a:pt x="16573" y="28698"/>
                    <a:pt x="32833" y="23756"/>
                    <a:pt x="32020" y="20722"/>
                  </a:cubicBezTo>
                  <a:cubicBezTo>
                    <a:pt x="31815" y="19962"/>
                    <a:pt x="30633" y="19673"/>
                    <a:pt x="28955" y="19673"/>
                  </a:cubicBezTo>
                  <a:cubicBezTo>
                    <a:pt x="23670" y="19673"/>
                    <a:pt x="13475" y="22539"/>
                    <a:pt x="13475" y="22539"/>
                  </a:cubicBezTo>
                  <a:cubicBezTo>
                    <a:pt x="13475" y="22539"/>
                    <a:pt x="13634" y="22375"/>
                    <a:pt x="13908" y="22082"/>
                  </a:cubicBezTo>
                  <a:cubicBezTo>
                    <a:pt x="13908" y="22075"/>
                    <a:pt x="13915" y="22075"/>
                    <a:pt x="13923" y="22064"/>
                  </a:cubicBezTo>
                  <a:cubicBezTo>
                    <a:pt x="16166" y="19695"/>
                    <a:pt x="25842" y="9125"/>
                    <a:pt x="23047" y="6548"/>
                  </a:cubicBezTo>
                  <a:cubicBezTo>
                    <a:pt x="22779" y="6299"/>
                    <a:pt x="22442" y="6185"/>
                    <a:pt x="22049" y="6185"/>
                  </a:cubicBezTo>
                  <a:cubicBezTo>
                    <a:pt x="18251" y="6185"/>
                    <a:pt x="9283" y="16845"/>
                    <a:pt x="7577" y="18920"/>
                  </a:cubicBezTo>
                  <a:cubicBezTo>
                    <a:pt x="7577" y="18927"/>
                    <a:pt x="7570" y="18934"/>
                    <a:pt x="7563" y="18943"/>
                  </a:cubicBezTo>
                  <a:cubicBezTo>
                    <a:pt x="7426" y="19106"/>
                    <a:pt x="7338" y="19216"/>
                    <a:pt x="7304" y="19247"/>
                  </a:cubicBezTo>
                  <a:cubicBezTo>
                    <a:pt x="7315" y="19201"/>
                    <a:pt x="7338" y="19041"/>
                    <a:pt x="7376" y="18802"/>
                  </a:cubicBezTo>
                  <a:cubicBezTo>
                    <a:pt x="7817" y="15855"/>
                    <a:pt x="10041" y="1"/>
                    <a:pt x="6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4"/>
            <p:cNvSpPr/>
            <p:nvPr/>
          </p:nvSpPr>
          <p:spPr>
            <a:xfrm rot="10800000" flipH="1">
              <a:off x="822160" y="61908"/>
              <a:ext cx="372346" cy="709261"/>
            </a:xfrm>
            <a:custGeom>
              <a:avLst/>
              <a:gdLst/>
              <a:ahLst/>
              <a:cxnLst/>
              <a:rect l="l" t="t" r="r" b="b"/>
              <a:pathLst>
                <a:path w="13567" h="25843" extrusionOk="0">
                  <a:moveTo>
                    <a:pt x="1" y="1"/>
                  </a:moveTo>
                  <a:lnTo>
                    <a:pt x="97" y="423"/>
                  </a:lnTo>
                  <a:lnTo>
                    <a:pt x="256" y="1089"/>
                  </a:lnTo>
                  <a:cubicBezTo>
                    <a:pt x="256" y="1089"/>
                    <a:pt x="6003" y="25843"/>
                    <a:pt x="9877" y="25843"/>
                  </a:cubicBezTo>
                  <a:cubicBezTo>
                    <a:pt x="9914" y="25843"/>
                    <a:pt x="9952" y="25840"/>
                    <a:pt x="9989" y="25836"/>
                  </a:cubicBezTo>
                  <a:cubicBezTo>
                    <a:pt x="13566" y="25395"/>
                    <a:pt x="10540" y="12365"/>
                    <a:pt x="10061" y="10347"/>
                  </a:cubicBezTo>
                  <a:cubicBezTo>
                    <a:pt x="9978" y="10046"/>
                    <a:pt x="9153" y="8932"/>
                    <a:pt x="8985" y="8723"/>
                  </a:cubicBezTo>
                  <a:cubicBezTo>
                    <a:pt x="7023" y="6260"/>
                    <a:pt x="4659" y="4093"/>
                    <a:pt x="2355" y="1963"/>
                  </a:cubicBezTo>
                  <a:cubicBezTo>
                    <a:pt x="1609" y="1278"/>
                    <a:pt x="857" y="54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4"/>
            <p:cNvSpPr/>
            <p:nvPr/>
          </p:nvSpPr>
          <p:spPr>
            <a:xfrm rot="10800000" flipH="1">
              <a:off x="807038" y="582567"/>
              <a:ext cx="927147" cy="842754"/>
            </a:xfrm>
            <a:custGeom>
              <a:avLst/>
              <a:gdLst/>
              <a:ahLst/>
              <a:cxnLst/>
              <a:rect l="l" t="t" r="r" b="b"/>
              <a:pathLst>
                <a:path w="33782" h="30707" extrusionOk="0">
                  <a:moveTo>
                    <a:pt x="21658" y="0"/>
                  </a:moveTo>
                  <a:cubicBezTo>
                    <a:pt x="17860" y="0"/>
                    <a:pt x="8892" y="10660"/>
                    <a:pt x="7186" y="12735"/>
                  </a:cubicBezTo>
                  <a:cubicBezTo>
                    <a:pt x="7186" y="12742"/>
                    <a:pt x="7179" y="12749"/>
                    <a:pt x="7172" y="12758"/>
                  </a:cubicBezTo>
                  <a:cubicBezTo>
                    <a:pt x="7035" y="12921"/>
                    <a:pt x="6947" y="13031"/>
                    <a:pt x="6913" y="13062"/>
                  </a:cubicBezTo>
                  <a:cubicBezTo>
                    <a:pt x="6913" y="13061"/>
                    <a:pt x="6913" y="13061"/>
                    <a:pt x="6913" y="13061"/>
                  </a:cubicBezTo>
                  <a:cubicBezTo>
                    <a:pt x="6889" y="13061"/>
                    <a:pt x="964" y="20665"/>
                    <a:pt x="1" y="21965"/>
                  </a:cubicBezTo>
                  <a:lnTo>
                    <a:pt x="210" y="22388"/>
                  </a:lnTo>
                  <a:lnTo>
                    <a:pt x="271" y="22658"/>
                  </a:lnTo>
                  <a:lnTo>
                    <a:pt x="450" y="23403"/>
                  </a:lnTo>
                  <a:lnTo>
                    <a:pt x="522" y="23699"/>
                  </a:lnTo>
                  <a:cubicBezTo>
                    <a:pt x="2233" y="24338"/>
                    <a:pt x="8004" y="26475"/>
                    <a:pt x="14444" y="28444"/>
                  </a:cubicBezTo>
                  <a:cubicBezTo>
                    <a:pt x="14372" y="28398"/>
                    <a:pt x="14326" y="28365"/>
                    <a:pt x="14307" y="28357"/>
                  </a:cubicBezTo>
                  <a:lnTo>
                    <a:pt x="14307" y="28357"/>
                  </a:lnTo>
                  <a:cubicBezTo>
                    <a:pt x="14656" y="28440"/>
                    <a:pt x="23900" y="30707"/>
                    <a:pt x="29291" y="30707"/>
                  </a:cubicBezTo>
                  <a:cubicBezTo>
                    <a:pt x="31372" y="30707"/>
                    <a:pt x="32879" y="30369"/>
                    <a:pt x="33078" y="29437"/>
                  </a:cubicBezTo>
                  <a:cubicBezTo>
                    <a:pt x="33781" y="26155"/>
                    <a:pt x="16167" y="23114"/>
                    <a:pt x="14965" y="22909"/>
                  </a:cubicBezTo>
                  <a:lnTo>
                    <a:pt x="14958" y="22909"/>
                  </a:lnTo>
                  <a:cubicBezTo>
                    <a:pt x="12631" y="22812"/>
                    <a:pt x="10400" y="22779"/>
                    <a:pt x="8439" y="22779"/>
                  </a:cubicBezTo>
                  <a:cubicBezTo>
                    <a:pt x="4224" y="22779"/>
                    <a:pt x="1255" y="22932"/>
                    <a:pt x="1255" y="22932"/>
                  </a:cubicBezTo>
                  <a:cubicBezTo>
                    <a:pt x="5274" y="21730"/>
                    <a:pt x="9597" y="19065"/>
                    <a:pt x="13517" y="15897"/>
                  </a:cubicBezTo>
                  <a:cubicBezTo>
                    <a:pt x="13517" y="15890"/>
                    <a:pt x="13524" y="15890"/>
                    <a:pt x="13532" y="15879"/>
                  </a:cubicBezTo>
                  <a:cubicBezTo>
                    <a:pt x="15775" y="13510"/>
                    <a:pt x="25451" y="2940"/>
                    <a:pt x="22656" y="363"/>
                  </a:cubicBezTo>
                  <a:cubicBezTo>
                    <a:pt x="22388" y="114"/>
                    <a:pt x="22051" y="0"/>
                    <a:pt x="2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4"/>
            <p:cNvSpPr/>
            <p:nvPr/>
          </p:nvSpPr>
          <p:spPr>
            <a:xfrm rot="10800000" flipH="1">
              <a:off x="814448" y="794058"/>
              <a:ext cx="105746" cy="442990"/>
            </a:xfrm>
            <a:custGeom>
              <a:avLst/>
              <a:gdLst/>
              <a:ahLst/>
              <a:cxnLst/>
              <a:rect l="l" t="t" r="r" b="b"/>
              <a:pathLst>
                <a:path w="3853" h="16141" extrusionOk="0">
                  <a:moveTo>
                    <a:pt x="3852" y="0"/>
                  </a:moveTo>
                  <a:cubicBezTo>
                    <a:pt x="1122" y="6023"/>
                    <a:pt x="1" y="15798"/>
                    <a:pt x="282" y="16140"/>
                  </a:cubicBezTo>
                  <a:lnTo>
                    <a:pt x="3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4"/>
            <p:cNvSpPr/>
            <p:nvPr/>
          </p:nvSpPr>
          <p:spPr>
            <a:xfrm rot="10800000" flipH="1">
              <a:off x="796307" y="794058"/>
              <a:ext cx="545030" cy="103138"/>
            </a:xfrm>
            <a:custGeom>
              <a:avLst/>
              <a:gdLst/>
              <a:ahLst/>
              <a:cxnLst/>
              <a:rect l="l" t="t" r="r" b="b"/>
              <a:pathLst>
                <a:path w="19859" h="3758" extrusionOk="0">
                  <a:moveTo>
                    <a:pt x="19858" y="1"/>
                  </a:moveTo>
                  <a:lnTo>
                    <a:pt x="19858" y="1"/>
                  </a:lnTo>
                  <a:cubicBezTo>
                    <a:pt x="13132" y="441"/>
                    <a:pt x="0" y="3757"/>
                    <a:pt x="0" y="3757"/>
                  </a:cubicBezTo>
                  <a:lnTo>
                    <a:pt x="19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4"/>
            <p:cNvSpPr/>
            <p:nvPr/>
          </p:nvSpPr>
          <p:spPr>
            <a:xfrm rot="10800000" flipH="1">
              <a:off x="846092" y="540823"/>
              <a:ext cx="351543" cy="216431"/>
            </a:xfrm>
            <a:custGeom>
              <a:avLst/>
              <a:gdLst/>
              <a:ahLst/>
              <a:cxnLst/>
              <a:rect l="l" t="t" r="r" b="b"/>
              <a:pathLst>
                <a:path w="12809" h="7886" extrusionOk="0">
                  <a:moveTo>
                    <a:pt x="0" y="0"/>
                  </a:moveTo>
                  <a:lnTo>
                    <a:pt x="12808" y="7885"/>
                  </a:lnTo>
                  <a:cubicBezTo>
                    <a:pt x="9360" y="4088"/>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4"/>
            <p:cNvSpPr/>
            <p:nvPr/>
          </p:nvSpPr>
          <p:spPr>
            <a:xfrm rot="10800000" flipH="1">
              <a:off x="653346" y="648984"/>
              <a:ext cx="243876" cy="231114"/>
            </a:xfrm>
            <a:custGeom>
              <a:avLst/>
              <a:gdLst/>
              <a:ahLst/>
              <a:cxnLst/>
              <a:rect l="l" t="t" r="r" b="b"/>
              <a:pathLst>
                <a:path w="8886" h="8421" extrusionOk="0">
                  <a:moveTo>
                    <a:pt x="5209" y="1"/>
                  </a:moveTo>
                  <a:cubicBezTo>
                    <a:pt x="5209" y="1"/>
                    <a:pt x="1" y="1297"/>
                    <a:pt x="457" y="5054"/>
                  </a:cubicBezTo>
                  <a:cubicBezTo>
                    <a:pt x="824" y="8051"/>
                    <a:pt x="4484" y="8420"/>
                    <a:pt x="6265" y="8420"/>
                  </a:cubicBezTo>
                  <a:cubicBezTo>
                    <a:pt x="6847" y="8420"/>
                    <a:pt x="7228" y="8381"/>
                    <a:pt x="7228" y="8381"/>
                  </a:cubicBezTo>
                  <a:cubicBezTo>
                    <a:pt x="8886" y="3180"/>
                    <a:pt x="5209" y="1"/>
                    <a:pt x="5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4"/>
            <p:cNvSpPr/>
            <p:nvPr/>
          </p:nvSpPr>
          <p:spPr>
            <a:xfrm rot="10800000" flipH="1">
              <a:off x="902437" y="1439290"/>
              <a:ext cx="23301" cy="44543"/>
            </a:xfrm>
            <a:custGeom>
              <a:avLst/>
              <a:gdLst/>
              <a:ahLst/>
              <a:cxnLst/>
              <a:rect l="l" t="t" r="r" b="b"/>
              <a:pathLst>
                <a:path w="849" h="1623" extrusionOk="0">
                  <a:moveTo>
                    <a:pt x="642" y="0"/>
                  </a:moveTo>
                  <a:cubicBezTo>
                    <a:pt x="588" y="0"/>
                    <a:pt x="533" y="25"/>
                    <a:pt x="498" y="81"/>
                  </a:cubicBezTo>
                  <a:cubicBezTo>
                    <a:pt x="365" y="290"/>
                    <a:pt x="269" y="515"/>
                    <a:pt x="186" y="743"/>
                  </a:cubicBezTo>
                  <a:cubicBezTo>
                    <a:pt x="102" y="966"/>
                    <a:pt x="0" y="1214"/>
                    <a:pt x="27" y="1454"/>
                  </a:cubicBezTo>
                  <a:cubicBezTo>
                    <a:pt x="41" y="1560"/>
                    <a:pt x="120" y="1623"/>
                    <a:pt x="202" y="1623"/>
                  </a:cubicBezTo>
                  <a:cubicBezTo>
                    <a:pt x="255" y="1623"/>
                    <a:pt x="310" y="1597"/>
                    <a:pt x="350" y="1541"/>
                  </a:cubicBezTo>
                  <a:cubicBezTo>
                    <a:pt x="483" y="1359"/>
                    <a:pt x="525" y="1119"/>
                    <a:pt x="593" y="906"/>
                  </a:cubicBezTo>
                  <a:cubicBezTo>
                    <a:pt x="665" y="674"/>
                    <a:pt x="748" y="450"/>
                    <a:pt x="813" y="213"/>
                  </a:cubicBezTo>
                  <a:cubicBezTo>
                    <a:pt x="849" y="89"/>
                    <a:pt x="746"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4"/>
            <p:cNvSpPr/>
            <p:nvPr/>
          </p:nvSpPr>
          <p:spPr>
            <a:xfrm rot="10800000" flipH="1">
              <a:off x="937703" y="1489570"/>
              <a:ext cx="14217" cy="54588"/>
            </a:xfrm>
            <a:custGeom>
              <a:avLst/>
              <a:gdLst/>
              <a:ahLst/>
              <a:cxnLst/>
              <a:rect l="l" t="t" r="r" b="b"/>
              <a:pathLst>
                <a:path w="518" h="1989" extrusionOk="0">
                  <a:moveTo>
                    <a:pt x="378" y="0"/>
                  </a:moveTo>
                  <a:cubicBezTo>
                    <a:pt x="334" y="0"/>
                    <a:pt x="291" y="30"/>
                    <a:pt x="285" y="89"/>
                  </a:cubicBezTo>
                  <a:cubicBezTo>
                    <a:pt x="244" y="693"/>
                    <a:pt x="65" y="1271"/>
                    <a:pt x="7" y="1869"/>
                  </a:cubicBezTo>
                  <a:cubicBezTo>
                    <a:pt x="1" y="1943"/>
                    <a:pt x="68" y="1989"/>
                    <a:pt x="133" y="1989"/>
                  </a:cubicBezTo>
                  <a:cubicBezTo>
                    <a:pt x="174" y="1989"/>
                    <a:pt x="215" y="1970"/>
                    <a:pt x="235" y="1929"/>
                  </a:cubicBezTo>
                  <a:cubicBezTo>
                    <a:pt x="509" y="1385"/>
                    <a:pt x="517" y="682"/>
                    <a:pt x="472" y="89"/>
                  </a:cubicBezTo>
                  <a:cubicBezTo>
                    <a:pt x="466" y="30"/>
                    <a:pt x="422"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4"/>
            <p:cNvSpPr/>
            <p:nvPr/>
          </p:nvSpPr>
          <p:spPr>
            <a:xfrm rot="10800000" flipH="1">
              <a:off x="963996" y="1399028"/>
              <a:ext cx="17647" cy="40536"/>
            </a:xfrm>
            <a:custGeom>
              <a:avLst/>
              <a:gdLst/>
              <a:ahLst/>
              <a:cxnLst/>
              <a:rect l="l" t="t" r="r" b="b"/>
              <a:pathLst>
                <a:path w="643" h="1477" extrusionOk="0">
                  <a:moveTo>
                    <a:pt x="450" y="0"/>
                  </a:moveTo>
                  <a:cubicBezTo>
                    <a:pt x="395" y="0"/>
                    <a:pt x="342" y="30"/>
                    <a:pt x="327" y="99"/>
                  </a:cubicBezTo>
                  <a:cubicBezTo>
                    <a:pt x="277" y="316"/>
                    <a:pt x="205" y="529"/>
                    <a:pt x="141" y="737"/>
                  </a:cubicBezTo>
                  <a:cubicBezTo>
                    <a:pt x="79" y="939"/>
                    <a:pt x="0" y="1125"/>
                    <a:pt x="34" y="1334"/>
                  </a:cubicBezTo>
                  <a:cubicBezTo>
                    <a:pt x="46" y="1427"/>
                    <a:pt x="134" y="1477"/>
                    <a:pt x="220" y="1477"/>
                  </a:cubicBezTo>
                  <a:cubicBezTo>
                    <a:pt x="272" y="1477"/>
                    <a:pt x="324" y="1459"/>
                    <a:pt x="358" y="1422"/>
                  </a:cubicBezTo>
                  <a:cubicBezTo>
                    <a:pt x="642" y="1118"/>
                    <a:pt x="597" y="525"/>
                    <a:pt x="593" y="133"/>
                  </a:cubicBezTo>
                  <a:cubicBezTo>
                    <a:pt x="593" y="50"/>
                    <a:pt x="520"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4"/>
            <p:cNvSpPr/>
            <p:nvPr/>
          </p:nvSpPr>
          <p:spPr>
            <a:xfrm rot="10800000" flipH="1">
              <a:off x="915857" y="1364805"/>
              <a:ext cx="17675" cy="48687"/>
            </a:xfrm>
            <a:custGeom>
              <a:avLst/>
              <a:gdLst/>
              <a:ahLst/>
              <a:cxnLst/>
              <a:rect l="l" t="t" r="r" b="b"/>
              <a:pathLst>
                <a:path w="644" h="1774" extrusionOk="0">
                  <a:moveTo>
                    <a:pt x="499" y="1"/>
                  </a:moveTo>
                  <a:cubicBezTo>
                    <a:pt x="445" y="1"/>
                    <a:pt x="389" y="36"/>
                    <a:pt x="382" y="103"/>
                  </a:cubicBezTo>
                  <a:cubicBezTo>
                    <a:pt x="351" y="381"/>
                    <a:pt x="268" y="654"/>
                    <a:pt x="191" y="921"/>
                  </a:cubicBezTo>
                  <a:cubicBezTo>
                    <a:pt x="127" y="1149"/>
                    <a:pt x="13" y="1362"/>
                    <a:pt x="5" y="1597"/>
                  </a:cubicBezTo>
                  <a:cubicBezTo>
                    <a:pt x="1" y="1715"/>
                    <a:pt x="88" y="1773"/>
                    <a:pt x="180" y="1773"/>
                  </a:cubicBezTo>
                  <a:cubicBezTo>
                    <a:pt x="242" y="1773"/>
                    <a:pt x="307" y="1746"/>
                    <a:pt x="347" y="1693"/>
                  </a:cubicBezTo>
                  <a:cubicBezTo>
                    <a:pt x="644" y="1278"/>
                    <a:pt x="591" y="586"/>
                    <a:pt x="598" y="103"/>
                  </a:cubicBezTo>
                  <a:cubicBezTo>
                    <a:pt x="600" y="34"/>
                    <a:pt x="551"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4"/>
            <p:cNvSpPr/>
            <p:nvPr/>
          </p:nvSpPr>
          <p:spPr>
            <a:xfrm rot="10800000" flipH="1">
              <a:off x="876144" y="1256452"/>
              <a:ext cx="16055" cy="49593"/>
            </a:xfrm>
            <a:custGeom>
              <a:avLst/>
              <a:gdLst/>
              <a:ahLst/>
              <a:cxnLst/>
              <a:rect l="l" t="t" r="r" b="b"/>
              <a:pathLst>
                <a:path w="585" h="1807" extrusionOk="0">
                  <a:moveTo>
                    <a:pt x="382" y="0"/>
                  </a:moveTo>
                  <a:cubicBezTo>
                    <a:pt x="328" y="0"/>
                    <a:pt x="268" y="40"/>
                    <a:pt x="266" y="105"/>
                  </a:cubicBezTo>
                  <a:cubicBezTo>
                    <a:pt x="255" y="428"/>
                    <a:pt x="201" y="751"/>
                    <a:pt x="148" y="1066"/>
                  </a:cubicBezTo>
                  <a:cubicBezTo>
                    <a:pt x="106" y="1302"/>
                    <a:pt x="0" y="1526"/>
                    <a:pt x="148" y="1731"/>
                  </a:cubicBezTo>
                  <a:cubicBezTo>
                    <a:pt x="177" y="1774"/>
                    <a:pt x="228" y="1806"/>
                    <a:pt x="279" y="1806"/>
                  </a:cubicBezTo>
                  <a:cubicBezTo>
                    <a:pt x="302" y="1806"/>
                    <a:pt x="325" y="1800"/>
                    <a:pt x="346" y="1784"/>
                  </a:cubicBezTo>
                  <a:cubicBezTo>
                    <a:pt x="585" y="1621"/>
                    <a:pt x="559" y="1332"/>
                    <a:pt x="562" y="1063"/>
                  </a:cubicBezTo>
                  <a:cubicBezTo>
                    <a:pt x="566" y="731"/>
                    <a:pt x="517" y="405"/>
                    <a:pt x="467" y="74"/>
                  </a:cubicBezTo>
                  <a:cubicBezTo>
                    <a:pt x="461" y="23"/>
                    <a:pt x="423"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4"/>
            <p:cNvSpPr/>
            <p:nvPr/>
          </p:nvSpPr>
          <p:spPr>
            <a:xfrm rot="10800000" flipH="1">
              <a:off x="942259" y="1249536"/>
              <a:ext cx="19239" cy="45970"/>
            </a:xfrm>
            <a:custGeom>
              <a:avLst/>
              <a:gdLst/>
              <a:ahLst/>
              <a:cxnLst/>
              <a:rect l="l" t="t" r="r" b="b"/>
              <a:pathLst>
                <a:path w="701" h="1675" extrusionOk="0">
                  <a:moveTo>
                    <a:pt x="446" y="1"/>
                  </a:moveTo>
                  <a:cubicBezTo>
                    <a:pt x="351" y="1"/>
                    <a:pt x="252" y="67"/>
                    <a:pt x="248" y="180"/>
                  </a:cubicBezTo>
                  <a:cubicBezTo>
                    <a:pt x="245" y="419"/>
                    <a:pt x="210" y="656"/>
                    <a:pt x="150" y="888"/>
                  </a:cubicBezTo>
                  <a:cubicBezTo>
                    <a:pt x="96" y="1104"/>
                    <a:pt x="1" y="1283"/>
                    <a:pt x="36" y="1507"/>
                  </a:cubicBezTo>
                  <a:cubicBezTo>
                    <a:pt x="56" y="1624"/>
                    <a:pt x="153" y="1675"/>
                    <a:pt x="253" y="1675"/>
                  </a:cubicBezTo>
                  <a:cubicBezTo>
                    <a:pt x="319" y="1675"/>
                    <a:pt x="386" y="1653"/>
                    <a:pt x="434" y="1614"/>
                  </a:cubicBezTo>
                  <a:cubicBezTo>
                    <a:pt x="625" y="1458"/>
                    <a:pt x="655" y="1149"/>
                    <a:pt x="678" y="914"/>
                  </a:cubicBezTo>
                  <a:cubicBezTo>
                    <a:pt x="701" y="648"/>
                    <a:pt x="666" y="389"/>
                    <a:pt x="610" y="131"/>
                  </a:cubicBezTo>
                  <a:cubicBezTo>
                    <a:pt x="590" y="41"/>
                    <a:pt x="51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4"/>
            <p:cNvSpPr/>
            <p:nvPr/>
          </p:nvSpPr>
          <p:spPr>
            <a:xfrm rot="10800000" flipH="1">
              <a:off x="945717" y="1152957"/>
              <a:ext cx="14738" cy="38999"/>
            </a:xfrm>
            <a:custGeom>
              <a:avLst/>
              <a:gdLst/>
              <a:ahLst/>
              <a:cxnLst/>
              <a:rect l="l" t="t" r="r" b="b"/>
              <a:pathLst>
                <a:path w="537" h="1421" extrusionOk="0">
                  <a:moveTo>
                    <a:pt x="299" y="1"/>
                  </a:moveTo>
                  <a:cubicBezTo>
                    <a:pt x="221" y="1"/>
                    <a:pt x="143" y="52"/>
                    <a:pt x="149" y="149"/>
                  </a:cubicBezTo>
                  <a:cubicBezTo>
                    <a:pt x="161" y="354"/>
                    <a:pt x="152" y="563"/>
                    <a:pt x="115" y="768"/>
                  </a:cubicBezTo>
                  <a:cubicBezTo>
                    <a:pt x="80" y="947"/>
                    <a:pt x="1" y="1110"/>
                    <a:pt x="50" y="1293"/>
                  </a:cubicBezTo>
                  <a:cubicBezTo>
                    <a:pt x="71" y="1378"/>
                    <a:pt x="140" y="1420"/>
                    <a:pt x="214" y="1420"/>
                  </a:cubicBezTo>
                  <a:cubicBezTo>
                    <a:pt x="259" y="1420"/>
                    <a:pt x="305" y="1404"/>
                    <a:pt x="343" y="1372"/>
                  </a:cubicBezTo>
                  <a:cubicBezTo>
                    <a:pt x="506" y="1232"/>
                    <a:pt x="514" y="984"/>
                    <a:pt x="526" y="784"/>
                  </a:cubicBezTo>
                  <a:cubicBezTo>
                    <a:pt x="536" y="551"/>
                    <a:pt x="503" y="331"/>
                    <a:pt x="445" y="107"/>
                  </a:cubicBezTo>
                  <a:cubicBezTo>
                    <a:pt x="426" y="35"/>
                    <a:pt x="362"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4"/>
            <p:cNvSpPr/>
            <p:nvPr/>
          </p:nvSpPr>
          <p:spPr>
            <a:xfrm rot="10800000" flipH="1">
              <a:off x="871149" y="1183311"/>
              <a:ext cx="18663" cy="45559"/>
            </a:xfrm>
            <a:custGeom>
              <a:avLst/>
              <a:gdLst/>
              <a:ahLst/>
              <a:cxnLst/>
              <a:rect l="l" t="t" r="r" b="b"/>
              <a:pathLst>
                <a:path w="680" h="1660" extrusionOk="0">
                  <a:moveTo>
                    <a:pt x="557" y="1"/>
                  </a:moveTo>
                  <a:cubicBezTo>
                    <a:pt x="510" y="1"/>
                    <a:pt x="466" y="26"/>
                    <a:pt x="456" y="83"/>
                  </a:cubicBezTo>
                  <a:cubicBezTo>
                    <a:pt x="414" y="315"/>
                    <a:pt x="349" y="555"/>
                    <a:pt x="265" y="778"/>
                  </a:cubicBezTo>
                  <a:cubicBezTo>
                    <a:pt x="182" y="999"/>
                    <a:pt x="49" y="1223"/>
                    <a:pt x="14" y="1459"/>
                  </a:cubicBezTo>
                  <a:cubicBezTo>
                    <a:pt x="0" y="1563"/>
                    <a:pt x="80" y="1660"/>
                    <a:pt x="172" y="1660"/>
                  </a:cubicBezTo>
                  <a:cubicBezTo>
                    <a:pt x="208" y="1660"/>
                    <a:pt x="246" y="1645"/>
                    <a:pt x="281" y="1611"/>
                  </a:cubicBezTo>
                  <a:cubicBezTo>
                    <a:pt x="646" y="1250"/>
                    <a:pt x="672" y="592"/>
                    <a:pt x="679" y="109"/>
                  </a:cubicBezTo>
                  <a:cubicBezTo>
                    <a:pt x="679" y="41"/>
                    <a:pt x="617" y="1"/>
                    <a:pt x="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4"/>
            <p:cNvSpPr/>
            <p:nvPr/>
          </p:nvSpPr>
          <p:spPr>
            <a:xfrm rot="10800000" flipH="1">
              <a:off x="937264" y="1070567"/>
              <a:ext cx="14848" cy="41963"/>
            </a:xfrm>
            <a:custGeom>
              <a:avLst/>
              <a:gdLst/>
              <a:ahLst/>
              <a:cxnLst/>
              <a:rect l="l" t="t" r="r" b="b"/>
              <a:pathLst>
                <a:path w="541" h="1529" extrusionOk="0">
                  <a:moveTo>
                    <a:pt x="280" y="0"/>
                  </a:moveTo>
                  <a:cubicBezTo>
                    <a:pt x="211" y="0"/>
                    <a:pt x="137" y="49"/>
                    <a:pt x="137" y="132"/>
                  </a:cubicBezTo>
                  <a:cubicBezTo>
                    <a:pt x="134" y="550"/>
                    <a:pt x="0" y="984"/>
                    <a:pt x="31" y="1398"/>
                  </a:cubicBezTo>
                  <a:cubicBezTo>
                    <a:pt x="38" y="1480"/>
                    <a:pt x="102" y="1529"/>
                    <a:pt x="168" y="1529"/>
                  </a:cubicBezTo>
                  <a:cubicBezTo>
                    <a:pt x="210" y="1529"/>
                    <a:pt x="253" y="1509"/>
                    <a:pt x="282" y="1467"/>
                  </a:cubicBezTo>
                  <a:cubicBezTo>
                    <a:pt x="541" y="1079"/>
                    <a:pt x="483" y="528"/>
                    <a:pt x="400" y="94"/>
                  </a:cubicBezTo>
                  <a:cubicBezTo>
                    <a:pt x="387" y="30"/>
                    <a:pt x="335" y="0"/>
                    <a:pt x="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4"/>
            <p:cNvSpPr/>
            <p:nvPr/>
          </p:nvSpPr>
          <p:spPr>
            <a:xfrm rot="10800000" flipH="1">
              <a:off x="912454" y="1100372"/>
              <a:ext cx="14601" cy="31836"/>
            </a:xfrm>
            <a:custGeom>
              <a:avLst/>
              <a:gdLst/>
              <a:ahLst/>
              <a:cxnLst/>
              <a:rect l="l" t="t" r="r" b="b"/>
              <a:pathLst>
                <a:path w="532" h="1160" extrusionOk="0">
                  <a:moveTo>
                    <a:pt x="415" y="0"/>
                  </a:moveTo>
                  <a:cubicBezTo>
                    <a:pt x="376" y="0"/>
                    <a:pt x="338" y="21"/>
                    <a:pt x="323" y="70"/>
                  </a:cubicBezTo>
                  <a:cubicBezTo>
                    <a:pt x="269" y="234"/>
                    <a:pt x="197" y="393"/>
                    <a:pt x="137" y="557"/>
                  </a:cubicBezTo>
                  <a:cubicBezTo>
                    <a:pt x="83" y="705"/>
                    <a:pt x="0" y="860"/>
                    <a:pt x="15" y="1025"/>
                  </a:cubicBezTo>
                  <a:cubicBezTo>
                    <a:pt x="22" y="1111"/>
                    <a:pt x="85" y="1160"/>
                    <a:pt x="153" y="1160"/>
                  </a:cubicBezTo>
                  <a:cubicBezTo>
                    <a:pt x="197" y="1160"/>
                    <a:pt x="244" y="1139"/>
                    <a:pt x="278" y="1093"/>
                  </a:cubicBezTo>
                  <a:cubicBezTo>
                    <a:pt x="372" y="967"/>
                    <a:pt x="383" y="788"/>
                    <a:pt x="414" y="632"/>
                  </a:cubicBezTo>
                  <a:cubicBezTo>
                    <a:pt x="452" y="465"/>
                    <a:pt x="471" y="290"/>
                    <a:pt x="513" y="123"/>
                  </a:cubicBezTo>
                  <a:cubicBezTo>
                    <a:pt x="531" y="48"/>
                    <a:pt x="47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4"/>
            <p:cNvSpPr/>
            <p:nvPr/>
          </p:nvSpPr>
          <p:spPr>
            <a:xfrm rot="10800000" flipH="1">
              <a:off x="891513" y="968993"/>
              <a:ext cx="15836" cy="37545"/>
            </a:xfrm>
            <a:custGeom>
              <a:avLst/>
              <a:gdLst/>
              <a:ahLst/>
              <a:cxnLst/>
              <a:rect l="l" t="t" r="r" b="b"/>
              <a:pathLst>
                <a:path w="577" h="1368" extrusionOk="0">
                  <a:moveTo>
                    <a:pt x="391" y="1"/>
                  </a:moveTo>
                  <a:cubicBezTo>
                    <a:pt x="355" y="1"/>
                    <a:pt x="318" y="24"/>
                    <a:pt x="318" y="65"/>
                  </a:cubicBezTo>
                  <a:cubicBezTo>
                    <a:pt x="322" y="263"/>
                    <a:pt x="284" y="475"/>
                    <a:pt x="219" y="661"/>
                  </a:cubicBezTo>
                  <a:cubicBezTo>
                    <a:pt x="158" y="836"/>
                    <a:pt x="41" y="996"/>
                    <a:pt x="14" y="1179"/>
                  </a:cubicBezTo>
                  <a:cubicBezTo>
                    <a:pt x="0" y="1280"/>
                    <a:pt x="75" y="1367"/>
                    <a:pt x="161" y="1367"/>
                  </a:cubicBezTo>
                  <a:cubicBezTo>
                    <a:pt x="194" y="1367"/>
                    <a:pt x="229" y="1354"/>
                    <a:pt x="261" y="1323"/>
                  </a:cubicBezTo>
                  <a:cubicBezTo>
                    <a:pt x="576" y="1023"/>
                    <a:pt x="512" y="433"/>
                    <a:pt x="451" y="50"/>
                  </a:cubicBezTo>
                  <a:cubicBezTo>
                    <a:pt x="446" y="16"/>
                    <a:pt x="419" y="1"/>
                    <a:pt x="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4"/>
            <p:cNvSpPr/>
            <p:nvPr/>
          </p:nvSpPr>
          <p:spPr>
            <a:xfrm rot="10800000" flipH="1">
              <a:off x="825536" y="1032171"/>
              <a:ext cx="15973" cy="28131"/>
            </a:xfrm>
            <a:custGeom>
              <a:avLst/>
              <a:gdLst/>
              <a:ahLst/>
              <a:cxnLst/>
              <a:rect l="l" t="t" r="r" b="b"/>
              <a:pathLst>
                <a:path w="582" h="1025" extrusionOk="0">
                  <a:moveTo>
                    <a:pt x="424" y="0"/>
                  </a:moveTo>
                  <a:cubicBezTo>
                    <a:pt x="388" y="0"/>
                    <a:pt x="353" y="18"/>
                    <a:pt x="327" y="62"/>
                  </a:cubicBezTo>
                  <a:cubicBezTo>
                    <a:pt x="247" y="195"/>
                    <a:pt x="174" y="328"/>
                    <a:pt x="118" y="472"/>
                  </a:cubicBezTo>
                  <a:cubicBezTo>
                    <a:pt x="68" y="609"/>
                    <a:pt x="0" y="769"/>
                    <a:pt x="49" y="914"/>
                  </a:cubicBezTo>
                  <a:cubicBezTo>
                    <a:pt x="73" y="987"/>
                    <a:pt x="133" y="1025"/>
                    <a:pt x="195" y="1025"/>
                  </a:cubicBezTo>
                  <a:cubicBezTo>
                    <a:pt x="245" y="1025"/>
                    <a:pt x="297" y="1001"/>
                    <a:pt x="330" y="951"/>
                  </a:cubicBezTo>
                  <a:cubicBezTo>
                    <a:pt x="407" y="846"/>
                    <a:pt x="399" y="709"/>
                    <a:pt x="425" y="583"/>
                  </a:cubicBezTo>
                  <a:cubicBezTo>
                    <a:pt x="453" y="450"/>
                    <a:pt x="486" y="316"/>
                    <a:pt x="539" y="191"/>
                  </a:cubicBezTo>
                  <a:cubicBezTo>
                    <a:pt x="582" y="92"/>
                    <a:pt x="504" y="0"/>
                    <a:pt x="424" y="0"/>
                  </a:cubicBezTo>
                  <a:close/>
                </a:path>
              </a:pathLst>
            </a:custGeom>
            <a:solidFill>
              <a:srgbClr val="EE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4"/>
            <p:cNvSpPr/>
            <p:nvPr/>
          </p:nvSpPr>
          <p:spPr>
            <a:xfrm rot="10800000" flipH="1">
              <a:off x="1181991" y="944320"/>
              <a:ext cx="54259" cy="23630"/>
            </a:xfrm>
            <a:custGeom>
              <a:avLst/>
              <a:gdLst/>
              <a:ahLst/>
              <a:cxnLst/>
              <a:rect l="l" t="t" r="r" b="b"/>
              <a:pathLst>
                <a:path w="1977" h="861" extrusionOk="0">
                  <a:moveTo>
                    <a:pt x="1690" y="1"/>
                  </a:moveTo>
                  <a:cubicBezTo>
                    <a:pt x="1416" y="1"/>
                    <a:pt x="1157" y="118"/>
                    <a:pt x="904" y="222"/>
                  </a:cubicBezTo>
                  <a:cubicBezTo>
                    <a:pt x="631" y="339"/>
                    <a:pt x="349" y="457"/>
                    <a:pt x="102" y="632"/>
                  </a:cubicBezTo>
                  <a:cubicBezTo>
                    <a:pt x="0" y="705"/>
                    <a:pt x="48" y="860"/>
                    <a:pt x="166" y="860"/>
                  </a:cubicBezTo>
                  <a:cubicBezTo>
                    <a:pt x="176" y="860"/>
                    <a:pt x="186" y="859"/>
                    <a:pt x="197" y="857"/>
                  </a:cubicBezTo>
                  <a:cubicBezTo>
                    <a:pt x="513" y="788"/>
                    <a:pt x="817" y="666"/>
                    <a:pt x="1129" y="567"/>
                  </a:cubicBezTo>
                  <a:cubicBezTo>
                    <a:pt x="1391" y="487"/>
                    <a:pt x="1649" y="415"/>
                    <a:pt x="1870" y="244"/>
                  </a:cubicBezTo>
                  <a:cubicBezTo>
                    <a:pt x="1976" y="160"/>
                    <a:pt x="1877" y="13"/>
                    <a:pt x="1771" y="4"/>
                  </a:cubicBezTo>
                  <a:cubicBezTo>
                    <a:pt x="1744" y="2"/>
                    <a:pt x="1717" y="1"/>
                    <a:pt x="1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4"/>
            <p:cNvSpPr/>
            <p:nvPr/>
          </p:nvSpPr>
          <p:spPr>
            <a:xfrm rot="10800000" flipH="1">
              <a:off x="1184269" y="921156"/>
              <a:ext cx="40893" cy="17345"/>
            </a:xfrm>
            <a:custGeom>
              <a:avLst/>
              <a:gdLst/>
              <a:ahLst/>
              <a:cxnLst/>
              <a:rect l="l" t="t" r="r" b="b"/>
              <a:pathLst>
                <a:path w="1490" h="632" extrusionOk="0">
                  <a:moveTo>
                    <a:pt x="1219" y="1"/>
                  </a:moveTo>
                  <a:cubicBezTo>
                    <a:pt x="1208" y="1"/>
                    <a:pt x="1197" y="2"/>
                    <a:pt x="1186" y="4"/>
                  </a:cubicBezTo>
                  <a:cubicBezTo>
                    <a:pt x="1018" y="38"/>
                    <a:pt x="878" y="149"/>
                    <a:pt x="718" y="205"/>
                  </a:cubicBezTo>
                  <a:cubicBezTo>
                    <a:pt x="555" y="270"/>
                    <a:pt x="369" y="312"/>
                    <a:pt x="194" y="331"/>
                  </a:cubicBezTo>
                  <a:cubicBezTo>
                    <a:pt x="57" y="346"/>
                    <a:pt x="0" y="559"/>
                    <a:pt x="160" y="593"/>
                  </a:cubicBezTo>
                  <a:cubicBezTo>
                    <a:pt x="274" y="617"/>
                    <a:pt x="403" y="632"/>
                    <a:pt x="534" y="632"/>
                  </a:cubicBezTo>
                  <a:cubicBezTo>
                    <a:pt x="863" y="632"/>
                    <a:pt x="1211" y="541"/>
                    <a:pt x="1395" y="277"/>
                  </a:cubicBezTo>
                  <a:cubicBezTo>
                    <a:pt x="1490" y="144"/>
                    <a:pt x="1354" y="1"/>
                    <a:pt x="1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4"/>
            <p:cNvSpPr/>
            <p:nvPr/>
          </p:nvSpPr>
          <p:spPr>
            <a:xfrm rot="10800000" flipH="1">
              <a:off x="1331567" y="996548"/>
              <a:ext cx="26677" cy="12295"/>
            </a:xfrm>
            <a:custGeom>
              <a:avLst/>
              <a:gdLst/>
              <a:ahLst/>
              <a:cxnLst/>
              <a:rect l="l" t="t" r="r" b="b"/>
              <a:pathLst>
                <a:path w="972" h="448" extrusionOk="0">
                  <a:moveTo>
                    <a:pt x="726" y="0"/>
                  </a:moveTo>
                  <a:cubicBezTo>
                    <a:pt x="637" y="0"/>
                    <a:pt x="544" y="26"/>
                    <a:pt x="469" y="50"/>
                  </a:cubicBezTo>
                  <a:cubicBezTo>
                    <a:pt x="336" y="92"/>
                    <a:pt x="196" y="145"/>
                    <a:pt x="92" y="236"/>
                  </a:cubicBezTo>
                  <a:cubicBezTo>
                    <a:pt x="1" y="317"/>
                    <a:pt x="86" y="448"/>
                    <a:pt x="189" y="448"/>
                  </a:cubicBezTo>
                  <a:cubicBezTo>
                    <a:pt x="197" y="448"/>
                    <a:pt x="206" y="447"/>
                    <a:pt x="214" y="445"/>
                  </a:cubicBezTo>
                  <a:cubicBezTo>
                    <a:pt x="336" y="419"/>
                    <a:pt x="450" y="366"/>
                    <a:pt x="571" y="339"/>
                  </a:cubicBezTo>
                  <a:cubicBezTo>
                    <a:pt x="689" y="316"/>
                    <a:pt x="807" y="320"/>
                    <a:pt x="906" y="240"/>
                  </a:cubicBezTo>
                  <a:cubicBezTo>
                    <a:pt x="971" y="187"/>
                    <a:pt x="944" y="80"/>
                    <a:pt x="880" y="38"/>
                  </a:cubicBezTo>
                  <a:cubicBezTo>
                    <a:pt x="834" y="10"/>
                    <a:pt x="781"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4"/>
            <p:cNvSpPr/>
            <p:nvPr/>
          </p:nvSpPr>
          <p:spPr>
            <a:xfrm rot="10800000" flipH="1">
              <a:off x="1328410" y="953953"/>
              <a:ext cx="29284" cy="14052"/>
            </a:xfrm>
            <a:custGeom>
              <a:avLst/>
              <a:gdLst/>
              <a:ahLst/>
              <a:cxnLst/>
              <a:rect l="l" t="t" r="r" b="b"/>
              <a:pathLst>
                <a:path w="1067" h="512" extrusionOk="0">
                  <a:moveTo>
                    <a:pt x="830" y="1"/>
                  </a:moveTo>
                  <a:cubicBezTo>
                    <a:pt x="710" y="1"/>
                    <a:pt x="600" y="68"/>
                    <a:pt x="493" y="113"/>
                  </a:cubicBezTo>
                  <a:cubicBezTo>
                    <a:pt x="363" y="166"/>
                    <a:pt x="242" y="227"/>
                    <a:pt x="120" y="284"/>
                  </a:cubicBezTo>
                  <a:cubicBezTo>
                    <a:pt x="1" y="340"/>
                    <a:pt x="70" y="512"/>
                    <a:pt x="184" y="512"/>
                  </a:cubicBezTo>
                  <a:cubicBezTo>
                    <a:pt x="192" y="512"/>
                    <a:pt x="202" y="511"/>
                    <a:pt x="211" y="508"/>
                  </a:cubicBezTo>
                  <a:cubicBezTo>
                    <a:pt x="348" y="475"/>
                    <a:pt x="481" y="444"/>
                    <a:pt x="614" y="406"/>
                  </a:cubicBezTo>
                  <a:cubicBezTo>
                    <a:pt x="744" y="368"/>
                    <a:pt x="873" y="345"/>
                    <a:pt x="967" y="250"/>
                  </a:cubicBezTo>
                  <a:cubicBezTo>
                    <a:pt x="1067" y="155"/>
                    <a:pt x="987" y="15"/>
                    <a:pt x="865" y="3"/>
                  </a:cubicBezTo>
                  <a:cubicBezTo>
                    <a:pt x="853" y="1"/>
                    <a:pt x="842" y="1"/>
                    <a:pt x="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4"/>
            <p:cNvSpPr/>
            <p:nvPr/>
          </p:nvSpPr>
          <p:spPr>
            <a:xfrm rot="10800000" flipH="1">
              <a:off x="1267043" y="922748"/>
              <a:ext cx="27198" cy="13585"/>
            </a:xfrm>
            <a:custGeom>
              <a:avLst/>
              <a:gdLst/>
              <a:ahLst/>
              <a:cxnLst/>
              <a:rect l="l" t="t" r="r" b="b"/>
              <a:pathLst>
                <a:path w="991" h="495" extrusionOk="0">
                  <a:moveTo>
                    <a:pt x="793" y="1"/>
                  </a:moveTo>
                  <a:cubicBezTo>
                    <a:pt x="693" y="1"/>
                    <a:pt x="612" y="41"/>
                    <a:pt x="512" y="73"/>
                  </a:cubicBezTo>
                  <a:cubicBezTo>
                    <a:pt x="406" y="111"/>
                    <a:pt x="299" y="145"/>
                    <a:pt x="185" y="168"/>
                  </a:cubicBezTo>
                  <a:cubicBezTo>
                    <a:pt x="0" y="202"/>
                    <a:pt x="44" y="495"/>
                    <a:pt x="224" y="495"/>
                  </a:cubicBezTo>
                  <a:cubicBezTo>
                    <a:pt x="225" y="495"/>
                    <a:pt x="226" y="495"/>
                    <a:pt x="227" y="495"/>
                  </a:cubicBezTo>
                  <a:cubicBezTo>
                    <a:pt x="451" y="488"/>
                    <a:pt x="820" y="457"/>
                    <a:pt x="945" y="240"/>
                  </a:cubicBezTo>
                  <a:cubicBezTo>
                    <a:pt x="991" y="161"/>
                    <a:pt x="957" y="19"/>
                    <a:pt x="850" y="5"/>
                  </a:cubicBezTo>
                  <a:cubicBezTo>
                    <a:pt x="830" y="2"/>
                    <a:pt x="812" y="1"/>
                    <a:pt x="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4"/>
            <p:cNvSpPr/>
            <p:nvPr/>
          </p:nvSpPr>
          <p:spPr>
            <a:xfrm rot="10800000" flipH="1">
              <a:off x="1216599" y="835775"/>
              <a:ext cx="52118" cy="15808"/>
            </a:xfrm>
            <a:custGeom>
              <a:avLst/>
              <a:gdLst/>
              <a:ahLst/>
              <a:cxnLst/>
              <a:rect l="l" t="t" r="r" b="b"/>
              <a:pathLst>
                <a:path w="1899" h="576" extrusionOk="0">
                  <a:moveTo>
                    <a:pt x="1723" y="0"/>
                  </a:moveTo>
                  <a:cubicBezTo>
                    <a:pt x="1198" y="11"/>
                    <a:pt x="643" y="221"/>
                    <a:pt x="137" y="350"/>
                  </a:cubicBezTo>
                  <a:cubicBezTo>
                    <a:pt x="0" y="386"/>
                    <a:pt x="48" y="576"/>
                    <a:pt x="177" y="576"/>
                  </a:cubicBezTo>
                  <a:cubicBezTo>
                    <a:pt x="183" y="576"/>
                    <a:pt x="191" y="575"/>
                    <a:pt x="198" y="574"/>
                  </a:cubicBezTo>
                  <a:cubicBezTo>
                    <a:pt x="715" y="479"/>
                    <a:pt x="1300" y="437"/>
                    <a:pt x="1784" y="228"/>
                  </a:cubicBezTo>
                  <a:cubicBezTo>
                    <a:pt x="1898" y="179"/>
                    <a:pt x="1837"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4"/>
            <p:cNvSpPr/>
            <p:nvPr/>
          </p:nvSpPr>
          <p:spPr>
            <a:xfrm rot="10800000" flipH="1">
              <a:off x="1135362" y="832591"/>
              <a:ext cx="49236" cy="17702"/>
            </a:xfrm>
            <a:custGeom>
              <a:avLst/>
              <a:gdLst/>
              <a:ahLst/>
              <a:cxnLst/>
              <a:rect l="l" t="t" r="r" b="b"/>
              <a:pathLst>
                <a:path w="1794" h="645" extrusionOk="0">
                  <a:moveTo>
                    <a:pt x="1508" y="1"/>
                  </a:moveTo>
                  <a:cubicBezTo>
                    <a:pt x="1083" y="1"/>
                    <a:pt x="596" y="181"/>
                    <a:pt x="204" y="306"/>
                  </a:cubicBezTo>
                  <a:cubicBezTo>
                    <a:pt x="0" y="371"/>
                    <a:pt x="69" y="644"/>
                    <a:pt x="259" y="644"/>
                  </a:cubicBezTo>
                  <a:cubicBezTo>
                    <a:pt x="271" y="644"/>
                    <a:pt x="283" y="643"/>
                    <a:pt x="296" y="641"/>
                  </a:cubicBezTo>
                  <a:cubicBezTo>
                    <a:pt x="729" y="569"/>
                    <a:pt x="1272" y="504"/>
                    <a:pt x="1656" y="283"/>
                  </a:cubicBezTo>
                  <a:cubicBezTo>
                    <a:pt x="1793" y="208"/>
                    <a:pt x="1728" y="6"/>
                    <a:pt x="1580" y="2"/>
                  </a:cubicBezTo>
                  <a:cubicBezTo>
                    <a:pt x="1556" y="1"/>
                    <a:pt x="1532" y="1"/>
                    <a:pt x="1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4"/>
            <p:cNvSpPr/>
            <p:nvPr/>
          </p:nvSpPr>
          <p:spPr>
            <a:xfrm rot="10800000" flipH="1">
              <a:off x="1386237" y="890665"/>
              <a:ext cx="34636" cy="17482"/>
            </a:xfrm>
            <a:custGeom>
              <a:avLst/>
              <a:gdLst/>
              <a:ahLst/>
              <a:cxnLst/>
              <a:rect l="l" t="t" r="r" b="b"/>
              <a:pathLst>
                <a:path w="1262" h="637" extrusionOk="0">
                  <a:moveTo>
                    <a:pt x="1119" y="1"/>
                  </a:moveTo>
                  <a:cubicBezTo>
                    <a:pt x="1110" y="1"/>
                    <a:pt x="1101" y="2"/>
                    <a:pt x="1092" y="4"/>
                  </a:cubicBezTo>
                  <a:cubicBezTo>
                    <a:pt x="758" y="99"/>
                    <a:pt x="450" y="247"/>
                    <a:pt x="138" y="400"/>
                  </a:cubicBezTo>
                  <a:cubicBezTo>
                    <a:pt x="1" y="465"/>
                    <a:pt x="94" y="636"/>
                    <a:pt x="218" y="636"/>
                  </a:cubicBezTo>
                  <a:cubicBezTo>
                    <a:pt x="225" y="636"/>
                    <a:pt x="231" y="636"/>
                    <a:pt x="237" y="635"/>
                  </a:cubicBezTo>
                  <a:cubicBezTo>
                    <a:pt x="602" y="578"/>
                    <a:pt x="929" y="438"/>
                    <a:pt x="1196" y="179"/>
                  </a:cubicBezTo>
                  <a:cubicBezTo>
                    <a:pt x="1261" y="113"/>
                    <a:pt x="1204"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4"/>
            <p:cNvSpPr/>
            <p:nvPr/>
          </p:nvSpPr>
          <p:spPr>
            <a:xfrm rot="10800000" flipH="1">
              <a:off x="1384563" y="917478"/>
              <a:ext cx="32714" cy="17400"/>
            </a:xfrm>
            <a:custGeom>
              <a:avLst/>
              <a:gdLst/>
              <a:ahLst/>
              <a:cxnLst/>
              <a:rect l="l" t="t" r="r" b="b"/>
              <a:pathLst>
                <a:path w="1192" h="634" extrusionOk="0">
                  <a:moveTo>
                    <a:pt x="1001" y="1"/>
                  </a:moveTo>
                  <a:cubicBezTo>
                    <a:pt x="841" y="1"/>
                    <a:pt x="687" y="69"/>
                    <a:pt x="546" y="134"/>
                  </a:cubicBezTo>
                  <a:cubicBezTo>
                    <a:pt x="390" y="203"/>
                    <a:pt x="218" y="263"/>
                    <a:pt x="89" y="377"/>
                  </a:cubicBezTo>
                  <a:cubicBezTo>
                    <a:pt x="1" y="459"/>
                    <a:pt x="63" y="633"/>
                    <a:pt x="184" y="633"/>
                  </a:cubicBezTo>
                  <a:cubicBezTo>
                    <a:pt x="188" y="633"/>
                    <a:pt x="192" y="633"/>
                    <a:pt x="195" y="633"/>
                  </a:cubicBezTo>
                  <a:cubicBezTo>
                    <a:pt x="370" y="617"/>
                    <a:pt x="530" y="541"/>
                    <a:pt x="690" y="477"/>
                  </a:cubicBezTo>
                  <a:cubicBezTo>
                    <a:pt x="838" y="415"/>
                    <a:pt x="1006" y="347"/>
                    <a:pt x="1116" y="226"/>
                  </a:cubicBezTo>
                  <a:cubicBezTo>
                    <a:pt x="1192" y="138"/>
                    <a:pt x="1139" y="5"/>
                    <a:pt x="1025" y="1"/>
                  </a:cubicBezTo>
                  <a:cubicBezTo>
                    <a:pt x="1017" y="1"/>
                    <a:pt x="1009" y="1"/>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4"/>
            <p:cNvSpPr/>
            <p:nvPr/>
          </p:nvSpPr>
          <p:spPr>
            <a:xfrm rot="10800000" flipH="1">
              <a:off x="1439398" y="1004754"/>
              <a:ext cx="48770" cy="17126"/>
            </a:xfrm>
            <a:custGeom>
              <a:avLst/>
              <a:gdLst/>
              <a:ahLst/>
              <a:cxnLst/>
              <a:rect l="l" t="t" r="r" b="b"/>
              <a:pathLst>
                <a:path w="1777" h="624" extrusionOk="0">
                  <a:moveTo>
                    <a:pt x="1615" y="0"/>
                  </a:moveTo>
                  <a:cubicBezTo>
                    <a:pt x="1612" y="0"/>
                    <a:pt x="1610" y="0"/>
                    <a:pt x="1608" y="0"/>
                  </a:cubicBezTo>
                  <a:cubicBezTo>
                    <a:pt x="1110" y="42"/>
                    <a:pt x="657" y="171"/>
                    <a:pt x="186" y="316"/>
                  </a:cubicBezTo>
                  <a:cubicBezTo>
                    <a:pt x="1" y="372"/>
                    <a:pt x="62" y="623"/>
                    <a:pt x="233" y="623"/>
                  </a:cubicBezTo>
                  <a:cubicBezTo>
                    <a:pt x="245" y="623"/>
                    <a:pt x="257" y="622"/>
                    <a:pt x="270" y="620"/>
                  </a:cubicBezTo>
                  <a:cubicBezTo>
                    <a:pt x="752" y="525"/>
                    <a:pt x="1212" y="426"/>
                    <a:pt x="1668" y="228"/>
                  </a:cubicBezTo>
                  <a:cubicBezTo>
                    <a:pt x="1777" y="180"/>
                    <a:pt x="1724" y="0"/>
                    <a:pt x="1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4"/>
            <p:cNvSpPr/>
            <p:nvPr/>
          </p:nvSpPr>
          <p:spPr>
            <a:xfrm rot="10800000" flipH="1">
              <a:off x="1458939" y="981178"/>
              <a:ext cx="38066" cy="16412"/>
            </a:xfrm>
            <a:custGeom>
              <a:avLst/>
              <a:gdLst/>
              <a:ahLst/>
              <a:cxnLst/>
              <a:rect l="l" t="t" r="r" b="b"/>
              <a:pathLst>
                <a:path w="1387" h="598" extrusionOk="0">
                  <a:moveTo>
                    <a:pt x="1152" y="0"/>
                  </a:moveTo>
                  <a:cubicBezTo>
                    <a:pt x="979" y="0"/>
                    <a:pt x="803" y="99"/>
                    <a:pt x="645" y="157"/>
                  </a:cubicBezTo>
                  <a:cubicBezTo>
                    <a:pt x="474" y="221"/>
                    <a:pt x="299" y="282"/>
                    <a:pt x="128" y="358"/>
                  </a:cubicBezTo>
                  <a:cubicBezTo>
                    <a:pt x="0" y="418"/>
                    <a:pt x="81" y="597"/>
                    <a:pt x="203" y="597"/>
                  </a:cubicBezTo>
                  <a:cubicBezTo>
                    <a:pt x="212" y="597"/>
                    <a:pt x="222" y="597"/>
                    <a:pt x="231" y="594"/>
                  </a:cubicBezTo>
                  <a:cubicBezTo>
                    <a:pt x="421" y="556"/>
                    <a:pt x="611" y="495"/>
                    <a:pt x="801" y="442"/>
                  </a:cubicBezTo>
                  <a:cubicBezTo>
                    <a:pt x="972" y="393"/>
                    <a:pt x="1147" y="366"/>
                    <a:pt x="1284" y="252"/>
                  </a:cubicBezTo>
                  <a:cubicBezTo>
                    <a:pt x="1386" y="165"/>
                    <a:pt x="1295" y="9"/>
                    <a:pt x="1181" y="1"/>
                  </a:cubicBezTo>
                  <a:cubicBezTo>
                    <a:pt x="1171" y="1"/>
                    <a:pt x="1162" y="0"/>
                    <a:pt x="1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4"/>
            <p:cNvSpPr/>
            <p:nvPr/>
          </p:nvSpPr>
          <p:spPr>
            <a:xfrm rot="10800000" flipH="1">
              <a:off x="1585982" y="1015100"/>
              <a:ext cx="24426" cy="11774"/>
            </a:xfrm>
            <a:custGeom>
              <a:avLst/>
              <a:gdLst/>
              <a:ahLst/>
              <a:cxnLst/>
              <a:rect l="l" t="t" r="r" b="b"/>
              <a:pathLst>
                <a:path w="890" h="429" extrusionOk="0">
                  <a:moveTo>
                    <a:pt x="689" y="1"/>
                  </a:moveTo>
                  <a:cubicBezTo>
                    <a:pt x="617" y="1"/>
                    <a:pt x="544" y="9"/>
                    <a:pt x="484" y="34"/>
                  </a:cubicBezTo>
                  <a:cubicBezTo>
                    <a:pt x="365" y="87"/>
                    <a:pt x="233" y="129"/>
                    <a:pt x="119" y="201"/>
                  </a:cubicBezTo>
                  <a:cubicBezTo>
                    <a:pt x="0" y="273"/>
                    <a:pt x="70" y="428"/>
                    <a:pt x="190" y="428"/>
                  </a:cubicBezTo>
                  <a:cubicBezTo>
                    <a:pt x="197" y="428"/>
                    <a:pt x="205" y="427"/>
                    <a:pt x="214" y="426"/>
                  </a:cubicBezTo>
                  <a:cubicBezTo>
                    <a:pt x="449" y="391"/>
                    <a:pt x="704" y="304"/>
                    <a:pt x="860" y="121"/>
                  </a:cubicBezTo>
                  <a:cubicBezTo>
                    <a:pt x="890" y="91"/>
                    <a:pt x="886" y="19"/>
                    <a:pt x="833" y="11"/>
                  </a:cubicBezTo>
                  <a:cubicBezTo>
                    <a:pt x="788" y="5"/>
                    <a:pt x="738" y="1"/>
                    <a:pt x="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4"/>
            <p:cNvSpPr/>
            <p:nvPr/>
          </p:nvSpPr>
          <p:spPr>
            <a:xfrm rot="10800000" flipH="1">
              <a:off x="1545171" y="968005"/>
              <a:ext cx="38231" cy="15589"/>
            </a:xfrm>
            <a:custGeom>
              <a:avLst/>
              <a:gdLst/>
              <a:ahLst/>
              <a:cxnLst/>
              <a:rect l="l" t="t" r="r" b="b"/>
              <a:pathLst>
                <a:path w="1393" h="568" extrusionOk="0">
                  <a:moveTo>
                    <a:pt x="1243" y="0"/>
                  </a:moveTo>
                  <a:cubicBezTo>
                    <a:pt x="866" y="0"/>
                    <a:pt x="482" y="201"/>
                    <a:pt x="134" y="327"/>
                  </a:cubicBezTo>
                  <a:cubicBezTo>
                    <a:pt x="1" y="377"/>
                    <a:pt x="39" y="568"/>
                    <a:pt x="168" y="568"/>
                  </a:cubicBezTo>
                  <a:cubicBezTo>
                    <a:pt x="179" y="568"/>
                    <a:pt x="190" y="566"/>
                    <a:pt x="202" y="563"/>
                  </a:cubicBezTo>
                  <a:cubicBezTo>
                    <a:pt x="564" y="469"/>
                    <a:pt x="1004" y="415"/>
                    <a:pt x="1313" y="190"/>
                  </a:cubicBezTo>
                  <a:cubicBezTo>
                    <a:pt x="1392" y="134"/>
                    <a:pt x="1369" y="4"/>
                    <a:pt x="1263" y="0"/>
                  </a:cubicBezTo>
                  <a:cubicBezTo>
                    <a:pt x="1257" y="0"/>
                    <a:pt x="1250" y="0"/>
                    <a:pt x="1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4"/>
            <p:cNvSpPr/>
            <p:nvPr/>
          </p:nvSpPr>
          <p:spPr>
            <a:xfrm rot="10800000" flipH="1">
              <a:off x="1223076" y="560117"/>
              <a:ext cx="34142" cy="19706"/>
            </a:xfrm>
            <a:custGeom>
              <a:avLst/>
              <a:gdLst/>
              <a:ahLst/>
              <a:cxnLst/>
              <a:rect l="l" t="t" r="r" b="b"/>
              <a:pathLst>
                <a:path w="1244" h="718" extrusionOk="0">
                  <a:moveTo>
                    <a:pt x="112" y="1"/>
                  </a:moveTo>
                  <a:cubicBezTo>
                    <a:pt x="33" y="1"/>
                    <a:pt x="1" y="121"/>
                    <a:pt x="73" y="165"/>
                  </a:cubicBezTo>
                  <a:cubicBezTo>
                    <a:pt x="243" y="276"/>
                    <a:pt x="415" y="390"/>
                    <a:pt x="590" y="493"/>
                  </a:cubicBezTo>
                  <a:cubicBezTo>
                    <a:pt x="745" y="584"/>
                    <a:pt x="897" y="694"/>
                    <a:pt x="1080" y="717"/>
                  </a:cubicBezTo>
                  <a:cubicBezTo>
                    <a:pt x="1085" y="717"/>
                    <a:pt x="1091" y="718"/>
                    <a:pt x="1096" y="718"/>
                  </a:cubicBezTo>
                  <a:cubicBezTo>
                    <a:pt x="1209" y="718"/>
                    <a:pt x="1244" y="558"/>
                    <a:pt x="1175" y="485"/>
                  </a:cubicBezTo>
                  <a:cubicBezTo>
                    <a:pt x="1050" y="348"/>
                    <a:pt x="836" y="288"/>
                    <a:pt x="669" y="215"/>
                  </a:cubicBezTo>
                  <a:cubicBezTo>
                    <a:pt x="494" y="139"/>
                    <a:pt x="316" y="74"/>
                    <a:pt x="141" y="6"/>
                  </a:cubicBezTo>
                  <a:cubicBezTo>
                    <a:pt x="131" y="2"/>
                    <a:pt x="121"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4"/>
            <p:cNvSpPr/>
            <p:nvPr/>
          </p:nvSpPr>
          <p:spPr>
            <a:xfrm rot="10800000" flipH="1">
              <a:off x="1221293" y="526634"/>
              <a:ext cx="29119" cy="17812"/>
            </a:xfrm>
            <a:custGeom>
              <a:avLst/>
              <a:gdLst/>
              <a:ahLst/>
              <a:cxnLst/>
              <a:rect l="l" t="t" r="r" b="b"/>
              <a:pathLst>
                <a:path w="1061" h="649" extrusionOk="0">
                  <a:moveTo>
                    <a:pt x="157" y="0"/>
                  </a:moveTo>
                  <a:cubicBezTo>
                    <a:pt x="72" y="0"/>
                    <a:pt x="1" y="122"/>
                    <a:pt x="76" y="189"/>
                  </a:cubicBezTo>
                  <a:cubicBezTo>
                    <a:pt x="293" y="375"/>
                    <a:pt x="597" y="649"/>
                    <a:pt x="903" y="649"/>
                  </a:cubicBezTo>
                  <a:cubicBezTo>
                    <a:pt x="909" y="649"/>
                    <a:pt x="915" y="649"/>
                    <a:pt x="920" y="648"/>
                  </a:cubicBezTo>
                  <a:cubicBezTo>
                    <a:pt x="1008" y="645"/>
                    <a:pt x="1061" y="534"/>
                    <a:pt x="997" y="470"/>
                  </a:cubicBezTo>
                  <a:cubicBezTo>
                    <a:pt x="898" y="371"/>
                    <a:pt x="738" y="310"/>
                    <a:pt x="613" y="249"/>
                  </a:cubicBezTo>
                  <a:cubicBezTo>
                    <a:pt x="472" y="185"/>
                    <a:pt x="339" y="108"/>
                    <a:pt x="210" y="17"/>
                  </a:cubicBezTo>
                  <a:cubicBezTo>
                    <a:pt x="192" y="5"/>
                    <a:pt x="174" y="0"/>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4"/>
            <p:cNvSpPr/>
            <p:nvPr/>
          </p:nvSpPr>
          <p:spPr>
            <a:xfrm rot="10800000" flipH="1">
              <a:off x="1152735" y="600461"/>
              <a:ext cx="33236" cy="16659"/>
            </a:xfrm>
            <a:custGeom>
              <a:avLst/>
              <a:gdLst/>
              <a:ahLst/>
              <a:cxnLst/>
              <a:rect l="l" t="t" r="r" b="b"/>
              <a:pathLst>
                <a:path w="1211" h="607" extrusionOk="0">
                  <a:moveTo>
                    <a:pt x="201" y="1"/>
                  </a:moveTo>
                  <a:cubicBezTo>
                    <a:pt x="77" y="1"/>
                    <a:pt x="0" y="178"/>
                    <a:pt x="130" y="259"/>
                  </a:cubicBezTo>
                  <a:cubicBezTo>
                    <a:pt x="270" y="342"/>
                    <a:pt x="419" y="422"/>
                    <a:pt x="567" y="491"/>
                  </a:cubicBezTo>
                  <a:cubicBezTo>
                    <a:pt x="716" y="555"/>
                    <a:pt x="864" y="582"/>
                    <a:pt x="1023" y="605"/>
                  </a:cubicBezTo>
                  <a:cubicBezTo>
                    <a:pt x="1030" y="606"/>
                    <a:pt x="1036" y="606"/>
                    <a:pt x="1042" y="606"/>
                  </a:cubicBezTo>
                  <a:cubicBezTo>
                    <a:pt x="1140" y="606"/>
                    <a:pt x="1211" y="472"/>
                    <a:pt x="1103" y="419"/>
                  </a:cubicBezTo>
                  <a:cubicBezTo>
                    <a:pt x="830" y="278"/>
                    <a:pt x="544" y="164"/>
                    <a:pt x="270" y="19"/>
                  </a:cubicBezTo>
                  <a:cubicBezTo>
                    <a:pt x="247" y="6"/>
                    <a:pt x="223" y="1"/>
                    <a:pt x="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4"/>
            <p:cNvSpPr/>
            <p:nvPr/>
          </p:nvSpPr>
          <p:spPr>
            <a:xfrm rot="10800000" flipH="1">
              <a:off x="1155479" y="480142"/>
              <a:ext cx="40207" cy="22450"/>
            </a:xfrm>
            <a:custGeom>
              <a:avLst/>
              <a:gdLst/>
              <a:ahLst/>
              <a:cxnLst/>
              <a:rect l="l" t="t" r="r" b="b"/>
              <a:pathLst>
                <a:path w="1465" h="818" extrusionOk="0">
                  <a:moveTo>
                    <a:pt x="137" y="1"/>
                  </a:moveTo>
                  <a:cubicBezTo>
                    <a:pt x="55" y="1"/>
                    <a:pt x="0" y="123"/>
                    <a:pt x="91" y="169"/>
                  </a:cubicBezTo>
                  <a:cubicBezTo>
                    <a:pt x="296" y="280"/>
                    <a:pt x="490" y="412"/>
                    <a:pt x="691" y="526"/>
                  </a:cubicBezTo>
                  <a:cubicBezTo>
                    <a:pt x="874" y="629"/>
                    <a:pt x="1064" y="770"/>
                    <a:pt x="1269" y="815"/>
                  </a:cubicBezTo>
                  <a:cubicBezTo>
                    <a:pt x="1277" y="817"/>
                    <a:pt x="1285" y="818"/>
                    <a:pt x="1293" y="818"/>
                  </a:cubicBezTo>
                  <a:cubicBezTo>
                    <a:pt x="1389" y="818"/>
                    <a:pt x="1464" y="695"/>
                    <a:pt x="1383" y="617"/>
                  </a:cubicBezTo>
                  <a:cubicBezTo>
                    <a:pt x="1228" y="477"/>
                    <a:pt x="1007" y="397"/>
                    <a:pt x="821" y="306"/>
                  </a:cubicBezTo>
                  <a:cubicBezTo>
                    <a:pt x="607" y="207"/>
                    <a:pt x="388" y="120"/>
                    <a:pt x="182" y="13"/>
                  </a:cubicBezTo>
                  <a:cubicBezTo>
                    <a:pt x="167" y="5"/>
                    <a:pt x="152" y="1"/>
                    <a:pt x="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4"/>
            <p:cNvSpPr/>
            <p:nvPr/>
          </p:nvSpPr>
          <p:spPr>
            <a:xfrm rot="10800000" flipH="1">
              <a:off x="1198266" y="484122"/>
              <a:ext cx="41826" cy="18745"/>
            </a:xfrm>
            <a:custGeom>
              <a:avLst/>
              <a:gdLst/>
              <a:ahLst/>
              <a:cxnLst/>
              <a:rect l="l" t="t" r="r" b="b"/>
              <a:pathLst>
                <a:path w="1524" h="683" extrusionOk="0">
                  <a:moveTo>
                    <a:pt x="143" y="0"/>
                  </a:moveTo>
                  <a:cubicBezTo>
                    <a:pt x="39" y="0"/>
                    <a:pt x="1" y="135"/>
                    <a:pt x="64" y="206"/>
                  </a:cubicBezTo>
                  <a:cubicBezTo>
                    <a:pt x="235" y="392"/>
                    <a:pt x="490" y="483"/>
                    <a:pt x="722" y="567"/>
                  </a:cubicBezTo>
                  <a:cubicBezTo>
                    <a:pt x="865" y="620"/>
                    <a:pt x="1024" y="683"/>
                    <a:pt x="1177" y="683"/>
                  </a:cubicBezTo>
                  <a:cubicBezTo>
                    <a:pt x="1264" y="683"/>
                    <a:pt x="1349" y="662"/>
                    <a:pt x="1429" y="609"/>
                  </a:cubicBezTo>
                  <a:cubicBezTo>
                    <a:pt x="1508" y="551"/>
                    <a:pt x="1524" y="449"/>
                    <a:pt x="1459" y="376"/>
                  </a:cubicBezTo>
                  <a:cubicBezTo>
                    <a:pt x="1300" y="194"/>
                    <a:pt x="1052" y="206"/>
                    <a:pt x="832" y="160"/>
                  </a:cubicBezTo>
                  <a:cubicBezTo>
                    <a:pt x="604" y="114"/>
                    <a:pt x="383" y="19"/>
                    <a:pt x="152" y="0"/>
                  </a:cubicBezTo>
                  <a:cubicBezTo>
                    <a:pt x="149" y="0"/>
                    <a:pt x="146"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4"/>
            <p:cNvSpPr/>
            <p:nvPr/>
          </p:nvSpPr>
          <p:spPr>
            <a:xfrm rot="10800000" flipH="1">
              <a:off x="1292128" y="406425"/>
              <a:ext cx="42622" cy="21050"/>
            </a:xfrm>
            <a:custGeom>
              <a:avLst/>
              <a:gdLst/>
              <a:ahLst/>
              <a:cxnLst/>
              <a:rect l="l" t="t" r="r" b="b"/>
              <a:pathLst>
                <a:path w="1553" h="767" extrusionOk="0">
                  <a:moveTo>
                    <a:pt x="197" y="1"/>
                  </a:moveTo>
                  <a:cubicBezTo>
                    <a:pt x="93" y="1"/>
                    <a:pt x="1" y="143"/>
                    <a:pt x="100" y="222"/>
                  </a:cubicBezTo>
                  <a:cubicBezTo>
                    <a:pt x="290" y="375"/>
                    <a:pt x="480" y="515"/>
                    <a:pt x="705" y="614"/>
                  </a:cubicBezTo>
                  <a:cubicBezTo>
                    <a:pt x="859" y="681"/>
                    <a:pt x="1045" y="766"/>
                    <a:pt x="1219" y="766"/>
                  </a:cubicBezTo>
                  <a:cubicBezTo>
                    <a:pt x="1272" y="766"/>
                    <a:pt x="1324" y="758"/>
                    <a:pt x="1373" y="740"/>
                  </a:cubicBezTo>
                  <a:cubicBezTo>
                    <a:pt x="1526" y="686"/>
                    <a:pt x="1552" y="500"/>
                    <a:pt x="1419" y="409"/>
                  </a:cubicBezTo>
                  <a:cubicBezTo>
                    <a:pt x="1259" y="303"/>
                    <a:pt x="1039" y="310"/>
                    <a:pt x="852" y="261"/>
                  </a:cubicBezTo>
                  <a:cubicBezTo>
                    <a:pt x="647" y="207"/>
                    <a:pt x="438" y="128"/>
                    <a:pt x="256" y="17"/>
                  </a:cubicBezTo>
                  <a:cubicBezTo>
                    <a:pt x="236" y="6"/>
                    <a:pt x="21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4"/>
            <p:cNvSpPr/>
            <p:nvPr/>
          </p:nvSpPr>
          <p:spPr>
            <a:xfrm rot="10800000" flipH="1">
              <a:off x="1311751" y="448279"/>
              <a:ext cx="40070" cy="16412"/>
            </a:xfrm>
            <a:custGeom>
              <a:avLst/>
              <a:gdLst/>
              <a:ahLst/>
              <a:cxnLst/>
              <a:rect l="l" t="t" r="r" b="b"/>
              <a:pathLst>
                <a:path w="1460" h="598" extrusionOk="0">
                  <a:moveTo>
                    <a:pt x="142" y="0"/>
                  </a:moveTo>
                  <a:cubicBezTo>
                    <a:pt x="22" y="0"/>
                    <a:pt x="0" y="195"/>
                    <a:pt x="123" y="225"/>
                  </a:cubicBezTo>
                  <a:cubicBezTo>
                    <a:pt x="347" y="278"/>
                    <a:pt x="560" y="347"/>
                    <a:pt x="769" y="434"/>
                  </a:cubicBezTo>
                  <a:cubicBezTo>
                    <a:pt x="948" y="510"/>
                    <a:pt x="1107" y="587"/>
                    <a:pt x="1305" y="598"/>
                  </a:cubicBezTo>
                  <a:cubicBezTo>
                    <a:pt x="1307" y="598"/>
                    <a:pt x="1308" y="598"/>
                    <a:pt x="1310" y="598"/>
                  </a:cubicBezTo>
                  <a:cubicBezTo>
                    <a:pt x="1420" y="598"/>
                    <a:pt x="1460" y="456"/>
                    <a:pt x="1392" y="381"/>
                  </a:cubicBezTo>
                  <a:cubicBezTo>
                    <a:pt x="1107" y="57"/>
                    <a:pt x="556" y="27"/>
                    <a:pt x="153" y="1"/>
                  </a:cubicBezTo>
                  <a:cubicBezTo>
                    <a:pt x="149" y="0"/>
                    <a:pt x="146"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4"/>
            <p:cNvSpPr/>
            <p:nvPr/>
          </p:nvSpPr>
          <p:spPr>
            <a:xfrm rot="10800000" flipH="1">
              <a:off x="1351986" y="474297"/>
              <a:ext cx="38286" cy="19541"/>
            </a:xfrm>
            <a:custGeom>
              <a:avLst/>
              <a:gdLst/>
              <a:ahLst/>
              <a:cxnLst/>
              <a:rect l="l" t="t" r="r" b="b"/>
              <a:pathLst>
                <a:path w="1395" h="712" extrusionOk="0">
                  <a:moveTo>
                    <a:pt x="211" y="1"/>
                  </a:moveTo>
                  <a:cubicBezTo>
                    <a:pt x="111" y="1"/>
                    <a:pt x="0" y="125"/>
                    <a:pt x="108" y="207"/>
                  </a:cubicBezTo>
                  <a:cubicBezTo>
                    <a:pt x="299" y="359"/>
                    <a:pt x="524" y="462"/>
                    <a:pt x="744" y="572"/>
                  </a:cubicBezTo>
                  <a:cubicBezTo>
                    <a:pt x="890" y="647"/>
                    <a:pt x="1005" y="712"/>
                    <a:pt x="1139" y="712"/>
                  </a:cubicBezTo>
                  <a:cubicBezTo>
                    <a:pt x="1196" y="712"/>
                    <a:pt x="1257" y="700"/>
                    <a:pt x="1326" y="671"/>
                  </a:cubicBezTo>
                  <a:cubicBezTo>
                    <a:pt x="1368" y="652"/>
                    <a:pt x="1394" y="584"/>
                    <a:pt x="1379" y="542"/>
                  </a:cubicBezTo>
                  <a:cubicBezTo>
                    <a:pt x="1295" y="326"/>
                    <a:pt x="1147" y="280"/>
                    <a:pt x="942" y="211"/>
                  </a:cubicBezTo>
                  <a:cubicBezTo>
                    <a:pt x="710" y="131"/>
                    <a:pt x="470" y="33"/>
                    <a:pt x="227" y="2"/>
                  </a:cubicBezTo>
                  <a:cubicBezTo>
                    <a:pt x="222" y="1"/>
                    <a:pt x="217"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4"/>
            <p:cNvSpPr/>
            <p:nvPr/>
          </p:nvSpPr>
          <p:spPr>
            <a:xfrm rot="10800000" flipH="1">
              <a:off x="1427844" y="360812"/>
              <a:ext cx="38066" cy="17098"/>
            </a:xfrm>
            <a:custGeom>
              <a:avLst/>
              <a:gdLst/>
              <a:ahLst/>
              <a:cxnLst/>
              <a:rect l="l" t="t" r="r" b="b"/>
              <a:pathLst>
                <a:path w="1387" h="623" extrusionOk="0">
                  <a:moveTo>
                    <a:pt x="174" y="0"/>
                  </a:moveTo>
                  <a:cubicBezTo>
                    <a:pt x="36" y="0"/>
                    <a:pt x="0" y="208"/>
                    <a:pt x="143" y="264"/>
                  </a:cubicBezTo>
                  <a:cubicBezTo>
                    <a:pt x="318" y="333"/>
                    <a:pt x="489" y="405"/>
                    <a:pt x="660" y="473"/>
                  </a:cubicBezTo>
                  <a:cubicBezTo>
                    <a:pt x="814" y="532"/>
                    <a:pt x="975" y="622"/>
                    <a:pt x="1143" y="622"/>
                  </a:cubicBezTo>
                  <a:cubicBezTo>
                    <a:pt x="1149" y="622"/>
                    <a:pt x="1156" y="622"/>
                    <a:pt x="1162" y="622"/>
                  </a:cubicBezTo>
                  <a:cubicBezTo>
                    <a:pt x="1287" y="618"/>
                    <a:pt x="1387" y="447"/>
                    <a:pt x="1273" y="355"/>
                  </a:cubicBezTo>
                  <a:cubicBezTo>
                    <a:pt x="1136" y="238"/>
                    <a:pt x="957" y="211"/>
                    <a:pt x="785" y="162"/>
                  </a:cubicBezTo>
                  <a:cubicBezTo>
                    <a:pt x="596" y="108"/>
                    <a:pt x="406" y="59"/>
                    <a:pt x="215" y="6"/>
                  </a:cubicBezTo>
                  <a:cubicBezTo>
                    <a:pt x="201" y="2"/>
                    <a:pt x="187" y="0"/>
                    <a:pt x="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4"/>
            <p:cNvSpPr/>
            <p:nvPr/>
          </p:nvSpPr>
          <p:spPr>
            <a:xfrm rot="10800000" flipH="1">
              <a:off x="1420626" y="397231"/>
              <a:ext cx="39329" cy="17620"/>
            </a:xfrm>
            <a:custGeom>
              <a:avLst/>
              <a:gdLst/>
              <a:ahLst/>
              <a:cxnLst/>
              <a:rect l="l" t="t" r="r" b="b"/>
              <a:pathLst>
                <a:path w="1433" h="642" extrusionOk="0">
                  <a:moveTo>
                    <a:pt x="227" y="0"/>
                  </a:moveTo>
                  <a:cubicBezTo>
                    <a:pt x="93" y="0"/>
                    <a:pt x="1" y="190"/>
                    <a:pt x="144" y="264"/>
                  </a:cubicBezTo>
                  <a:cubicBezTo>
                    <a:pt x="311" y="352"/>
                    <a:pt x="486" y="413"/>
                    <a:pt x="661" y="485"/>
                  </a:cubicBezTo>
                  <a:cubicBezTo>
                    <a:pt x="832" y="552"/>
                    <a:pt x="1000" y="641"/>
                    <a:pt x="1189" y="641"/>
                  </a:cubicBezTo>
                  <a:cubicBezTo>
                    <a:pt x="1193" y="641"/>
                    <a:pt x="1197" y="641"/>
                    <a:pt x="1201" y="641"/>
                  </a:cubicBezTo>
                  <a:cubicBezTo>
                    <a:pt x="1330" y="637"/>
                    <a:pt x="1433" y="454"/>
                    <a:pt x="1315" y="359"/>
                  </a:cubicBezTo>
                  <a:cubicBezTo>
                    <a:pt x="1171" y="242"/>
                    <a:pt x="1003" y="203"/>
                    <a:pt x="829" y="154"/>
                  </a:cubicBezTo>
                  <a:cubicBezTo>
                    <a:pt x="638" y="101"/>
                    <a:pt x="448" y="36"/>
                    <a:pt x="254" y="2"/>
                  </a:cubicBezTo>
                  <a:cubicBezTo>
                    <a:pt x="245" y="1"/>
                    <a:pt x="236"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4"/>
            <p:cNvSpPr/>
            <p:nvPr/>
          </p:nvSpPr>
          <p:spPr>
            <a:xfrm rot="10800000" flipH="1">
              <a:off x="1369907" y="396737"/>
              <a:ext cx="26622" cy="17867"/>
            </a:xfrm>
            <a:custGeom>
              <a:avLst/>
              <a:gdLst/>
              <a:ahLst/>
              <a:cxnLst/>
              <a:rect l="l" t="t" r="r" b="b"/>
              <a:pathLst>
                <a:path w="970" h="651" extrusionOk="0">
                  <a:moveTo>
                    <a:pt x="139" y="1"/>
                  </a:moveTo>
                  <a:cubicBezTo>
                    <a:pt x="55" y="1"/>
                    <a:pt x="1" y="127"/>
                    <a:pt x="68" y="187"/>
                  </a:cubicBezTo>
                  <a:cubicBezTo>
                    <a:pt x="182" y="285"/>
                    <a:pt x="285" y="392"/>
                    <a:pt x="410" y="480"/>
                  </a:cubicBezTo>
                  <a:cubicBezTo>
                    <a:pt x="519" y="560"/>
                    <a:pt x="653" y="651"/>
                    <a:pt x="792" y="651"/>
                  </a:cubicBezTo>
                  <a:cubicBezTo>
                    <a:pt x="798" y="651"/>
                    <a:pt x="804" y="651"/>
                    <a:pt x="810" y="650"/>
                  </a:cubicBezTo>
                  <a:cubicBezTo>
                    <a:pt x="920" y="647"/>
                    <a:pt x="969" y="545"/>
                    <a:pt x="927" y="450"/>
                  </a:cubicBezTo>
                  <a:cubicBezTo>
                    <a:pt x="866" y="324"/>
                    <a:pt x="710" y="240"/>
                    <a:pt x="589" y="176"/>
                  </a:cubicBezTo>
                  <a:cubicBezTo>
                    <a:pt x="452" y="108"/>
                    <a:pt x="315" y="62"/>
                    <a:pt x="175" y="8"/>
                  </a:cubicBezTo>
                  <a:cubicBezTo>
                    <a:pt x="162" y="3"/>
                    <a:pt x="151" y="1"/>
                    <a:pt x="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4"/>
            <p:cNvSpPr/>
            <p:nvPr/>
          </p:nvSpPr>
          <p:spPr>
            <a:xfrm rot="10800000" flipH="1">
              <a:off x="942671" y="939627"/>
              <a:ext cx="33675" cy="31315"/>
            </a:xfrm>
            <a:custGeom>
              <a:avLst/>
              <a:gdLst/>
              <a:ahLst/>
              <a:cxnLst/>
              <a:rect l="l" t="t" r="r" b="b"/>
              <a:pathLst>
                <a:path w="1227" h="1141" extrusionOk="0">
                  <a:moveTo>
                    <a:pt x="1071" y="1"/>
                  </a:moveTo>
                  <a:cubicBezTo>
                    <a:pt x="1051" y="1"/>
                    <a:pt x="1030" y="5"/>
                    <a:pt x="1009" y="15"/>
                  </a:cubicBezTo>
                  <a:cubicBezTo>
                    <a:pt x="823" y="94"/>
                    <a:pt x="679" y="311"/>
                    <a:pt x="542" y="456"/>
                  </a:cubicBezTo>
                  <a:cubicBezTo>
                    <a:pt x="386" y="624"/>
                    <a:pt x="230" y="790"/>
                    <a:pt x="74" y="957"/>
                  </a:cubicBezTo>
                  <a:cubicBezTo>
                    <a:pt x="0" y="1037"/>
                    <a:pt x="69" y="1141"/>
                    <a:pt x="152" y="1141"/>
                  </a:cubicBezTo>
                  <a:cubicBezTo>
                    <a:pt x="176" y="1141"/>
                    <a:pt x="202" y="1132"/>
                    <a:pt x="226" y="1110"/>
                  </a:cubicBezTo>
                  <a:cubicBezTo>
                    <a:pt x="397" y="957"/>
                    <a:pt x="564" y="806"/>
                    <a:pt x="731" y="650"/>
                  </a:cubicBezTo>
                  <a:cubicBezTo>
                    <a:pt x="879" y="513"/>
                    <a:pt x="1096" y="368"/>
                    <a:pt x="1180" y="186"/>
                  </a:cubicBezTo>
                  <a:cubicBezTo>
                    <a:pt x="1227" y="89"/>
                    <a:pt x="1161"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4"/>
            <p:cNvSpPr/>
            <p:nvPr/>
          </p:nvSpPr>
          <p:spPr>
            <a:xfrm rot="10800000" flipH="1">
              <a:off x="962212" y="921650"/>
              <a:ext cx="23273" cy="18855"/>
            </a:xfrm>
            <a:custGeom>
              <a:avLst/>
              <a:gdLst/>
              <a:ahLst/>
              <a:cxnLst/>
              <a:rect l="l" t="t" r="r" b="b"/>
              <a:pathLst>
                <a:path w="848" h="687" extrusionOk="0">
                  <a:moveTo>
                    <a:pt x="675" y="1"/>
                  </a:moveTo>
                  <a:cubicBezTo>
                    <a:pt x="533" y="1"/>
                    <a:pt x="443" y="159"/>
                    <a:pt x="346" y="248"/>
                  </a:cubicBezTo>
                  <a:cubicBezTo>
                    <a:pt x="251" y="339"/>
                    <a:pt x="133" y="422"/>
                    <a:pt x="58" y="529"/>
                  </a:cubicBezTo>
                  <a:cubicBezTo>
                    <a:pt x="0" y="611"/>
                    <a:pt x="87" y="686"/>
                    <a:pt x="164" y="686"/>
                  </a:cubicBezTo>
                  <a:cubicBezTo>
                    <a:pt x="169" y="686"/>
                    <a:pt x="174" y="686"/>
                    <a:pt x="179" y="685"/>
                  </a:cubicBezTo>
                  <a:cubicBezTo>
                    <a:pt x="312" y="666"/>
                    <a:pt x="453" y="571"/>
                    <a:pt x="555" y="487"/>
                  </a:cubicBezTo>
                  <a:cubicBezTo>
                    <a:pt x="662" y="408"/>
                    <a:pt x="848" y="297"/>
                    <a:pt x="829" y="145"/>
                  </a:cubicBezTo>
                  <a:cubicBezTo>
                    <a:pt x="818" y="66"/>
                    <a:pt x="772" y="5"/>
                    <a:pt x="685" y="1"/>
                  </a:cubicBezTo>
                  <a:cubicBezTo>
                    <a:pt x="681" y="1"/>
                    <a:pt x="678"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4"/>
            <p:cNvSpPr/>
            <p:nvPr/>
          </p:nvSpPr>
          <p:spPr>
            <a:xfrm rot="10800000" flipH="1">
              <a:off x="1016498" y="1026353"/>
              <a:ext cx="34745" cy="31726"/>
            </a:xfrm>
            <a:custGeom>
              <a:avLst/>
              <a:gdLst/>
              <a:ahLst/>
              <a:cxnLst/>
              <a:rect l="l" t="t" r="r" b="b"/>
              <a:pathLst>
                <a:path w="1266" h="1156" extrusionOk="0">
                  <a:moveTo>
                    <a:pt x="1015" y="1"/>
                  </a:moveTo>
                  <a:cubicBezTo>
                    <a:pt x="990" y="1"/>
                    <a:pt x="965" y="5"/>
                    <a:pt x="942" y="15"/>
                  </a:cubicBezTo>
                  <a:cubicBezTo>
                    <a:pt x="744" y="103"/>
                    <a:pt x="584" y="293"/>
                    <a:pt x="440" y="449"/>
                  </a:cubicBezTo>
                  <a:cubicBezTo>
                    <a:pt x="300" y="600"/>
                    <a:pt x="125" y="768"/>
                    <a:pt x="37" y="962"/>
                  </a:cubicBezTo>
                  <a:cubicBezTo>
                    <a:pt x="0" y="1044"/>
                    <a:pt x="59" y="1156"/>
                    <a:pt x="145" y="1156"/>
                  </a:cubicBezTo>
                  <a:cubicBezTo>
                    <a:pt x="166" y="1156"/>
                    <a:pt x="189" y="1149"/>
                    <a:pt x="212" y="1133"/>
                  </a:cubicBezTo>
                  <a:cubicBezTo>
                    <a:pt x="391" y="1019"/>
                    <a:pt x="532" y="840"/>
                    <a:pt x="691" y="696"/>
                  </a:cubicBezTo>
                  <a:cubicBezTo>
                    <a:pt x="855" y="551"/>
                    <a:pt x="1049" y="430"/>
                    <a:pt x="1174" y="247"/>
                  </a:cubicBezTo>
                  <a:cubicBezTo>
                    <a:pt x="1266" y="117"/>
                    <a:pt x="113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4"/>
            <p:cNvSpPr/>
            <p:nvPr/>
          </p:nvSpPr>
          <p:spPr>
            <a:xfrm rot="10800000" flipH="1">
              <a:off x="1024786" y="995807"/>
              <a:ext cx="37545" cy="28872"/>
            </a:xfrm>
            <a:custGeom>
              <a:avLst/>
              <a:gdLst/>
              <a:ahLst/>
              <a:cxnLst/>
              <a:rect l="l" t="t" r="r" b="b"/>
              <a:pathLst>
                <a:path w="1368" h="1052" extrusionOk="0">
                  <a:moveTo>
                    <a:pt x="1201" y="1"/>
                  </a:moveTo>
                  <a:cubicBezTo>
                    <a:pt x="1190" y="1"/>
                    <a:pt x="1180" y="2"/>
                    <a:pt x="1168" y="4"/>
                  </a:cubicBezTo>
                  <a:cubicBezTo>
                    <a:pt x="963" y="34"/>
                    <a:pt x="815" y="227"/>
                    <a:pt x="667" y="353"/>
                  </a:cubicBezTo>
                  <a:cubicBezTo>
                    <a:pt x="492" y="506"/>
                    <a:pt x="314" y="661"/>
                    <a:pt x="123" y="794"/>
                  </a:cubicBezTo>
                  <a:cubicBezTo>
                    <a:pt x="0" y="882"/>
                    <a:pt x="73" y="1051"/>
                    <a:pt x="196" y="1051"/>
                  </a:cubicBezTo>
                  <a:cubicBezTo>
                    <a:pt x="217" y="1051"/>
                    <a:pt x="240" y="1046"/>
                    <a:pt x="264" y="1034"/>
                  </a:cubicBezTo>
                  <a:cubicBezTo>
                    <a:pt x="484" y="920"/>
                    <a:pt x="701" y="809"/>
                    <a:pt x="903" y="661"/>
                  </a:cubicBezTo>
                  <a:cubicBezTo>
                    <a:pt x="1074" y="536"/>
                    <a:pt x="1302" y="403"/>
                    <a:pt x="1347" y="182"/>
                  </a:cubicBezTo>
                  <a:cubicBezTo>
                    <a:pt x="1368" y="76"/>
                    <a:pt x="1296" y="1"/>
                    <a:pt x="1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4"/>
            <p:cNvSpPr/>
            <p:nvPr/>
          </p:nvSpPr>
          <p:spPr>
            <a:xfrm rot="10800000" flipH="1">
              <a:off x="1047264" y="945802"/>
              <a:ext cx="32769" cy="25359"/>
            </a:xfrm>
            <a:custGeom>
              <a:avLst/>
              <a:gdLst/>
              <a:ahLst/>
              <a:cxnLst/>
              <a:rect l="l" t="t" r="r" b="b"/>
              <a:pathLst>
                <a:path w="1194" h="924" extrusionOk="0">
                  <a:moveTo>
                    <a:pt x="975" y="0"/>
                  </a:moveTo>
                  <a:cubicBezTo>
                    <a:pt x="792" y="0"/>
                    <a:pt x="653" y="157"/>
                    <a:pt x="517" y="270"/>
                  </a:cubicBezTo>
                  <a:cubicBezTo>
                    <a:pt x="376" y="392"/>
                    <a:pt x="224" y="509"/>
                    <a:pt x="102" y="654"/>
                  </a:cubicBezTo>
                  <a:cubicBezTo>
                    <a:pt x="1" y="772"/>
                    <a:pt x="91" y="924"/>
                    <a:pt x="221" y="924"/>
                  </a:cubicBezTo>
                  <a:cubicBezTo>
                    <a:pt x="246" y="924"/>
                    <a:pt x="273" y="918"/>
                    <a:pt x="300" y="905"/>
                  </a:cubicBezTo>
                  <a:cubicBezTo>
                    <a:pt x="467" y="825"/>
                    <a:pt x="623" y="715"/>
                    <a:pt x="779" y="612"/>
                  </a:cubicBezTo>
                  <a:cubicBezTo>
                    <a:pt x="928" y="513"/>
                    <a:pt x="1118" y="418"/>
                    <a:pt x="1163" y="239"/>
                  </a:cubicBezTo>
                  <a:cubicBezTo>
                    <a:pt x="1194" y="118"/>
                    <a:pt x="1106" y="4"/>
                    <a:pt x="981" y="0"/>
                  </a:cubicBezTo>
                  <a:cubicBezTo>
                    <a:pt x="979" y="0"/>
                    <a:pt x="977"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4"/>
            <p:cNvSpPr/>
            <p:nvPr/>
          </p:nvSpPr>
          <p:spPr>
            <a:xfrm rot="10800000" flipH="1">
              <a:off x="1090380" y="1117525"/>
              <a:ext cx="29174" cy="31040"/>
            </a:xfrm>
            <a:custGeom>
              <a:avLst/>
              <a:gdLst/>
              <a:ahLst/>
              <a:cxnLst/>
              <a:rect l="l" t="t" r="r" b="b"/>
              <a:pathLst>
                <a:path w="1063" h="1131" extrusionOk="0">
                  <a:moveTo>
                    <a:pt x="882" y="0"/>
                  </a:moveTo>
                  <a:cubicBezTo>
                    <a:pt x="877" y="0"/>
                    <a:pt x="871" y="1"/>
                    <a:pt x="866" y="1"/>
                  </a:cubicBezTo>
                  <a:cubicBezTo>
                    <a:pt x="649" y="16"/>
                    <a:pt x="516" y="225"/>
                    <a:pt x="387" y="389"/>
                  </a:cubicBezTo>
                  <a:cubicBezTo>
                    <a:pt x="254" y="556"/>
                    <a:pt x="147" y="731"/>
                    <a:pt x="49" y="924"/>
                  </a:cubicBezTo>
                  <a:cubicBezTo>
                    <a:pt x="0" y="1021"/>
                    <a:pt x="81" y="1130"/>
                    <a:pt x="170" y="1130"/>
                  </a:cubicBezTo>
                  <a:cubicBezTo>
                    <a:pt x="200" y="1130"/>
                    <a:pt x="231" y="1118"/>
                    <a:pt x="258" y="1088"/>
                  </a:cubicBezTo>
                  <a:cubicBezTo>
                    <a:pt x="387" y="944"/>
                    <a:pt x="528" y="803"/>
                    <a:pt x="665" y="666"/>
                  </a:cubicBezTo>
                  <a:cubicBezTo>
                    <a:pt x="790" y="540"/>
                    <a:pt x="1014" y="415"/>
                    <a:pt x="1045" y="236"/>
                  </a:cubicBezTo>
                  <a:cubicBezTo>
                    <a:pt x="1063" y="131"/>
                    <a:pt x="1000" y="0"/>
                    <a:pt x="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4"/>
            <p:cNvSpPr/>
            <p:nvPr/>
          </p:nvSpPr>
          <p:spPr>
            <a:xfrm rot="10800000" flipH="1">
              <a:off x="1099821" y="1083521"/>
              <a:ext cx="38807" cy="32879"/>
            </a:xfrm>
            <a:custGeom>
              <a:avLst/>
              <a:gdLst/>
              <a:ahLst/>
              <a:cxnLst/>
              <a:rect l="l" t="t" r="r" b="b"/>
              <a:pathLst>
                <a:path w="1414" h="1198" extrusionOk="0">
                  <a:moveTo>
                    <a:pt x="1157" y="0"/>
                  </a:moveTo>
                  <a:cubicBezTo>
                    <a:pt x="1126" y="0"/>
                    <a:pt x="1094" y="7"/>
                    <a:pt x="1066" y="23"/>
                  </a:cubicBezTo>
                  <a:cubicBezTo>
                    <a:pt x="872" y="125"/>
                    <a:pt x="728" y="326"/>
                    <a:pt x="579" y="482"/>
                  </a:cubicBezTo>
                  <a:cubicBezTo>
                    <a:pt x="427" y="646"/>
                    <a:pt x="268" y="817"/>
                    <a:pt x="103" y="965"/>
                  </a:cubicBezTo>
                  <a:cubicBezTo>
                    <a:pt x="1" y="1055"/>
                    <a:pt x="94" y="1197"/>
                    <a:pt x="206" y="1197"/>
                  </a:cubicBezTo>
                  <a:cubicBezTo>
                    <a:pt x="226" y="1197"/>
                    <a:pt x="247" y="1193"/>
                    <a:pt x="268" y="1182"/>
                  </a:cubicBezTo>
                  <a:cubicBezTo>
                    <a:pt x="659" y="973"/>
                    <a:pt x="1198" y="695"/>
                    <a:pt x="1363" y="251"/>
                  </a:cubicBezTo>
                  <a:cubicBezTo>
                    <a:pt x="1414" y="111"/>
                    <a:pt x="1283" y="0"/>
                    <a:pt x="1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4"/>
            <p:cNvSpPr/>
            <p:nvPr/>
          </p:nvSpPr>
          <p:spPr>
            <a:xfrm rot="10800000" flipH="1">
              <a:off x="1188798" y="1229363"/>
              <a:ext cx="36914" cy="28762"/>
            </a:xfrm>
            <a:custGeom>
              <a:avLst/>
              <a:gdLst/>
              <a:ahLst/>
              <a:cxnLst/>
              <a:rect l="l" t="t" r="r" b="b"/>
              <a:pathLst>
                <a:path w="1345" h="1048" extrusionOk="0">
                  <a:moveTo>
                    <a:pt x="1145" y="1"/>
                  </a:moveTo>
                  <a:cubicBezTo>
                    <a:pt x="906" y="1"/>
                    <a:pt x="721" y="168"/>
                    <a:pt x="546" y="316"/>
                  </a:cubicBezTo>
                  <a:cubicBezTo>
                    <a:pt x="360" y="475"/>
                    <a:pt x="204" y="663"/>
                    <a:pt x="63" y="863"/>
                  </a:cubicBezTo>
                  <a:cubicBezTo>
                    <a:pt x="0" y="949"/>
                    <a:pt x="86" y="1048"/>
                    <a:pt x="172" y="1048"/>
                  </a:cubicBezTo>
                  <a:cubicBezTo>
                    <a:pt x="201" y="1048"/>
                    <a:pt x="230" y="1037"/>
                    <a:pt x="253" y="1012"/>
                  </a:cubicBezTo>
                  <a:cubicBezTo>
                    <a:pt x="409" y="845"/>
                    <a:pt x="592" y="693"/>
                    <a:pt x="781" y="571"/>
                  </a:cubicBezTo>
                  <a:cubicBezTo>
                    <a:pt x="964" y="453"/>
                    <a:pt x="1150" y="384"/>
                    <a:pt x="1280" y="210"/>
                  </a:cubicBezTo>
                  <a:cubicBezTo>
                    <a:pt x="1344" y="122"/>
                    <a:pt x="1257" y="5"/>
                    <a:pt x="1162" y="1"/>
                  </a:cubicBezTo>
                  <a:cubicBezTo>
                    <a:pt x="1156" y="1"/>
                    <a:pt x="1150" y="1"/>
                    <a:pt x="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4"/>
            <p:cNvSpPr/>
            <p:nvPr/>
          </p:nvSpPr>
          <p:spPr>
            <a:xfrm rot="10800000" flipH="1">
              <a:off x="1193738" y="1173897"/>
              <a:ext cx="33126" cy="27253"/>
            </a:xfrm>
            <a:custGeom>
              <a:avLst/>
              <a:gdLst/>
              <a:ahLst/>
              <a:cxnLst/>
              <a:rect l="l" t="t" r="r" b="b"/>
              <a:pathLst>
                <a:path w="1207" h="993" extrusionOk="0">
                  <a:moveTo>
                    <a:pt x="991" y="0"/>
                  </a:moveTo>
                  <a:cubicBezTo>
                    <a:pt x="987" y="0"/>
                    <a:pt x="982" y="1"/>
                    <a:pt x="978" y="1"/>
                  </a:cubicBezTo>
                  <a:cubicBezTo>
                    <a:pt x="754" y="12"/>
                    <a:pt x="655" y="217"/>
                    <a:pt x="506" y="361"/>
                  </a:cubicBezTo>
                  <a:cubicBezTo>
                    <a:pt x="366" y="503"/>
                    <a:pt x="217" y="635"/>
                    <a:pt x="80" y="776"/>
                  </a:cubicBezTo>
                  <a:cubicBezTo>
                    <a:pt x="1" y="864"/>
                    <a:pt x="71" y="992"/>
                    <a:pt x="177" y="992"/>
                  </a:cubicBezTo>
                  <a:cubicBezTo>
                    <a:pt x="187" y="992"/>
                    <a:pt x="196" y="991"/>
                    <a:pt x="206" y="989"/>
                  </a:cubicBezTo>
                  <a:cubicBezTo>
                    <a:pt x="404" y="943"/>
                    <a:pt x="617" y="837"/>
                    <a:pt x="780" y="715"/>
                  </a:cubicBezTo>
                  <a:cubicBezTo>
                    <a:pt x="944" y="598"/>
                    <a:pt x="1206" y="445"/>
                    <a:pt x="1191" y="213"/>
                  </a:cubicBezTo>
                  <a:cubicBezTo>
                    <a:pt x="1184" y="107"/>
                    <a:pt x="1105"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4"/>
            <p:cNvSpPr/>
            <p:nvPr/>
          </p:nvSpPr>
          <p:spPr>
            <a:xfrm rot="10800000" flipH="1">
              <a:off x="1134127" y="1136243"/>
              <a:ext cx="27308" cy="23630"/>
            </a:xfrm>
            <a:custGeom>
              <a:avLst/>
              <a:gdLst/>
              <a:ahLst/>
              <a:cxnLst/>
              <a:rect l="l" t="t" r="r" b="b"/>
              <a:pathLst>
                <a:path w="995" h="861" extrusionOk="0">
                  <a:moveTo>
                    <a:pt x="845" y="0"/>
                  </a:moveTo>
                  <a:cubicBezTo>
                    <a:pt x="833" y="0"/>
                    <a:pt x="821" y="2"/>
                    <a:pt x="808" y="6"/>
                  </a:cubicBezTo>
                  <a:cubicBezTo>
                    <a:pt x="462" y="124"/>
                    <a:pt x="245" y="375"/>
                    <a:pt x="55" y="679"/>
                  </a:cubicBezTo>
                  <a:cubicBezTo>
                    <a:pt x="1" y="767"/>
                    <a:pt x="82" y="861"/>
                    <a:pt x="168" y="861"/>
                  </a:cubicBezTo>
                  <a:cubicBezTo>
                    <a:pt x="196" y="861"/>
                    <a:pt x="225" y="851"/>
                    <a:pt x="249" y="827"/>
                  </a:cubicBezTo>
                  <a:cubicBezTo>
                    <a:pt x="466" y="610"/>
                    <a:pt x="717" y="436"/>
                    <a:pt x="926" y="208"/>
                  </a:cubicBezTo>
                  <a:cubicBezTo>
                    <a:pt x="994" y="133"/>
                    <a:pt x="943"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4"/>
            <p:cNvSpPr/>
            <p:nvPr/>
          </p:nvSpPr>
          <p:spPr>
            <a:xfrm rot="10800000" flipH="1">
              <a:off x="1174334" y="1025502"/>
              <a:ext cx="38670" cy="28351"/>
            </a:xfrm>
            <a:custGeom>
              <a:avLst/>
              <a:gdLst/>
              <a:ahLst/>
              <a:cxnLst/>
              <a:rect l="l" t="t" r="r" b="b"/>
              <a:pathLst>
                <a:path w="1409" h="1033" extrusionOk="0">
                  <a:moveTo>
                    <a:pt x="1215" y="1"/>
                  </a:moveTo>
                  <a:cubicBezTo>
                    <a:pt x="1210" y="1"/>
                    <a:pt x="1204" y="1"/>
                    <a:pt x="1198" y="2"/>
                  </a:cubicBezTo>
                  <a:cubicBezTo>
                    <a:pt x="966" y="25"/>
                    <a:pt x="784" y="211"/>
                    <a:pt x="605" y="348"/>
                  </a:cubicBezTo>
                  <a:cubicBezTo>
                    <a:pt x="419" y="492"/>
                    <a:pt x="229" y="652"/>
                    <a:pt x="77" y="830"/>
                  </a:cubicBezTo>
                  <a:cubicBezTo>
                    <a:pt x="1" y="916"/>
                    <a:pt x="64" y="1032"/>
                    <a:pt x="160" y="1032"/>
                  </a:cubicBezTo>
                  <a:cubicBezTo>
                    <a:pt x="179" y="1032"/>
                    <a:pt x="200" y="1028"/>
                    <a:pt x="222" y="1017"/>
                  </a:cubicBezTo>
                  <a:cubicBezTo>
                    <a:pt x="427" y="911"/>
                    <a:pt x="628" y="778"/>
                    <a:pt x="826" y="652"/>
                  </a:cubicBezTo>
                  <a:cubicBezTo>
                    <a:pt x="1001" y="542"/>
                    <a:pt x="1244" y="446"/>
                    <a:pt x="1350" y="264"/>
                  </a:cubicBezTo>
                  <a:cubicBezTo>
                    <a:pt x="1409" y="162"/>
                    <a:pt x="1341"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4"/>
            <p:cNvSpPr/>
            <p:nvPr/>
          </p:nvSpPr>
          <p:spPr>
            <a:xfrm rot="10800000" flipH="1">
              <a:off x="1283620" y="1198927"/>
              <a:ext cx="27912" cy="29284"/>
            </a:xfrm>
            <a:custGeom>
              <a:avLst/>
              <a:gdLst/>
              <a:ahLst/>
              <a:cxnLst/>
              <a:rect l="l" t="t" r="r" b="b"/>
              <a:pathLst>
                <a:path w="1017" h="1067" extrusionOk="0">
                  <a:moveTo>
                    <a:pt x="886" y="0"/>
                  </a:moveTo>
                  <a:cubicBezTo>
                    <a:pt x="875" y="0"/>
                    <a:pt x="863" y="2"/>
                    <a:pt x="851" y="6"/>
                  </a:cubicBezTo>
                  <a:cubicBezTo>
                    <a:pt x="676" y="66"/>
                    <a:pt x="555" y="207"/>
                    <a:pt x="444" y="352"/>
                  </a:cubicBezTo>
                  <a:cubicBezTo>
                    <a:pt x="318" y="508"/>
                    <a:pt x="204" y="671"/>
                    <a:pt x="79" y="831"/>
                  </a:cubicBezTo>
                  <a:cubicBezTo>
                    <a:pt x="0" y="933"/>
                    <a:pt x="80" y="1066"/>
                    <a:pt x="180" y="1066"/>
                  </a:cubicBezTo>
                  <a:cubicBezTo>
                    <a:pt x="210" y="1066"/>
                    <a:pt x="243" y="1054"/>
                    <a:pt x="273" y="1024"/>
                  </a:cubicBezTo>
                  <a:cubicBezTo>
                    <a:pt x="414" y="884"/>
                    <a:pt x="562" y="751"/>
                    <a:pt x="702" y="606"/>
                  </a:cubicBezTo>
                  <a:cubicBezTo>
                    <a:pt x="828" y="477"/>
                    <a:pt x="965" y="344"/>
                    <a:pt x="1003" y="157"/>
                  </a:cubicBezTo>
                  <a:cubicBezTo>
                    <a:pt x="1016" y="85"/>
                    <a:pt x="963"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4"/>
            <p:cNvSpPr/>
            <p:nvPr/>
          </p:nvSpPr>
          <p:spPr>
            <a:xfrm rot="10800000" flipH="1">
              <a:off x="1274152" y="1243168"/>
              <a:ext cx="25222" cy="21599"/>
            </a:xfrm>
            <a:custGeom>
              <a:avLst/>
              <a:gdLst/>
              <a:ahLst/>
              <a:cxnLst/>
              <a:rect l="l" t="t" r="r" b="b"/>
              <a:pathLst>
                <a:path w="919" h="787" extrusionOk="0">
                  <a:moveTo>
                    <a:pt x="745" y="1"/>
                  </a:moveTo>
                  <a:cubicBezTo>
                    <a:pt x="737" y="1"/>
                    <a:pt x="729" y="2"/>
                    <a:pt x="721" y="3"/>
                  </a:cubicBezTo>
                  <a:cubicBezTo>
                    <a:pt x="641" y="15"/>
                    <a:pt x="572" y="22"/>
                    <a:pt x="504" y="75"/>
                  </a:cubicBezTo>
                  <a:cubicBezTo>
                    <a:pt x="440" y="121"/>
                    <a:pt x="382" y="178"/>
                    <a:pt x="326" y="231"/>
                  </a:cubicBezTo>
                  <a:cubicBezTo>
                    <a:pt x="215" y="334"/>
                    <a:pt x="93" y="448"/>
                    <a:pt x="36" y="589"/>
                  </a:cubicBezTo>
                  <a:cubicBezTo>
                    <a:pt x="0" y="680"/>
                    <a:pt x="92" y="787"/>
                    <a:pt x="184" y="787"/>
                  </a:cubicBezTo>
                  <a:cubicBezTo>
                    <a:pt x="198" y="787"/>
                    <a:pt x="212" y="784"/>
                    <a:pt x="226" y="779"/>
                  </a:cubicBezTo>
                  <a:cubicBezTo>
                    <a:pt x="367" y="722"/>
                    <a:pt x="485" y="603"/>
                    <a:pt x="599" y="505"/>
                  </a:cubicBezTo>
                  <a:cubicBezTo>
                    <a:pt x="652" y="463"/>
                    <a:pt x="717" y="421"/>
                    <a:pt x="766" y="372"/>
                  </a:cubicBezTo>
                  <a:cubicBezTo>
                    <a:pt x="828" y="315"/>
                    <a:pt x="850" y="235"/>
                    <a:pt x="880" y="159"/>
                  </a:cubicBezTo>
                  <a:cubicBezTo>
                    <a:pt x="918" y="66"/>
                    <a:pt x="826"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4"/>
            <p:cNvSpPr/>
            <p:nvPr/>
          </p:nvSpPr>
          <p:spPr>
            <a:xfrm rot="10800000" flipH="1">
              <a:off x="1289685" y="1311397"/>
              <a:ext cx="26292" cy="18086"/>
            </a:xfrm>
            <a:custGeom>
              <a:avLst/>
              <a:gdLst/>
              <a:ahLst/>
              <a:cxnLst/>
              <a:rect l="l" t="t" r="r" b="b"/>
              <a:pathLst>
                <a:path w="958" h="659" extrusionOk="0">
                  <a:moveTo>
                    <a:pt x="681" y="0"/>
                  </a:moveTo>
                  <a:cubicBezTo>
                    <a:pt x="641" y="0"/>
                    <a:pt x="599" y="15"/>
                    <a:pt x="558" y="50"/>
                  </a:cubicBezTo>
                  <a:cubicBezTo>
                    <a:pt x="402" y="183"/>
                    <a:pt x="250" y="315"/>
                    <a:pt x="94" y="448"/>
                  </a:cubicBezTo>
                  <a:cubicBezTo>
                    <a:pt x="1" y="525"/>
                    <a:pt x="86" y="659"/>
                    <a:pt x="188" y="659"/>
                  </a:cubicBezTo>
                  <a:cubicBezTo>
                    <a:pt x="207" y="659"/>
                    <a:pt x="227" y="654"/>
                    <a:pt x="246" y="643"/>
                  </a:cubicBezTo>
                  <a:cubicBezTo>
                    <a:pt x="421" y="540"/>
                    <a:pt x="599" y="441"/>
                    <a:pt x="778" y="338"/>
                  </a:cubicBezTo>
                  <a:cubicBezTo>
                    <a:pt x="958" y="235"/>
                    <a:pt x="840" y="0"/>
                    <a:pt x="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4"/>
            <p:cNvSpPr/>
            <p:nvPr/>
          </p:nvSpPr>
          <p:spPr>
            <a:xfrm rot="10800000" flipH="1">
              <a:off x="1358435" y="1358575"/>
              <a:ext cx="30272" cy="21078"/>
            </a:xfrm>
            <a:custGeom>
              <a:avLst/>
              <a:gdLst/>
              <a:ahLst/>
              <a:cxnLst/>
              <a:rect l="l" t="t" r="r" b="b"/>
              <a:pathLst>
                <a:path w="1103" h="768" extrusionOk="0">
                  <a:moveTo>
                    <a:pt x="752" y="0"/>
                  </a:moveTo>
                  <a:cubicBezTo>
                    <a:pt x="701" y="0"/>
                    <a:pt x="646" y="19"/>
                    <a:pt x="593" y="64"/>
                  </a:cubicBezTo>
                  <a:cubicBezTo>
                    <a:pt x="489" y="151"/>
                    <a:pt x="384" y="239"/>
                    <a:pt x="284" y="327"/>
                  </a:cubicBezTo>
                  <a:cubicBezTo>
                    <a:pt x="186" y="414"/>
                    <a:pt x="83" y="483"/>
                    <a:pt x="33" y="604"/>
                  </a:cubicBezTo>
                  <a:cubicBezTo>
                    <a:pt x="0" y="682"/>
                    <a:pt x="76" y="767"/>
                    <a:pt x="151" y="767"/>
                  </a:cubicBezTo>
                  <a:cubicBezTo>
                    <a:pt x="152" y="767"/>
                    <a:pt x="154" y="767"/>
                    <a:pt x="155" y="767"/>
                  </a:cubicBezTo>
                  <a:cubicBezTo>
                    <a:pt x="284" y="767"/>
                    <a:pt x="403" y="683"/>
                    <a:pt x="512" y="627"/>
                  </a:cubicBezTo>
                  <a:cubicBezTo>
                    <a:pt x="634" y="562"/>
                    <a:pt x="756" y="493"/>
                    <a:pt x="874" y="429"/>
                  </a:cubicBezTo>
                  <a:cubicBezTo>
                    <a:pt x="1102" y="304"/>
                    <a:pt x="957"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4"/>
            <p:cNvSpPr/>
            <p:nvPr/>
          </p:nvSpPr>
          <p:spPr>
            <a:xfrm rot="10800000" flipH="1">
              <a:off x="1037109" y="748472"/>
              <a:ext cx="65978" cy="18525"/>
            </a:xfrm>
            <a:custGeom>
              <a:avLst/>
              <a:gdLst/>
              <a:ahLst/>
              <a:cxnLst/>
              <a:rect l="l" t="t" r="r" b="b"/>
              <a:pathLst>
                <a:path w="2404" h="675" extrusionOk="0">
                  <a:moveTo>
                    <a:pt x="179" y="0"/>
                  </a:moveTo>
                  <a:cubicBezTo>
                    <a:pt x="52" y="0"/>
                    <a:pt x="0" y="175"/>
                    <a:pt x="138" y="222"/>
                  </a:cubicBezTo>
                  <a:cubicBezTo>
                    <a:pt x="672" y="401"/>
                    <a:pt x="1352" y="675"/>
                    <a:pt x="1951" y="675"/>
                  </a:cubicBezTo>
                  <a:cubicBezTo>
                    <a:pt x="2039" y="675"/>
                    <a:pt x="2126" y="669"/>
                    <a:pt x="2210" y="656"/>
                  </a:cubicBezTo>
                  <a:cubicBezTo>
                    <a:pt x="2366" y="633"/>
                    <a:pt x="2404" y="366"/>
                    <a:pt x="2256" y="302"/>
                  </a:cubicBezTo>
                  <a:cubicBezTo>
                    <a:pt x="1978" y="180"/>
                    <a:pt x="1689" y="180"/>
                    <a:pt x="1389" y="146"/>
                  </a:cubicBezTo>
                  <a:cubicBezTo>
                    <a:pt x="993" y="100"/>
                    <a:pt x="594" y="54"/>
                    <a:pt x="198" y="1"/>
                  </a:cubicBezTo>
                  <a:cubicBezTo>
                    <a:pt x="192" y="0"/>
                    <a:pt x="18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4"/>
            <p:cNvSpPr/>
            <p:nvPr/>
          </p:nvSpPr>
          <p:spPr>
            <a:xfrm rot="10800000" flipH="1">
              <a:off x="1023442" y="727614"/>
              <a:ext cx="32413" cy="10786"/>
            </a:xfrm>
            <a:custGeom>
              <a:avLst/>
              <a:gdLst/>
              <a:ahLst/>
              <a:cxnLst/>
              <a:rect l="l" t="t" r="r" b="b"/>
              <a:pathLst>
                <a:path w="1181" h="393" extrusionOk="0">
                  <a:moveTo>
                    <a:pt x="116" y="1"/>
                  </a:moveTo>
                  <a:cubicBezTo>
                    <a:pt x="16" y="1"/>
                    <a:pt x="1" y="166"/>
                    <a:pt x="100" y="191"/>
                  </a:cubicBezTo>
                  <a:cubicBezTo>
                    <a:pt x="363" y="259"/>
                    <a:pt x="684" y="392"/>
                    <a:pt x="969" y="392"/>
                  </a:cubicBezTo>
                  <a:cubicBezTo>
                    <a:pt x="1004" y="392"/>
                    <a:pt x="1039" y="390"/>
                    <a:pt x="1073" y="386"/>
                  </a:cubicBezTo>
                  <a:cubicBezTo>
                    <a:pt x="1176" y="370"/>
                    <a:pt x="1180" y="218"/>
                    <a:pt x="1100" y="168"/>
                  </a:cubicBezTo>
                  <a:cubicBezTo>
                    <a:pt x="959" y="89"/>
                    <a:pt x="796" y="84"/>
                    <a:pt x="636" y="66"/>
                  </a:cubicBezTo>
                  <a:cubicBezTo>
                    <a:pt x="465" y="43"/>
                    <a:pt x="298" y="24"/>
                    <a:pt x="126" y="1"/>
                  </a:cubicBezTo>
                  <a:cubicBezTo>
                    <a:pt x="123" y="1"/>
                    <a:pt x="11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4"/>
            <p:cNvSpPr/>
            <p:nvPr/>
          </p:nvSpPr>
          <p:spPr>
            <a:xfrm rot="10800000" flipH="1">
              <a:off x="955844" y="761756"/>
              <a:ext cx="41140" cy="10649"/>
            </a:xfrm>
            <a:custGeom>
              <a:avLst/>
              <a:gdLst/>
              <a:ahLst/>
              <a:cxnLst/>
              <a:rect l="l" t="t" r="r" b="b"/>
              <a:pathLst>
                <a:path w="1499" h="388" extrusionOk="0">
                  <a:moveTo>
                    <a:pt x="169" y="10"/>
                  </a:moveTo>
                  <a:cubicBezTo>
                    <a:pt x="47" y="10"/>
                    <a:pt x="1" y="189"/>
                    <a:pt x="134" y="221"/>
                  </a:cubicBezTo>
                  <a:cubicBezTo>
                    <a:pt x="402" y="289"/>
                    <a:pt x="735" y="388"/>
                    <a:pt x="1040" y="388"/>
                  </a:cubicBezTo>
                  <a:cubicBezTo>
                    <a:pt x="1160" y="388"/>
                    <a:pt x="1275" y="373"/>
                    <a:pt x="1380" y="335"/>
                  </a:cubicBezTo>
                  <a:cubicBezTo>
                    <a:pt x="1487" y="297"/>
                    <a:pt x="1499" y="137"/>
                    <a:pt x="1380" y="103"/>
                  </a:cubicBezTo>
                  <a:cubicBezTo>
                    <a:pt x="1004" y="0"/>
                    <a:pt x="578" y="73"/>
                    <a:pt x="190" y="12"/>
                  </a:cubicBezTo>
                  <a:cubicBezTo>
                    <a:pt x="183" y="11"/>
                    <a:pt x="176" y="10"/>
                    <a:pt x="169" y="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4"/>
            <p:cNvSpPr/>
            <p:nvPr/>
          </p:nvSpPr>
          <p:spPr>
            <a:xfrm rot="10800000" flipH="1">
              <a:off x="1178616" y="675084"/>
              <a:ext cx="43638" cy="18525"/>
            </a:xfrm>
            <a:custGeom>
              <a:avLst/>
              <a:gdLst/>
              <a:ahLst/>
              <a:cxnLst/>
              <a:rect l="l" t="t" r="r" b="b"/>
              <a:pathLst>
                <a:path w="1590" h="675" extrusionOk="0">
                  <a:moveTo>
                    <a:pt x="176" y="1"/>
                  </a:moveTo>
                  <a:cubicBezTo>
                    <a:pt x="40" y="1"/>
                    <a:pt x="1" y="219"/>
                    <a:pt x="149" y="274"/>
                  </a:cubicBezTo>
                  <a:cubicBezTo>
                    <a:pt x="556" y="430"/>
                    <a:pt x="940" y="628"/>
                    <a:pt x="1380" y="673"/>
                  </a:cubicBezTo>
                  <a:cubicBezTo>
                    <a:pt x="1385" y="674"/>
                    <a:pt x="1389" y="674"/>
                    <a:pt x="1393" y="674"/>
                  </a:cubicBezTo>
                  <a:cubicBezTo>
                    <a:pt x="1456" y="674"/>
                    <a:pt x="1531" y="624"/>
                    <a:pt x="1559" y="570"/>
                  </a:cubicBezTo>
                  <a:cubicBezTo>
                    <a:pt x="1575" y="537"/>
                    <a:pt x="1589" y="506"/>
                    <a:pt x="1586" y="464"/>
                  </a:cubicBezTo>
                  <a:cubicBezTo>
                    <a:pt x="1575" y="373"/>
                    <a:pt x="1529" y="293"/>
                    <a:pt x="1434" y="266"/>
                  </a:cubicBezTo>
                  <a:cubicBezTo>
                    <a:pt x="1038" y="152"/>
                    <a:pt x="617" y="133"/>
                    <a:pt x="221" y="8"/>
                  </a:cubicBezTo>
                  <a:cubicBezTo>
                    <a:pt x="205" y="3"/>
                    <a:pt x="190"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4"/>
            <p:cNvSpPr/>
            <p:nvPr/>
          </p:nvSpPr>
          <p:spPr>
            <a:xfrm rot="10800000" flipH="1">
              <a:off x="1187069" y="703956"/>
              <a:ext cx="40728" cy="12350"/>
            </a:xfrm>
            <a:custGeom>
              <a:avLst/>
              <a:gdLst/>
              <a:ahLst/>
              <a:cxnLst/>
              <a:rect l="l" t="t" r="r" b="b"/>
              <a:pathLst>
                <a:path w="1484" h="450" extrusionOk="0">
                  <a:moveTo>
                    <a:pt x="464" y="1"/>
                  </a:moveTo>
                  <a:cubicBezTo>
                    <a:pt x="375" y="1"/>
                    <a:pt x="287" y="4"/>
                    <a:pt x="198" y="9"/>
                  </a:cubicBezTo>
                  <a:cubicBezTo>
                    <a:pt x="0" y="21"/>
                    <a:pt x="0" y="299"/>
                    <a:pt x="198" y="314"/>
                  </a:cubicBezTo>
                  <a:cubicBezTo>
                    <a:pt x="415" y="333"/>
                    <a:pt x="632" y="356"/>
                    <a:pt x="844" y="394"/>
                  </a:cubicBezTo>
                  <a:cubicBezTo>
                    <a:pt x="961" y="414"/>
                    <a:pt x="1074" y="449"/>
                    <a:pt x="1187" y="449"/>
                  </a:cubicBezTo>
                  <a:cubicBezTo>
                    <a:pt x="1244" y="449"/>
                    <a:pt x="1301" y="441"/>
                    <a:pt x="1358" y="416"/>
                  </a:cubicBezTo>
                  <a:cubicBezTo>
                    <a:pt x="1449" y="379"/>
                    <a:pt x="1483" y="283"/>
                    <a:pt x="1415" y="204"/>
                  </a:cubicBezTo>
                  <a:cubicBezTo>
                    <a:pt x="1278" y="51"/>
                    <a:pt x="1088" y="44"/>
                    <a:pt x="894" y="25"/>
                  </a:cubicBezTo>
                  <a:cubicBezTo>
                    <a:pt x="750" y="9"/>
                    <a:pt x="607"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4"/>
            <p:cNvSpPr/>
            <p:nvPr/>
          </p:nvSpPr>
          <p:spPr>
            <a:xfrm rot="10800000" flipH="1">
              <a:off x="1169998" y="761591"/>
              <a:ext cx="41607" cy="14601"/>
            </a:xfrm>
            <a:custGeom>
              <a:avLst/>
              <a:gdLst/>
              <a:ahLst/>
              <a:cxnLst/>
              <a:rect l="l" t="t" r="r" b="b"/>
              <a:pathLst>
                <a:path w="1516" h="532" extrusionOk="0">
                  <a:moveTo>
                    <a:pt x="215" y="1"/>
                  </a:moveTo>
                  <a:cubicBezTo>
                    <a:pt x="35" y="1"/>
                    <a:pt x="1" y="304"/>
                    <a:pt x="185" y="344"/>
                  </a:cubicBezTo>
                  <a:cubicBezTo>
                    <a:pt x="495" y="412"/>
                    <a:pt x="845" y="532"/>
                    <a:pt x="1174" y="532"/>
                  </a:cubicBezTo>
                  <a:cubicBezTo>
                    <a:pt x="1233" y="532"/>
                    <a:pt x="1291" y="528"/>
                    <a:pt x="1349" y="519"/>
                  </a:cubicBezTo>
                  <a:cubicBezTo>
                    <a:pt x="1497" y="496"/>
                    <a:pt x="1516" y="272"/>
                    <a:pt x="1391" y="207"/>
                  </a:cubicBezTo>
                  <a:cubicBezTo>
                    <a:pt x="1059" y="33"/>
                    <a:pt x="596" y="43"/>
                    <a:pt x="231" y="1"/>
                  </a:cubicBezTo>
                  <a:cubicBezTo>
                    <a:pt x="226" y="1"/>
                    <a:pt x="220"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4"/>
            <p:cNvSpPr/>
            <p:nvPr/>
          </p:nvSpPr>
          <p:spPr>
            <a:xfrm rot="10800000" flipH="1">
              <a:off x="1367163" y="642507"/>
              <a:ext cx="56482" cy="14491"/>
            </a:xfrm>
            <a:custGeom>
              <a:avLst/>
              <a:gdLst/>
              <a:ahLst/>
              <a:cxnLst/>
              <a:rect l="l" t="t" r="r" b="b"/>
              <a:pathLst>
                <a:path w="2058" h="528" extrusionOk="0">
                  <a:moveTo>
                    <a:pt x="191" y="1"/>
                  </a:moveTo>
                  <a:cubicBezTo>
                    <a:pt x="23" y="1"/>
                    <a:pt x="1" y="253"/>
                    <a:pt x="160" y="305"/>
                  </a:cubicBezTo>
                  <a:cubicBezTo>
                    <a:pt x="468" y="400"/>
                    <a:pt x="780" y="449"/>
                    <a:pt x="1103" y="484"/>
                  </a:cubicBezTo>
                  <a:cubicBezTo>
                    <a:pt x="1253" y="501"/>
                    <a:pt x="1410" y="528"/>
                    <a:pt x="1562" y="528"/>
                  </a:cubicBezTo>
                  <a:cubicBezTo>
                    <a:pt x="1699" y="528"/>
                    <a:pt x="1832" y="506"/>
                    <a:pt x="1955" y="438"/>
                  </a:cubicBezTo>
                  <a:cubicBezTo>
                    <a:pt x="2057" y="385"/>
                    <a:pt x="2054" y="233"/>
                    <a:pt x="1955" y="175"/>
                  </a:cubicBezTo>
                  <a:cubicBezTo>
                    <a:pt x="1719" y="38"/>
                    <a:pt x="1434" y="77"/>
                    <a:pt x="1168" y="61"/>
                  </a:cubicBezTo>
                  <a:cubicBezTo>
                    <a:pt x="845" y="50"/>
                    <a:pt x="525" y="12"/>
                    <a:pt x="202" y="1"/>
                  </a:cubicBezTo>
                  <a:cubicBezTo>
                    <a:pt x="198" y="1"/>
                    <a:pt x="195"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4"/>
            <p:cNvSpPr/>
            <p:nvPr/>
          </p:nvSpPr>
          <p:spPr>
            <a:xfrm rot="10800000" flipH="1">
              <a:off x="1387499" y="674179"/>
              <a:ext cx="39164" cy="9908"/>
            </a:xfrm>
            <a:custGeom>
              <a:avLst/>
              <a:gdLst/>
              <a:ahLst/>
              <a:cxnLst/>
              <a:rect l="l" t="t" r="r" b="b"/>
              <a:pathLst>
                <a:path w="1427" h="361" extrusionOk="0">
                  <a:moveTo>
                    <a:pt x="1054" y="0"/>
                  </a:moveTo>
                  <a:cubicBezTo>
                    <a:pt x="952" y="0"/>
                    <a:pt x="848" y="14"/>
                    <a:pt x="750" y="18"/>
                  </a:cubicBezTo>
                  <a:cubicBezTo>
                    <a:pt x="556" y="30"/>
                    <a:pt x="362" y="41"/>
                    <a:pt x="169" y="49"/>
                  </a:cubicBezTo>
                  <a:cubicBezTo>
                    <a:pt x="1" y="56"/>
                    <a:pt x="1" y="304"/>
                    <a:pt x="169" y="311"/>
                  </a:cubicBezTo>
                  <a:cubicBezTo>
                    <a:pt x="362" y="323"/>
                    <a:pt x="556" y="330"/>
                    <a:pt x="750" y="341"/>
                  </a:cubicBezTo>
                  <a:cubicBezTo>
                    <a:pt x="850" y="346"/>
                    <a:pt x="957" y="360"/>
                    <a:pt x="1061" y="360"/>
                  </a:cubicBezTo>
                  <a:cubicBezTo>
                    <a:pt x="1138" y="360"/>
                    <a:pt x="1215" y="352"/>
                    <a:pt x="1286" y="326"/>
                  </a:cubicBezTo>
                  <a:cubicBezTo>
                    <a:pt x="1427" y="273"/>
                    <a:pt x="1427" y="90"/>
                    <a:pt x="1286" y="37"/>
                  </a:cubicBezTo>
                  <a:cubicBezTo>
                    <a:pt x="1212" y="9"/>
                    <a:pt x="1134"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4"/>
            <p:cNvSpPr/>
            <p:nvPr/>
          </p:nvSpPr>
          <p:spPr>
            <a:xfrm rot="10800000" flipH="1">
              <a:off x="1282248" y="715730"/>
              <a:ext cx="41415" cy="11390"/>
            </a:xfrm>
            <a:custGeom>
              <a:avLst/>
              <a:gdLst/>
              <a:ahLst/>
              <a:cxnLst/>
              <a:rect l="l" t="t" r="r" b="b"/>
              <a:pathLst>
                <a:path w="1509" h="415" extrusionOk="0">
                  <a:moveTo>
                    <a:pt x="175" y="1"/>
                  </a:moveTo>
                  <a:cubicBezTo>
                    <a:pt x="37" y="1"/>
                    <a:pt x="1" y="226"/>
                    <a:pt x="145" y="256"/>
                  </a:cubicBezTo>
                  <a:cubicBezTo>
                    <a:pt x="357" y="298"/>
                    <a:pt x="570" y="331"/>
                    <a:pt x="784" y="366"/>
                  </a:cubicBezTo>
                  <a:cubicBezTo>
                    <a:pt x="921" y="385"/>
                    <a:pt x="1059" y="414"/>
                    <a:pt x="1195" y="414"/>
                  </a:cubicBezTo>
                  <a:cubicBezTo>
                    <a:pt x="1247" y="414"/>
                    <a:pt x="1298" y="410"/>
                    <a:pt x="1349" y="400"/>
                  </a:cubicBezTo>
                  <a:cubicBezTo>
                    <a:pt x="1472" y="373"/>
                    <a:pt x="1509" y="172"/>
                    <a:pt x="1388" y="115"/>
                  </a:cubicBezTo>
                  <a:cubicBezTo>
                    <a:pt x="1209" y="35"/>
                    <a:pt x="1023" y="38"/>
                    <a:pt x="829" y="27"/>
                  </a:cubicBezTo>
                  <a:cubicBezTo>
                    <a:pt x="612" y="12"/>
                    <a:pt x="396" y="5"/>
                    <a:pt x="179" y="1"/>
                  </a:cubicBezTo>
                  <a:cubicBezTo>
                    <a:pt x="177" y="1"/>
                    <a:pt x="176"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4"/>
            <p:cNvSpPr/>
            <p:nvPr/>
          </p:nvSpPr>
          <p:spPr>
            <a:xfrm rot="10800000" flipH="1">
              <a:off x="1270419" y="674426"/>
              <a:ext cx="46272" cy="12433"/>
            </a:xfrm>
            <a:custGeom>
              <a:avLst/>
              <a:gdLst/>
              <a:ahLst/>
              <a:cxnLst/>
              <a:rect l="l" t="t" r="r" b="b"/>
              <a:pathLst>
                <a:path w="1686" h="453" extrusionOk="0">
                  <a:moveTo>
                    <a:pt x="1150" y="1"/>
                  </a:moveTo>
                  <a:cubicBezTo>
                    <a:pt x="1077" y="1"/>
                    <a:pt x="999" y="10"/>
                    <a:pt x="929" y="13"/>
                  </a:cubicBezTo>
                  <a:cubicBezTo>
                    <a:pt x="697" y="17"/>
                    <a:pt x="462" y="20"/>
                    <a:pt x="234" y="51"/>
                  </a:cubicBezTo>
                  <a:cubicBezTo>
                    <a:pt x="1" y="77"/>
                    <a:pt x="1" y="378"/>
                    <a:pt x="234" y="405"/>
                  </a:cubicBezTo>
                  <a:cubicBezTo>
                    <a:pt x="462" y="431"/>
                    <a:pt x="697" y="438"/>
                    <a:pt x="929" y="442"/>
                  </a:cubicBezTo>
                  <a:cubicBezTo>
                    <a:pt x="991" y="445"/>
                    <a:pt x="1066" y="453"/>
                    <a:pt x="1135" y="453"/>
                  </a:cubicBezTo>
                  <a:cubicBezTo>
                    <a:pt x="1167" y="453"/>
                    <a:pt x="1198" y="451"/>
                    <a:pt x="1225" y="447"/>
                  </a:cubicBezTo>
                  <a:cubicBezTo>
                    <a:pt x="1340" y="431"/>
                    <a:pt x="1446" y="378"/>
                    <a:pt x="1560" y="355"/>
                  </a:cubicBezTo>
                  <a:cubicBezTo>
                    <a:pt x="1685" y="324"/>
                    <a:pt x="1685" y="127"/>
                    <a:pt x="1560" y="100"/>
                  </a:cubicBezTo>
                  <a:cubicBezTo>
                    <a:pt x="1446" y="73"/>
                    <a:pt x="1340" y="24"/>
                    <a:pt x="1225" y="5"/>
                  </a:cubicBezTo>
                  <a:cubicBezTo>
                    <a:pt x="1202" y="2"/>
                    <a:pt x="117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4"/>
            <p:cNvSpPr/>
            <p:nvPr/>
          </p:nvSpPr>
          <p:spPr>
            <a:xfrm rot="10800000" flipH="1">
              <a:off x="1555710" y="677554"/>
              <a:ext cx="40536" cy="12762"/>
            </a:xfrm>
            <a:custGeom>
              <a:avLst/>
              <a:gdLst/>
              <a:ahLst/>
              <a:cxnLst/>
              <a:rect l="l" t="t" r="r" b="b"/>
              <a:pathLst>
                <a:path w="1477" h="465" extrusionOk="0">
                  <a:moveTo>
                    <a:pt x="514" y="1"/>
                  </a:moveTo>
                  <a:cubicBezTo>
                    <a:pt x="376" y="1"/>
                    <a:pt x="240" y="11"/>
                    <a:pt x="99" y="36"/>
                  </a:cubicBezTo>
                  <a:cubicBezTo>
                    <a:pt x="1" y="52"/>
                    <a:pt x="4" y="215"/>
                    <a:pt x="99" y="234"/>
                  </a:cubicBezTo>
                  <a:cubicBezTo>
                    <a:pt x="297" y="271"/>
                    <a:pt x="499" y="302"/>
                    <a:pt x="697" y="348"/>
                  </a:cubicBezTo>
                  <a:cubicBezTo>
                    <a:pt x="862" y="386"/>
                    <a:pt x="1034" y="465"/>
                    <a:pt x="1206" y="465"/>
                  </a:cubicBezTo>
                  <a:cubicBezTo>
                    <a:pt x="1224" y="465"/>
                    <a:pt x="1241" y="464"/>
                    <a:pt x="1259" y="462"/>
                  </a:cubicBezTo>
                  <a:cubicBezTo>
                    <a:pt x="1431" y="447"/>
                    <a:pt x="1476" y="257"/>
                    <a:pt x="1343" y="157"/>
                  </a:cubicBezTo>
                  <a:cubicBezTo>
                    <a:pt x="1180" y="36"/>
                    <a:pt x="940" y="29"/>
                    <a:pt x="743" y="10"/>
                  </a:cubicBezTo>
                  <a:cubicBezTo>
                    <a:pt x="666" y="4"/>
                    <a:pt x="590"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4"/>
            <p:cNvSpPr/>
            <p:nvPr/>
          </p:nvSpPr>
          <p:spPr>
            <a:xfrm rot="10800000" flipH="1">
              <a:off x="1543826" y="654775"/>
              <a:ext cx="46684" cy="10292"/>
            </a:xfrm>
            <a:custGeom>
              <a:avLst/>
              <a:gdLst/>
              <a:ahLst/>
              <a:cxnLst/>
              <a:rect l="l" t="t" r="r" b="b"/>
              <a:pathLst>
                <a:path w="1701" h="375" extrusionOk="0">
                  <a:moveTo>
                    <a:pt x="1210" y="1"/>
                  </a:moveTo>
                  <a:cubicBezTo>
                    <a:pt x="1110" y="1"/>
                    <a:pt x="1008" y="8"/>
                    <a:pt x="909" y="9"/>
                  </a:cubicBezTo>
                  <a:cubicBezTo>
                    <a:pt x="666" y="18"/>
                    <a:pt x="426" y="32"/>
                    <a:pt x="183" y="44"/>
                  </a:cubicBezTo>
                  <a:cubicBezTo>
                    <a:pt x="0" y="55"/>
                    <a:pt x="0" y="321"/>
                    <a:pt x="183" y="329"/>
                  </a:cubicBezTo>
                  <a:cubicBezTo>
                    <a:pt x="426" y="344"/>
                    <a:pt x="666" y="360"/>
                    <a:pt x="909" y="367"/>
                  </a:cubicBezTo>
                  <a:cubicBezTo>
                    <a:pt x="1005" y="369"/>
                    <a:pt x="1102" y="374"/>
                    <a:pt x="1199" y="374"/>
                  </a:cubicBezTo>
                  <a:cubicBezTo>
                    <a:pt x="1325" y="374"/>
                    <a:pt x="1451" y="364"/>
                    <a:pt x="1567" y="321"/>
                  </a:cubicBezTo>
                  <a:cubicBezTo>
                    <a:pt x="1700" y="272"/>
                    <a:pt x="1700" y="104"/>
                    <a:pt x="1567" y="55"/>
                  </a:cubicBezTo>
                  <a:cubicBezTo>
                    <a:pt x="1454" y="11"/>
                    <a:pt x="1333"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4"/>
            <p:cNvSpPr/>
            <p:nvPr/>
          </p:nvSpPr>
          <p:spPr>
            <a:xfrm rot="10800000" flipH="1">
              <a:off x="1462507" y="651509"/>
              <a:ext cx="34389" cy="11115"/>
            </a:xfrm>
            <a:custGeom>
              <a:avLst/>
              <a:gdLst/>
              <a:ahLst/>
              <a:cxnLst/>
              <a:rect l="l" t="t" r="r" b="b"/>
              <a:pathLst>
                <a:path w="1253" h="405" extrusionOk="0">
                  <a:moveTo>
                    <a:pt x="176" y="0"/>
                  </a:moveTo>
                  <a:cubicBezTo>
                    <a:pt x="20" y="0"/>
                    <a:pt x="0" y="233"/>
                    <a:pt x="147" y="282"/>
                  </a:cubicBezTo>
                  <a:cubicBezTo>
                    <a:pt x="337" y="343"/>
                    <a:pt x="565" y="404"/>
                    <a:pt x="784" y="404"/>
                  </a:cubicBezTo>
                  <a:cubicBezTo>
                    <a:pt x="918" y="404"/>
                    <a:pt x="1049" y="381"/>
                    <a:pt x="1165" y="320"/>
                  </a:cubicBezTo>
                  <a:cubicBezTo>
                    <a:pt x="1245" y="278"/>
                    <a:pt x="1252" y="134"/>
                    <a:pt x="1165" y="96"/>
                  </a:cubicBezTo>
                  <a:cubicBezTo>
                    <a:pt x="976" y="12"/>
                    <a:pt x="754" y="1"/>
                    <a:pt x="536" y="1"/>
                  </a:cubicBezTo>
                  <a:cubicBezTo>
                    <a:pt x="460" y="1"/>
                    <a:pt x="386" y="3"/>
                    <a:pt x="313" y="3"/>
                  </a:cubicBezTo>
                  <a:cubicBezTo>
                    <a:pt x="269" y="3"/>
                    <a:pt x="226" y="2"/>
                    <a:pt x="184" y="1"/>
                  </a:cubicBezTo>
                  <a:cubicBezTo>
                    <a:pt x="181" y="1"/>
                    <a:pt x="17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4"/>
            <p:cNvSpPr/>
            <p:nvPr/>
          </p:nvSpPr>
          <p:spPr>
            <a:xfrm rot="10800000" flipH="1">
              <a:off x="881880" y="599775"/>
              <a:ext cx="21215" cy="32138"/>
            </a:xfrm>
            <a:custGeom>
              <a:avLst/>
              <a:gdLst/>
              <a:ahLst/>
              <a:cxnLst/>
              <a:rect l="l" t="t" r="r" b="b"/>
              <a:pathLst>
                <a:path w="773" h="1171" extrusionOk="0">
                  <a:moveTo>
                    <a:pt x="219" y="1"/>
                  </a:moveTo>
                  <a:cubicBezTo>
                    <a:pt x="171" y="1"/>
                    <a:pt x="124" y="31"/>
                    <a:pt x="106" y="82"/>
                  </a:cubicBezTo>
                  <a:cubicBezTo>
                    <a:pt x="0" y="421"/>
                    <a:pt x="235" y="1140"/>
                    <a:pt x="639" y="1170"/>
                  </a:cubicBezTo>
                  <a:cubicBezTo>
                    <a:pt x="642" y="1170"/>
                    <a:pt x="646" y="1171"/>
                    <a:pt x="649" y="1171"/>
                  </a:cubicBezTo>
                  <a:cubicBezTo>
                    <a:pt x="717" y="1171"/>
                    <a:pt x="772" y="1102"/>
                    <a:pt x="772" y="1037"/>
                  </a:cubicBezTo>
                  <a:cubicBezTo>
                    <a:pt x="767" y="847"/>
                    <a:pt x="631" y="718"/>
                    <a:pt x="539" y="566"/>
                  </a:cubicBezTo>
                  <a:cubicBezTo>
                    <a:pt x="441" y="402"/>
                    <a:pt x="402" y="216"/>
                    <a:pt x="311" y="56"/>
                  </a:cubicBezTo>
                  <a:cubicBezTo>
                    <a:pt x="290" y="18"/>
                    <a:pt x="254"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4"/>
            <p:cNvSpPr/>
            <p:nvPr/>
          </p:nvSpPr>
          <p:spPr>
            <a:xfrm rot="10800000" flipH="1">
              <a:off x="903672" y="613717"/>
              <a:ext cx="18498" cy="25332"/>
            </a:xfrm>
            <a:custGeom>
              <a:avLst/>
              <a:gdLst/>
              <a:ahLst/>
              <a:cxnLst/>
              <a:rect l="l" t="t" r="r" b="b"/>
              <a:pathLst>
                <a:path w="674" h="923" extrusionOk="0">
                  <a:moveTo>
                    <a:pt x="172" y="0"/>
                  </a:moveTo>
                  <a:cubicBezTo>
                    <a:pt x="137" y="0"/>
                    <a:pt x="101" y="23"/>
                    <a:pt x="80" y="54"/>
                  </a:cubicBezTo>
                  <a:cubicBezTo>
                    <a:pt x="1" y="183"/>
                    <a:pt x="88" y="384"/>
                    <a:pt x="145" y="510"/>
                  </a:cubicBezTo>
                  <a:cubicBezTo>
                    <a:pt x="213" y="677"/>
                    <a:pt x="282" y="844"/>
                    <a:pt x="457" y="913"/>
                  </a:cubicBezTo>
                  <a:cubicBezTo>
                    <a:pt x="473" y="919"/>
                    <a:pt x="490" y="922"/>
                    <a:pt x="506" y="922"/>
                  </a:cubicBezTo>
                  <a:cubicBezTo>
                    <a:pt x="594" y="922"/>
                    <a:pt x="673" y="833"/>
                    <a:pt x="673" y="746"/>
                  </a:cubicBezTo>
                  <a:cubicBezTo>
                    <a:pt x="673" y="582"/>
                    <a:pt x="548" y="457"/>
                    <a:pt x="468" y="320"/>
                  </a:cubicBezTo>
                  <a:cubicBezTo>
                    <a:pt x="403" y="210"/>
                    <a:pt x="331" y="46"/>
                    <a:pt x="198" y="5"/>
                  </a:cubicBezTo>
                  <a:cubicBezTo>
                    <a:pt x="190" y="2"/>
                    <a:pt x="181" y="0"/>
                    <a:pt x="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4"/>
            <p:cNvSpPr/>
            <p:nvPr/>
          </p:nvSpPr>
          <p:spPr>
            <a:xfrm rot="10800000" flipH="1">
              <a:off x="977581" y="533358"/>
              <a:ext cx="29311" cy="34636"/>
            </a:xfrm>
            <a:custGeom>
              <a:avLst/>
              <a:gdLst/>
              <a:ahLst/>
              <a:cxnLst/>
              <a:rect l="l" t="t" r="r" b="b"/>
              <a:pathLst>
                <a:path w="1068" h="1262" extrusionOk="0">
                  <a:moveTo>
                    <a:pt x="163" y="1"/>
                  </a:moveTo>
                  <a:cubicBezTo>
                    <a:pt x="75" y="1"/>
                    <a:pt x="1" y="130"/>
                    <a:pt x="79" y="203"/>
                  </a:cubicBezTo>
                  <a:cubicBezTo>
                    <a:pt x="246" y="359"/>
                    <a:pt x="368" y="559"/>
                    <a:pt x="490" y="750"/>
                  </a:cubicBezTo>
                  <a:cubicBezTo>
                    <a:pt x="607" y="936"/>
                    <a:pt x="710" y="1089"/>
                    <a:pt x="874" y="1236"/>
                  </a:cubicBezTo>
                  <a:cubicBezTo>
                    <a:pt x="892" y="1253"/>
                    <a:pt x="913" y="1261"/>
                    <a:pt x="934" y="1261"/>
                  </a:cubicBezTo>
                  <a:cubicBezTo>
                    <a:pt x="976" y="1261"/>
                    <a:pt x="1017" y="1227"/>
                    <a:pt x="1022" y="1175"/>
                  </a:cubicBezTo>
                  <a:cubicBezTo>
                    <a:pt x="1067" y="636"/>
                    <a:pt x="623" y="297"/>
                    <a:pt x="220" y="20"/>
                  </a:cubicBezTo>
                  <a:cubicBezTo>
                    <a:pt x="201" y="7"/>
                    <a:pt x="182"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4"/>
            <p:cNvSpPr/>
            <p:nvPr/>
          </p:nvSpPr>
          <p:spPr>
            <a:xfrm rot="10800000" flipH="1">
              <a:off x="935508" y="534813"/>
              <a:ext cx="23685" cy="29256"/>
            </a:xfrm>
            <a:custGeom>
              <a:avLst/>
              <a:gdLst/>
              <a:ahLst/>
              <a:cxnLst/>
              <a:rect l="l" t="t" r="r" b="b"/>
              <a:pathLst>
                <a:path w="863" h="1066" extrusionOk="0">
                  <a:moveTo>
                    <a:pt x="216" y="1"/>
                  </a:moveTo>
                  <a:cubicBezTo>
                    <a:pt x="108" y="1"/>
                    <a:pt x="1" y="97"/>
                    <a:pt x="42" y="216"/>
                  </a:cubicBezTo>
                  <a:cubicBezTo>
                    <a:pt x="99" y="379"/>
                    <a:pt x="175" y="527"/>
                    <a:pt x="259" y="679"/>
                  </a:cubicBezTo>
                  <a:cubicBezTo>
                    <a:pt x="338" y="831"/>
                    <a:pt x="410" y="1009"/>
                    <a:pt x="585" y="1060"/>
                  </a:cubicBezTo>
                  <a:cubicBezTo>
                    <a:pt x="601" y="1064"/>
                    <a:pt x="617" y="1066"/>
                    <a:pt x="633" y="1066"/>
                  </a:cubicBezTo>
                  <a:cubicBezTo>
                    <a:pt x="720" y="1066"/>
                    <a:pt x="809" y="1009"/>
                    <a:pt x="825" y="923"/>
                  </a:cubicBezTo>
                  <a:cubicBezTo>
                    <a:pt x="863" y="732"/>
                    <a:pt x="749" y="603"/>
                    <a:pt x="647" y="455"/>
                  </a:cubicBezTo>
                  <a:cubicBezTo>
                    <a:pt x="547" y="310"/>
                    <a:pt x="449" y="174"/>
                    <a:pt x="331" y="48"/>
                  </a:cubicBezTo>
                  <a:cubicBezTo>
                    <a:pt x="298" y="15"/>
                    <a:pt x="25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4"/>
            <p:cNvSpPr/>
            <p:nvPr/>
          </p:nvSpPr>
          <p:spPr>
            <a:xfrm rot="10800000" flipH="1">
              <a:off x="932324" y="457143"/>
              <a:ext cx="20941" cy="27582"/>
            </a:xfrm>
            <a:custGeom>
              <a:avLst/>
              <a:gdLst/>
              <a:ahLst/>
              <a:cxnLst/>
              <a:rect l="l" t="t" r="r" b="b"/>
              <a:pathLst>
                <a:path w="763" h="1005" extrusionOk="0">
                  <a:moveTo>
                    <a:pt x="163" y="1"/>
                  </a:moveTo>
                  <a:cubicBezTo>
                    <a:pt x="79" y="1"/>
                    <a:pt x="1" y="113"/>
                    <a:pt x="40" y="206"/>
                  </a:cubicBezTo>
                  <a:cubicBezTo>
                    <a:pt x="105" y="350"/>
                    <a:pt x="161" y="491"/>
                    <a:pt x="234" y="632"/>
                  </a:cubicBezTo>
                  <a:cubicBezTo>
                    <a:pt x="303" y="761"/>
                    <a:pt x="359" y="924"/>
                    <a:pt x="496" y="985"/>
                  </a:cubicBezTo>
                  <a:cubicBezTo>
                    <a:pt x="526" y="998"/>
                    <a:pt x="556" y="1004"/>
                    <a:pt x="584" y="1004"/>
                  </a:cubicBezTo>
                  <a:cubicBezTo>
                    <a:pt x="672" y="1004"/>
                    <a:pt x="745" y="945"/>
                    <a:pt x="751" y="841"/>
                  </a:cubicBezTo>
                  <a:cubicBezTo>
                    <a:pt x="763" y="678"/>
                    <a:pt x="633" y="545"/>
                    <a:pt x="542" y="419"/>
                  </a:cubicBezTo>
                  <a:cubicBezTo>
                    <a:pt x="451" y="286"/>
                    <a:pt x="348" y="171"/>
                    <a:pt x="249" y="46"/>
                  </a:cubicBezTo>
                  <a:cubicBezTo>
                    <a:pt x="223" y="14"/>
                    <a:pt x="192"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4"/>
            <p:cNvSpPr/>
            <p:nvPr/>
          </p:nvSpPr>
          <p:spPr>
            <a:xfrm rot="10800000" flipH="1">
              <a:off x="940640" y="504596"/>
              <a:ext cx="17318" cy="22038"/>
            </a:xfrm>
            <a:custGeom>
              <a:avLst/>
              <a:gdLst/>
              <a:ahLst/>
              <a:cxnLst/>
              <a:rect l="l" t="t" r="r" b="b"/>
              <a:pathLst>
                <a:path w="631" h="803" extrusionOk="0">
                  <a:moveTo>
                    <a:pt x="115" y="1"/>
                  </a:moveTo>
                  <a:cubicBezTo>
                    <a:pt x="52" y="1"/>
                    <a:pt x="1" y="54"/>
                    <a:pt x="14" y="133"/>
                  </a:cubicBezTo>
                  <a:cubicBezTo>
                    <a:pt x="33" y="270"/>
                    <a:pt x="83" y="380"/>
                    <a:pt x="148" y="501"/>
                  </a:cubicBezTo>
                  <a:cubicBezTo>
                    <a:pt x="205" y="619"/>
                    <a:pt x="254" y="763"/>
                    <a:pt x="395" y="798"/>
                  </a:cubicBezTo>
                  <a:cubicBezTo>
                    <a:pt x="408" y="801"/>
                    <a:pt x="421" y="802"/>
                    <a:pt x="433" y="802"/>
                  </a:cubicBezTo>
                  <a:cubicBezTo>
                    <a:pt x="504" y="802"/>
                    <a:pt x="569" y="759"/>
                    <a:pt x="588" y="687"/>
                  </a:cubicBezTo>
                  <a:cubicBezTo>
                    <a:pt x="630" y="543"/>
                    <a:pt x="528" y="433"/>
                    <a:pt x="451" y="322"/>
                  </a:cubicBezTo>
                  <a:cubicBezTo>
                    <a:pt x="376" y="208"/>
                    <a:pt x="304" y="110"/>
                    <a:pt x="193" y="30"/>
                  </a:cubicBezTo>
                  <a:cubicBezTo>
                    <a:pt x="168" y="10"/>
                    <a:pt x="140"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4"/>
            <p:cNvSpPr/>
            <p:nvPr/>
          </p:nvSpPr>
          <p:spPr>
            <a:xfrm rot="10800000" flipH="1">
              <a:off x="1046221" y="443970"/>
              <a:ext cx="22779" cy="42320"/>
            </a:xfrm>
            <a:custGeom>
              <a:avLst/>
              <a:gdLst/>
              <a:ahLst/>
              <a:cxnLst/>
              <a:rect l="l" t="t" r="r" b="b"/>
              <a:pathLst>
                <a:path w="830" h="1542" extrusionOk="0">
                  <a:moveTo>
                    <a:pt x="176" y="0"/>
                  </a:moveTo>
                  <a:cubicBezTo>
                    <a:pt x="90" y="0"/>
                    <a:pt x="0" y="73"/>
                    <a:pt x="38" y="168"/>
                  </a:cubicBezTo>
                  <a:cubicBezTo>
                    <a:pt x="221" y="605"/>
                    <a:pt x="293" y="1146"/>
                    <a:pt x="605" y="1510"/>
                  </a:cubicBezTo>
                  <a:cubicBezTo>
                    <a:pt x="624" y="1532"/>
                    <a:pt x="647" y="1542"/>
                    <a:pt x="670" y="1542"/>
                  </a:cubicBezTo>
                  <a:cubicBezTo>
                    <a:pt x="721" y="1542"/>
                    <a:pt x="771" y="1493"/>
                    <a:pt x="779" y="1437"/>
                  </a:cubicBezTo>
                  <a:cubicBezTo>
                    <a:pt x="829" y="958"/>
                    <a:pt x="505" y="472"/>
                    <a:pt x="289" y="65"/>
                  </a:cubicBezTo>
                  <a:cubicBezTo>
                    <a:pt x="264" y="20"/>
                    <a:pt x="221"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4"/>
            <p:cNvSpPr/>
            <p:nvPr/>
          </p:nvSpPr>
          <p:spPr>
            <a:xfrm rot="10800000" flipH="1">
              <a:off x="1009362" y="410707"/>
              <a:ext cx="17675" cy="28762"/>
            </a:xfrm>
            <a:custGeom>
              <a:avLst/>
              <a:gdLst/>
              <a:ahLst/>
              <a:cxnLst/>
              <a:rect l="l" t="t" r="r" b="b"/>
              <a:pathLst>
                <a:path w="644" h="1048" extrusionOk="0">
                  <a:moveTo>
                    <a:pt x="199" y="0"/>
                  </a:moveTo>
                  <a:cubicBezTo>
                    <a:pt x="102" y="0"/>
                    <a:pt x="1" y="95"/>
                    <a:pt x="23" y="211"/>
                  </a:cubicBezTo>
                  <a:cubicBezTo>
                    <a:pt x="77" y="484"/>
                    <a:pt x="107" y="819"/>
                    <a:pt x="335" y="1009"/>
                  </a:cubicBezTo>
                  <a:cubicBezTo>
                    <a:pt x="365" y="1034"/>
                    <a:pt x="403" y="1047"/>
                    <a:pt x="441" y="1047"/>
                  </a:cubicBezTo>
                  <a:cubicBezTo>
                    <a:pt x="501" y="1047"/>
                    <a:pt x="559" y="1015"/>
                    <a:pt x="575" y="945"/>
                  </a:cubicBezTo>
                  <a:cubicBezTo>
                    <a:pt x="644" y="637"/>
                    <a:pt x="457" y="352"/>
                    <a:pt x="324" y="82"/>
                  </a:cubicBezTo>
                  <a:cubicBezTo>
                    <a:pt x="295" y="24"/>
                    <a:pt x="248"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rot="10800000" flipH="1">
              <a:off x="971817" y="329250"/>
              <a:ext cx="24234" cy="40152"/>
            </a:xfrm>
            <a:custGeom>
              <a:avLst/>
              <a:gdLst/>
              <a:ahLst/>
              <a:cxnLst/>
              <a:rect l="l" t="t" r="r" b="b"/>
              <a:pathLst>
                <a:path w="883" h="1463" extrusionOk="0">
                  <a:moveTo>
                    <a:pt x="176" y="1"/>
                  </a:moveTo>
                  <a:cubicBezTo>
                    <a:pt x="86" y="1"/>
                    <a:pt x="0" y="116"/>
                    <a:pt x="45" y="212"/>
                  </a:cubicBezTo>
                  <a:cubicBezTo>
                    <a:pt x="148" y="418"/>
                    <a:pt x="243" y="628"/>
                    <a:pt x="312" y="844"/>
                  </a:cubicBezTo>
                  <a:cubicBezTo>
                    <a:pt x="373" y="1042"/>
                    <a:pt x="388" y="1247"/>
                    <a:pt x="521" y="1407"/>
                  </a:cubicBezTo>
                  <a:cubicBezTo>
                    <a:pt x="553" y="1445"/>
                    <a:pt x="601" y="1463"/>
                    <a:pt x="652" y="1463"/>
                  </a:cubicBezTo>
                  <a:cubicBezTo>
                    <a:pt x="740" y="1463"/>
                    <a:pt x="834" y="1409"/>
                    <a:pt x="848" y="1319"/>
                  </a:cubicBezTo>
                  <a:cubicBezTo>
                    <a:pt x="882" y="1084"/>
                    <a:pt x="761" y="867"/>
                    <a:pt x="654" y="661"/>
                  </a:cubicBezTo>
                  <a:cubicBezTo>
                    <a:pt x="540" y="445"/>
                    <a:pt x="415" y="240"/>
                    <a:pt x="263" y="45"/>
                  </a:cubicBezTo>
                  <a:cubicBezTo>
                    <a:pt x="237" y="14"/>
                    <a:pt x="206"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rot="10800000" flipH="1">
              <a:off x="1006234" y="352798"/>
              <a:ext cx="16083" cy="29997"/>
            </a:xfrm>
            <a:custGeom>
              <a:avLst/>
              <a:gdLst/>
              <a:ahLst/>
              <a:cxnLst/>
              <a:rect l="l" t="t" r="r" b="b"/>
              <a:pathLst>
                <a:path w="586" h="1093" extrusionOk="0">
                  <a:moveTo>
                    <a:pt x="144" y="1"/>
                  </a:moveTo>
                  <a:cubicBezTo>
                    <a:pt x="77" y="1"/>
                    <a:pt x="12" y="46"/>
                    <a:pt x="9" y="142"/>
                  </a:cubicBezTo>
                  <a:cubicBezTo>
                    <a:pt x="0" y="332"/>
                    <a:pt x="12" y="511"/>
                    <a:pt x="73" y="690"/>
                  </a:cubicBezTo>
                  <a:cubicBezTo>
                    <a:pt x="103" y="773"/>
                    <a:pt x="134" y="860"/>
                    <a:pt x="183" y="937"/>
                  </a:cubicBezTo>
                  <a:cubicBezTo>
                    <a:pt x="237" y="1024"/>
                    <a:pt x="302" y="1047"/>
                    <a:pt x="396" y="1085"/>
                  </a:cubicBezTo>
                  <a:cubicBezTo>
                    <a:pt x="409" y="1090"/>
                    <a:pt x="422" y="1092"/>
                    <a:pt x="436" y="1092"/>
                  </a:cubicBezTo>
                  <a:cubicBezTo>
                    <a:pt x="510" y="1092"/>
                    <a:pt x="585" y="1018"/>
                    <a:pt x="579" y="944"/>
                  </a:cubicBezTo>
                  <a:cubicBezTo>
                    <a:pt x="571" y="788"/>
                    <a:pt x="510" y="705"/>
                    <a:pt x="438" y="568"/>
                  </a:cubicBezTo>
                  <a:cubicBezTo>
                    <a:pt x="370" y="439"/>
                    <a:pt x="316" y="286"/>
                    <a:pt x="297" y="142"/>
                  </a:cubicBezTo>
                  <a:cubicBezTo>
                    <a:pt x="285" y="49"/>
                    <a:pt x="213"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rot="10800000" flipH="1">
              <a:off x="1075066" y="268020"/>
              <a:ext cx="24234" cy="32111"/>
            </a:xfrm>
            <a:custGeom>
              <a:avLst/>
              <a:gdLst/>
              <a:ahLst/>
              <a:cxnLst/>
              <a:rect l="l" t="t" r="r" b="b"/>
              <a:pathLst>
                <a:path w="883" h="1170" extrusionOk="0">
                  <a:moveTo>
                    <a:pt x="194" y="0"/>
                  </a:moveTo>
                  <a:cubicBezTo>
                    <a:pt x="98" y="0"/>
                    <a:pt x="0" y="114"/>
                    <a:pt x="63" y="213"/>
                  </a:cubicBezTo>
                  <a:cubicBezTo>
                    <a:pt x="161" y="369"/>
                    <a:pt x="249" y="522"/>
                    <a:pt x="333" y="685"/>
                  </a:cubicBezTo>
                  <a:cubicBezTo>
                    <a:pt x="409" y="829"/>
                    <a:pt x="466" y="1024"/>
                    <a:pt x="599" y="1129"/>
                  </a:cubicBezTo>
                  <a:cubicBezTo>
                    <a:pt x="633" y="1156"/>
                    <a:pt x="676" y="1169"/>
                    <a:pt x="718" y="1169"/>
                  </a:cubicBezTo>
                  <a:cubicBezTo>
                    <a:pt x="802" y="1169"/>
                    <a:pt x="883" y="1116"/>
                    <a:pt x="880" y="1012"/>
                  </a:cubicBezTo>
                  <a:cubicBezTo>
                    <a:pt x="873" y="822"/>
                    <a:pt x="744" y="659"/>
                    <a:pt x="637" y="506"/>
                  </a:cubicBezTo>
                  <a:cubicBezTo>
                    <a:pt x="526" y="346"/>
                    <a:pt x="409" y="194"/>
                    <a:pt x="287" y="46"/>
                  </a:cubicBezTo>
                  <a:cubicBezTo>
                    <a:pt x="261" y="14"/>
                    <a:pt x="228"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rot="10800000" flipH="1">
              <a:off x="1096390" y="294065"/>
              <a:ext cx="24755" cy="33675"/>
            </a:xfrm>
            <a:custGeom>
              <a:avLst/>
              <a:gdLst/>
              <a:ahLst/>
              <a:cxnLst/>
              <a:rect l="l" t="t" r="r" b="b"/>
              <a:pathLst>
                <a:path w="902" h="1227" extrusionOk="0">
                  <a:moveTo>
                    <a:pt x="231" y="0"/>
                  </a:moveTo>
                  <a:cubicBezTo>
                    <a:pt x="138" y="0"/>
                    <a:pt x="38" y="80"/>
                    <a:pt x="31" y="182"/>
                  </a:cubicBezTo>
                  <a:cubicBezTo>
                    <a:pt x="0" y="565"/>
                    <a:pt x="316" y="1219"/>
                    <a:pt x="753" y="1227"/>
                  </a:cubicBezTo>
                  <a:cubicBezTo>
                    <a:pt x="755" y="1227"/>
                    <a:pt x="757" y="1227"/>
                    <a:pt x="760" y="1227"/>
                  </a:cubicBezTo>
                  <a:cubicBezTo>
                    <a:pt x="844" y="1227"/>
                    <a:pt x="901" y="1141"/>
                    <a:pt x="883" y="1060"/>
                  </a:cubicBezTo>
                  <a:cubicBezTo>
                    <a:pt x="844" y="900"/>
                    <a:pt x="704" y="737"/>
                    <a:pt x="609" y="600"/>
                  </a:cubicBezTo>
                  <a:cubicBezTo>
                    <a:pt x="498" y="440"/>
                    <a:pt x="449" y="265"/>
                    <a:pt x="365" y="91"/>
                  </a:cubicBezTo>
                  <a:cubicBezTo>
                    <a:pt x="335" y="27"/>
                    <a:pt x="284"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rot="10800000" flipH="1">
              <a:off x="1032306" y="203058"/>
              <a:ext cx="22779" cy="34608"/>
            </a:xfrm>
            <a:custGeom>
              <a:avLst/>
              <a:gdLst/>
              <a:ahLst/>
              <a:cxnLst/>
              <a:rect l="l" t="t" r="r" b="b"/>
              <a:pathLst>
                <a:path w="830" h="1261" extrusionOk="0">
                  <a:moveTo>
                    <a:pt x="171" y="1"/>
                  </a:moveTo>
                  <a:cubicBezTo>
                    <a:pt x="87" y="1"/>
                    <a:pt x="0" y="89"/>
                    <a:pt x="28" y="180"/>
                  </a:cubicBezTo>
                  <a:cubicBezTo>
                    <a:pt x="85" y="374"/>
                    <a:pt x="176" y="568"/>
                    <a:pt x="259" y="755"/>
                  </a:cubicBezTo>
                  <a:cubicBezTo>
                    <a:pt x="340" y="929"/>
                    <a:pt x="404" y="1135"/>
                    <a:pt x="579" y="1238"/>
                  </a:cubicBezTo>
                  <a:cubicBezTo>
                    <a:pt x="605" y="1253"/>
                    <a:pt x="632" y="1260"/>
                    <a:pt x="658" y="1260"/>
                  </a:cubicBezTo>
                  <a:cubicBezTo>
                    <a:pt x="738" y="1260"/>
                    <a:pt x="806" y="1191"/>
                    <a:pt x="815" y="1104"/>
                  </a:cubicBezTo>
                  <a:cubicBezTo>
                    <a:pt x="830" y="906"/>
                    <a:pt x="689" y="724"/>
                    <a:pt x="591" y="561"/>
                  </a:cubicBezTo>
                  <a:cubicBezTo>
                    <a:pt x="488" y="382"/>
                    <a:pt x="385" y="203"/>
                    <a:pt x="259" y="43"/>
                  </a:cubicBezTo>
                  <a:cubicBezTo>
                    <a:pt x="234" y="13"/>
                    <a:pt x="20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4"/>
            <p:cNvSpPr/>
            <p:nvPr/>
          </p:nvSpPr>
          <p:spPr>
            <a:xfrm rot="10800000" flipH="1">
              <a:off x="1078139" y="200121"/>
              <a:ext cx="21160" cy="28433"/>
            </a:xfrm>
            <a:custGeom>
              <a:avLst/>
              <a:gdLst/>
              <a:ahLst/>
              <a:cxnLst/>
              <a:rect l="l" t="t" r="r" b="b"/>
              <a:pathLst>
                <a:path w="771" h="1036" extrusionOk="0">
                  <a:moveTo>
                    <a:pt x="149" y="0"/>
                  </a:moveTo>
                  <a:cubicBezTo>
                    <a:pt x="77" y="0"/>
                    <a:pt x="1" y="69"/>
                    <a:pt x="31" y="145"/>
                  </a:cubicBezTo>
                  <a:cubicBezTo>
                    <a:pt x="141" y="423"/>
                    <a:pt x="225" y="811"/>
                    <a:pt x="472" y="1001"/>
                  </a:cubicBezTo>
                  <a:cubicBezTo>
                    <a:pt x="504" y="1025"/>
                    <a:pt x="537" y="1036"/>
                    <a:pt x="568" y="1036"/>
                  </a:cubicBezTo>
                  <a:cubicBezTo>
                    <a:pt x="681" y="1036"/>
                    <a:pt x="771" y="895"/>
                    <a:pt x="753" y="783"/>
                  </a:cubicBezTo>
                  <a:cubicBezTo>
                    <a:pt x="734" y="636"/>
                    <a:pt x="605" y="499"/>
                    <a:pt x="517" y="381"/>
                  </a:cubicBezTo>
                  <a:cubicBezTo>
                    <a:pt x="426" y="259"/>
                    <a:pt x="319" y="149"/>
                    <a:pt x="225" y="35"/>
                  </a:cubicBezTo>
                  <a:cubicBezTo>
                    <a:pt x="204" y="11"/>
                    <a:pt x="177" y="0"/>
                    <a:pt x="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4"/>
            <p:cNvSpPr/>
            <p:nvPr/>
          </p:nvSpPr>
          <p:spPr>
            <a:xfrm rot="10800000" flipH="1">
              <a:off x="1065460" y="131591"/>
              <a:ext cx="20803" cy="30601"/>
            </a:xfrm>
            <a:custGeom>
              <a:avLst/>
              <a:gdLst/>
              <a:ahLst/>
              <a:cxnLst/>
              <a:rect l="l" t="t" r="r" b="b"/>
              <a:pathLst>
                <a:path w="758" h="1115" extrusionOk="0">
                  <a:moveTo>
                    <a:pt x="168" y="0"/>
                  </a:moveTo>
                  <a:cubicBezTo>
                    <a:pt x="86" y="0"/>
                    <a:pt x="1" y="72"/>
                    <a:pt x="37" y="160"/>
                  </a:cubicBezTo>
                  <a:cubicBezTo>
                    <a:pt x="143" y="423"/>
                    <a:pt x="197" y="685"/>
                    <a:pt x="276" y="951"/>
                  </a:cubicBezTo>
                  <a:cubicBezTo>
                    <a:pt x="311" y="1065"/>
                    <a:pt x="399" y="1115"/>
                    <a:pt x="488" y="1115"/>
                  </a:cubicBezTo>
                  <a:cubicBezTo>
                    <a:pt x="621" y="1115"/>
                    <a:pt x="757" y="1003"/>
                    <a:pt x="721" y="829"/>
                  </a:cubicBezTo>
                  <a:cubicBezTo>
                    <a:pt x="660" y="537"/>
                    <a:pt x="458" y="244"/>
                    <a:pt x="253" y="35"/>
                  </a:cubicBezTo>
                  <a:cubicBezTo>
                    <a:pt x="230" y="11"/>
                    <a:pt x="199"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58"/>
                                        </p:tgtEl>
                                        <p:attrNameLst>
                                          <p:attrName>ppt_x</p:attrName>
                                          <p:attrName>ppt_y</p:attrName>
                                        </p:attrNameLst>
                                      </p:cBhvr>
                                    </p:animMotion>
                                    <p:animRot by="1500000">
                                      <p:cBhvr>
                                        <p:cTn id="7" dur="125" fill="hold">
                                          <p:stCondLst>
                                            <p:cond delay="0"/>
                                          </p:stCondLst>
                                        </p:cTn>
                                        <p:tgtEl>
                                          <p:spTgt spid="3058"/>
                                        </p:tgtEl>
                                        <p:attrNameLst>
                                          <p:attrName>r</p:attrName>
                                        </p:attrNameLst>
                                      </p:cBhvr>
                                    </p:animRot>
                                    <p:animRot by="-1500000">
                                      <p:cBhvr>
                                        <p:cTn id="8" dur="125" fill="hold">
                                          <p:stCondLst>
                                            <p:cond delay="125"/>
                                          </p:stCondLst>
                                        </p:cTn>
                                        <p:tgtEl>
                                          <p:spTgt spid="3058"/>
                                        </p:tgtEl>
                                        <p:attrNameLst>
                                          <p:attrName>r</p:attrName>
                                        </p:attrNameLst>
                                      </p:cBhvr>
                                    </p:animRot>
                                    <p:animRot by="-1500000">
                                      <p:cBhvr>
                                        <p:cTn id="9" dur="125" fill="hold">
                                          <p:stCondLst>
                                            <p:cond delay="250"/>
                                          </p:stCondLst>
                                        </p:cTn>
                                        <p:tgtEl>
                                          <p:spTgt spid="3058"/>
                                        </p:tgtEl>
                                        <p:attrNameLst>
                                          <p:attrName>r</p:attrName>
                                        </p:attrNameLst>
                                      </p:cBhvr>
                                    </p:animRot>
                                    <p:animRot by="1500000">
                                      <p:cBhvr>
                                        <p:cTn id="10" dur="125" fill="hold">
                                          <p:stCondLst>
                                            <p:cond delay="375"/>
                                          </p:stCondLst>
                                        </p:cTn>
                                        <p:tgtEl>
                                          <p:spTgt spid="30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grpSp>
        <p:nvGrpSpPr>
          <p:cNvPr id="1862" name="Google Shape;1862;p34"/>
          <p:cNvGrpSpPr/>
          <p:nvPr/>
        </p:nvGrpSpPr>
        <p:grpSpPr>
          <a:xfrm flipH="1">
            <a:off x="-44800" y="-49354"/>
            <a:ext cx="1778985" cy="1644422"/>
            <a:chOff x="7418325" y="-49354"/>
            <a:chExt cx="1778985" cy="1644422"/>
          </a:xfrm>
        </p:grpSpPr>
        <p:sp>
          <p:nvSpPr>
            <p:cNvPr id="1863" name="Google Shape;1863;p34"/>
            <p:cNvSpPr/>
            <p:nvPr/>
          </p:nvSpPr>
          <p:spPr>
            <a:xfrm rot="10800000">
              <a:off x="8380492" y="231134"/>
              <a:ext cx="463436" cy="235615"/>
            </a:xfrm>
            <a:custGeom>
              <a:avLst/>
              <a:gdLst/>
              <a:ahLst/>
              <a:cxnLst/>
              <a:rect l="l" t="t" r="r" b="b"/>
              <a:pathLst>
                <a:path w="16886" h="8585" extrusionOk="0">
                  <a:moveTo>
                    <a:pt x="12837" y="1"/>
                  </a:moveTo>
                  <a:cubicBezTo>
                    <a:pt x="12792" y="1"/>
                    <a:pt x="12747" y="2"/>
                    <a:pt x="12703" y="4"/>
                  </a:cubicBezTo>
                  <a:cubicBezTo>
                    <a:pt x="12642" y="4"/>
                    <a:pt x="12577" y="4"/>
                    <a:pt x="12521" y="7"/>
                  </a:cubicBezTo>
                  <a:cubicBezTo>
                    <a:pt x="9703" y="83"/>
                    <a:pt x="7251" y="1224"/>
                    <a:pt x="5042" y="2920"/>
                  </a:cubicBezTo>
                  <a:cubicBezTo>
                    <a:pt x="3826" y="3855"/>
                    <a:pt x="2001" y="5144"/>
                    <a:pt x="1043" y="6554"/>
                  </a:cubicBezTo>
                  <a:cubicBezTo>
                    <a:pt x="910" y="6748"/>
                    <a:pt x="796" y="6942"/>
                    <a:pt x="701" y="7140"/>
                  </a:cubicBezTo>
                  <a:lnTo>
                    <a:pt x="1" y="8585"/>
                  </a:lnTo>
                  <a:cubicBezTo>
                    <a:pt x="3423" y="5821"/>
                    <a:pt x="8681" y="5049"/>
                    <a:pt x="12414" y="4531"/>
                  </a:cubicBezTo>
                  <a:cubicBezTo>
                    <a:pt x="12650" y="4498"/>
                    <a:pt x="12879" y="4467"/>
                    <a:pt x="13102" y="4433"/>
                  </a:cubicBezTo>
                  <a:cubicBezTo>
                    <a:pt x="14311" y="4266"/>
                    <a:pt x="15315" y="4114"/>
                    <a:pt x="15985" y="3908"/>
                  </a:cubicBezTo>
                  <a:cubicBezTo>
                    <a:pt x="16171" y="3851"/>
                    <a:pt x="16330" y="3790"/>
                    <a:pt x="16464" y="3722"/>
                  </a:cubicBezTo>
                  <a:cubicBezTo>
                    <a:pt x="16718" y="3592"/>
                    <a:pt x="16862" y="3440"/>
                    <a:pt x="16871" y="3250"/>
                  </a:cubicBezTo>
                  <a:cubicBezTo>
                    <a:pt x="16885" y="2966"/>
                    <a:pt x="16851" y="2687"/>
                    <a:pt x="16775" y="2418"/>
                  </a:cubicBezTo>
                  <a:cubicBezTo>
                    <a:pt x="16741" y="2300"/>
                    <a:pt x="16703" y="2185"/>
                    <a:pt x="16657" y="2071"/>
                  </a:cubicBezTo>
                  <a:cubicBezTo>
                    <a:pt x="16638" y="2034"/>
                    <a:pt x="16623" y="1992"/>
                    <a:pt x="16600" y="1954"/>
                  </a:cubicBezTo>
                  <a:cubicBezTo>
                    <a:pt x="16266" y="1239"/>
                    <a:pt x="15653" y="650"/>
                    <a:pt x="14932" y="350"/>
                  </a:cubicBezTo>
                  <a:cubicBezTo>
                    <a:pt x="14311" y="95"/>
                    <a:pt x="13642" y="15"/>
                    <a:pt x="12973" y="4"/>
                  </a:cubicBezTo>
                  <a:cubicBezTo>
                    <a:pt x="12928" y="2"/>
                    <a:pt x="12882" y="1"/>
                    <a:pt x="12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rot="10800000">
              <a:off x="8380492" y="231134"/>
              <a:ext cx="463436" cy="183333"/>
            </a:xfrm>
            <a:custGeom>
              <a:avLst/>
              <a:gdLst/>
              <a:ahLst/>
              <a:cxnLst/>
              <a:rect l="l" t="t" r="r" b="b"/>
              <a:pathLst>
                <a:path w="16886" h="6680" extrusionOk="0">
                  <a:moveTo>
                    <a:pt x="15165" y="0"/>
                  </a:moveTo>
                  <a:cubicBezTo>
                    <a:pt x="11822" y="0"/>
                    <a:pt x="6499" y="765"/>
                    <a:pt x="1043" y="4649"/>
                  </a:cubicBezTo>
                  <a:cubicBezTo>
                    <a:pt x="910" y="4843"/>
                    <a:pt x="796" y="5037"/>
                    <a:pt x="701" y="5235"/>
                  </a:cubicBezTo>
                  <a:lnTo>
                    <a:pt x="1" y="6680"/>
                  </a:lnTo>
                  <a:cubicBezTo>
                    <a:pt x="3423" y="3916"/>
                    <a:pt x="8681" y="3144"/>
                    <a:pt x="12414" y="2626"/>
                  </a:cubicBezTo>
                  <a:cubicBezTo>
                    <a:pt x="12650" y="2593"/>
                    <a:pt x="12879" y="2562"/>
                    <a:pt x="13102" y="2528"/>
                  </a:cubicBezTo>
                  <a:cubicBezTo>
                    <a:pt x="14311" y="2361"/>
                    <a:pt x="15315" y="2209"/>
                    <a:pt x="15985" y="2003"/>
                  </a:cubicBezTo>
                  <a:cubicBezTo>
                    <a:pt x="16171" y="1946"/>
                    <a:pt x="16330" y="1885"/>
                    <a:pt x="16464" y="1817"/>
                  </a:cubicBezTo>
                  <a:cubicBezTo>
                    <a:pt x="16718" y="1687"/>
                    <a:pt x="16862" y="1535"/>
                    <a:pt x="16871" y="1345"/>
                  </a:cubicBezTo>
                  <a:cubicBezTo>
                    <a:pt x="16885" y="1061"/>
                    <a:pt x="16851" y="782"/>
                    <a:pt x="16775" y="513"/>
                  </a:cubicBezTo>
                  <a:cubicBezTo>
                    <a:pt x="16741" y="395"/>
                    <a:pt x="16703" y="280"/>
                    <a:pt x="16657" y="166"/>
                  </a:cubicBezTo>
                  <a:cubicBezTo>
                    <a:pt x="16638" y="129"/>
                    <a:pt x="16623" y="87"/>
                    <a:pt x="16600" y="49"/>
                  </a:cubicBezTo>
                  <a:cubicBezTo>
                    <a:pt x="16177" y="20"/>
                    <a:pt x="15696" y="0"/>
                    <a:pt x="15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rot="10800000">
              <a:off x="8383538" y="311575"/>
              <a:ext cx="385959" cy="155174"/>
            </a:xfrm>
            <a:custGeom>
              <a:avLst/>
              <a:gdLst/>
              <a:ahLst/>
              <a:cxnLst/>
              <a:rect l="l" t="t" r="r" b="b"/>
              <a:pathLst>
                <a:path w="14063" h="5654" extrusionOk="0">
                  <a:moveTo>
                    <a:pt x="10125" y="1"/>
                  </a:moveTo>
                  <a:cubicBezTo>
                    <a:pt x="10080" y="1"/>
                    <a:pt x="10035" y="2"/>
                    <a:pt x="9991" y="4"/>
                  </a:cubicBezTo>
                  <a:cubicBezTo>
                    <a:pt x="9930" y="4"/>
                    <a:pt x="9865" y="4"/>
                    <a:pt x="9809" y="7"/>
                  </a:cubicBezTo>
                  <a:cubicBezTo>
                    <a:pt x="9584" y="338"/>
                    <a:pt x="9398" y="692"/>
                    <a:pt x="9170" y="1018"/>
                  </a:cubicBezTo>
                  <a:cubicBezTo>
                    <a:pt x="8870" y="1455"/>
                    <a:pt x="8497" y="1810"/>
                    <a:pt x="8155" y="2208"/>
                  </a:cubicBezTo>
                  <a:cubicBezTo>
                    <a:pt x="8151" y="2213"/>
                    <a:pt x="8151" y="2213"/>
                    <a:pt x="8151" y="2216"/>
                  </a:cubicBezTo>
                  <a:cubicBezTo>
                    <a:pt x="5216" y="2654"/>
                    <a:pt x="2406" y="3707"/>
                    <a:pt x="23" y="5604"/>
                  </a:cubicBezTo>
                  <a:cubicBezTo>
                    <a:pt x="1" y="5620"/>
                    <a:pt x="20" y="5654"/>
                    <a:pt x="43" y="5654"/>
                  </a:cubicBezTo>
                  <a:cubicBezTo>
                    <a:pt x="47" y="5654"/>
                    <a:pt x="52" y="5652"/>
                    <a:pt x="56" y="5649"/>
                  </a:cubicBezTo>
                  <a:cubicBezTo>
                    <a:pt x="2023" y="4220"/>
                    <a:pt x="4190" y="3311"/>
                    <a:pt x="6452" y="2801"/>
                  </a:cubicBezTo>
                  <a:cubicBezTo>
                    <a:pt x="6456" y="2801"/>
                    <a:pt x="6456" y="2806"/>
                    <a:pt x="6459" y="2806"/>
                  </a:cubicBezTo>
                  <a:cubicBezTo>
                    <a:pt x="7695" y="3269"/>
                    <a:pt x="8707" y="3836"/>
                    <a:pt x="9702" y="4531"/>
                  </a:cubicBezTo>
                  <a:cubicBezTo>
                    <a:pt x="9938" y="4498"/>
                    <a:pt x="10167" y="4467"/>
                    <a:pt x="10390" y="4433"/>
                  </a:cubicBezTo>
                  <a:cubicBezTo>
                    <a:pt x="9395" y="3623"/>
                    <a:pt x="8147" y="3022"/>
                    <a:pt x="6946" y="2699"/>
                  </a:cubicBezTo>
                  <a:cubicBezTo>
                    <a:pt x="7821" y="2524"/>
                    <a:pt x="8710" y="2406"/>
                    <a:pt x="9607" y="2345"/>
                  </a:cubicBezTo>
                  <a:cubicBezTo>
                    <a:pt x="11025" y="2642"/>
                    <a:pt x="12200" y="3152"/>
                    <a:pt x="13273" y="3908"/>
                  </a:cubicBezTo>
                  <a:cubicBezTo>
                    <a:pt x="13459" y="3851"/>
                    <a:pt x="13618" y="3790"/>
                    <a:pt x="13752" y="3722"/>
                  </a:cubicBezTo>
                  <a:cubicBezTo>
                    <a:pt x="12846" y="3029"/>
                    <a:pt x="11767" y="2532"/>
                    <a:pt x="10664" y="2292"/>
                  </a:cubicBezTo>
                  <a:cubicBezTo>
                    <a:pt x="10892" y="2286"/>
                    <a:pt x="11120" y="2283"/>
                    <a:pt x="11348" y="2283"/>
                  </a:cubicBezTo>
                  <a:cubicBezTo>
                    <a:pt x="12252" y="2283"/>
                    <a:pt x="13159" y="2330"/>
                    <a:pt x="14063" y="2418"/>
                  </a:cubicBezTo>
                  <a:cubicBezTo>
                    <a:pt x="14029" y="2300"/>
                    <a:pt x="13991" y="2185"/>
                    <a:pt x="13945" y="2071"/>
                  </a:cubicBezTo>
                  <a:cubicBezTo>
                    <a:pt x="13160" y="2003"/>
                    <a:pt x="12371" y="1966"/>
                    <a:pt x="11582" y="1966"/>
                  </a:cubicBezTo>
                  <a:cubicBezTo>
                    <a:pt x="10637" y="1966"/>
                    <a:pt x="9692" y="2019"/>
                    <a:pt x="8759" y="2133"/>
                  </a:cubicBezTo>
                  <a:cubicBezTo>
                    <a:pt x="9414" y="1597"/>
                    <a:pt x="9942" y="730"/>
                    <a:pt x="10261" y="4"/>
                  </a:cubicBezTo>
                  <a:cubicBezTo>
                    <a:pt x="10216" y="2"/>
                    <a:pt x="10170" y="1"/>
                    <a:pt x="10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rot="10800000">
              <a:off x="8622364" y="455991"/>
              <a:ext cx="182098" cy="465467"/>
            </a:xfrm>
            <a:custGeom>
              <a:avLst/>
              <a:gdLst/>
              <a:ahLst/>
              <a:cxnLst/>
              <a:rect l="l" t="t" r="r" b="b"/>
              <a:pathLst>
                <a:path w="6635" h="16960" extrusionOk="0">
                  <a:moveTo>
                    <a:pt x="1484" y="0"/>
                  </a:moveTo>
                  <a:cubicBezTo>
                    <a:pt x="1350" y="0"/>
                    <a:pt x="1218" y="12"/>
                    <a:pt x="1091" y="37"/>
                  </a:cubicBezTo>
                  <a:cubicBezTo>
                    <a:pt x="977" y="63"/>
                    <a:pt x="871" y="93"/>
                    <a:pt x="768" y="144"/>
                  </a:cubicBezTo>
                  <a:cubicBezTo>
                    <a:pt x="696" y="177"/>
                    <a:pt x="623" y="219"/>
                    <a:pt x="559" y="269"/>
                  </a:cubicBezTo>
                  <a:cubicBezTo>
                    <a:pt x="381" y="402"/>
                    <a:pt x="235" y="592"/>
                    <a:pt x="149" y="851"/>
                  </a:cubicBezTo>
                  <a:cubicBezTo>
                    <a:pt x="0" y="1284"/>
                    <a:pt x="53" y="1759"/>
                    <a:pt x="126" y="2211"/>
                  </a:cubicBezTo>
                  <a:cubicBezTo>
                    <a:pt x="411" y="3934"/>
                    <a:pt x="1023" y="5561"/>
                    <a:pt x="1612" y="7196"/>
                  </a:cubicBezTo>
                  <a:cubicBezTo>
                    <a:pt x="1665" y="7340"/>
                    <a:pt x="1718" y="7489"/>
                    <a:pt x="1768" y="7633"/>
                  </a:cubicBezTo>
                  <a:cubicBezTo>
                    <a:pt x="1928" y="8074"/>
                    <a:pt x="2080" y="8516"/>
                    <a:pt x="2220" y="8960"/>
                  </a:cubicBezTo>
                  <a:cubicBezTo>
                    <a:pt x="2650" y="10295"/>
                    <a:pt x="3038" y="11641"/>
                    <a:pt x="3323" y="13013"/>
                  </a:cubicBezTo>
                  <a:cubicBezTo>
                    <a:pt x="3509" y="13929"/>
                    <a:pt x="4155" y="16077"/>
                    <a:pt x="3722" y="16960"/>
                  </a:cubicBezTo>
                  <a:lnTo>
                    <a:pt x="4269" y="15842"/>
                  </a:lnTo>
                  <a:lnTo>
                    <a:pt x="4441" y="15496"/>
                  </a:lnTo>
                  <a:cubicBezTo>
                    <a:pt x="4441" y="15496"/>
                    <a:pt x="6635" y="8663"/>
                    <a:pt x="5468" y="4428"/>
                  </a:cubicBezTo>
                  <a:cubicBezTo>
                    <a:pt x="5403" y="4196"/>
                    <a:pt x="5334" y="3953"/>
                    <a:pt x="5254" y="3706"/>
                  </a:cubicBezTo>
                  <a:cubicBezTo>
                    <a:pt x="5224" y="3611"/>
                    <a:pt x="5194" y="3520"/>
                    <a:pt x="5163" y="3424"/>
                  </a:cubicBezTo>
                  <a:cubicBezTo>
                    <a:pt x="4836" y="2470"/>
                    <a:pt x="4373" y="1493"/>
                    <a:pt x="3639" y="839"/>
                  </a:cubicBezTo>
                  <a:cubicBezTo>
                    <a:pt x="3525" y="737"/>
                    <a:pt x="3403" y="637"/>
                    <a:pt x="3269" y="554"/>
                  </a:cubicBezTo>
                  <a:lnTo>
                    <a:pt x="3167" y="486"/>
                  </a:lnTo>
                  <a:cubicBezTo>
                    <a:pt x="2730" y="225"/>
                    <a:pt x="2080" y="0"/>
                    <a:pt x="1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rot="10800000">
              <a:off x="8672781" y="455991"/>
              <a:ext cx="131681" cy="461543"/>
            </a:xfrm>
            <a:custGeom>
              <a:avLst/>
              <a:gdLst/>
              <a:ahLst/>
              <a:cxnLst/>
              <a:rect l="l" t="t" r="r" b="b"/>
              <a:pathLst>
                <a:path w="4798" h="16817" extrusionOk="0">
                  <a:moveTo>
                    <a:pt x="768" y="1"/>
                  </a:moveTo>
                  <a:cubicBezTo>
                    <a:pt x="696" y="34"/>
                    <a:pt x="623" y="76"/>
                    <a:pt x="559" y="126"/>
                  </a:cubicBezTo>
                  <a:cubicBezTo>
                    <a:pt x="381" y="259"/>
                    <a:pt x="235" y="449"/>
                    <a:pt x="149" y="708"/>
                  </a:cubicBezTo>
                  <a:cubicBezTo>
                    <a:pt x="0" y="1141"/>
                    <a:pt x="53" y="1616"/>
                    <a:pt x="126" y="2068"/>
                  </a:cubicBezTo>
                  <a:cubicBezTo>
                    <a:pt x="411" y="3791"/>
                    <a:pt x="1023" y="5418"/>
                    <a:pt x="1612" y="7053"/>
                  </a:cubicBezTo>
                  <a:cubicBezTo>
                    <a:pt x="1665" y="7197"/>
                    <a:pt x="1718" y="7346"/>
                    <a:pt x="1768" y="7490"/>
                  </a:cubicBezTo>
                  <a:cubicBezTo>
                    <a:pt x="1928" y="7931"/>
                    <a:pt x="2080" y="8373"/>
                    <a:pt x="2220" y="8817"/>
                  </a:cubicBezTo>
                  <a:cubicBezTo>
                    <a:pt x="2650" y="10152"/>
                    <a:pt x="3038" y="11498"/>
                    <a:pt x="3323" y="12870"/>
                  </a:cubicBezTo>
                  <a:cubicBezTo>
                    <a:pt x="3509" y="13786"/>
                    <a:pt x="4155" y="15934"/>
                    <a:pt x="3722" y="16817"/>
                  </a:cubicBezTo>
                  <a:lnTo>
                    <a:pt x="4269" y="15699"/>
                  </a:lnTo>
                  <a:cubicBezTo>
                    <a:pt x="4296" y="15368"/>
                    <a:pt x="4315" y="15018"/>
                    <a:pt x="4334" y="14646"/>
                  </a:cubicBezTo>
                  <a:cubicBezTo>
                    <a:pt x="4798" y="4567"/>
                    <a:pt x="2106" y="1080"/>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rot="10800000">
              <a:off x="8660266" y="612098"/>
              <a:ext cx="128854" cy="308372"/>
            </a:xfrm>
            <a:custGeom>
              <a:avLst/>
              <a:gdLst/>
              <a:ahLst/>
              <a:cxnLst/>
              <a:rect l="l" t="t" r="r" b="b"/>
              <a:pathLst>
                <a:path w="4695" h="11236" extrusionOk="0">
                  <a:moveTo>
                    <a:pt x="532" y="1"/>
                  </a:moveTo>
                  <a:cubicBezTo>
                    <a:pt x="334" y="43"/>
                    <a:pt x="152" y="115"/>
                    <a:pt x="0" y="233"/>
                  </a:cubicBezTo>
                  <a:cubicBezTo>
                    <a:pt x="23" y="252"/>
                    <a:pt x="46" y="275"/>
                    <a:pt x="69" y="294"/>
                  </a:cubicBezTo>
                  <a:cubicBezTo>
                    <a:pt x="1072" y="1187"/>
                    <a:pt x="1657" y="2354"/>
                    <a:pt x="2159" y="3579"/>
                  </a:cubicBezTo>
                  <a:cubicBezTo>
                    <a:pt x="2745" y="5008"/>
                    <a:pt x="3198" y="6479"/>
                    <a:pt x="3501" y="7981"/>
                  </a:cubicBezTo>
                  <a:cubicBezTo>
                    <a:pt x="2779" y="7471"/>
                    <a:pt x="1931" y="7229"/>
                    <a:pt x="1053" y="7160"/>
                  </a:cubicBezTo>
                  <a:lnTo>
                    <a:pt x="1053" y="7160"/>
                  </a:lnTo>
                  <a:cubicBezTo>
                    <a:pt x="1106" y="7304"/>
                    <a:pt x="1159" y="7453"/>
                    <a:pt x="1209" y="7597"/>
                  </a:cubicBezTo>
                  <a:cubicBezTo>
                    <a:pt x="1980" y="7681"/>
                    <a:pt x="2738" y="7833"/>
                    <a:pt x="3513" y="8118"/>
                  </a:cubicBezTo>
                  <a:cubicBezTo>
                    <a:pt x="3516" y="8119"/>
                    <a:pt x="3518" y="8120"/>
                    <a:pt x="3520" y="8120"/>
                  </a:cubicBezTo>
                  <a:cubicBezTo>
                    <a:pt x="3523" y="8120"/>
                    <a:pt x="3527" y="8118"/>
                    <a:pt x="3532" y="8118"/>
                  </a:cubicBezTo>
                  <a:cubicBezTo>
                    <a:pt x="3730" y="9106"/>
                    <a:pt x="3863" y="10110"/>
                    <a:pt x="3928" y="11121"/>
                  </a:cubicBezTo>
                  <a:cubicBezTo>
                    <a:pt x="3933" y="11197"/>
                    <a:pt x="3992" y="11235"/>
                    <a:pt x="4049" y="11235"/>
                  </a:cubicBezTo>
                  <a:cubicBezTo>
                    <a:pt x="4107" y="11235"/>
                    <a:pt x="4163" y="11197"/>
                    <a:pt x="4163" y="11121"/>
                  </a:cubicBezTo>
                  <a:cubicBezTo>
                    <a:pt x="4182" y="9273"/>
                    <a:pt x="3882" y="7448"/>
                    <a:pt x="3376" y="5677"/>
                  </a:cubicBezTo>
                  <a:cubicBezTo>
                    <a:pt x="3517" y="5122"/>
                    <a:pt x="3931" y="4612"/>
                    <a:pt x="4270" y="4172"/>
                  </a:cubicBezTo>
                  <a:cubicBezTo>
                    <a:pt x="4403" y="3997"/>
                    <a:pt x="4547" y="3833"/>
                    <a:pt x="4695" y="3670"/>
                  </a:cubicBezTo>
                  <a:cubicBezTo>
                    <a:pt x="4665" y="3575"/>
                    <a:pt x="4635" y="3484"/>
                    <a:pt x="4604" y="3388"/>
                  </a:cubicBezTo>
                  <a:cubicBezTo>
                    <a:pt x="4387" y="3616"/>
                    <a:pt x="4186" y="3863"/>
                    <a:pt x="3996" y="4111"/>
                  </a:cubicBezTo>
                  <a:cubicBezTo>
                    <a:pt x="3749" y="4434"/>
                    <a:pt x="3414" y="4830"/>
                    <a:pt x="3247" y="5251"/>
                  </a:cubicBezTo>
                  <a:cubicBezTo>
                    <a:pt x="3003" y="4453"/>
                    <a:pt x="2719" y="3670"/>
                    <a:pt x="2399" y="2902"/>
                  </a:cubicBezTo>
                  <a:cubicBezTo>
                    <a:pt x="2563" y="2214"/>
                    <a:pt x="2696" y="1552"/>
                    <a:pt x="3026" y="906"/>
                  </a:cubicBezTo>
                  <a:cubicBezTo>
                    <a:pt x="3045" y="871"/>
                    <a:pt x="3064" y="838"/>
                    <a:pt x="3080" y="803"/>
                  </a:cubicBezTo>
                  <a:cubicBezTo>
                    <a:pt x="2966" y="701"/>
                    <a:pt x="2844" y="601"/>
                    <a:pt x="2710" y="518"/>
                  </a:cubicBezTo>
                  <a:cubicBezTo>
                    <a:pt x="2410" y="1088"/>
                    <a:pt x="2205" y="1715"/>
                    <a:pt x="2140" y="2316"/>
                  </a:cubicBezTo>
                  <a:cubicBezTo>
                    <a:pt x="1729" y="1461"/>
                    <a:pt x="1194" y="666"/>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rot="10800000">
              <a:off x="8865280" y="71377"/>
              <a:ext cx="177212" cy="469447"/>
            </a:xfrm>
            <a:custGeom>
              <a:avLst/>
              <a:gdLst/>
              <a:ahLst/>
              <a:cxnLst/>
              <a:rect l="l" t="t" r="r" b="b"/>
              <a:pathLst>
                <a:path w="6457"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lnTo>
                    <a:pt x="3442" y="16002"/>
                  </a:lnTo>
                  <a:cubicBezTo>
                    <a:pt x="3442" y="16002"/>
                    <a:pt x="5609" y="12900"/>
                    <a:pt x="6262" y="9387"/>
                  </a:cubicBezTo>
                  <a:cubicBezTo>
                    <a:pt x="6290" y="9269"/>
                    <a:pt x="6308" y="9147"/>
                    <a:pt x="6327" y="9025"/>
                  </a:cubicBezTo>
                  <a:cubicBezTo>
                    <a:pt x="6411" y="8481"/>
                    <a:pt x="6457" y="7927"/>
                    <a:pt x="6449" y="7379"/>
                  </a:cubicBezTo>
                  <a:cubicBezTo>
                    <a:pt x="6434" y="5930"/>
                    <a:pt x="6130" y="4542"/>
                    <a:pt x="5651" y="3368"/>
                  </a:cubicBezTo>
                  <a:cubicBezTo>
                    <a:pt x="5609" y="3269"/>
                    <a:pt x="5567" y="3174"/>
                    <a:pt x="5525" y="3075"/>
                  </a:cubicBezTo>
                  <a:cubicBezTo>
                    <a:pt x="4818" y="1494"/>
                    <a:pt x="3791" y="353"/>
                    <a:pt x="2731" y="68"/>
                  </a:cubicBezTo>
                  <a:cubicBezTo>
                    <a:pt x="2663" y="48"/>
                    <a:pt x="2590" y="37"/>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rot="10800000">
              <a:off x="8856607" y="71377"/>
              <a:ext cx="185885" cy="469447"/>
            </a:xfrm>
            <a:custGeom>
              <a:avLst/>
              <a:gdLst/>
              <a:ahLst/>
              <a:cxnLst/>
              <a:rect l="l" t="t" r="r" b="b"/>
              <a:pathLst>
                <a:path w="6773"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cubicBezTo>
                    <a:pt x="6772" y="8839"/>
                    <a:pt x="3921" y="2429"/>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rot="10800000">
              <a:off x="8868820" y="159063"/>
              <a:ext cx="122652" cy="381787"/>
            </a:xfrm>
            <a:custGeom>
              <a:avLst/>
              <a:gdLst/>
              <a:ahLst/>
              <a:cxnLst/>
              <a:rect l="l" t="t" r="r" b="b"/>
              <a:pathLst>
                <a:path w="4469" h="13911" extrusionOk="0">
                  <a:moveTo>
                    <a:pt x="364" y="1"/>
                  </a:moveTo>
                  <a:cubicBezTo>
                    <a:pt x="243" y="1"/>
                    <a:pt x="121" y="13"/>
                    <a:pt x="1" y="38"/>
                  </a:cubicBezTo>
                  <a:cubicBezTo>
                    <a:pt x="1183" y="1574"/>
                    <a:pt x="1879" y="3365"/>
                    <a:pt x="2381" y="5331"/>
                  </a:cubicBezTo>
                  <a:cubicBezTo>
                    <a:pt x="2567" y="6061"/>
                    <a:pt x="2655" y="6829"/>
                    <a:pt x="2670" y="7605"/>
                  </a:cubicBezTo>
                  <a:cubicBezTo>
                    <a:pt x="2236" y="7114"/>
                    <a:pt x="1525" y="6814"/>
                    <a:pt x="955" y="6578"/>
                  </a:cubicBezTo>
                  <a:cubicBezTo>
                    <a:pt x="815" y="6521"/>
                    <a:pt x="674" y="6468"/>
                    <a:pt x="533" y="6418"/>
                  </a:cubicBezTo>
                  <a:lnTo>
                    <a:pt x="533" y="6418"/>
                  </a:lnTo>
                  <a:cubicBezTo>
                    <a:pt x="583" y="6574"/>
                    <a:pt x="628" y="6730"/>
                    <a:pt x="674" y="6889"/>
                  </a:cubicBezTo>
                  <a:cubicBezTo>
                    <a:pt x="1400" y="7144"/>
                    <a:pt x="2076" y="7513"/>
                    <a:pt x="2674" y="8053"/>
                  </a:cubicBezTo>
                  <a:cubicBezTo>
                    <a:pt x="2647" y="10011"/>
                    <a:pt x="2176" y="12026"/>
                    <a:pt x="1575" y="13787"/>
                  </a:cubicBezTo>
                  <a:cubicBezTo>
                    <a:pt x="1550" y="13855"/>
                    <a:pt x="1617" y="13911"/>
                    <a:pt x="1678" y="13911"/>
                  </a:cubicBezTo>
                  <a:cubicBezTo>
                    <a:pt x="1709" y="13911"/>
                    <a:pt x="1738" y="13897"/>
                    <a:pt x="1753" y="13862"/>
                  </a:cubicBezTo>
                  <a:cubicBezTo>
                    <a:pt x="2210" y="12843"/>
                    <a:pt x="2578" y="11695"/>
                    <a:pt x="2815" y="10509"/>
                  </a:cubicBezTo>
                  <a:cubicBezTo>
                    <a:pt x="3194" y="10068"/>
                    <a:pt x="3776" y="9684"/>
                    <a:pt x="4403" y="9388"/>
                  </a:cubicBezTo>
                  <a:cubicBezTo>
                    <a:pt x="4431" y="9270"/>
                    <a:pt x="4449" y="9148"/>
                    <a:pt x="4468" y="9026"/>
                  </a:cubicBezTo>
                  <a:lnTo>
                    <a:pt x="4468" y="9026"/>
                  </a:lnTo>
                  <a:cubicBezTo>
                    <a:pt x="3963" y="9288"/>
                    <a:pt x="3331" y="9619"/>
                    <a:pt x="2898" y="10053"/>
                  </a:cubicBezTo>
                  <a:cubicBezTo>
                    <a:pt x="3187" y="8349"/>
                    <a:pt x="3199" y="6589"/>
                    <a:pt x="2818" y="5031"/>
                  </a:cubicBezTo>
                  <a:cubicBezTo>
                    <a:pt x="2792" y="4924"/>
                    <a:pt x="2765" y="4813"/>
                    <a:pt x="2734" y="4703"/>
                  </a:cubicBezTo>
                  <a:cubicBezTo>
                    <a:pt x="2871" y="4175"/>
                    <a:pt x="3331" y="3722"/>
                    <a:pt x="3792" y="3369"/>
                  </a:cubicBezTo>
                  <a:cubicBezTo>
                    <a:pt x="3750" y="3270"/>
                    <a:pt x="3708" y="3175"/>
                    <a:pt x="3666" y="3076"/>
                  </a:cubicBezTo>
                  <a:cubicBezTo>
                    <a:pt x="3650" y="3092"/>
                    <a:pt x="3636" y="3102"/>
                    <a:pt x="3620" y="3114"/>
                  </a:cubicBezTo>
                  <a:cubicBezTo>
                    <a:pt x="3320" y="3357"/>
                    <a:pt x="2803" y="3741"/>
                    <a:pt x="2594" y="4167"/>
                  </a:cubicBezTo>
                  <a:cubicBezTo>
                    <a:pt x="2233" y="2810"/>
                    <a:pt x="1711" y="1263"/>
                    <a:pt x="872" y="69"/>
                  </a:cubicBezTo>
                  <a:cubicBezTo>
                    <a:pt x="704" y="24"/>
                    <a:pt x="534"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rot="10800000">
              <a:off x="8432143" y="-49354"/>
              <a:ext cx="765167" cy="812701"/>
            </a:xfrm>
            <a:custGeom>
              <a:avLst/>
              <a:gdLst/>
              <a:ahLst/>
              <a:cxnLst/>
              <a:rect l="l" t="t" r="r" b="b"/>
              <a:pathLst>
                <a:path w="27880" h="29612" extrusionOk="0">
                  <a:moveTo>
                    <a:pt x="27186" y="1"/>
                  </a:moveTo>
                  <a:cubicBezTo>
                    <a:pt x="27175" y="1"/>
                    <a:pt x="27164" y="1"/>
                    <a:pt x="27153" y="2"/>
                  </a:cubicBezTo>
                  <a:cubicBezTo>
                    <a:pt x="21682" y="200"/>
                    <a:pt x="18948" y="6331"/>
                    <a:pt x="16302" y="12262"/>
                  </a:cubicBezTo>
                  <a:cubicBezTo>
                    <a:pt x="15257" y="14612"/>
                    <a:pt x="14173" y="17038"/>
                    <a:pt x="12957" y="19004"/>
                  </a:cubicBezTo>
                  <a:cubicBezTo>
                    <a:pt x="8888" y="25562"/>
                    <a:pt x="643" y="28243"/>
                    <a:pt x="559" y="28269"/>
                  </a:cubicBezTo>
                  <a:cubicBezTo>
                    <a:pt x="197" y="28383"/>
                    <a:pt x="0" y="28767"/>
                    <a:pt x="114" y="29129"/>
                  </a:cubicBezTo>
                  <a:cubicBezTo>
                    <a:pt x="205" y="29422"/>
                    <a:pt x="475" y="29611"/>
                    <a:pt x="768" y="29611"/>
                  </a:cubicBezTo>
                  <a:cubicBezTo>
                    <a:pt x="836" y="29611"/>
                    <a:pt x="904" y="29599"/>
                    <a:pt x="976" y="29577"/>
                  </a:cubicBezTo>
                  <a:cubicBezTo>
                    <a:pt x="1334" y="29463"/>
                    <a:pt x="9782" y="26725"/>
                    <a:pt x="14124" y="19730"/>
                  </a:cubicBezTo>
                  <a:cubicBezTo>
                    <a:pt x="15390" y="17681"/>
                    <a:pt x="16493" y="15213"/>
                    <a:pt x="17557" y="12825"/>
                  </a:cubicBezTo>
                  <a:cubicBezTo>
                    <a:pt x="20146" y="7024"/>
                    <a:pt x="22591" y="1541"/>
                    <a:pt x="27203" y="1374"/>
                  </a:cubicBezTo>
                  <a:cubicBezTo>
                    <a:pt x="27583" y="1358"/>
                    <a:pt x="27880" y="1044"/>
                    <a:pt x="27864" y="663"/>
                  </a:cubicBezTo>
                  <a:cubicBezTo>
                    <a:pt x="27854" y="294"/>
                    <a:pt x="27535" y="1"/>
                    <a:pt x="27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rot="10800000">
              <a:off x="7418325" y="61908"/>
              <a:ext cx="937878" cy="1533160"/>
            </a:xfrm>
            <a:custGeom>
              <a:avLst/>
              <a:gdLst/>
              <a:ahLst/>
              <a:cxnLst/>
              <a:rect l="l" t="t" r="r" b="b"/>
              <a:pathLst>
                <a:path w="34173" h="55863" extrusionOk="0">
                  <a:moveTo>
                    <a:pt x="6091" y="1"/>
                  </a:moveTo>
                  <a:cubicBezTo>
                    <a:pt x="1727" y="1"/>
                    <a:pt x="0" y="26052"/>
                    <a:pt x="0" y="26052"/>
                  </a:cubicBezTo>
                  <a:lnTo>
                    <a:pt x="392" y="27706"/>
                  </a:lnTo>
                  <a:lnTo>
                    <a:pt x="601" y="28573"/>
                  </a:lnTo>
                  <a:lnTo>
                    <a:pt x="662" y="28843"/>
                  </a:lnTo>
                  <a:lnTo>
                    <a:pt x="841" y="29588"/>
                  </a:lnTo>
                  <a:lnTo>
                    <a:pt x="913" y="29884"/>
                  </a:lnTo>
                  <a:lnTo>
                    <a:pt x="943" y="30021"/>
                  </a:lnTo>
                  <a:lnTo>
                    <a:pt x="1039" y="30443"/>
                  </a:lnTo>
                  <a:lnTo>
                    <a:pt x="1198" y="31109"/>
                  </a:lnTo>
                  <a:cubicBezTo>
                    <a:pt x="1198" y="31109"/>
                    <a:pt x="6945" y="55863"/>
                    <a:pt x="10819" y="55863"/>
                  </a:cubicBezTo>
                  <a:cubicBezTo>
                    <a:pt x="10856" y="55863"/>
                    <a:pt x="10894" y="55860"/>
                    <a:pt x="10931" y="55856"/>
                  </a:cubicBezTo>
                  <a:cubicBezTo>
                    <a:pt x="14508" y="55415"/>
                    <a:pt x="11482" y="42385"/>
                    <a:pt x="11003" y="40367"/>
                  </a:cubicBezTo>
                  <a:cubicBezTo>
                    <a:pt x="10962" y="40226"/>
                    <a:pt x="10946" y="40135"/>
                    <a:pt x="10939" y="40112"/>
                  </a:cubicBezTo>
                  <a:lnTo>
                    <a:pt x="10939" y="40112"/>
                  </a:lnTo>
                  <a:cubicBezTo>
                    <a:pt x="10973" y="40127"/>
                    <a:pt x="11076" y="40191"/>
                    <a:pt x="11243" y="40298"/>
                  </a:cubicBezTo>
                  <a:cubicBezTo>
                    <a:pt x="13079" y="41427"/>
                    <a:pt x="22530" y="47101"/>
                    <a:pt x="26262" y="47101"/>
                  </a:cubicBezTo>
                  <a:cubicBezTo>
                    <a:pt x="26842" y="47101"/>
                    <a:pt x="27284" y="46964"/>
                    <a:pt x="27538" y="46651"/>
                  </a:cubicBezTo>
                  <a:cubicBezTo>
                    <a:pt x="29248" y="44529"/>
                    <a:pt x="19188" y="37534"/>
                    <a:pt x="15790" y="35253"/>
                  </a:cubicBezTo>
                  <a:cubicBezTo>
                    <a:pt x="15341" y="34967"/>
                    <a:pt x="15014" y="34743"/>
                    <a:pt x="14835" y="34629"/>
                  </a:cubicBezTo>
                  <a:cubicBezTo>
                    <a:pt x="14763" y="34583"/>
                    <a:pt x="14717" y="34550"/>
                    <a:pt x="14698" y="34542"/>
                  </a:cubicBezTo>
                  <a:lnTo>
                    <a:pt x="14698" y="34542"/>
                  </a:lnTo>
                  <a:cubicBezTo>
                    <a:pt x="15047" y="34625"/>
                    <a:pt x="24291" y="36892"/>
                    <a:pt x="29682" y="36892"/>
                  </a:cubicBezTo>
                  <a:cubicBezTo>
                    <a:pt x="31763" y="36892"/>
                    <a:pt x="33270" y="36554"/>
                    <a:pt x="33469" y="35622"/>
                  </a:cubicBezTo>
                  <a:cubicBezTo>
                    <a:pt x="34172" y="32340"/>
                    <a:pt x="16558" y="29299"/>
                    <a:pt x="15356" y="29094"/>
                  </a:cubicBezTo>
                  <a:lnTo>
                    <a:pt x="15349" y="29094"/>
                  </a:lnTo>
                  <a:cubicBezTo>
                    <a:pt x="15307" y="29082"/>
                    <a:pt x="15291" y="29082"/>
                    <a:pt x="15291" y="29082"/>
                  </a:cubicBezTo>
                  <a:cubicBezTo>
                    <a:pt x="15291" y="29082"/>
                    <a:pt x="15319" y="29075"/>
                    <a:pt x="15364" y="29059"/>
                  </a:cubicBezTo>
                  <a:cubicBezTo>
                    <a:pt x="16573" y="28698"/>
                    <a:pt x="32833" y="23756"/>
                    <a:pt x="32020" y="20722"/>
                  </a:cubicBezTo>
                  <a:cubicBezTo>
                    <a:pt x="31815" y="19962"/>
                    <a:pt x="30633" y="19673"/>
                    <a:pt x="28955" y="19673"/>
                  </a:cubicBezTo>
                  <a:cubicBezTo>
                    <a:pt x="23670" y="19673"/>
                    <a:pt x="13475" y="22539"/>
                    <a:pt x="13475" y="22539"/>
                  </a:cubicBezTo>
                  <a:cubicBezTo>
                    <a:pt x="13475" y="22539"/>
                    <a:pt x="13634" y="22375"/>
                    <a:pt x="13908" y="22082"/>
                  </a:cubicBezTo>
                  <a:cubicBezTo>
                    <a:pt x="13908" y="22075"/>
                    <a:pt x="13915" y="22075"/>
                    <a:pt x="13923" y="22064"/>
                  </a:cubicBezTo>
                  <a:cubicBezTo>
                    <a:pt x="16166" y="19695"/>
                    <a:pt x="25842" y="9125"/>
                    <a:pt x="23047" y="6548"/>
                  </a:cubicBezTo>
                  <a:cubicBezTo>
                    <a:pt x="22779" y="6299"/>
                    <a:pt x="22442" y="6185"/>
                    <a:pt x="22049" y="6185"/>
                  </a:cubicBezTo>
                  <a:cubicBezTo>
                    <a:pt x="18251" y="6185"/>
                    <a:pt x="9283" y="16845"/>
                    <a:pt x="7577" y="18920"/>
                  </a:cubicBezTo>
                  <a:cubicBezTo>
                    <a:pt x="7577" y="18927"/>
                    <a:pt x="7570" y="18934"/>
                    <a:pt x="7563" y="18943"/>
                  </a:cubicBezTo>
                  <a:cubicBezTo>
                    <a:pt x="7426" y="19106"/>
                    <a:pt x="7338" y="19216"/>
                    <a:pt x="7304" y="19247"/>
                  </a:cubicBezTo>
                  <a:cubicBezTo>
                    <a:pt x="7315" y="19201"/>
                    <a:pt x="7338" y="19041"/>
                    <a:pt x="7376" y="18802"/>
                  </a:cubicBezTo>
                  <a:cubicBezTo>
                    <a:pt x="7817" y="15855"/>
                    <a:pt x="10041" y="1"/>
                    <a:pt x="6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rot="10800000">
              <a:off x="7958003" y="61908"/>
              <a:ext cx="372346" cy="709261"/>
            </a:xfrm>
            <a:custGeom>
              <a:avLst/>
              <a:gdLst/>
              <a:ahLst/>
              <a:cxnLst/>
              <a:rect l="l" t="t" r="r" b="b"/>
              <a:pathLst>
                <a:path w="13567" h="25843" extrusionOk="0">
                  <a:moveTo>
                    <a:pt x="1" y="1"/>
                  </a:moveTo>
                  <a:lnTo>
                    <a:pt x="97" y="423"/>
                  </a:lnTo>
                  <a:lnTo>
                    <a:pt x="256" y="1089"/>
                  </a:lnTo>
                  <a:cubicBezTo>
                    <a:pt x="256" y="1089"/>
                    <a:pt x="6003" y="25843"/>
                    <a:pt x="9877" y="25843"/>
                  </a:cubicBezTo>
                  <a:cubicBezTo>
                    <a:pt x="9914" y="25843"/>
                    <a:pt x="9952" y="25840"/>
                    <a:pt x="9989" y="25836"/>
                  </a:cubicBezTo>
                  <a:cubicBezTo>
                    <a:pt x="13566" y="25395"/>
                    <a:pt x="10540" y="12365"/>
                    <a:pt x="10061" y="10347"/>
                  </a:cubicBezTo>
                  <a:cubicBezTo>
                    <a:pt x="9978" y="10046"/>
                    <a:pt x="9153" y="8932"/>
                    <a:pt x="8985" y="8723"/>
                  </a:cubicBezTo>
                  <a:cubicBezTo>
                    <a:pt x="7023" y="6260"/>
                    <a:pt x="4659" y="4093"/>
                    <a:pt x="2355" y="1963"/>
                  </a:cubicBezTo>
                  <a:cubicBezTo>
                    <a:pt x="1609" y="1278"/>
                    <a:pt x="857" y="5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rot="10800000">
              <a:off x="7418325" y="582567"/>
              <a:ext cx="927147" cy="842754"/>
            </a:xfrm>
            <a:custGeom>
              <a:avLst/>
              <a:gdLst/>
              <a:ahLst/>
              <a:cxnLst/>
              <a:rect l="l" t="t" r="r" b="b"/>
              <a:pathLst>
                <a:path w="33782" h="30707" extrusionOk="0">
                  <a:moveTo>
                    <a:pt x="21658" y="0"/>
                  </a:moveTo>
                  <a:cubicBezTo>
                    <a:pt x="17860" y="0"/>
                    <a:pt x="8892" y="10660"/>
                    <a:pt x="7186" y="12735"/>
                  </a:cubicBezTo>
                  <a:cubicBezTo>
                    <a:pt x="7186" y="12742"/>
                    <a:pt x="7179" y="12749"/>
                    <a:pt x="7172" y="12758"/>
                  </a:cubicBezTo>
                  <a:cubicBezTo>
                    <a:pt x="7035" y="12921"/>
                    <a:pt x="6947" y="13031"/>
                    <a:pt x="6913" y="13062"/>
                  </a:cubicBezTo>
                  <a:cubicBezTo>
                    <a:pt x="6913" y="13061"/>
                    <a:pt x="6913" y="13061"/>
                    <a:pt x="6913" y="13061"/>
                  </a:cubicBezTo>
                  <a:cubicBezTo>
                    <a:pt x="6889" y="13061"/>
                    <a:pt x="964" y="20665"/>
                    <a:pt x="1" y="21965"/>
                  </a:cubicBezTo>
                  <a:lnTo>
                    <a:pt x="210" y="22388"/>
                  </a:lnTo>
                  <a:lnTo>
                    <a:pt x="271" y="22658"/>
                  </a:lnTo>
                  <a:lnTo>
                    <a:pt x="450" y="23403"/>
                  </a:lnTo>
                  <a:lnTo>
                    <a:pt x="522" y="23699"/>
                  </a:lnTo>
                  <a:cubicBezTo>
                    <a:pt x="2233" y="24338"/>
                    <a:pt x="8004" y="26475"/>
                    <a:pt x="14444" y="28444"/>
                  </a:cubicBezTo>
                  <a:cubicBezTo>
                    <a:pt x="14372" y="28398"/>
                    <a:pt x="14326" y="28365"/>
                    <a:pt x="14307" y="28357"/>
                  </a:cubicBezTo>
                  <a:lnTo>
                    <a:pt x="14307" y="28357"/>
                  </a:lnTo>
                  <a:cubicBezTo>
                    <a:pt x="14656" y="28440"/>
                    <a:pt x="23900" y="30707"/>
                    <a:pt x="29291" y="30707"/>
                  </a:cubicBezTo>
                  <a:cubicBezTo>
                    <a:pt x="31372" y="30707"/>
                    <a:pt x="32879" y="30369"/>
                    <a:pt x="33078" y="29437"/>
                  </a:cubicBezTo>
                  <a:cubicBezTo>
                    <a:pt x="33781" y="26155"/>
                    <a:pt x="16167" y="23114"/>
                    <a:pt x="14965" y="22909"/>
                  </a:cubicBezTo>
                  <a:lnTo>
                    <a:pt x="14958" y="22909"/>
                  </a:lnTo>
                  <a:cubicBezTo>
                    <a:pt x="12631" y="22812"/>
                    <a:pt x="10400" y="22779"/>
                    <a:pt x="8439" y="22779"/>
                  </a:cubicBezTo>
                  <a:cubicBezTo>
                    <a:pt x="4224" y="22779"/>
                    <a:pt x="1255" y="22932"/>
                    <a:pt x="1255" y="22932"/>
                  </a:cubicBezTo>
                  <a:cubicBezTo>
                    <a:pt x="5274" y="21730"/>
                    <a:pt x="9597" y="19065"/>
                    <a:pt x="13517" y="15897"/>
                  </a:cubicBezTo>
                  <a:cubicBezTo>
                    <a:pt x="13517" y="15890"/>
                    <a:pt x="13524" y="15890"/>
                    <a:pt x="13532" y="15879"/>
                  </a:cubicBezTo>
                  <a:cubicBezTo>
                    <a:pt x="15775" y="13510"/>
                    <a:pt x="25451" y="2940"/>
                    <a:pt x="22656" y="363"/>
                  </a:cubicBezTo>
                  <a:cubicBezTo>
                    <a:pt x="22388" y="114"/>
                    <a:pt x="22051" y="0"/>
                    <a:pt x="21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rot="10800000">
              <a:off x="8232316" y="794058"/>
              <a:ext cx="105746" cy="442990"/>
            </a:xfrm>
            <a:custGeom>
              <a:avLst/>
              <a:gdLst/>
              <a:ahLst/>
              <a:cxnLst/>
              <a:rect l="l" t="t" r="r" b="b"/>
              <a:pathLst>
                <a:path w="3853" h="16141" extrusionOk="0">
                  <a:moveTo>
                    <a:pt x="3852" y="0"/>
                  </a:moveTo>
                  <a:cubicBezTo>
                    <a:pt x="1122" y="6023"/>
                    <a:pt x="1" y="15798"/>
                    <a:pt x="282" y="16140"/>
                  </a:cubicBezTo>
                  <a:lnTo>
                    <a:pt x="3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rot="10800000">
              <a:off x="7811173" y="794058"/>
              <a:ext cx="545030" cy="103138"/>
            </a:xfrm>
            <a:custGeom>
              <a:avLst/>
              <a:gdLst/>
              <a:ahLst/>
              <a:cxnLst/>
              <a:rect l="l" t="t" r="r" b="b"/>
              <a:pathLst>
                <a:path w="19859" h="3758" extrusionOk="0">
                  <a:moveTo>
                    <a:pt x="19858" y="1"/>
                  </a:moveTo>
                  <a:lnTo>
                    <a:pt x="19858" y="1"/>
                  </a:lnTo>
                  <a:cubicBezTo>
                    <a:pt x="13132" y="441"/>
                    <a:pt x="0" y="3757"/>
                    <a:pt x="0" y="3757"/>
                  </a:cubicBezTo>
                  <a:lnTo>
                    <a:pt x="19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rot="10800000">
              <a:off x="7954875" y="540823"/>
              <a:ext cx="351543" cy="216431"/>
            </a:xfrm>
            <a:custGeom>
              <a:avLst/>
              <a:gdLst/>
              <a:ahLst/>
              <a:cxnLst/>
              <a:rect l="l" t="t" r="r" b="b"/>
              <a:pathLst>
                <a:path w="12809" h="7886" extrusionOk="0">
                  <a:moveTo>
                    <a:pt x="0" y="0"/>
                  </a:moveTo>
                  <a:lnTo>
                    <a:pt x="12808" y="7885"/>
                  </a:lnTo>
                  <a:cubicBezTo>
                    <a:pt x="9360" y="4088"/>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rot="10800000">
              <a:off x="8255288" y="648984"/>
              <a:ext cx="243876" cy="231114"/>
            </a:xfrm>
            <a:custGeom>
              <a:avLst/>
              <a:gdLst/>
              <a:ahLst/>
              <a:cxnLst/>
              <a:rect l="l" t="t" r="r" b="b"/>
              <a:pathLst>
                <a:path w="8886" h="8421" extrusionOk="0">
                  <a:moveTo>
                    <a:pt x="5209" y="1"/>
                  </a:moveTo>
                  <a:cubicBezTo>
                    <a:pt x="5209" y="1"/>
                    <a:pt x="1" y="1297"/>
                    <a:pt x="457" y="5054"/>
                  </a:cubicBezTo>
                  <a:cubicBezTo>
                    <a:pt x="824" y="8051"/>
                    <a:pt x="4484" y="8420"/>
                    <a:pt x="6265" y="8420"/>
                  </a:cubicBezTo>
                  <a:cubicBezTo>
                    <a:pt x="6847" y="8420"/>
                    <a:pt x="7228" y="8381"/>
                    <a:pt x="7228" y="8381"/>
                  </a:cubicBezTo>
                  <a:cubicBezTo>
                    <a:pt x="8886" y="3180"/>
                    <a:pt x="5209" y="1"/>
                    <a:pt x="5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rot="10800000">
              <a:off x="8226772" y="1439290"/>
              <a:ext cx="23301" cy="44543"/>
            </a:xfrm>
            <a:custGeom>
              <a:avLst/>
              <a:gdLst/>
              <a:ahLst/>
              <a:cxnLst/>
              <a:rect l="l" t="t" r="r" b="b"/>
              <a:pathLst>
                <a:path w="849" h="1623" extrusionOk="0">
                  <a:moveTo>
                    <a:pt x="642" y="0"/>
                  </a:moveTo>
                  <a:cubicBezTo>
                    <a:pt x="588" y="0"/>
                    <a:pt x="533" y="25"/>
                    <a:pt x="498" y="81"/>
                  </a:cubicBezTo>
                  <a:cubicBezTo>
                    <a:pt x="365" y="290"/>
                    <a:pt x="269" y="515"/>
                    <a:pt x="186" y="743"/>
                  </a:cubicBezTo>
                  <a:cubicBezTo>
                    <a:pt x="102" y="966"/>
                    <a:pt x="0" y="1214"/>
                    <a:pt x="27" y="1454"/>
                  </a:cubicBezTo>
                  <a:cubicBezTo>
                    <a:pt x="41" y="1560"/>
                    <a:pt x="120" y="1623"/>
                    <a:pt x="202" y="1623"/>
                  </a:cubicBezTo>
                  <a:cubicBezTo>
                    <a:pt x="255" y="1623"/>
                    <a:pt x="310" y="1597"/>
                    <a:pt x="350" y="1541"/>
                  </a:cubicBezTo>
                  <a:cubicBezTo>
                    <a:pt x="483" y="1359"/>
                    <a:pt x="525" y="1119"/>
                    <a:pt x="593" y="906"/>
                  </a:cubicBezTo>
                  <a:cubicBezTo>
                    <a:pt x="665" y="674"/>
                    <a:pt x="748" y="450"/>
                    <a:pt x="813" y="213"/>
                  </a:cubicBezTo>
                  <a:cubicBezTo>
                    <a:pt x="849" y="89"/>
                    <a:pt x="746"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rot="10800000">
              <a:off x="8200590" y="1489570"/>
              <a:ext cx="14217" cy="54588"/>
            </a:xfrm>
            <a:custGeom>
              <a:avLst/>
              <a:gdLst/>
              <a:ahLst/>
              <a:cxnLst/>
              <a:rect l="l" t="t" r="r" b="b"/>
              <a:pathLst>
                <a:path w="518" h="1989" extrusionOk="0">
                  <a:moveTo>
                    <a:pt x="378" y="0"/>
                  </a:moveTo>
                  <a:cubicBezTo>
                    <a:pt x="334" y="0"/>
                    <a:pt x="291" y="30"/>
                    <a:pt x="285" y="89"/>
                  </a:cubicBezTo>
                  <a:cubicBezTo>
                    <a:pt x="244" y="693"/>
                    <a:pt x="65" y="1271"/>
                    <a:pt x="7" y="1869"/>
                  </a:cubicBezTo>
                  <a:cubicBezTo>
                    <a:pt x="1" y="1943"/>
                    <a:pt x="68" y="1989"/>
                    <a:pt x="133" y="1989"/>
                  </a:cubicBezTo>
                  <a:cubicBezTo>
                    <a:pt x="174" y="1989"/>
                    <a:pt x="215" y="1970"/>
                    <a:pt x="235" y="1929"/>
                  </a:cubicBezTo>
                  <a:cubicBezTo>
                    <a:pt x="509" y="1385"/>
                    <a:pt x="517" y="682"/>
                    <a:pt x="472" y="89"/>
                  </a:cubicBezTo>
                  <a:cubicBezTo>
                    <a:pt x="466" y="30"/>
                    <a:pt x="422"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rot="10800000">
              <a:off x="8170867" y="1399028"/>
              <a:ext cx="17647" cy="40536"/>
            </a:xfrm>
            <a:custGeom>
              <a:avLst/>
              <a:gdLst/>
              <a:ahLst/>
              <a:cxnLst/>
              <a:rect l="l" t="t" r="r" b="b"/>
              <a:pathLst>
                <a:path w="643" h="1477" extrusionOk="0">
                  <a:moveTo>
                    <a:pt x="450" y="0"/>
                  </a:moveTo>
                  <a:cubicBezTo>
                    <a:pt x="395" y="0"/>
                    <a:pt x="342" y="30"/>
                    <a:pt x="327" y="99"/>
                  </a:cubicBezTo>
                  <a:cubicBezTo>
                    <a:pt x="277" y="316"/>
                    <a:pt x="205" y="529"/>
                    <a:pt x="141" y="737"/>
                  </a:cubicBezTo>
                  <a:cubicBezTo>
                    <a:pt x="79" y="939"/>
                    <a:pt x="0" y="1125"/>
                    <a:pt x="34" y="1334"/>
                  </a:cubicBezTo>
                  <a:cubicBezTo>
                    <a:pt x="46" y="1427"/>
                    <a:pt x="134" y="1477"/>
                    <a:pt x="220" y="1477"/>
                  </a:cubicBezTo>
                  <a:cubicBezTo>
                    <a:pt x="272" y="1477"/>
                    <a:pt x="324" y="1459"/>
                    <a:pt x="358" y="1422"/>
                  </a:cubicBezTo>
                  <a:cubicBezTo>
                    <a:pt x="642" y="1118"/>
                    <a:pt x="597" y="525"/>
                    <a:pt x="593" y="133"/>
                  </a:cubicBezTo>
                  <a:cubicBezTo>
                    <a:pt x="593" y="50"/>
                    <a:pt x="520"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rot="10800000">
              <a:off x="8218978" y="1364805"/>
              <a:ext cx="17675" cy="48687"/>
            </a:xfrm>
            <a:custGeom>
              <a:avLst/>
              <a:gdLst/>
              <a:ahLst/>
              <a:cxnLst/>
              <a:rect l="l" t="t" r="r" b="b"/>
              <a:pathLst>
                <a:path w="644" h="1774" extrusionOk="0">
                  <a:moveTo>
                    <a:pt x="499" y="1"/>
                  </a:moveTo>
                  <a:cubicBezTo>
                    <a:pt x="445" y="1"/>
                    <a:pt x="389" y="36"/>
                    <a:pt x="382" y="103"/>
                  </a:cubicBezTo>
                  <a:cubicBezTo>
                    <a:pt x="351" y="381"/>
                    <a:pt x="268" y="654"/>
                    <a:pt x="191" y="921"/>
                  </a:cubicBezTo>
                  <a:cubicBezTo>
                    <a:pt x="127" y="1149"/>
                    <a:pt x="13" y="1362"/>
                    <a:pt x="5" y="1597"/>
                  </a:cubicBezTo>
                  <a:cubicBezTo>
                    <a:pt x="1" y="1715"/>
                    <a:pt x="88" y="1773"/>
                    <a:pt x="180" y="1773"/>
                  </a:cubicBezTo>
                  <a:cubicBezTo>
                    <a:pt x="242" y="1773"/>
                    <a:pt x="307" y="1746"/>
                    <a:pt x="347" y="1693"/>
                  </a:cubicBezTo>
                  <a:cubicBezTo>
                    <a:pt x="644" y="1278"/>
                    <a:pt x="591" y="586"/>
                    <a:pt x="598" y="103"/>
                  </a:cubicBezTo>
                  <a:cubicBezTo>
                    <a:pt x="600" y="34"/>
                    <a:pt x="551"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rot="10800000">
              <a:off x="8260310" y="1256452"/>
              <a:ext cx="16055" cy="49593"/>
            </a:xfrm>
            <a:custGeom>
              <a:avLst/>
              <a:gdLst/>
              <a:ahLst/>
              <a:cxnLst/>
              <a:rect l="l" t="t" r="r" b="b"/>
              <a:pathLst>
                <a:path w="585" h="1807" extrusionOk="0">
                  <a:moveTo>
                    <a:pt x="382" y="0"/>
                  </a:moveTo>
                  <a:cubicBezTo>
                    <a:pt x="328" y="0"/>
                    <a:pt x="268" y="40"/>
                    <a:pt x="266" y="105"/>
                  </a:cubicBezTo>
                  <a:cubicBezTo>
                    <a:pt x="255" y="428"/>
                    <a:pt x="201" y="751"/>
                    <a:pt x="148" y="1066"/>
                  </a:cubicBezTo>
                  <a:cubicBezTo>
                    <a:pt x="106" y="1302"/>
                    <a:pt x="0" y="1526"/>
                    <a:pt x="148" y="1731"/>
                  </a:cubicBezTo>
                  <a:cubicBezTo>
                    <a:pt x="177" y="1774"/>
                    <a:pt x="228" y="1806"/>
                    <a:pt x="279" y="1806"/>
                  </a:cubicBezTo>
                  <a:cubicBezTo>
                    <a:pt x="302" y="1806"/>
                    <a:pt x="325" y="1800"/>
                    <a:pt x="346" y="1784"/>
                  </a:cubicBezTo>
                  <a:cubicBezTo>
                    <a:pt x="585" y="1621"/>
                    <a:pt x="559" y="1332"/>
                    <a:pt x="562" y="1063"/>
                  </a:cubicBezTo>
                  <a:cubicBezTo>
                    <a:pt x="566" y="731"/>
                    <a:pt x="517" y="405"/>
                    <a:pt x="467" y="74"/>
                  </a:cubicBezTo>
                  <a:cubicBezTo>
                    <a:pt x="461" y="23"/>
                    <a:pt x="423"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rot="10800000">
              <a:off x="8191011" y="1249536"/>
              <a:ext cx="19239" cy="45970"/>
            </a:xfrm>
            <a:custGeom>
              <a:avLst/>
              <a:gdLst/>
              <a:ahLst/>
              <a:cxnLst/>
              <a:rect l="l" t="t" r="r" b="b"/>
              <a:pathLst>
                <a:path w="701" h="1675" extrusionOk="0">
                  <a:moveTo>
                    <a:pt x="446" y="1"/>
                  </a:moveTo>
                  <a:cubicBezTo>
                    <a:pt x="351" y="1"/>
                    <a:pt x="252" y="67"/>
                    <a:pt x="248" y="180"/>
                  </a:cubicBezTo>
                  <a:cubicBezTo>
                    <a:pt x="245" y="419"/>
                    <a:pt x="210" y="656"/>
                    <a:pt x="150" y="888"/>
                  </a:cubicBezTo>
                  <a:cubicBezTo>
                    <a:pt x="96" y="1104"/>
                    <a:pt x="1" y="1283"/>
                    <a:pt x="36" y="1507"/>
                  </a:cubicBezTo>
                  <a:cubicBezTo>
                    <a:pt x="56" y="1624"/>
                    <a:pt x="153" y="1675"/>
                    <a:pt x="253" y="1675"/>
                  </a:cubicBezTo>
                  <a:cubicBezTo>
                    <a:pt x="319" y="1675"/>
                    <a:pt x="386" y="1653"/>
                    <a:pt x="434" y="1614"/>
                  </a:cubicBezTo>
                  <a:cubicBezTo>
                    <a:pt x="625" y="1458"/>
                    <a:pt x="655" y="1149"/>
                    <a:pt x="678" y="914"/>
                  </a:cubicBezTo>
                  <a:cubicBezTo>
                    <a:pt x="701" y="648"/>
                    <a:pt x="666" y="389"/>
                    <a:pt x="610" y="131"/>
                  </a:cubicBezTo>
                  <a:cubicBezTo>
                    <a:pt x="590" y="41"/>
                    <a:pt x="519"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rot="10800000">
              <a:off x="8192054" y="1152957"/>
              <a:ext cx="14738" cy="38999"/>
            </a:xfrm>
            <a:custGeom>
              <a:avLst/>
              <a:gdLst/>
              <a:ahLst/>
              <a:cxnLst/>
              <a:rect l="l" t="t" r="r" b="b"/>
              <a:pathLst>
                <a:path w="537" h="1421" extrusionOk="0">
                  <a:moveTo>
                    <a:pt x="299" y="1"/>
                  </a:moveTo>
                  <a:cubicBezTo>
                    <a:pt x="221" y="1"/>
                    <a:pt x="143" y="52"/>
                    <a:pt x="149" y="149"/>
                  </a:cubicBezTo>
                  <a:cubicBezTo>
                    <a:pt x="161" y="354"/>
                    <a:pt x="152" y="563"/>
                    <a:pt x="115" y="768"/>
                  </a:cubicBezTo>
                  <a:cubicBezTo>
                    <a:pt x="80" y="947"/>
                    <a:pt x="1" y="1110"/>
                    <a:pt x="50" y="1293"/>
                  </a:cubicBezTo>
                  <a:cubicBezTo>
                    <a:pt x="71" y="1378"/>
                    <a:pt x="140" y="1420"/>
                    <a:pt x="214" y="1420"/>
                  </a:cubicBezTo>
                  <a:cubicBezTo>
                    <a:pt x="259" y="1420"/>
                    <a:pt x="305" y="1404"/>
                    <a:pt x="343" y="1372"/>
                  </a:cubicBezTo>
                  <a:cubicBezTo>
                    <a:pt x="506" y="1232"/>
                    <a:pt x="514" y="984"/>
                    <a:pt x="526" y="784"/>
                  </a:cubicBezTo>
                  <a:cubicBezTo>
                    <a:pt x="536" y="551"/>
                    <a:pt x="503" y="331"/>
                    <a:pt x="445" y="107"/>
                  </a:cubicBezTo>
                  <a:cubicBezTo>
                    <a:pt x="426" y="35"/>
                    <a:pt x="362"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rot="10800000">
              <a:off x="8262698" y="1183311"/>
              <a:ext cx="18663" cy="45559"/>
            </a:xfrm>
            <a:custGeom>
              <a:avLst/>
              <a:gdLst/>
              <a:ahLst/>
              <a:cxnLst/>
              <a:rect l="l" t="t" r="r" b="b"/>
              <a:pathLst>
                <a:path w="680" h="1660" extrusionOk="0">
                  <a:moveTo>
                    <a:pt x="557" y="1"/>
                  </a:moveTo>
                  <a:cubicBezTo>
                    <a:pt x="510" y="1"/>
                    <a:pt x="466" y="26"/>
                    <a:pt x="456" y="83"/>
                  </a:cubicBezTo>
                  <a:cubicBezTo>
                    <a:pt x="414" y="315"/>
                    <a:pt x="349" y="555"/>
                    <a:pt x="265" y="778"/>
                  </a:cubicBezTo>
                  <a:cubicBezTo>
                    <a:pt x="182" y="999"/>
                    <a:pt x="49" y="1223"/>
                    <a:pt x="14" y="1459"/>
                  </a:cubicBezTo>
                  <a:cubicBezTo>
                    <a:pt x="0" y="1563"/>
                    <a:pt x="80" y="1660"/>
                    <a:pt x="172" y="1660"/>
                  </a:cubicBezTo>
                  <a:cubicBezTo>
                    <a:pt x="208" y="1660"/>
                    <a:pt x="246" y="1645"/>
                    <a:pt x="281" y="1611"/>
                  </a:cubicBezTo>
                  <a:cubicBezTo>
                    <a:pt x="646" y="1250"/>
                    <a:pt x="672" y="592"/>
                    <a:pt x="679" y="109"/>
                  </a:cubicBezTo>
                  <a:cubicBezTo>
                    <a:pt x="679" y="41"/>
                    <a:pt x="617"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rot="10800000">
              <a:off x="8200398" y="1070567"/>
              <a:ext cx="14848" cy="41963"/>
            </a:xfrm>
            <a:custGeom>
              <a:avLst/>
              <a:gdLst/>
              <a:ahLst/>
              <a:cxnLst/>
              <a:rect l="l" t="t" r="r" b="b"/>
              <a:pathLst>
                <a:path w="541" h="1529" extrusionOk="0">
                  <a:moveTo>
                    <a:pt x="280" y="0"/>
                  </a:moveTo>
                  <a:cubicBezTo>
                    <a:pt x="211" y="0"/>
                    <a:pt x="137" y="49"/>
                    <a:pt x="137" y="132"/>
                  </a:cubicBezTo>
                  <a:cubicBezTo>
                    <a:pt x="134" y="550"/>
                    <a:pt x="0" y="984"/>
                    <a:pt x="31" y="1398"/>
                  </a:cubicBezTo>
                  <a:cubicBezTo>
                    <a:pt x="38" y="1480"/>
                    <a:pt x="102" y="1529"/>
                    <a:pt x="168" y="1529"/>
                  </a:cubicBezTo>
                  <a:cubicBezTo>
                    <a:pt x="210" y="1529"/>
                    <a:pt x="253" y="1509"/>
                    <a:pt x="282" y="1467"/>
                  </a:cubicBezTo>
                  <a:cubicBezTo>
                    <a:pt x="541" y="1079"/>
                    <a:pt x="483" y="528"/>
                    <a:pt x="400" y="94"/>
                  </a:cubicBezTo>
                  <a:cubicBezTo>
                    <a:pt x="387" y="30"/>
                    <a:pt x="3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rot="10800000">
              <a:off x="8225455" y="1100372"/>
              <a:ext cx="14601" cy="31836"/>
            </a:xfrm>
            <a:custGeom>
              <a:avLst/>
              <a:gdLst/>
              <a:ahLst/>
              <a:cxnLst/>
              <a:rect l="l" t="t" r="r" b="b"/>
              <a:pathLst>
                <a:path w="532" h="1160" extrusionOk="0">
                  <a:moveTo>
                    <a:pt x="415" y="0"/>
                  </a:moveTo>
                  <a:cubicBezTo>
                    <a:pt x="376" y="0"/>
                    <a:pt x="338" y="21"/>
                    <a:pt x="323" y="70"/>
                  </a:cubicBezTo>
                  <a:cubicBezTo>
                    <a:pt x="269" y="234"/>
                    <a:pt x="197" y="393"/>
                    <a:pt x="137" y="557"/>
                  </a:cubicBezTo>
                  <a:cubicBezTo>
                    <a:pt x="83" y="705"/>
                    <a:pt x="0" y="860"/>
                    <a:pt x="15" y="1025"/>
                  </a:cubicBezTo>
                  <a:cubicBezTo>
                    <a:pt x="22" y="1111"/>
                    <a:pt x="85" y="1160"/>
                    <a:pt x="153" y="1160"/>
                  </a:cubicBezTo>
                  <a:cubicBezTo>
                    <a:pt x="197" y="1160"/>
                    <a:pt x="244" y="1139"/>
                    <a:pt x="278" y="1093"/>
                  </a:cubicBezTo>
                  <a:cubicBezTo>
                    <a:pt x="372" y="967"/>
                    <a:pt x="383" y="788"/>
                    <a:pt x="414" y="632"/>
                  </a:cubicBezTo>
                  <a:cubicBezTo>
                    <a:pt x="452" y="465"/>
                    <a:pt x="471" y="290"/>
                    <a:pt x="513" y="123"/>
                  </a:cubicBezTo>
                  <a:cubicBezTo>
                    <a:pt x="531" y="48"/>
                    <a:pt x="473" y="0"/>
                    <a:pt x="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rot="10800000">
              <a:off x="8245160" y="968993"/>
              <a:ext cx="15836" cy="37545"/>
            </a:xfrm>
            <a:custGeom>
              <a:avLst/>
              <a:gdLst/>
              <a:ahLst/>
              <a:cxnLst/>
              <a:rect l="l" t="t" r="r" b="b"/>
              <a:pathLst>
                <a:path w="577" h="1368" extrusionOk="0">
                  <a:moveTo>
                    <a:pt x="391" y="1"/>
                  </a:moveTo>
                  <a:cubicBezTo>
                    <a:pt x="355" y="1"/>
                    <a:pt x="318" y="24"/>
                    <a:pt x="318" y="65"/>
                  </a:cubicBezTo>
                  <a:cubicBezTo>
                    <a:pt x="322" y="263"/>
                    <a:pt x="284" y="475"/>
                    <a:pt x="219" y="661"/>
                  </a:cubicBezTo>
                  <a:cubicBezTo>
                    <a:pt x="158" y="836"/>
                    <a:pt x="41" y="996"/>
                    <a:pt x="14" y="1179"/>
                  </a:cubicBezTo>
                  <a:cubicBezTo>
                    <a:pt x="0" y="1280"/>
                    <a:pt x="75" y="1367"/>
                    <a:pt x="161" y="1367"/>
                  </a:cubicBezTo>
                  <a:cubicBezTo>
                    <a:pt x="194" y="1367"/>
                    <a:pt x="229" y="1354"/>
                    <a:pt x="261" y="1323"/>
                  </a:cubicBezTo>
                  <a:cubicBezTo>
                    <a:pt x="576" y="1023"/>
                    <a:pt x="512" y="433"/>
                    <a:pt x="451" y="50"/>
                  </a:cubicBezTo>
                  <a:cubicBezTo>
                    <a:pt x="446" y="16"/>
                    <a:pt x="419"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rot="10800000">
              <a:off x="8311001" y="1032171"/>
              <a:ext cx="15973" cy="28131"/>
            </a:xfrm>
            <a:custGeom>
              <a:avLst/>
              <a:gdLst/>
              <a:ahLst/>
              <a:cxnLst/>
              <a:rect l="l" t="t" r="r" b="b"/>
              <a:pathLst>
                <a:path w="582" h="1025" extrusionOk="0">
                  <a:moveTo>
                    <a:pt x="424" y="0"/>
                  </a:moveTo>
                  <a:cubicBezTo>
                    <a:pt x="388" y="0"/>
                    <a:pt x="353" y="18"/>
                    <a:pt x="327" y="62"/>
                  </a:cubicBezTo>
                  <a:cubicBezTo>
                    <a:pt x="247" y="195"/>
                    <a:pt x="174" y="328"/>
                    <a:pt x="118" y="472"/>
                  </a:cubicBezTo>
                  <a:cubicBezTo>
                    <a:pt x="68" y="609"/>
                    <a:pt x="0" y="769"/>
                    <a:pt x="49" y="914"/>
                  </a:cubicBezTo>
                  <a:cubicBezTo>
                    <a:pt x="73" y="987"/>
                    <a:pt x="133" y="1025"/>
                    <a:pt x="195" y="1025"/>
                  </a:cubicBezTo>
                  <a:cubicBezTo>
                    <a:pt x="245" y="1025"/>
                    <a:pt x="297" y="1001"/>
                    <a:pt x="330" y="951"/>
                  </a:cubicBezTo>
                  <a:cubicBezTo>
                    <a:pt x="407" y="846"/>
                    <a:pt x="399" y="709"/>
                    <a:pt x="425" y="583"/>
                  </a:cubicBezTo>
                  <a:cubicBezTo>
                    <a:pt x="453" y="450"/>
                    <a:pt x="486" y="316"/>
                    <a:pt x="539" y="191"/>
                  </a:cubicBezTo>
                  <a:cubicBezTo>
                    <a:pt x="582" y="92"/>
                    <a:pt x="50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rot="10800000">
              <a:off x="7916259" y="944320"/>
              <a:ext cx="54259" cy="23630"/>
            </a:xfrm>
            <a:custGeom>
              <a:avLst/>
              <a:gdLst/>
              <a:ahLst/>
              <a:cxnLst/>
              <a:rect l="l" t="t" r="r" b="b"/>
              <a:pathLst>
                <a:path w="1977" h="861" extrusionOk="0">
                  <a:moveTo>
                    <a:pt x="1690" y="1"/>
                  </a:moveTo>
                  <a:cubicBezTo>
                    <a:pt x="1416" y="1"/>
                    <a:pt x="1157" y="118"/>
                    <a:pt x="904" y="222"/>
                  </a:cubicBezTo>
                  <a:cubicBezTo>
                    <a:pt x="631" y="339"/>
                    <a:pt x="349" y="457"/>
                    <a:pt x="102" y="632"/>
                  </a:cubicBezTo>
                  <a:cubicBezTo>
                    <a:pt x="0" y="705"/>
                    <a:pt x="48" y="860"/>
                    <a:pt x="166" y="860"/>
                  </a:cubicBezTo>
                  <a:cubicBezTo>
                    <a:pt x="176" y="860"/>
                    <a:pt x="186" y="859"/>
                    <a:pt x="197" y="857"/>
                  </a:cubicBezTo>
                  <a:cubicBezTo>
                    <a:pt x="513" y="788"/>
                    <a:pt x="817" y="666"/>
                    <a:pt x="1129" y="567"/>
                  </a:cubicBezTo>
                  <a:cubicBezTo>
                    <a:pt x="1391" y="487"/>
                    <a:pt x="1649" y="415"/>
                    <a:pt x="1870" y="244"/>
                  </a:cubicBezTo>
                  <a:cubicBezTo>
                    <a:pt x="1976" y="160"/>
                    <a:pt x="1877" y="13"/>
                    <a:pt x="1771" y="4"/>
                  </a:cubicBezTo>
                  <a:cubicBezTo>
                    <a:pt x="1744" y="2"/>
                    <a:pt x="1717" y="1"/>
                    <a:pt x="1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rot="10800000">
              <a:off x="7927347" y="921156"/>
              <a:ext cx="40893" cy="17345"/>
            </a:xfrm>
            <a:custGeom>
              <a:avLst/>
              <a:gdLst/>
              <a:ahLst/>
              <a:cxnLst/>
              <a:rect l="l" t="t" r="r" b="b"/>
              <a:pathLst>
                <a:path w="1490" h="632" extrusionOk="0">
                  <a:moveTo>
                    <a:pt x="1219" y="1"/>
                  </a:moveTo>
                  <a:cubicBezTo>
                    <a:pt x="1208" y="1"/>
                    <a:pt x="1197" y="2"/>
                    <a:pt x="1186" y="4"/>
                  </a:cubicBezTo>
                  <a:cubicBezTo>
                    <a:pt x="1018" y="38"/>
                    <a:pt x="878" y="149"/>
                    <a:pt x="718" y="205"/>
                  </a:cubicBezTo>
                  <a:cubicBezTo>
                    <a:pt x="555" y="270"/>
                    <a:pt x="369" y="312"/>
                    <a:pt x="194" y="331"/>
                  </a:cubicBezTo>
                  <a:cubicBezTo>
                    <a:pt x="57" y="346"/>
                    <a:pt x="0" y="559"/>
                    <a:pt x="160" y="593"/>
                  </a:cubicBezTo>
                  <a:cubicBezTo>
                    <a:pt x="274" y="617"/>
                    <a:pt x="403" y="632"/>
                    <a:pt x="534" y="632"/>
                  </a:cubicBezTo>
                  <a:cubicBezTo>
                    <a:pt x="863" y="632"/>
                    <a:pt x="1211" y="541"/>
                    <a:pt x="1395" y="277"/>
                  </a:cubicBezTo>
                  <a:cubicBezTo>
                    <a:pt x="1490" y="144"/>
                    <a:pt x="1354"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rot="10800000">
              <a:off x="7794266" y="996548"/>
              <a:ext cx="26677" cy="12295"/>
            </a:xfrm>
            <a:custGeom>
              <a:avLst/>
              <a:gdLst/>
              <a:ahLst/>
              <a:cxnLst/>
              <a:rect l="l" t="t" r="r" b="b"/>
              <a:pathLst>
                <a:path w="972" h="448" extrusionOk="0">
                  <a:moveTo>
                    <a:pt x="726" y="0"/>
                  </a:moveTo>
                  <a:cubicBezTo>
                    <a:pt x="637" y="0"/>
                    <a:pt x="544" y="26"/>
                    <a:pt x="469" y="50"/>
                  </a:cubicBezTo>
                  <a:cubicBezTo>
                    <a:pt x="336" y="92"/>
                    <a:pt x="196" y="145"/>
                    <a:pt x="92" y="236"/>
                  </a:cubicBezTo>
                  <a:cubicBezTo>
                    <a:pt x="1" y="317"/>
                    <a:pt x="86" y="448"/>
                    <a:pt x="189" y="448"/>
                  </a:cubicBezTo>
                  <a:cubicBezTo>
                    <a:pt x="197" y="448"/>
                    <a:pt x="206" y="447"/>
                    <a:pt x="214" y="445"/>
                  </a:cubicBezTo>
                  <a:cubicBezTo>
                    <a:pt x="336" y="419"/>
                    <a:pt x="450" y="366"/>
                    <a:pt x="571" y="339"/>
                  </a:cubicBezTo>
                  <a:cubicBezTo>
                    <a:pt x="689" y="316"/>
                    <a:pt x="807" y="320"/>
                    <a:pt x="906" y="240"/>
                  </a:cubicBezTo>
                  <a:cubicBezTo>
                    <a:pt x="971" y="187"/>
                    <a:pt x="944" y="80"/>
                    <a:pt x="880" y="38"/>
                  </a:cubicBezTo>
                  <a:cubicBezTo>
                    <a:pt x="834" y="10"/>
                    <a:pt x="781" y="0"/>
                    <a:pt x="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rot="10800000">
              <a:off x="7794815" y="953953"/>
              <a:ext cx="29284" cy="14052"/>
            </a:xfrm>
            <a:custGeom>
              <a:avLst/>
              <a:gdLst/>
              <a:ahLst/>
              <a:cxnLst/>
              <a:rect l="l" t="t" r="r" b="b"/>
              <a:pathLst>
                <a:path w="1067" h="512" extrusionOk="0">
                  <a:moveTo>
                    <a:pt x="830" y="1"/>
                  </a:moveTo>
                  <a:cubicBezTo>
                    <a:pt x="710" y="1"/>
                    <a:pt x="600" y="68"/>
                    <a:pt x="493" y="113"/>
                  </a:cubicBezTo>
                  <a:cubicBezTo>
                    <a:pt x="363" y="166"/>
                    <a:pt x="242" y="227"/>
                    <a:pt x="120" y="284"/>
                  </a:cubicBezTo>
                  <a:cubicBezTo>
                    <a:pt x="1" y="340"/>
                    <a:pt x="70" y="512"/>
                    <a:pt x="184" y="512"/>
                  </a:cubicBezTo>
                  <a:cubicBezTo>
                    <a:pt x="192" y="512"/>
                    <a:pt x="202" y="511"/>
                    <a:pt x="211" y="508"/>
                  </a:cubicBezTo>
                  <a:cubicBezTo>
                    <a:pt x="348" y="475"/>
                    <a:pt x="481" y="444"/>
                    <a:pt x="614" y="406"/>
                  </a:cubicBezTo>
                  <a:cubicBezTo>
                    <a:pt x="744" y="368"/>
                    <a:pt x="873" y="345"/>
                    <a:pt x="967" y="250"/>
                  </a:cubicBezTo>
                  <a:cubicBezTo>
                    <a:pt x="1067" y="155"/>
                    <a:pt x="987" y="15"/>
                    <a:pt x="865" y="3"/>
                  </a:cubicBezTo>
                  <a:cubicBezTo>
                    <a:pt x="853" y="1"/>
                    <a:pt x="842"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rot="10800000">
              <a:off x="7858268" y="922748"/>
              <a:ext cx="27198" cy="13585"/>
            </a:xfrm>
            <a:custGeom>
              <a:avLst/>
              <a:gdLst/>
              <a:ahLst/>
              <a:cxnLst/>
              <a:rect l="l" t="t" r="r" b="b"/>
              <a:pathLst>
                <a:path w="991" h="495" extrusionOk="0">
                  <a:moveTo>
                    <a:pt x="793" y="1"/>
                  </a:moveTo>
                  <a:cubicBezTo>
                    <a:pt x="693" y="1"/>
                    <a:pt x="612" y="41"/>
                    <a:pt x="512" y="73"/>
                  </a:cubicBezTo>
                  <a:cubicBezTo>
                    <a:pt x="406" y="111"/>
                    <a:pt x="299" y="145"/>
                    <a:pt x="185" y="168"/>
                  </a:cubicBezTo>
                  <a:cubicBezTo>
                    <a:pt x="0" y="202"/>
                    <a:pt x="44" y="495"/>
                    <a:pt x="224" y="495"/>
                  </a:cubicBezTo>
                  <a:cubicBezTo>
                    <a:pt x="225" y="495"/>
                    <a:pt x="226" y="495"/>
                    <a:pt x="227" y="495"/>
                  </a:cubicBezTo>
                  <a:cubicBezTo>
                    <a:pt x="451" y="488"/>
                    <a:pt x="820" y="457"/>
                    <a:pt x="945" y="240"/>
                  </a:cubicBezTo>
                  <a:cubicBezTo>
                    <a:pt x="991" y="161"/>
                    <a:pt x="957" y="19"/>
                    <a:pt x="850" y="5"/>
                  </a:cubicBezTo>
                  <a:cubicBezTo>
                    <a:pt x="830" y="2"/>
                    <a:pt x="812"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rot="10800000">
              <a:off x="7883792" y="835775"/>
              <a:ext cx="52118" cy="15808"/>
            </a:xfrm>
            <a:custGeom>
              <a:avLst/>
              <a:gdLst/>
              <a:ahLst/>
              <a:cxnLst/>
              <a:rect l="l" t="t" r="r" b="b"/>
              <a:pathLst>
                <a:path w="1899" h="576" extrusionOk="0">
                  <a:moveTo>
                    <a:pt x="1723" y="0"/>
                  </a:moveTo>
                  <a:cubicBezTo>
                    <a:pt x="1198" y="11"/>
                    <a:pt x="643" y="221"/>
                    <a:pt x="137" y="350"/>
                  </a:cubicBezTo>
                  <a:cubicBezTo>
                    <a:pt x="0" y="386"/>
                    <a:pt x="48" y="576"/>
                    <a:pt x="177" y="576"/>
                  </a:cubicBezTo>
                  <a:cubicBezTo>
                    <a:pt x="183" y="576"/>
                    <a:pt x="191" y="575"/>
                    <a:pt x="198" y="574"/>
                  </a:cubicBezTo>
                  <a:cubicBezTo>
                    <a:pt x="715" y="479"/>
                    <a:pt x="1300" y="437"/>
                    <a:pt x="1784" y="228"/>
                  </a:cubicBezTo>
                  <a:cubicBezTo>
                    <a:pt x="1898" y="179"/>
                    <a:pt x="1837" y="0"/>
                    <a:pt x="1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rot="10800000">
              <a:off x="7967911" y="832591"/>
              <a:ext cx="49236" cy="17702"/>
            </a:xfrm>
            <a:custGeom>
              <a:avLst/>
              <a:gdLst/>
              <a:ahLst/>
              <a:cxnLst/>
              <a:rect l="l" t="t" r="r" b="b"/>
              <a:pathLst>
                <a:path w="1794" h="645" extrusionOk="0">
                  <a:moveTo>
                    <a:pt x="1508" y="1"/>
                  </a:moveTo>
                  <a:cubicBezTo>
                    <a:pt x="1083" y="1"/>
                    <a:pt x="596" y="181"/>
                    <a:pt x="204" y="306"/>
                  </a:cubicBezTo>
                  <a:cubicBezTo>
                    <a:pt x="0" y="371"/>
                    <a:pt x="69" y="644"/>
                    <a:pt x="259" y="644"/>
                  </a:cubicBezTo>
                  <a:cubicBezTo>
                    <a:pt x="271" y="644"/>
                    <a:pt x="283" y="643"/>
                    <a:pt x="296" y="641"/>
                  </a:cubicBezTo>
                  <a:cubicBezTo>
                    <a:pt x="729" y="569"/>
                    <a:pt x="1272" y="504"/>
                    <a:pt x="1656" y="283"/>
                  </a:cubicBezTo>
                  <a:cubicBezTo>
                    <a:pt x="1793" y="208"/>
                    <a:pt x="1728" y="6"/>
                    <a:pt x="1580" y="2"/>
                  </a:cubicBezTo>
                  <a:cubicBezTo>
                    <a:pt x="1556" y="1"/>
                    <a:pt x="1532" y="1"/>
                    <a:pt x="1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rot="10800000">
              <a:off x="7731637" y="890665"/>
              <a:ext cx="34636" cy="17482"/>
            </a:xfrm>
            <a:custGeom>
              <a:avLst/>
              <a:gdLst/>
              <a:ahLst/>
              <a:cxnLst/>
              <a:rect l="l" t="t" r="r" b="b"/>
              <a:pathLst>
                <a:path w="1262" h="637" extrusionOk="0">
                  <a:moveTo>
                    <a:pt x="1119" y="1"/>
                  </a:moveTo>
                  <a:cubicBezTo>
                    <a:pt x="1110" y="1"/>
                    <a:pt x="1101" y="2"/>
                    <a:pt x="1092" y="4"/>
                  </a:cubicBezTo>
                  <a:cubicBezTo>
                    <a:pt x="758" y="99"/>
                    <a:pt x="450" y="247"/>
                    <a:pt x="138" y="400"/>
                  </a:cubicBezTo>
                  <a:cubicBezTo>
                    <a:pt x="1" y="465"/>
                    <a:pt x="94" y="636"/>
                    <a:pt x="218" y="636"/>
                  </a:cubicBezTo>
                  <a:cubicBezTo>
                    <a:pt x="225" y="636"/>
                    <a:pt x="231" y="636"/>
                    <a:pt x="237" y="635"/>
                  </a:cubicBezTo>
                  <a:cubicBezTo>
                    <a:pt x="602" y="578"/>
                    <a:pt x="929" y="438"/>
                    <a:pt x="1196" y="179"/>
                  </a:cubicBezTo>
                  <a:cubicBezTo>
                    <a:pt x="1261" y="113"/>
                    <a:pt x="1204" y="1"/>
                    <a:pt x="1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rot="10800000">
              <a:off x="7735232" y="917478"/>
              <a:ext cx="32714" cy="17400"/>
            </a:xfrm>
            <a:custGeom>
              <a:avLst/>
              <a:gdLst/>
              <a:ahLst/>
              <a:cxnLst/>
              <a:rect l="l" t="t" r="r" b="b"/>
              <a:pathLst>
                <a:path w="1192" h="634" extrusionOk="0">
                  <a:moveTo>
                    <a:pt x="1001" y="1"/>
                  </a:moveTo>
                  <a:cubicBezTo>
                    <a:pt x="841" y="1"/>
                    <a:pt x="687" y="69"/>
                    <a:pt x="546" y="134"/>
                  </a:cubicBezTo>
                  <a:cubicBezTo>
                    <a:pt x="390" y="203"/>
                    <a:pt x="218" y="263"/>
                    <a:pt x="89" y="377"/>
                  </a:cubicBezTo>
                  <a:cubicBezTo>
                    <a:pt x="1" y="459"/>
                    <a:pt x="63" y="633"/>
                    <a:pt x="184" y="633"/>
                  </a:cubicBezTo>
                  <a:cubicBezTo>
                    <a:pt x="188" y="633"/>
                    <a:pt x="192" y="633"/>
                    <a:pt x="195" y="633"/>
                  </a:cubicBezTo>
                  <a:cubicBezTo>
                    <a:pt x="370" y="617"/>
                    <a:pt x="530" y="541"/>
                    <a:pt x="690" y="477"/>
                  </a:cubicBezTo>
                  <a:cubicBezTo>
                    <a:pt x="838" y="415"/>
                    <a:pt x="1006" y="347"/>
                    <a:pt x="1116" y="226"/>
                  </a:cubicBezTo>
                  <a:cubicBezTo>
                    <a:pt x="1192" y="138"/>
                    <a:pt x="1139" y="5"/>
                    <a:pt x="1025" y="1"/>
                  </a:cubicBezTo>
                  <a:cubicBezTo>
                    <a:pt x="1017" y="1"/>
                    <a:pt x="1009"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rot="10800000">
              <a:off x="7664342" y="1004754"/>
              <a:ext cx="48770" cy="17126"/>
            </a:xfrm>
            <a:custGeom>
              <a:avLst/>
              <a:gdLst/>
              <a:ahLst/>
              <a:cxnLst/>
              <a:rect l="l" t="t" r="r" b="b"/>
              <a:pathLst>
                <a:path w="1777" h="624" extrusionOk="0">
                  <a:moveTo>
                    <a:pt x="1615" y="0"/>
                  </a:moveTo>
                  <a:cubicBezTo>
                    <a:pt x="1612" y="0"/>
                    <a:pt x="1610" y="0"/>
                    <a:pt x="1608" y="0"/>
                  </a:cubicBezTo>
                  <a:cubicBezTo>
                    <a:pt x="1110" y="42"/>
                    <a:pt x="657" y="171"/>
                    <a:pt x="186" y="316"/>
                  </a:cubicBezTo>
                  <a:cubicBezTo>
                    <a:pt x="1" y="372"/>
                    <a:pt x="62" y="623"/>
                    <a:pt x="233" y="623"/>
                  </a:cubicBezTo>
                  <a:cubicBezTo>
                    <a:pt x="245" y="623"/>
                    <a:pt x="257" y="622"/>
                    <a:pt x="270" y="620"/>
                  </a:cubicBezTo>
                  <a:cubicBezTo>
                    <a:pt x="752" y="525"/>
                    <a:pt x="1212" y="426"/>
                    <a:pt x="1668" y="228"/>
                  </a:cubicBezTo>
                  <a:cubicBezTo>
                    <a:pt x="1777" y="180"/>
                    <a:pt x="1724" y="0"/>
                    <a:pt x="1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rot="10800000">
              <a:off x="7655504" y="981178"/>
              <a:ext cx="38066" cy="16412"/>
            </a:xfrm>
            <a:custGeom>
              <a:avLst/>
              <a:gdLst/>
              <a:ahLst/>
              <a:cxnLst/>
              <a:rect l="l" t="t" r="r" b="b"/>
              <a:pathLst>
                <a:path w="1387" h="598" extrusionOk="0">
                  <a:moveTo>
                    <a:pt x="1152" y="0"/>
                  </a:moveTo>
                  <a:cubicBezTo>
                    <a:pt x="979" y="0"/>
                    <a:pt x="803" y="99"/>
                    <a:pt x="645" y="157"/>
                  </a:cubicBezTo>
                  <a:cubicBezTo>
                    <a:pt x="474" y="221"/>
                    <a:pt x="299" y="282"/>
                    <a:pt x="128" y="358"/>
                  </a:cubicBezTo>
                  <a:cubicBezTo>
                    <a:pt x="0" y="418"/>
                    <a:pt x="81" y="597"/>
                    <a:pt x="203" y="597"/>
                  </a:cubicBezTo>
                  <a:cubicBezTo>
                    <a:pt x="212" y="597"/>
                    <a:pt x="222" y="597"/>
                    <a:pt x="231" y="594"/>
                  </a:cubicBezTo>
                  <a:cubicBezTo>
                    <a:pt x="421" y="556"/>
                    <a:pt x="611" y="495"/>
                    <a:pt x="801" y="442"/>
                  </a:cubicBezTo>
                  <a:cubicBezTo>
                    <a:pt x="972" y="393"/>
                    <a:pt x="1147" y="366"/>
                    <a:pt x="1284" y="252"/>
                  </a:cubicBezTo>
                  <a:cubicBezTo>
                    <a:pt x="1386" y="165"/>
                    <a:pt x="1295" y="9"/>
                    <a:pt x="1181" y="1"/>
                  </a:cubicBezTo>
                  <a:cubicBezTo>
                    <a:pt x="1171" y="1"/>
                    <a:pt x="1162"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rot="10800000">
              <a:off x="7542102" y="1015100"/>
              <a:ext cx="24426" cy="11774"/>
            </a:xfrm>
            <a:custGeom>
              <a:avLst/>
              <a:gdLst/>
              <a:ahLst/>
              <a:cxnLst/>
              <a:rect l="l" t="t" r="r" b="b"/>
              <a:pathLst>
                <a:path w="890" h="429" extrusionOk="0">
                  <a:moveTo>
                    <a:pt x="689" y="1"/>
                  </a:moveTo>
                  <a:cubicBezTo>
                    <a:pt x="617" y="1"/>
                    <a:pt x="544" y="9"/>
                    <a:pt x="484" y="34"/>
                  </a:cubicBezTo>
                  <a:cubicBezTo>
                    <a:pt x="365" y="87"/>
                    <a:pt x="233" y="129"/>
                    <a:pt x="119" y="201"/>
                  </a:cubicBezTo>
                  <a:cubicBezTo>
                    <a:pt x="0" y="273"/>
                    <a:pt x="70" y="428"/>
                    <a:pt x="190" y="428"/>
                  </a:cubicBezTo>
                  <a:cubicBezTo>
                    <a:pt x="197" y="428"/>
                    <a:pt x="205" y="427"/>
                    <a:pt x="214" y="426"/>
                  </a:cubicBezTo>
                  <a:cubicBezTo>
                    <a:pt x="449" y="391"/>
                    <a:pt x="704" y="304"/>
                    <a:pt x="860" y="121"/>
                  </a:cubicBezTo>
                  <a:cubicBezTo>
                    <a:pt x="890" y="91"/>
                    <a:pt x="886" y="19"/>
                    <a:pt x="833" y="11"/>
                  </a:cubicBezTo>
                  <a:cubicBezTo>
                    <a:pt x="788" y="5"/>
                    <a:pt x="738" y="1"/>
                    <a:pt x="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rot="10800000">
              <a:off x="7569108" y="968005"/>
              <a:ext cx="38231" cy="15589"/>
            </a:xfrm>
            <a:custGeom>
              <a:avLst/>
              <a:gdLst/>
              <a:ahLst/>
              <a:cxnLst/>
              <a:rect l="l" t="t" r="r" b="b"/>
              <a:pathLst>
                <a:path w="1393" h="568" extrusionOk="0">
                  <a:moveTo>
                    <a:pt x="1243" y="0"/>
                  </a:moveTo>
                  <a:cubicBezTo>
                    <a:pt x="866" y="0"/>
                    <a:pt x="482" y="201"/>
                    <a:pt x="134" y="327"/>
                  </a:cubicBezTo>
                  <a:cubicBezTo>
                    <a:pt x="1" y="377"/>
                    <a:pt x="39" y="568"/>
                    <a:pt x="168" y="568"/>
                  </a:cubicBezTo>
                  <a:cubicBezTo>
                    <a:pt x="179" y="568"/>
                    <a:pt x="190" y="566"/>
                    <a:pt x="202" y="563"/>
                  </a:cubicBezTo>
                  <a:cubicBezTo>
                    <a:pt x="564" y="469"/>
                    <a:pt x="1004" y="415"/>
                    <a:pt x="1313" y="190"/>
                  </a:cubicBezTo>
                  <a:cubicBezTo>
                    <a:pt x="1392" y="134"/>
                    <a:pt x="1369" y="4"/>
                    <a:pt x="1263" y="0"/>
                  </a:cubicBezTo>
                  <a:cubicBezTo>
                    <a:pt x="1257" y="0"/>
                    <a:pt x="1250"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rot="10800000">
              <a:off x="7895291" y="560117"/>
              <a:ext cx="34142" cy="19706"/>
            </a:xfrm>
            <a:custGeom>
              <a:avLst/>
              <a:gdLst/>
              <a:ahLst/>
              <a:cxnLst/>
              <a:rect l="l" t="t" r="r" b="b"/>
              <a:pathLst>
                <a:path w="1244" h="718" extrusionOk="0">
                  <a:moveTo>
                    <a:pt x="112" y="1"/>
                  </a:moveTo>
                  <a:cubicBezTo>
                    <a:pt x="33" y="1"/>
                    <a:pt x="1" y="121"/>
                    <a:pt x="73" y="165"/>
                  </a:cubicBezTo>
                  <a:cubicBezTo>
                    <a:pt x="243" y="276"/>
                    <a:pt x="415" y="390"/>
                    <a:pt x="590" y="493"/>
                  </a:cubicBezTo>
                  <a:cubicBezTo>
                    <a:pt x="745" y="584"/>
                    <a:pt x="897" y="694"/>
                    <a:pt x="1080" y="717"/>
                  </a:cubicBezTo>
                  <a:cubicBezTo>
                    <a:pt x="1085" y="717"/>
                    <a:pt x="1091" y="718"/>
                    <a:pt x="1096" y="718"/>
                  </a:cubicBezTo>
                  <a:cubicBezTo>
                    <a:pt x="1209" y="718"/>
                    <a:pt x="1244" y="558"/>
                    <a:pt x="1175" y="485"/>
                  </a:cubicBezTo>
                  <a:cubicBezTo>
                    <a:pt x="1050" y="348"/>
                    <a:pt x="836" y="288"/>
                    <a:pt x="669" y="215"/>
                  </a:cubicBezTo>
                  <a:cubicBezTo>
                    <a:pt x="494" y="139"/>
                    <a:pt x="316" y="74"/>
                    <a:pt x="141" y="6"/>
                  </a:cubicBezTo>
                  <a:cubicBezTo>
                    <a:pt x="131" y="2"/>
                    <a:pt x="121"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rot="10800000">
              <a:off x="7902098" y="526634"/>
              <a:ext cx="29119" cy="17812"/>
            </a:xfrm>
            <a:custGeom>
              <a:avLst/>
              <a:gdLst/>
              <a:ahLst/>
              <a:cxnLst/>
              <a:rect l="l" t="t" r="r" b="b"/>
              <a:pathLst>
                <a:path w="1061" h="649" extrusionOk="0">
                  <a:moveTo>
                    <a:pt x="157" y="0"/>
                  </a:moveTo>
                  <a:cubicBezTo>
                    <a:pt x="72" y="0"/>
                    <a:pt x="1" y="122"/>
                    <a:pt x="76" y="189"/>
                  </a:cubicBezTo>
                  <a:cubicBezTo>
                    <a:pt x="293" y="375"/>
                    <a:pt x="597" y="649"/>
                    <a:pt x="903" y="649"/>
                  </a:cubicBezTo>
                  <a:cubicBezTo>
                    <a:pt x="909" y="649"/>
                    <a:pt x="915" y="649"/>
                    <a:pt x="920" y="648"/>
                  </a:cubicBezTo>
                  <a:cubicBezTo>
                    <a:pt x="1008" y="645"/>
                    <a:pt x="1061" y="534"/>
                    <a:pt x="997" y="470"/>
                  </a:cubicBezTo>
                  <a:cubicBezTo>
                    <a:pt x="898" y="371"/>
                    <a:pt x="738" y="310"/>
                    <a:pt x="613" y="249"/>
                  </a:cubicBezTo>
                  <a:cubicBezTo>
                    <a:pt x="472" y="185"/>
                    <a:pt x="339" y="108"/>
                    <a:pt x="210" y="17"/>
                  </a:cubicBezTo>
                  <a:cubicBezTo>
                    <a:pt x="192" y="5"/>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rot="10800000">
              <a:off x="7966539" y="600461"/>
              <a:ext cx="33236" cy="16659"/>
            </a:xfrm>
            <a:custGeom>
              <a:avLst/>
              <a:gdLst/>
              <a:ahLst/>
              <a:cxnLst/>
              <a:rect l="l" t="t" r="r" b="b"/>
              <a:pathLst>
                <a:path w="1211" h="607" extrusionOk="0">
                  <a:moveTo>
                    <a:pt x="201" y="1"/>
                  </a:moveTo>
                  <a:cubicBezTo>
                    <a:pt x="77" y="1"/>
                    <a:pt x="0" y="178"/>
                    <a:pt x="130" y="259"/>
                  </a:cubicBezTo>
                  <a:cubicBezTo>
                    <a:pt x="270" y="342"/>
                    <a:pt x="419" y="422"/>
                    <a:pt x="567" y="491"/>
                  </a:cubicBezTo>
                  <a:cubicBezTo>
                    <a:pt x="716" y="555"/>
                    <a:pt x="864" y="582"/>
                    <a:pt x="1023" y="605"/>
                  </a:cubicBezTo>
                  <a:cubicBezTo>
                    <a:pt x="1030" y="606"/>
                    <a:pt x="1036" y="606"/>
                    <a:pt x="1042" y="606"/>
                  </a:cubicBezTo>
                  <a:cubicBezTo>
                    <a:pt x="1140" y="606"/>
                    <a:pt x="1211" y="472"/>
                    <a:pt x="1103" y="419"/>
                  </a:cubicBezTo>
                  <a:cubicBezTo>
                    <a:pt x="830" y="278"/>
                    <a:pt x="544" y="164"/>
                    <a:pt x="270" y="19"/>
                  </a:cubicBezTo>
                  <a:cubicBezTo>
                    <a:pt x="247" y="6"/>
                    <a:pt x="223"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rot="10800000">
              <a:off x="7956823" y="480142"/>
              <a:ext cx="40207" cy="22450"/>
            </a:xfrm>
            <a:custGeom>
              <a:avLst/>
              <a:gdLst/>
              <a:ahLst/>
              <a:cxnLst/>
              <a:rect l="l" t="t" r="r" b="b"/>
              <a:pathLst>
                <a:path w="1465" h="818" extrusionOk="0">
                  <a:moveTo>
                    <a:pt x="137" y="1"/>
                  </a:moveTo>
                  <a:cubicBezTo>
                    <a:pt x="55" y="1"/>
                    <a:pt x="0" y="123"/>
                    <a:pt x="91" y="169"/>
                  </a:cubicBezTo>
                  <a:cubicBezTo>
                    <a:pt x="296" y="280"/>
                    <a:pt x="490" y="412"/>
                    <a:pt x="691" y="526"/>
                  </a:cubicBezTo>
                  <a:cubicBezTo>
                    <a:pt x="874" y="629"/>
                    <a:pt x="1064" y="770"/>
                    <a:pt x="1269" y="815"/>
                  </a:cubicBezTo>
                  <a:cubicBezTo>
                    <a:pt x="1277" y="817"/>
                    <a:pt x="1285" y="818"/>
                    <a:pt x="1293" y="818"/>
                  </a:cubicBezTo>
                  <a:cubicBezTo>
                    <a:pt x="1389" y="818"/>
                    <a:pt x="1464" y="695"/>
                    <a:pt x="1383" y="617"/>
                  </a:cubicBezTo>
                  <a:cubicBezTo>
                    <a:pt x="1228" y="477"/>
                    <a:pt x="1007" y="397"/>
                    <a:pt x="821" y="306"/>
                  </a:cubicBezTo>
                  <a:cubicBezTo>
                    <a:pt x="607" y="207"/>
                    <a:pt x="388" y="120"/>
                    <a:pt x="182" y="13"/>
                  </a:cubicBezTo>
                  <a:cubicBezTo>
                    <a:pt x="167"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rot="10800000">
              <a:off x="7912417" y="484122"/>
              <a:ext cx="41826" cy="18745"/>
            </a:xfrm>
            <a:custGeom>
              <a:avLst/>
              <a:gdLst/>
              <a:ahLst/>
              <a:cxnLst/>
              <a:rect l="l" t="t" r="r" b="b"/>
              <a:pathLst>
                <a:path w="1524" h="683" extrusionOk="0">
                  <a:moveTo>
                    <a:pt x="143" y="0"/>
                  </a:moveTo>
                  <a:cubicBezTo>
                    <a:pt x="39" y="0"/>
                    <a:pt x="1" y="135"/>
                    <a:pt x="64" y="206"/>
                  </a:cubicBezTo>
                  <a:cubicBezTo>
                    <a:pt x="235" y="392"/>
                    <a:pt x="490" y="483"/>
                    <a:pt x="722" y="567"/>
                  </a:cubicBezTo>
                  <a:cubicBezTo>
                    <a:pt x="865" y="620"/>
                    <a:pt x="1024" y="683"/>
                    <a:pt x="1177" y="683"/>
                  </a:cubicBezTo>
                  <a:cubicBezTo>
                    <a:pt x="1264" y="683"/>
                    <a:pt x="1349" y="662"/>
                    <a:pt x="1429" y="609"/>
                  </a:cubicBezTo>
                  <a:cubicBezTo>
                    <a:pt x="1508" y="551"/>
                    <a:pt x="1524" y="449"/>
                    <a:pt x="1459" y="376"/>
                  </a:cubicBezTo>
                  <a:cubicBezTo>
                    <a:pt x="1300" y="194"/>
                    <a:pt x="1052" y="206"/>
                    <a:pt x="832" y="160"/>
                  </a:cubicBezTo>
                  <a:cubicBezTo>
                    <a:pt x="604" y="114"/>
                    <a:pt x="383" y="19"/>
                    <a:pt x="152" y="0"/>
                  </a:cubicBezTo>
                  <a:cubicBezTo>
                    <a:pt x="149" y="0"/>
                    <a:pt x="146"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rot="10800000">
              <a:off x="7817759" y="406425"/>
              <a:ext cx="42622" cy="21050"/>
            </a:xfrm>
            <a:custGeom>
              <a:avLst/>
              <a:gdLst/>
              <a:ahLst/>
              <a:cxnLst/>
              <a:rect l="l" t="t" r="r" b="b"/>
              <a:pathLst>
                <a:path w="1553" h="767" extrusionOk="0">
                  <a:moveTo>
                    <a:pt x="197" y="1"/>
                  </a:moveTo>
                  <a:cubicBezTo>
                    <a:pt x="93" y="1"/>
                    <a:pt x="1" y="143"/>
                    <a:pt x="100" y="222"/>
                  </a:cubicBezTo>
                  <a:cubicBezTo>
                    <a:pt x="290" y="375"/>
                    <a:pt x="480" y="515"/>
                    <a:pt x="705" y="614"/>
                  </a:cubicBezTo>
                  <a:cubicBezTo>
                    <a:pt x="859" y="681"/>
                    <a:pt x="1045" y="766"/>
                    <a:pt x="1219" y="766"/>
                  </a:cubicBezTo>
                  <a:cubicBezTo>
                    <a:pt x="1272" y="766"/>
                    <a:pt x="1324" y="758"/>
                    <a:pt x="1373" y="740"/>
                  </a:cubicBezTo>
                  <a:cubicBezTo>
                    <a:pt x="1526" y="686"/>
                    <a:pt x="1552" y="500"/>
                    <a:pt x="1419" y="409"/>
                  </a:cubicBezTo>
                  <a:cubicBezTo>
                    <a:pt x="1259" y="303"/>
                    <a:pt x="1039" y="310"/>
                    <a:pt x="852" y="261"/>
                  </a:cubicBezTo>
                  <a:cubicBezTo>
                    <a:pt x="647" y="207"/>
                    <a:pt x="438" y="128"/>
                    <a:pt x="256" y="17"/>
                  </a:cubicBezTo>
                  <a:cubicBezTo>
                    <a:pt x="236" y="6"/>
                    <a:pt x="216"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rot="10800000">
              <a:off x="7800689" y="448279"/>
              <a:ext cx="40070" cy="16412"/>
            </a:xfrm>
            <a:custGeom>
              <a:avLst/>
              <a:gdLst/>
              <a:ahLst/>
              <a:cxnLst/>
              <a:rect l="l" t="t" r="r" b="b"/>
              <a:pathLst>
                <a:path w="1460" h="598" extrusionOk="0">
                  <a:moveTo>
                    <a:pt x="142" y="0"/>
                  </a:moveTo>
                  <a:cubicBezTo>
                    <a:pt x="22" y="0"/>
                    <a:pt x="0" y="195"/>
                    <a:pt x="123" y="225"/>
                  </a:cubicBezTo>
                  <a:cubicBezTo>
                    <a:pt x="347" y="278"/>
                    <a:pt x="560" y="347"/>
                    <a:pt x="769" y="434"/>
                  </a:cubicBezTo>
                  <a:cubicBezTo>
                    <a:pt x="948" y="510"/>
                    <a:pt x="1107" y="587"/>
                    <a:pt x="1305" y="598"/>
                  </a:cubicBezTo>
                  <a:cubicBezTo>
                    <a:pt x="1307" y="598"/>
                    <a:pt x="1308" y="598"/>
                    <a:pt x="1310" y="598"/>
                  </a:cubicBezTo>
                  <a:cubicBezTo>
                    <a:pt x="1420" y="598"/>
                    <a:pt x="1460" y="456"/>
                    <a:pt x="1392" y="381"/>
                  </a:cubicBezTo>
                  <a:cubicBezTo>
                    <a:pt x="1107" y="57"/>
                    <a:pt x="556" y="27"/>
                    <a:pt x="153" y="1"/>
                  </a:cubicBezTo>
                  <a:cubicBezTo>
                    <a:pt x="149" y="0"/>
                    <a:pt x="146"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rot="10800000">
              <a:off x="7762238" y="474297"/>
              <a:ext cx="38286" cy="19541"/>
            </a:xfrm>
            <a:custGeom>
              <a:avLst/>
              <a:gdLst/>
              <a:ahLst/>
              <a:cxnLst/>
              <a:rect l="l" t="t" r="r" b="b"/>
              <a:pathLst>
                <a:path w="1395" h="712" extrusionOk="0">
                  <a:moveTo>
                    <a:pt x="211" y="1"/>
                  </a:moveTo>
                  <a:cubicBezTo>
                    <a:pt x="111" y="1"/>
                    <a:pt x="0" y="125"/>
                    <a:pt x="108" y="207"/>
                  </a:cubicBezTo>
                  <a:cubicBezTo>
                    <a:pt x="299" y="359"/>
                    <a:pt x="524" y="462"/>
                    <a:pt x="744" y="572"/>
                  </a:cubicBezTo>
                  <a:cubicBezTo>
                    <a:pt x="890" y="647"/>
                    <a:pt x="1005" y="712"/>
                    <a:pt x="1139" y="712"/>
                  </a:cubicBezTo>
                  <a:cubicBezTo>
                    <a:pt x="1196" y="712"/>
                    <a:pt x="1257" y="700"/>
                    <a:pt x="1326" y="671"/>
                  </a:cubicBezTo>
                  <a:cubicBezTo>
                    <a:pt x="1368" y="652"/>
                    <a:pt x="1394" y="584"/>
                    <a:pt x="1379" y="542"/>
                  </a:cubicBezTo>
                  <a:cubicBezTo>
                    <a:pt x="1295" y="326"/>
                    <a:pt x="1147" y="280"/>
                    <a:pt x="942" y="211"/>
                  </a:cubicBezTo>
                  <a:cubicBezTo>
                    <a:pt x="710" y="131"/>
                    <a:pt x="470" y="33"/>
                    <a:pt x="227" y="2"/>
                  </a:cubicBezTo>
                  <a:cubicBezTo>
                    <a:pt x="222" y="1"/>
                    <a:pt x="217"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rot="10800000">
              <a:off x="7686600" y="360812"/>
              <a:ext cx="38066" cy="17098"/>
            </a:xfrm>
            <a:custGeom>
              <a:avLst/>
              <a:gdLst/>
              <a:ahLst/>
              <a:cxnLst/>
              <a:rect l="l" t="t" r="r" b="b"/>
              <a:pathLst>
                <a:path w="1387" h="623" extrusionOk="0">
                  <a:moveTo>
                    <a:pt x="174" y="0"/>
                  </a:moveTo>
                  <a:cubicBezTo>
                    <a:pt x="36" y="0"/>
                    <a:pt x="0" y="208"/>
                    <a:pt x="143" y="264"/>
                  </a:cubicBezTo>
                  <a:cubicBezTo>
                    <a:pt x="318" y="333"/>
                    <a:pt x="489" y="405"/>
                    <a:pt x="660" y="473"/>
                  </a:cubicBezTo>
                  <a:cubicBezTo>
                    <a:pt x="814" y="532"/>
                    <a:pt x="975" y="622"/>
                    <a:pt x="1143" y="622"/>
                  </a:cubicBezTo>
                  <a:cubicBezTo>
                    <a:pt x="1149" y="622"/>
                    <a:pt x="1156" y="622"/>
                    <a:pt x="1162" y="622"/>
                  </a:cubicBezTo>
                  <a:cubicBezTo>
                    <a:pt x="1287" y="618"/>
                    <a:pt x="1387" y="447"/>
                    <a:pt x="1273" y="355"/>
                  </a:cubicBezTo>
                  <a:cubicBezTo>
                    <a:pt x="1136" y="238"/>
                    <a:pt x="957" y="211"/>
                    <a:pt x="785" y="162"/>
                  </a:cubicBezTo>
                  <a:cubicBezTo>
                    <a:pt x="596" y="108"/>
                    <a:pt x="406" y="59"/>
                    <a:pt x="215" y="6"/>
                  </a:cubicBezTo>
                  <a:cubicBezTo>
                    <a:pt x="201" y="2"/>
                    <a:pt x="187" y="0"/>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rot="10800000">
              <a:off x="7692555" y="397231"/>
              <a:ext cx="39329" cy="17620"/>
            </a:xfrm>
            <a:custGeom>
              <a:avLst/>
              <a:gdLst/>
              <a:ahLst/>
              <a:cxnLst/>
              <a:rect l="l" t="t" r="r" b="b"/>
              <a:pathLst>
                <a:path w="1433" h="642" extrusionOk="0">
                  <a:moveTo>
                    <a:pt x="227" y="0"/>
                  </a:moveTo>
                  <a:cubicBezTo>
                    <a:pt x="93" y="0"/>
                    <a:pt x="1" y="190"/>
                    <a:pt x="144" y="264"/>
                  </a:cubicBezTo>
                  <a:cubicBezTo>
                    <a:pt x="311" y="352"/>
                    <a:pt x="486" y="413"/>
                    <a:pt x="661" y="485"/>
                  </a:cubicBezTo>
                  <a:cubicBezTo>
                    <a:pt x="832" y="552"/>
                    <a:pt x="1000" y="641"/>
                    <a:pt x="1189" y="641"/>
                  </a:cubicBezTo>
                  <a:cubicBezTo>
                    <a:pt x="1193" y="641"/>
                    <a:pt x="1197" y="641"/>
                    <a:pt x="1201" y="641"/>
                  </a:cubicBezTo>
                  <a:cubicBezTo>
                    <a:pt x="1330" y="637"/>
                    <a:pt x="1433" y="454"/>
                    <a:pt x="1315" y="359"/>
                  </a:cubicBezTo>
                  <a:cubicBezTo>
                    <a:pt x="1171" y="242"/>
                    <a:pt x="1003" y="203"/>
                    <a:pt x="829" y="154"/>
                  </a:cubicBezTo>
                  <a:cubicBezTo>
                    <a:pt x="638" y="101"/>
                    <a:pt x="448" y="36"/>
                    <a:pt x="254" y="2"/>
                  </a:cubicBezTo>
                  <a:cubicBezTo>
                    <a:pt x="245" y="1"/>
                    <a:pt x="236"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rot="10800000">
              <a:off x="7755981" y="396737"/>
              <a:ext cx="26622" cy="17867"/>
            </a:xfrm>
            <a:custGeom>
              <a:avLst/>
              <a:gdLst/>
              <a:ahLst/>
              <a:cxnLst/>
              <a:rect l="l" t="t" r="r" b="b"/>
              <a:pathLst>
                <a:path w="970" h="651" extrusionOk="0">
                  <a:moveTo>
                    <a:pt x="139" y="1"/>
                  </a:moveTo>
                  <a:cubicBezTo>
                    <a:pt x="55" y="1"/>
                    <a:pt x="1" y="127"/>
                    <a:pt x="68" y="187"/>
                  </a:cubicBezTo>
                  <a:cubicBezTo>
                    <a:pt x="182" y="285"/>
                    <a:pt x="285" y="392"/>
                    <a:pt x="410" y="480"/>
                  </a:cubicBezTo>
                  <a:cubicBezTo>
                    <a:pt x="519" y="560"/>
                    <a:pt x="653" y="651"/>
                    <a:pt x="792" y="651"/>
                  </a:cubicBezTo>
                  <a:cubicBezTo>
                    <a:pt x="798" y="651"/>
                    <a:pt x="804" y="651"/>
                    <a:pt x="810" y="650"/>
                  </a:cubicBezTo>
                  <a:cubicBezTo>
                    <a:pt x="920" y="647"/>
                    <a:pt x="969" y="545"/>
                    <a:pt x="927" y="450"/>
                  </a:cubicBezTo>
                  <a:cubicBezTo>
                    <a:pt x="866" y="324"/>
                    <a:pt x="710" y="240"/>
                    <a:pt x="589" y="176"/>
                  </a:cubicBezTo>
                  <a:cubicBezTo>
                    <a:pt x="452" y="108"/>
                    <a:pt x="315" y="62"/>
                    <a:pt x="175" y="8"/>
                  </a:cubicBezTo>
                  <a:cubicBezTo>
                    <a:pt x="162" y="3"/>
                    <a:pt x="151"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rot="10800000">
              <a:off x="8176164" y="939627"/>
              <a:ext cx="33675" cy="31315"/>
            </a:xfrm>
            <a:custGeom>
              <a:avLst/>
              <a:gdLst/>
              <a:ahLst/>
              <a:cxnLst/>
              <a:rect l="l" t="t" r="r" b="b"/>
              <a:pathLst>
                <a:path w="1227" h="1141" extrusionOk="0">
                  <a:moveTo>
                    <a:pt x="1071" y="1"/>
                  </a:moveTo>
                  <a:cubicBezTo>
                    <a:pt x="1051" y="1"/>
                    <a:pt x="1030" y="5"/>
                    <a:pt x="1009" y="15"/>
                  </a:cubicBezTo>
                  <a:cubicBezTo>
                    <a:pt x="823" y="94"/>
                    <a:pt x="679" y="311"/>
                    <a:pt x="542" y="456"/>
                  </a:cubicBezTo>
                  <a:cubicBezTo>
                    <a:pt x="386" y="624"/>
                    <a:pt x="230" y="790"/>
                    <a:pt x="74" y="957"/>
                  </a:cubicBezTo>
                  <a:cubicBezTo>
                    <a:pt x="0" y="1037"/>
                    <a:pt x="69" y="1141"/>
                    <a:pt x="152" y="1141"/>
                  </a:cubicBezTo>
                  <a:cubicBezTo>
                    <a:pt x="176" y="1141"/>
                    <a:pt x="202" y="1132"/>
                    <a:pt x="226" y="1110"/>
                  </a:cubicBezTo>
                  <a:cubicBezTo>
                    <a:pt x="397" y="957"/>
                    <a:pt x="564" y="806"/>
                    <a:pt x="731" y="650"/>
                  </a:cubicBezTo>
                  <a:cubicBezTo>
                    <a:pt x="879" y="513"/>
                    <a:pt x="1096" y="368"/>
                    <a:pt x="1180" y="186"/>
                  </a:cubicBezTo>
                  <a:cubicBezTo>
                    <a:pt x="1227" y="89"/>
                    <a:pt x="1161"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rot="10800000">
              <a:off x="8167024" y="921650"/>
              <a:ext cx="23273" cy="18855"/>
            </a:xfrm>
            <a:custGeom>
              <a:avLst/>
              <a:gdLst/>
              <a:ahLst/>
              <a:cxnLst/>
              <a:rect l="l" t="t" r="r" b="b"/>
              <a:pathLst>
                <a:path w="848" h="687" extrusionOk="0">
                  <a:moveTo>
                    <a:pt x="675" y="1"/>
                  </a:moveTo>
                  <a:cubicBezTo>
                    <a:pt x="533" y="1"/>
                    <a:pt x="443" y="159"/>
                    <a:pt x="346" y="248"/>
                  </a:cubicBezTo>
                  <a:cubicBezTo>
                    <a:pt x="251" y="339"/>
                    <a:pt x="133" y="422"/>
                    <a:pt x="58" y="529"/>
                  </a:cubicBezTo>
                  <a:cubicBezTo>
                    <a:pt x="0" y="611"/>
                    <a:pt x="87" y="686"/>
                    <a:pt x="164" y="686"/>
                  </a:cubicBezTo>
                  <a:cubicBezTo>
                    <a:pt x="169" y="686"/>
                    <a:pt x="174" y="686"/>
                    <a:pt x="179" y="685"/>
                  </a:cubicBezTo>
                  <a:cubicBezTo>
                    <a:pt x="312" y="666"/>
                    <a:pt x="453" y="571"/>
                    <a:pt x="555" y="487"/>
                  </a:cubicBezTo>
                  <a:cubicBezTo>
                    <a:pt x="662" y="408"/>
                    <a:pt x="848" y="297"/>
                    <a:pt x="829" y="145"/>
                  </a:cubicBezTo>
                  <a:cubicBezTo>
                    <a:pt x="818" y="66"/>
                    <a:pt x="772" y="5"/>
                    <a:pt x="685" y="1"/>
                  </a:cubicBezTo>
                  <a:cubicBezTo>
                    <a:pt x="681" y="1"/>
                    <a:pt x="678"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rot="10800000">
              <a:off x="8101266" y="1026353"/>
              <a:ext cx="34745" cy="31726"/>
            </a:xfrm>
            <a:custGeom>
              <a:avLst/>
              <a:gdLst/>
              <a:ahLst/>
              <a:cxnLst/>
              <a:rect l="l" t="t" r="r" b="b"/>
              <a:pathLst>
                <a:path w="1266" h="1156" extrusionOk="0">
                  <a:moveTo>
                    <a:pt x="1015" y="1"/>
                  </a:moveTo>
                  <a:cubicBezTo>
                    <a:pt x="990" y="1"/>
                    <a:pt x="965" y="5"/>
                    <a:pt x="942" y="15"/>
                  </a:cubicBezTo>
                  <a:cubicBezTo>
                    <a:pt x="744" y="103"/>
                    <a:pt x="584" y="293"/>
                    <a:pt x="440" y="449"/>
                  </a:cubicBezTo>
                  <a:cubicBezTo>
                    <a:pt x="300" y="600"/>
                    <a:pt x="125" y="768"/>
                    <a:pt x="37" y="962"/>
                  </a:cubicBezTo>
                  <a:cubicBezTo>
                    <a:pt x="0" y="1044"/>
                    <a:pt x="59" y="1156"/>
                    <a:pt x="145" y="1156"/>
                  </a:cubicBezTo>
                  <a:cubicBezTo>
                    <a:pt x="166" y="1156"/>
                    <a:pt x="189" y="1149"/>
                    <a:pt x="212" y="1133"/>
                  </a:cubicBezTo>
                  <a:cubicBezTo>
                    <a:pt x="391" y="1019"/>
                    <a:pt x="532" y="840"/>
                    <a:pt x="691" y="696"/>
                  </a:cubicBezTo>
                  <a:cubicBezTo>
                    <a:pt x="855" y="551"/>
                    <a:pt x="1049" y="430"/>
                    <a:pt x="1174" y="247"/>
                  </a:cubicBezTo>
                  <a:cubicBezTo>
                    <a:pt x="1266" y="117"/>
                    <a:pt x="1139"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rot="10800000">
              <a:off x="8090178" y="995807"/>
              <a:ext cx="37545" cy="28872"/>
            </a:xfrm>
            <a:custGeom>
              <a:avLst/>
              <a:gdLst/>
              <a:ahLst/>
              <a:cxnLst/>
              <a:rect l="l" t="t" r="r" b="b"/>
              <a:pathLst>
                <a:path w="1368" h="1052" extrusionOk="0">
                  <a:moveTo>
                    <a:pt x="1201" y="1"/>
                  </a:moveTo>
                  <a:cubicBezTo>
                    <a:pt x="1190" y="1"/>
                    <a:pt x="1180" y="2"/>
                    <a:pt x="1168" y="4"/>
                  </a:cubicBezTo>
                  <a:cubicBezTo>
                    <a:pt x="963" y="34"/>
                    <a:pt x="815" y="227"/>
                    <a:pt x="667" y="353"/>
                  </a:cubicBezTo>
                  <a:cubicBezTo>
                    <a:pt x="492" y="506"/>
                    <a:pt x="314" y="661"/>
                    <a:pt x="123" y="794"/>
                  </a:cubicBezTo>
                  <a:cubicBezTo>
                    <a:pt x="0" y="882"/>
                    <a:pt x="73" y="1051"/>
                    <a:pt x="196" y="1051"/>
                  </a:cubicBezTo>
                  <a:cubicBezTo>
                    <a:pt x="217" y="1051"/>
                    <a:pt x="240" y="1046"/>
                    <a:pt x="264" y="1034"/>
                  </a:cubicBezTo>
                  <a:cubicBezTo>
                    <a:pt x="484" y="920"/>
                    <a:pt x="701" y="809"/>
                    <a:pt x="903" y="661"/>
                  </a:cubicBezTo>
                  <a:cubicBezTo>
                    <a:pt x="1074" y="536"/>
                    <a:pt x="1302" y="403"/>
                    <a:pt x="1347" y="182"/>
                  </a:cubicBezTo>
                  <a:cubicBezTo>
                    <a:pt x="1368" y="76"/>
                    <a:pt x="1296"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rot="10800000">
              <a:off x="8072476" y="945802"/>
              <a:ext cx="32769" cy="25359"/>
            </a:xfrm>
            <a:custGeom>
              <a:avLst/>
              <a:gdLst/>
              <a:ahLst/>
              <a:cxnLst/>
              <a:rect l="l" t="t" r="r" b="b"/>
              <a:pathLst>
                <a:path w="1194" h="924" extrusionOk="0">
                  <a:moveTo>
                    <a:pt x="975" y="0"/>
                  </a:moveTo>
                  <a:cubicBezTo>
                    <a:pt x="792" y="0"/>
                    <a:pt x="653" y="157"/>
                    <a:pt x="517" y="270"/>
                  </a:cubicBezTo>
                  <a:cubicBezTo>
                    <a:pt x="376" y="392"/>
                    <a:pt x="224" y="509"/>
                    <a:pt x="102" y="654"/>
                  </a:cubicBezTo>
                  <a:cubicBezTo>
                    <a:pt x="1" y="772"/>
                    <a:pt x="91" y="924"/>
                    <a:pt x="221" y="924"/>
                  </a:cubicBezTo>
                  <a:cubicBezTo>
                    <a:pt x="246" y="924"/>
                    <a:pt x="273" y="918"/>
                    <a:pt x="300" y="905"/>
                  </a:cubicBezTo>
                  <a:cubicBezTo>
                    <a:pt x="467" y="825"/>
                    <a:pt x="623" y="715"/>
                    <a:pt x="779" y="612"/>
                  </a:cubicBezTo>
                  <a:cubicBezTo>
                    <a:pt x="928" y="513"/>
                    <a:pt x="1118" y="418"/>
                    <a:pt x="1163" y="239"/>
                  </a:cubicBezTo>
                  <a:cubicBezTo>
                    <a:pt x="1194" y="118"/>
                    <a:pt x="1106" y="4"/>
                    <a:pt x="981" y="0"/>
                  </a:cubicBezTo>
                  <a:cubicBezTo>
                    <a:pt x="979" y="0"/>
                    <a:pt x="977" y="0"/>
                    <a:pt x="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rot="10800000">
              <a:off x="8032956" y="1117525"/>
              <a:ext cx="29174" cy="31040"/>
            </a:xfrm>
            <a:custGeom>
              <a:avLst/>
              <a:gdLst/>
              <a:ahLst/>
              <a:cxnLst/>
              <a:rect l="l" t="t" r="r" b="b"/>
              <a:pathLst>
                <a:path w="1063" h="1131" extrusionOk="0">
                  <a:moveTo>
                    <a:pt x="882" y="0"/>
                  </a:moveTo>
                  <a:cubicBezTo>
                    <a:pt x="877" y="0"/>
                    <a:pt x="871" y="1"/>
                    <a:pt x="866" y="1"/>
                  </a:cubicBezTo>
                  <a:cubicBezTo>
                    <a:pt x="649" y="16"/>
                    <a:pt x="516" y="225"/>
                    <a:pt x="387" y="389"/>
                  </a:cubicBezTo>
                  <a:cubicBezTo>
                    <a:pt x="254" y="556"/>
                    <a:pt x="147" y="731"/>
                    <a:pt x="49" y="924"/>
                  </a:cubicBezTo>
                  <a:cubicBezTo>
                    <a:pt x="0" y="1021"/>
                    <a:pt x="81" y="1130"/>
                    <a:pt x="170" y="1130"/>
                  </a:cubicBezTo>
                  <a:cubicBezTo>
                    <a:pt x="200" y="1130"/>
                    <a:pt x="231" y="1118"/>
                    <a:pt x="258" y="1088"/>
                  </a:cubicBezTo>
                  <a:cubicBezTo>
                    <a:pt x="387" y="944"/>
                    <a:pt x="528" y="803"/>
                    <a:pt x="665" y="666"/>
                  </a:cubicBezTo>
                  <a:cubicBezTo>
                    <a:pt x="790" y="540"/>
                    <a:pt x="1014" y="415"/>
                    <a:pt x="1045" y="236"/>
                  </a:cubicBezTo>
                  <a:cubicBezTo>
                    <a:pt x="1063" y="131"/>
                    <a:pt x="1000" y="0"/>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rot="10800000">
              <a:off x="8013881" y="1083521"/>
              <a:ext cx="38807" cy="32879"/>
            </a:xfrm>
            <a:custGeom>
              <a:avLst/>
              <a:gdLst/>
              <a:ahLst/>
              <a:cxnLst/>
              <a:rect l="l" t="t" r="r" b="b"/>
              <a:pathLst>
                <a:path w="1414" h="1198" extrusionOk="0">
                  <a:moveTo>
                    <a:pt x="1157" y="0"/>
                  </a:moveTo>
                  <a:cubicBezTo>
                    <a:pt x="1126" y="0"/>
                    <a:pt x="1094" y="7"/>
                    <a:pt x="1066" y="23"/>
                  </a:cubicBezTo>
                  <a:cubicBezTo>
                    <a:pt x="872" y="125"/>
                    <a:pt x="728" y="326"/>
                    <a:pt x="579" y="482"/>
                  </a:cubicBezTo>
                  <a:cubicBezTo>
                    <a:pt x="427" y="646"/>
                    <a:pt x="268" y="817"/>
                    <a:pt x="103" y="965"/>
                  </a:cubicBezTo>
                  <a:cubicBezTo>
                    <a:pt x="1" y="1055"/>
                    <a:pt x="94" y="1197"/>
                    <a:pt x="206" y="1197"/>
                  </a:cubicBezTo>
                  <a:cubicBezTo>
                    <a:pt x="226" y="1197"/>
                    <a:pt x="247" y="1193"/>
                    <a:pt x="268" y="1182"/>
                  </a:cubicBezTo>
                  <a:cubicBezTo>
                    <a:pt x="659" y="973"/>
                    <a:pt x="1198" y="695"/>
                    <a:pt x="1363" y="251"/>
                  </a:cubicBezTo>
                  <a:cubicBezTo>
                    <a:pt x="1414" y="111"/>
                    <a:pt x="1283" y="0"/>
                    <a:pt x="1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rot="10800000">
              <a:off x="7926798" y="1229363"/>
              <a:ext cx="36914" cy="28762"/>
            </a:xfrm>
            <a:custGeom>
              <a:avLst/>
              <a:gdLst/>
              <a:ahLst/>
              <a:cxnLst/>
              <a:rect l="l" t="t" r="r" b="b"/>
              <a:pathLst>
                <a:path w="1345" h="1048" extrusionOk="0">
                  <a:moveTo>
                    <a:pt x="1145" y="1"/>
                  </a:moveTo>
                  <a:cubicBezTo>
                    <a:pt x="906" y="1"/>
                    <a:pt x="721" y="168"/>
                    <a:pt x="546" y="316"/>
                  </a:cubicBezTo>
                  <a:cubicBezTo>
                    <a:pt x="360" y="475"/>
                    <a:pt x="204" y="663"/>
                    <a:pt x="63" y="863"/>
                  </a:cubicBezTo>
                  <a:cubicBezTo>
                    <a:pt x="0" y="949"/>
                    <a:pt x="86" y="1048"/>
                    <a:pt x="172" y="1048"/>
                  </a:cubicBezTo>
                  <a:cubicBezTo>
                    <a:pt x="201" y="1048"/>
                    <a:pt x="230" y="1037"/>
                    <a:pt x="253" y="1012"/>
                  </a:cubicBezTo>
                  <a:cubicBezTo>
                    <a:pt x="409" y="845"/>
                    <a:pt x="592" y="693"/>
                    <a:pt x="781" y="571"/>
                  </a:cubicBezTo>
                  <a:cubicBezTo>
                    <a:pt x="964" y="453"/>
                    <a:pt x="1150" y="384"/>
                    <a:pt x="1280" y="210"/>
                  </a:cubicBezTo>
                  <a:cubicBezTo>
                    <a:pt x="1344" y="122"/>
                    <a:pt x="1257" y="5"/>
                    <a:pt x="1162" y="1"/>
                  </a:cubicBezTo>
                  <a:cubicBezTo>
                    <a:pt x="1156" y="1"/>
                    <a:pt x="1150"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rot="10800000">
              <a:off x="7925646" y="1173897"/>
              <a:ext cx="33126" cy="27253"/>
            </a:xfrm>
            <a:custGeom>
              <a:avLst/>
              <a:gdLst/>
              <a:ahLst/>
              <a:cxnLst/>
              <a:rect l="l" t="t" r="r" b="b"/>
              <a:pathLst>
                <a:path w="1207" h="993" extrusionOk="0">
                  <a:moveTo>
                    <a:pt x="991" y="0"/>
                  </a:moveTo>
                  <a:cubicBezTo>
                    <a:pt x="987" y="0"/>
                    <a:pt x="982" y="1"/>
                    <a:pt x="978" y="1"/>
                  </a:cubicBezTo>
                  <a:cubicBezTo>
                    <a:pt x="754" y="12"/>
                    <a:pt x="655" y="217"/>
                    <a:pt x="506" y="361"/>
                  </a:cubicBezTo>
                  <a:cubicBezTo>
                    <a:pt x="366" y="503"/>
                    <a:pt x="217" y="635"/>
                    <a:pt x="80" y="776"/>
                  </a:cubicBezTo>
                  <a:cubicBezTo>
                    <a:pt x="1" y="864"/>
                    <a:pt x="71" y="992"/>
                    <a:pt x="177" y="992"/>
                  </a:cubicBezTo>
                  <a:cubicBezTo>
                    <a:pt x="187" y="992"/>
                    <a:pt x="196" y="991"/>
                    <a:pt x="206" y="989"/>
                  </a:cubicBezTo>
                  <a:cubicBezTo>
                    <a:pt x="404" y="943"/>
                    <a:pt x="617" y="837"/>
                    <a:pt x="780" y="715"/>
                  </a:cubicBezTo>
                  <a:cubicBezTo>
                    <a:pt x="944" y="598"/>
                    <a:pt x="1206" y="445"/>
                    <a:pt x="1191" y="213"/>
                  </a:cubicBezTo>
                  <a:cubicBezTo>
                    <a:pt x="1184" y="107"/>
                    <a:pt x="1105" y="0"/>
                    <a:pt x="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rot="10800000">
              <a:off x="7991074" y="1136243"/>
              <a:ext cx="27308" cy="23630"/>
            </a:xfrm>
            <a:custGeom>
              <a:avLst/>
              <a:gdLst/>
              <a:ahLst/>
              <a:cxnLst/>
              <a:rect l="l" t="t" r="r" b="b"/>
              <a:pathLst>
                <a:path w="995" h="861" extrusionOk="0">
                  <a:moveTo>
                    <a:pt x="845" y="0"/>
                  </a:moveTo>
                  <a:cubicBezTo>
                    <a:pt x="833" y="0"/>
                    <a:pt x="821" y="2"/>
                    <a:pt x="808" y="6"/>
                  </a:cubicBezTo>
                  <a:cubicBezTo>
                    <a:pt x="462" y="124"/>
                    <a:pt x="245" y="375"/>
                    <a:pt x="55" y="679"/>
                  </a:cubicBezTo>
                  <a:cubicBezTo>
                    <a:pt x="1" y="767"/>
                    <a:pt x="82" y="861"/>
                    <a:pt x="168" y="861"/>
                  </a:cubicBezTo>
                  <a:cubicBezTo>
                    <a:pt x="196" y="861"/>
                    <a:pt x="225" y="851"/>
                    <a:pt x="249" y="827"/>
                  </a:cubicBezTo>
                  <a:cubicBezTo>
                    <a:pt x="466" y="610"/>
                    <a:pt x="717" y="436"/>
                    <a:pt x="926" y="208"/>
                  </a:cubicBezTo>
                  <a:cubicBezTo>
                    <a:pt x="994" y="133"/>
                    <a:pt x="943" y="0"/>
                    <a:pt x="8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rot="10800000">
              <a:off x="7939505" y="1025502"/>
              <a:ext cx="38670" cy="28351"/>
            </a:xfrm>
            <a:custGeom>
              <a:avLst/>
              <a:gdLst/>
              <a:ahLst/>
              <a:cxnLst/>
              <a:rect l="l" t="t" r="r" b="b"/>
              <a:pathLst>
                <a:path w="1409" h="1033" extrusionOk="0">
                  <a:moveTo>
                    <a:pt x="1215" y="1"/>
                  </a:moveTo>
                  <a:cubicBezTo>
                    <a:pt x="1210" y="1"/>
                    <a:pt x="1204" y="1"/>
                    <a:pt x="1198" y="2"/>
                  </a:cubicBezTo>
                  <a:cubicBezTo>
                    <a:pt x="966" y="25"/>
                    <a:pt x="784" y="211"/>
                    <a:pt x="605" y="348"/>
                  </a:cubicBezTo>
                  <a:cubicBezTo>
                    <a:pt x="419" y="492"/>
                    <a:pt x="229" y="652"/>
                    <a:pt x="77" y="830"/>
                  </a:cubicBezTo>
                  <a:cubicBezTo>
                    <a:pt x="1" y="916"/>
                    <a:pt x="64" y="1032"/>
                    <a:pt x="160" y="1032"/>
                  </a:cubicBezTo>
                  <a:cubicBezTo>
                    <a:pt x="179" y="1032"/>
                    <a:pt x="200" y="1028"/>
                    <a:pt x="222" y="1017"/>
                  </a:cubicBezTo>
                  <a:cubicBezTo>
                    <a:pt x="427" y="911"/>
                    <a:pt x="628" y="778"/>
                    <a:pt x="826" y="652"/>
                  </a:cubicBezTo>
                  <a:cubicBezTo>
                    <a:pt x="1001" y="542"/>
                    <a:pt x="1244" y="446"/>
                    <a:pt x="1350" y="264"/>
                  </a:cubicBezTo>
                  <a:cubicBezTo>
                    <a:pt x="1409" y="162"/>
                    <a:pt x="1341" y="1"/>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rot="10800000">
              <a:off x="7840978" y="1198927"/>
              <a:ext cx="27912" cy="29284"/>
            </a:xfrm>
            <a:custGeom>
              <a:avLst/>
              <a:gdLst/>
              <a:ahLst/>
              <a:cxnLst/>
              <a:rect l="l" t="t" r="r" b="b"/>
              <a:pathLst>
                <a:path w="1017" h="1067" extrusionOk="0">
                  <a:moveTo>
                    <a:pt x="886" y="0"/>
                  </a:moveTo>
                  <a:cubicBezTo>
                    <a:pt x="875" y="0"/>
                    <a:pt x="863" y="2"/>
                    <a:pt x="851" y="6"/>
                  </a:cubicBezTo>
                  <a:cubicBezTo>
                    <a:pt x="676" y="66"/>
                    <a:pt x="555" y="207"/>
                    <a:pt x="444" y="352"/>
                  </a:cubicBezTo>
                  <a:cubicBezTo>
                    <a:pt x="318" y="508"/>
                    <a:pt x="204" y="671"/>
                    <a:pt x="79" y="831"/>
                  </a:cubicBezTo>
                  <a:cubicBezTo>
                    <a:pt x="0" y="933"/>
                    <a:pt x="80" y="1066"/>
                    <a:pt x="180" y="1066"/>
                  </a:cubicBezTo>
                  <a:cubicBezTo>
                    <a:pt x="210" y="1066"/>
                    <a:pt x="243" y="1054"/>
                    <a:pt x="273" y="1024"/>
                  </a:cubicBezTo>
                  <a:cubicBezTo>
                    <a:pt x="414" y="884"/>
                    <a:pt x="562" y="751"/>
                    <a:pt x="702" y="606"/>
                  </a:cubicBezTo>
                  <a:cubicBezTo>
                    <a:pt x="828" y="477"/>
                    <a:pt x="965" y="344"/>
                    <a:pt x="1003" y="157"/>
                  </a:cubicBezTo>
                  <a:cubicBezTo>
                    <a:pt x="1016" y="85"/>
                    <a:pt x="963" y="0"/>
                    <a:pt x="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rot="10800000">
              <a:off x="7853136" y="1243168"/>
              <a:ext cx="25222" cy="21599"/>
            </a:xfrm>
            <a:custGeom>
              <a:avLst/>
              <a:gdLst/>
              <a:ahLst/>
              <a:cxnLst/>
              <a:rect l="l" t="t" r="r" b="b"/>
              <a:pathLst>
                <a:path w="919" h="787" extrusionOk="0">
                  <a:moveTo>
                    <a:pt x="745" y="1"/>
                  </a:moveTo>
                  <a:cubicBezTo>
                    <a:pt x="737" y="1"/>
                    <a:pt x="729" y="2"/>
                    <a:pt x="721" y="3"/>
                  </a:cubicBezTo>
                  <a:cubicBezTo>
                    <a:pt x="641" y="15"/>
                    <a:pt x="572" y="22"/>
                    <a:pt x="504" y="75"/>
                  </a:cubicBezTo>
                  <a:cubicBezTo>
                    <a:pt x="440" y="121"/>
                    <a:pt x="382" y="178"/>
                    <a:pt x="326" y="231"/>
                  </a:cubicBezTo>
                  <a:cubicBezTo>
                    <a:pt x="215" y="334"/>
                    <a:pt x="93" y="448"/>
                    <a:pt x="36" y="589"/>
                  </a:cubicBezTo>
                  <a:cubicBezTo>
                    <a:pt x="0" y="680"/>
                    <a:pt x="92" y="787"/>
                    <a:pt x="184" y="787"/>
                  </a:cubicBezTo>
                  <a:cubicBezTo>
                    <a:pt x="198" y="787"/>
                    <a:pt x="212" y="784"/>
                    <a:pt x="226" y="779"/>
                  </a:cubicBezTo>
                  <a:cubicBezTo>
                    <a:pt x="367" y="722"/>
                    <a:pt x="485" y="603"/>
                    <a:pt x="599" y="505"/>
                  </a:cubicBezTo>
                  <a:cubicBezTo>
                    <a:pt x="652" y="463"/>
                    <a:pt x="717" y="421"/>
                    <a:pt x="766" y="372"/>
                  </a:cubicBezTo>
                  <a:cubicBezTo>
                    <a:pt x="828" y="315"/>
                    <a:pt x="850" y="235"/>
                    <a:pt x="880" y="159"/>
                  </a:cubicBezTo>
                  <a:cubicBezTo>
                    <a:pt x="918" y="66"/>
                    <a:pt x="826"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rot="10800000">
              <a:off x="7836532" y="1311397"/>
              <a:ext cx="26292" cy="18086"/>
            </a:xfrm>
            <a:custGeom>
              <a:avLst/>
              <a:gdLst/>
              <a:ahLst/>
              <a:cxnLst/>
              <a:rect l="l" t="t" r="r" b="b"/>
              <a:pathLst>
                <a:path w="958" h="659" extrusionOk="0">
                  <a:moveTo>
                    <a:pt x="681" y="0"/>
                  </a:moveTo>
                  <a:cubicBezTo>
                    <a:pt x="641" y="0"/>
                    <a:pt x="599" y="15"/>
                    <a:pt x="558" y="50"/>
                  </a:cubicBezTo>
                  <a:cubicBezTo>
                    <a:pt x="402" y="183"/>
                    <a:pt x="250" y="315"/>
                    <a:pt x="94" y="448"/>
                  </a:cubicBezTo>
                  <a:cubicBezTo>
                    <a:pt x="1" y="525"/>
                    <a:pt x="86" y="659"/>
                    <a:pt x="188" y="659"/>
                  </a:cubicBezTo>
                  <a:cubicBezTo>
                    <a:pt x="207" y="659"/>
                    <a:pt x="227" y="654"/>
                    <a:pt x="246" y="643"/>
                  </a:cubicBezTo>
                  <a:cubicBezTo>
                    <a:pt x="421" y="540"/>
                    <a:pt x="599" y="441"/>
                    <a:pt x="778" y="338"/>
                  </a:cubicBezTo>
                  <a:cubicBezTo>
                    <a:pt x="958" y="235"/>
                    <a:pt x="840" y="0"/>
                    <a:pt x="6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rot="10800000">
              <a:off x="7763802" y="1358575"/>
              <a:ext cx="30272" cy="21078"/>
            </a:xfrm>
            <a:custGeom>
              <a:avLst/>
              <a:gdLst/>
              <a:ahLst/>
              <a:cxnLst/>
              <a:rect l="l" t="t" r="r" b="b"/>
              <a:pathLst>
                <a:path w="1103" h="768" extrusionOk="0">
                  <a:moveTo>
                    <a:pt x="752" y="0"/>
                  </a:moveTo>
                  <a:cubicBezTo>
                    <a:pt x="701" y="0"/>
                    <a:pt x="646" y="19"/>
                    <a:pt x="593" y="64"/>
                  </a:cubicBezTo>
                  <a:cubicBezTo>
                    <a:pt x="489" y="151"/>
                    <a:pt x="384" y="239"/>
                    <a:pt x="284" y="327"/>
                  </a:cubicBezTo>
                  <a:cubicBezTo>
                    <a:pt x="186" y="414"/>
                    <a:pt x="83" y="483"/>
                    <a:pt x="33" y="604"/>
                  </a:cubicBezTo>
                  <a:cubicBezTo>
                    <a:pt x="0" y="682"/>
                    <a:pt x="76" y="767"/>
                    <a:pt x="151" y="767"/>
                  </a:cubicBezTo>
                  <a:cubicBezTo>
                    <a:pt x="152" y="767"/>
                    <a:pt x="154" y="767"/>
                    <a:pt x="155" y="767"/>
                  </a:cubicBezTo>
                  <a:cubicBezTo>
                    <a:pt x="284" y="767"/>
                    <a:pt x="403" y="683"/>
                    <a:pt x="512" y="627"/>
                  </a:cubicBezTo>
                  <a:cubicBezTo>
                    <a:pt x="634" y="562"/>
                    <a:pt x="756" y="493"/>
                    <a:pt x="874" y="429"/>
                  </a:cubicBezTo>
                  <a:cubicBezTo>
                    <a:pt x="1102" y="304"/>
                    <a:pt x="957"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rot="10800000">
              <a:off x="8049423" y="748472"/>
              <a:ext cx="65978" cy="18525"/>
            </a:xfrm>
            <a:custGeom>
              <a:avLst/>
              <a:gdLst/>
              <a:ahLst/>
              <a:cxnLst/>
              <a:rect l="l" t="t" r="r" b="b"/>
              <a:pathLst>
                <a:path w="2404" h="675" extrusionOk="0">
                  <a:moveTo>
                    <a:pt x="179" y="0"/>
                  </a:moveTo>
                  <a:cubicBezTo>
                    <a:pt x="52" y="0"/>
                    <a:pt x="0" y="175"/>
                    <a:pt x="138" y="222"/>
                  </a:cubicBezTo>
                  <a:cubicBezTo>
                    <a:pt x="672" y="401"/>
                    <a:pt x="1352" y="675"/>
                    <a:pt x="1951" y="675"/>
                  </a:cubicBezTo>
                  <a:cubicBezTo>
                    <a:pt x="2039" y="675"/>
                    <a:pt x="2126" y="669"/>
                    <a:pt x="2210" y="656"/>
                  </a:cubicBezTo>
                  <a:cubicBezTo>
                    <a:pt x="2366" y="633"/>
                    <a:pt x="2404" y="366"/>
                    <a:pt x="2256" y="302"/>
                  </a:cubicBezTo>
                  <a:cubicBezTo>
                    <a:pt x="1978" y="180"/>
                    <a:pt x="1689" y="180"/>
                    <a:pt x="1389" y="146"/>
                  </a:cubicBezTo>
                  <a:cubicBezTo>
                    <a:pt x="993" y="100"/>
                    <a:pt x="594" y="54"/>
                    <a:pt x="198" y="1"/>
                  </a:cubicBezTo>
                  <a:cubicBezTo>
                    <a:pt x="192" y="0"/>
                    <a:pt x="185"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rot="10800000">
              <a:off x="8096655" y="727614"/>
              <a:ext cx="32413" cy="10786"/>
            </a:xfrm>
            <a:custGeom>
              <a:avLst/>
              <a:gdLst/>
              <a:ahLst/>
              <a:cxnLst/>
              <a:rect l="l" t="t" r="r" b="b"/>
              <a:pathLst>
                <a:path w="1181" h="393" extrusionOk="0">
                  <a:moveTo>
                    <a:pt x="116" y="1"/>
                  </a:moveTo>
                  <a:cubicBezTo>
                    <a:pt x="16" y="1"/>
                    <a:pt x="1" y="166"/>
                    <a:pt x="100" y="191"/>
                  </a:cubicBezTo>
                  <a:cubicBezTo>
                    <a:pt x="363" y="259"/>
                    <a:pt x="684" y="392"/>
                    <a:pt x="969" y="392"/>
                  </a:cubicBezTo>
                  <a:cubicBezTo>
                    <a:pt x="1004" y="392"/>
                    <a:pt x="1039" y="390"/>
                    <a:pt x="1073" y="386"/>
                  </a:cubicBezTo>
                  <a:cubicBezTo>
                    <a:pt x="1176" y="370"/>
                    <a:pt x="1180" y="218"/>
                    <a:pt x="1100" y="168"/>
                  </a:cubicBezTo>
                  <a:cubicBezTo>
                    <a:pt x="959" y="89"/>
                    <a:pt x="796" y="84"/>
                    <a:pt x="636" y="66"/>
                  </a:cubicBezTo>
                  <a:cubicBezTo>
                    <a:pt x="465" y="43"/>
                    <a:pt x="298" y="24"/>
                    <a:pt x="126" y="1"/>
                  </a:cubicBezTo>
                  <a:cubicBezTo>
                    <a:pt x="123" y="1"/>
                    <a:pt x="11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rot="10800000">
              <a:off x="8155525" y="761756"/>
              <a:ext cx="41140" cy="10649"/>
            </a:xfrm>
            <a:custGeom>
              <a:avLst/>
              <a:gdLst/>
              <a:ahLst/>
              <a:cxnLst/>
              <a:rect l="l" t="t" r="r" b="b"/>
              <a:pathLst>
                <a:path w="1499" h="388" extrusionOk="0">
                  <a:moveTo>
                    <a:pt x="169" y="10"/>
                  </a:moveTo>
                  <a:cubicBezTo>
                    <a:pt x="47" y="10"/>
                    <a:pt x="1" y="189"/>
                    <a:pt x="134" y="221"/>
                  </a:cubicBezTo>
                  <a:cubicBezTo>
                    <a:pt x="402" y="289"/>
                    <a:pt x="735" y="388"/>
                    <a:pt x="1040" y="388"/>
                  </a:cubicBezTo>
                  <a:cubicBezTo>
                    <a:pt x="1160" y="388"/>
                    <a:pt x="1275" y="373"/>
                    <a:pt x="1380" y="335"/>
                  </a:cubicBezTo>
                  <a:cubicBezTo>
                    <a:pt x="1487" y="297"/>
                    <a:pt x="1499" y="137"/>
                    <a:pt x="1380" y="103"/>
                  </a:cubicBezTo>
                  <a:cubicBezTo>
                    <a:pt x="1004" y="0"/>
                    <a:pt x="578" y="73"/>
                    <a:pt x="190" y="12"/>
                  </a:cubicBezTo>
                  <a:cubicBezTo>
                    <a:pt x="183" y="11"/>
                    <a:pt x="176" y="10"/>
                    <a:pt x="169"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rot="10800000">
              <a:off x="7930256" y="675084"/>
              <a:ext cx="43638" cy="18525"/>
            </a:xfrm>
            <a:custGeom>
              <a:avLst/>
              <a:gdLst/>
              <a:ahLst/>
              <a:cxnLst/>
              <a:rect l="l" t="t" r="r" b="b"/>
              <a:pathLst>
                <a:path w="1590" h="675" extrusionOk="0">
                  <a:moveTo>
                    <a:pt x="176" y="1"/>
                  </a:moveTo>
                  <a:cubicBezTo>
                    <a:pt x="40" y="1"/>
                    <a:pt x="1" y="219"/>
                    <a:pt x="149" y="274"/>
                  </a:cubicBezTo>
                  <a:cubicBezTo>
                    <a:pt x="556" y="430"/>
                    <a:pt x="940" y="628"/>
                    <a:pt x="1380" y="673"/>
                  </a:cubicBezTo>
                  <a:cubicBezTo>
                    <a:pt x="1385" y="674"/>
                    <a:pt x="1389" y="674"/>
                    <a:pt x="1393" y="674"/>
                  </a:cubicBezTo>
                  <a:cubicBezTo>
                    <a:pt x="1456" y="674"/>
                    <a:pt x="1531" y="624"/>
                    <a:pt x="1559" y="570"/>
                  </a:cubicBezTo>
                  <a:cubicBezTo>
                    <a:pt x="1575" y="537"/>
                    <a:pt x="1589" y="506"/>
                    <a:pt x="1586" y="464"/>
                  </a:cubicBezTo>
                  <a:cubicBezTo>
                    <a:pt x="1575" y="373"/>
                    <a:pt x="1529" y="293"/>
                    <a:pt x="1434" y="266"/>
                  </a:cubicBezTo>
                  <a:cubicBezTo>
                    <a:pt x="1038" y="152"/>
                    <a:pt x="617" y="133"/>
                    <a:pt x="221" y="8"/>
                  </a:cubicBezTo>
                  <a:cubicBezTo>
                    <a:pt x="205" y="3"/>
                    <a:pt x="190"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rot="10800000">
              <a:off x="7924712" y="703956"/>
              <a:ext cx="40728" cy="12350"/>
            </a:xfrm>
            <a:custGeom>
              <a:avLst/>
              <a:gdLst/>
              <a:ahLst/>
              <a:cxnLst/>
              <a:rect l="l" t="t" r="r" b="b"/>
              <a:pathLst>
                <a:path w="1484" h="450" extrusionOk="0">
                  <a:moveTo>
                    <a:pt x="464" y="1"/>
                  </a:moveTo>
                  <a:cubicBezTo>
                    <a:pt x="375" y="1"/>
                    <a:pt x="287" y="4"/>
                    <a:pt x="198" y="9"/>
                  </a:cubicBezTo>
                  <a:cubicBezTo>
                    <a:pt x="0" y="21"/>
                    <a:pt x="0" y="299"/>
                    <a:pt x="198" y="314"/>
                  </a:cubicBezTo>
                  <a:cubicBezTo>
                    <a:pt x="415" y="333"/>
                    <a:pt x="632" y="356"/>
                    <a:pt x="844" y="394"/>
                  </a:cubicBezTo>
                  <a:cubicBezTo>
                    <a:pt x="961" y="414"/>
                    <a:pt x="1074" y="449"/>
                    <a:pt x="1187" y="449"/>
                  </a:cubicBezTo>
                  <a:cubicBezTo>
                    <a:pt x="1244" y="449"/>
                    <a:pt x="1301" y="441"/>
                    <a:pt x="1358" y="416"/>
                  </a:cubicBezTo>
                  <a:cubicBezTo>
                    <a:pt x="1449" y="379"/>
                    <a:pt x="1483" y="283"/>
                    <a:pt x="1415" y="204"/>
                  </a:cubicBezTo>
                  <a:cubicBezTo>
                    <a:pt x="1278" y="51"/>
                    <a:pt x="1088" y="44"/>
                    <a:pt x="894" y="25"/>
                  </a:cubicBezTo>
                  <a:cubicBezTo>
                    <a:pt x="750" y="9"/>
                    <a:pt x="607"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rot="10800000">
              <a:off x="7940905" y="761591"/>
              <a:ext cx="41607" cy="14601"/>
            </a:xfrm>
            <a:custGeom>
              <a:avLst/>
              <a:gdLst/>
              <a:ahLst/>
              <a:cxnLst/>
              <a:rect l="l" t="t" r="r" b="b"/>
              <a:pathLst>
                <a:path w="1516" h="532" extrusionOk="0">
                  <a:moveTo>
                    <a:pt x="215" y="1"/>
                  </a:moveTo>
                  <a:cubicBezTo>
                    <a:pt x="35" y="1"/>
                    <a:pt x="1" y="304"/>
                    <a:pt x="185" y="344"/>
                  </a:cubicBezTo>
                  <a:cubicBezTo>
                    <a:pt x="495" y="412"/>
                    <a:pt x="845" y="532"/>
                    <a:pt x="1174" y="532"/>
                  </a:cubicBezTo>
                  <a:cubicBezTo>
                    <a:pt x="1233" y="532"/>
                    <a:pt x="1291" y="528"/>
                    <a:pt x="1349" y="519"/>
                  </a:cubicBezTo>
                  <a:cubicBezTo>
                    <a:pt x="1497" y="496"/>
                    <a:pt x="1516" y="272"/>
                    <a:pt x="1391" y="207"/>
                  </a:cubicBezTo>
                  <a:cubicBezTo>
                    <a:pt x="1059" y="33"/>
                    <a:pt x="596" y="43"/>
                    <a:pt x="231" y="1"/>
                  </a:cubicBezTo>
                  <a:cubicBezTo>
                    <a:pt x="226" y="1"/>
                    <a:pt x="220"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rot="10800000">
              <a:off x="7728865" y="642507"/>
              <a:ext cx="56482" cy="14491"/>
            </a:xfrm>
            <a:custGeom>
              <a:avLst/>
              <a:gdLst/>
              <a:ahLst/>
              <a:cxnLst/>
              <a:rect l="l" t="t" r="r" b="b"/>
              <a:pathLst>
                <a:path w="2058" h="528" extrusionOk="0">
                  <a:moveTo>
                    <a:pt x="191" y="1"/>
                  </a:moveTo>
                  <a:cubicBezTo>
                    <a:pt x="23" y="1"/>
                    <a:pt x="1" y="253"/>
                    <a:pt x="160" y="305"/>
                  </a:cubicBezTo>
                  <a:cubicBezTo>
                    <a:pt x="468" y="400"/>
                    <a:pt x="780" y="449"/>
                    <a:pt x="1103" y="484"/>
                  </a:cubicBezTo>
                  <a:cubicBezTo>
                    <a:pt x="1253" y="501"/>
                    <a:pt x="1410" y="528"/>
                    <a:pt x="1562" y="528"/>
                  </a:cubicBezTo>
                  <a:cubicBezTo>
                    <a:pt x="1699" y="528"/>
                    <a:pt x="1832" y="506"/>
                    <a:pt x="1955" y="438"/>
                  </a:cubicBezTo>
                  <a:cubicBezTo>
                    <a:pt x="2057" y="385"/>
                    <a:pt x="2054" y="233"/>
                    <a:pt x="1955" y="175"/>
                  </a:cubicBezTo>
                  <a:cubicBezTo>
                    <a:pt x="1719" y="38"/>
                    <a:pt x="1434" y="77"/>
                    <a:pt x="1168" y="61"/>
                  </a:cubicBezTo>
                  <a:cubicBezTo>
                    <a:pt x="845" y="50"/>
                    <a:pt x="525" y="12"/>
                    <a:pt x="202" y="1"/>
                  </a:cubicBezTo>
                  <a:cubicBezTo>
                    <a:pt x="198" y="1"/>
                    <a:pt x="195"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rot="10800000">
              <a:off x="7725846" y="674179"/>
              <a:ext cx="39164" cy="9908"/>
            </a:xfrm>
            <a:custGeom>
              <a:avLst/>
              <a:gdLst/>
              <a:ahLst/>
              <a:cxnLst/>
              <a:rect l="l" t="t" r="r" b="b"/>
              <a:pathLst>
                <a:path w="1427" h="361" extrusionOk="0">
                  <a:moveTo>
                    <a:pt x="1054" y="0"/>
                  </a:moveTo>
                  <a:cubicBezTo>
                    <a:pt x="952" y="0"/>
                    <a:pt x="848" y="14"/>
                    <a:pt x="750" y="18"/>
                  </a:cubicBezTo>
                  <a:cubicBezTo>
                    <a:pt x="556" y="30"/>
                    <a:pt x="362" y="41"/>
                    <a:pt x="169" y="49"/>
                  </a:cubicBezTo>
                  <a:cubicBezTo>
                    <a:pt x="1" y="56"/>
                    <a:pt x="1" y="304"/>
                    <a:pt x="169" y="311"/>
                  </a:cubicBezTo>
                  <a:cubicBezTo>
                    <a:pt x="362" y="323"/>
                    <a:pt x="556" y="330"/>
                    <a:pt x="750" y="341"/>
                  </a:cubicBezTo>
                  <a:cubicBezTo>
                    <a:pt x="850" y="346"/>
                    <a:pt x="957" y="360"/>
                    <a:pt x="1061" y="360"/>
                  </a:cubicBezTo>
                  <a:cubicBezTo>
                    <a:pt x="1138" y="360"/>
                    <a:pt x="1215" y="352"/>
                    <a:pt x="1286" y="326"/>
                  </a:cubicBezTo>
                  <a:cubicBezTo>
                    <a:pt x="1427" y="273"/>
                    <a:pt x="1427" y="90"/>
                    <a:pt x="1286" y="37"/>
                  </a:cubicBezTo>
                  <a:cubicBezTo>
                    <a:pt x="1212" y="9"/>
                    <a:pt x="1134" y="0"/>
                    <a:pt x="1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rot="10800000">
              <a:off x="7828847" y="715730"/>
              <a:ext cx="41415" cy="11390"/>
            </a:xfrm>
            <a:custGeom>
              <a:avLst/>
              <a:gdLst/>
              <a:ahLst/>
              <a:cxnLst/>
              <a:rect l="l" t="t" r="r" b="b"/>
              <a:pathLst>
                <a:path w="1509" h="415" extrusionOk="0">
                  <a:moveTo>
                    <a:pt x="175" y="1"/>
                  </a:moveTo>
                  <a:cubicBezTo>
                    <a:pt x="37" y="1"/>
                    <a:pt x="1" y="226"/>
                    <a:pt x="145" y="256"/>
                  </a:cubicBezTo>
                  <a:cubicBezTo>
                    <a:pt x="357" y="298"/>
                    <a:pt x="570" y="331"/>
                    <a:pt x="784" y="366"/>
                  </a:cubicBezTo>
                  <a:cubicBezTo>
                    <a:pt x="921" y="385"/>
                    <a:pt x="1059" y="414"/>
                    <a:pt x="1195" y="414"/>
                  </a:cubicBezTo>
                  <a:cubicBezTo>
                    <a:pt x="1247" y="414"/>
                    <a:pt x="1298" y="410"/>
                    <a:pt x="1349" y="400"/>
                  </a:cubicBezTo>
                  <a:cubicBezTo>
                    <a:pt x="1472" y="373"/>
                    <a:pt x="1509" y="172"/>
                    <a:pt x="1388" y="115"/>
                  </a:cubicBezTo>
                  <a:cubicBezTo>
                    <a:pt x="1209" y="35"/>
                    <a:pt x="1023" y="38"/>
                    <a:pt x="829" y="27"/>
                  </a:cubicBezTo>
                  <a:cubicBezTo>
                    <a:pt x="612" y="12"/>
                    <a:pt x="396" y="5"/>
                    <a:pt x="179" y="1"/>
                  </a:cubicBezTo>
                  <a:cubicBezTo>
                    <a:pt x="177" y="1"/>
                    <a:pt x="176"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rot="10800000">
              <a:off x="7835818" y="674426"/>
              <a:ext cx="46272" cy="12433"/>
            </a:xfrm>
            <a:custGeom>
              <a:avLst/>
              <a:gdLst/>
              <a:ahLst/>
              <a:cxnLst/>
              <a:rect l="l" t="t" r="r" b="b"/>
              <a:pathLst>
                <a:path w="1686" h="453" extrusionOk="0">
                  <a:moveTo>
                    <a:pt x="1150" y="1"/>
                  </a:moveTo>
                  <a:cubicBezTo>
                    <a:pt x="1077" y="1"/>
                    <a:pt x="999" y="10"/>
                    <a:pt x="929" y="13"/>
                  </a:cubicBezTo>
                  <a:cubicBezTo>
                    <a:pt x="697" y="17"/>
                    <a:pt x="462" y="20"/>
                    <a:pt x="234" y="51"/>
                  </a:cubicBezTo>
                  <a:cubicBezTo>
                    <a:pt x="1" y="77"/>
                    <a:pt x="1" y="378"/>
                    <a:pt x="234" y="405"/>
                  </a:cubicBezTo>
                  <a:cubicBezTo>
                    <a:pt x="462" y="431"/>
                    <a:pt x="697" y="438"/>
                    <a:pt x="929" y="442"/>
                  </a:cubicBezTo>
                  <a:cubicBezTo>
                    <a:pt x="991" y="445"/>
                    <a:pt x="1066" y="453"/>
                    <a:pt x="1135" y="453"/>
                  </a:cubicBezTo>
                  <a:cubicBezTo>
                    <a:pt x="1167" y="453"/>
                    <a:pt x="1198" y="451"/>
                    <a:pt x="1225" y="447"/>
                  </a:cubicBezTo>
                  <a:cubicBezTo>
                    <a:pt x="1340" y="431"/>
                    <a:pt x="1446" y="378"/>
                    <a:pt x="1560" y="355"/>
                  </a:cubicBezTo>
                  <a:cubicBezTo>
                    <a:pt x="1685" y="324"/>
                    <a:pt x="1685" y="127"/>
                    <a:pt x="1560" y="100"/>
                  </a:cubicBezTo>
                  <a:cubicBezTo>
                    <a:pt x="1446" y="73"/>
                    <a:pt x="1340" y="24"/>
                    <a:pt x="1225" y="5"/>
                  </a:cubicBezTo>
                  <a:cubicBezTo>
                    <a:pt x="1202" y="2"/>
                    <a:pt x="1176" y="1"/>
                    <a:pt x="1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rot="10800000">
              <a:off x="7556263" y="677554"/>
              <a:ext cx="40536" cy="12762"/>
            </a:xfrm>
            <a:custGeom>
              <a:avLst/>
              <a:gdLst/>
              <a:ahLst/>
              <a:cxnLst/>
              <a:rect l="l" t="t" r="r" b="b"/>
              <a:pathLst>
                <a:path w="1477" h="465" extrusionOk="0">
                  <a:moveTo>
                    <a:pt x="514" y="1"/>
                  </a:moveTo>
                  <a:cubicBezTo>
                    <a:pt x="376" y="1"/>
                    <a:pt x="240" y="11"/>
                    <a:pt x="99" y="36"/>
                  </a:cubicBezTo>
                  <a:cubicBezTo>
                    <a:pt x="1" y="52"/>
                    <a:pt x="4" y="215"/>
                    <a:pt x="99" y="234"/>
                  </a:cubicBezTo>
                  <a:cubicBezTo>
                    <a:pt x="297" y="271"/>
                    <a:pt x="499" y="302"/>
                    <a:pt x="697" y="348"/>
                  </a:cubicBezTo>
                  <a:cubicBezTo>
                    <a:pt x="862" y="386"/>
                    <a:pt x="1034" y="465"/>
                    <a:pt x="1206" y="465"/>
                  </a:cubicBezTo>
                  <a:cubicBezTo>
                    <a:pt x="1224" y="465"/>
                    <a:pt x="1241" y="464"/>
                    <a:pt x="1259" y="462"/>
                  </a:cubicBezTo>
                  <a:cubicBezTo>
                    <a:pt x="1431" y="447"/>
                    <a:pt x="1476" y="257"/>
                    <a:pt x="1343" y="157"/>
                  </a:cubicBezTo>
                  <a:cubicBezTo>
                    <a:pt x="1180" y="36"/>
                    <a:pt x="940" y="29"/>
                    <a:pt x="743" y="10"/>
                  </a:cubicBezTo>
                  <a:cubicBezTo>
                    <a:pt x="666" y="4"/>
                    <a:pt x="590"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rot="10800000">
              <a:off x="7561999" y="654775"/>
              <a:ext cx="46684" cy="10292"/>
            </a:xfrm>
            <a:custGeom>
              <a:avLst/>
              <a:gdLst/>
              <a:ahLst/>
              <a:cxnLst/>
              <a:rect l="l" t="t" r="r" b="b"/>
              <a:pathLst>
                <a:path w="1701" h="375" extrusionOk="0">
                  <a:moveTo>
                    <a:pt x="1210" y="1"/>
                  </a:moveTo>
                  <a:cubicBezTo>
                    <a:pt x="1110" y="1"/>
                    <a:pt x="1008" y="8"/>
                    <a:pt x="909" y="9"/>
                  </a:cubicBezTo>
                  <a:cubicBezTo>
                    <a:pt x="666" y="18"/>
                    <a:pt x="426" y="32"/>
                    <a:pt x="183" y="44"/>
                  </a:cubicBezTo>
                  <a:cubicBezTo>
                    <a:pt x="0" y="55"/>
                    <a:pt x="0" y="321"/>
                    <a:pt x="183" y="329"/>
                  </a:cubicBezTo>
                  <a:cubicBezTo>
                    <a:pt x="426" y="344"/>
                    <a:pt x="666" y="360"/>
                    <a:pt x="909" y="367"/>
                  </a:cubicBezTo>
                  <a:cubicBezTo>
                    <a:pt x="1005" y="369"/>
                    <a:pt x="1102" y="374"/>
                    <a:pt x="1199" y="374"/>
                  </a:cubicBezTo>
                  <a:cubicBezTo>
                    <a:pt x="1325" y="374"/>
                    <a:pt x="1451" y="364"/>
                    <a:pt x="1567" y="321"/>
                  </a:cubicBezTo>
                  <a:cubicBezTo>
                    <a:pt x="1700" y="272"/>
                    <a:pt x="1700" y="104"/>
                    <a:pt x="1567" y="55"/>
                  </a:cubicBezTo>
                  <a:cubicBezTo>
                    <a:pt x="1454" y="11"/>
                    <a:pt x="1333"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rot="10800000">
              <a:off x="7655614" y="651509"/>
              <a:ext cx="34389" cy="11115"/>
            </a:xfrm>
            <a:custGeom>
              <a:avLst/>
              <a:gdLst/>
              <a:ahLst/>
              <a:cxnLst/>
              <a:rect l="l" t="t" r="r" b="b"/>
              <a:pathLst>
                <a:path w="1253" h="405" extrusionOk="0">
                  <a:moveTo>
                    <a:pt x="176" y="0"/>
                  </a:moveTo>
                  <a:cubicBezTo>
                    <a:pt x="20" y="0"/>
                    <a:pt x="0" y="233"/>
                    <a:pt x="147" y="282"/>
                  </a:cubicBezTo>
                  <a:cubicBezTo>
                    <a:pt x="337" y="343"/>
                    <a:pt x="565" y="404"/>
                    <a:pt x="784" y="404"/>
                  </a:cubicBezTo>
                  <a:cubicBezTo>
                    <a:pt x="918" y="404"/>
                    <a:pt x="1049" y="381"/>
                    <a:pt x="1165" y="320"/>
                  </a:cubicBezTo>
                  <a:cubicBezTo>
                    <a:pt x="1245" y="278"/>
                    <a:pt x="1252" y="134"/>
                    <a:pt x="1165" y="96"/>
                  </a:cubicBezTo>
                  <a:cubicBezTo>
                    <a:pt x="976" y="12"/>
                    <a:pt x="754" y="1"/>
                    <a:pt x="536" y="1"/>
                  </a:cubicBezTo>
                  <a:cubicBezTo>
                    <a:pt x="460" y="1"/>
                    <a:pt x="386" y="3"/>
                    <a:pt x="313" y="3"/>
                  </a:cubicBezTo>
                  <a:cubicBezTo>
                    <a:pt x="269" y="3"/>
                    <a:pt x="226" y="2"/>
                    <a:pt x="184" y="1"/>
                  </a:cubicBezTo>
                  <a:cubicBezTo>
                    <a:pt x="181" y="1"/>
                    <a:pt x="179"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rot="10800000">
              <a:off x="8249414" y="599775"/>
              <a:ext cx="21215" cy="32138"/>
            </a:xfrm>
            <a:custGeom>
              <a:avLst/>
              <a:gdLst/>
              <a:ahLst/>
              <a:cxnLst/>
              <a:rect l="l" t="t" r="r" b="b"/>
              <a:pathLst>
                <a:path w="773" h="1171" extrusionOk="0">
                  <a:moveTo>
                    <a:pt x="219" y="1"/>
                  </a:moveTo>
                  <a:cubicBezTo>
                    <a:pt x="171" y="1"/>
                    <a:pt x="124" y="31"/>
                    <a:pt x="106" y="82"/>
                  </a:cubicBezTo>
                  <a:cubicBezTo>
                    <a:pt x="0" y="421"/>
                    <a:pt x="235" y="1140"/>
                    <a:pt x="639" y="1170"/>
                  </a:cubicBezTo>
                  <a:cubicBezTo>
                    <a:pt x="642" y="1170"/>
                    <a:pt x="646" y="1171"/>
                    <a:pt x="649" y="1171"/>
                  </a:cubicBezTo>
                  <a:cubicBezTo>
                    <a:pt x="717" y="1171"/>
                    <a:pt x="772" y="1102"/>
                    <a:pt x="772" y="1037"/>
                  </a:cubicBezTo>
                  <a:cubicBezTo>
                    <a:pt x="767" y="847"/>
                    <a:pt x="631" y="718"/>
                    <a:pt x="539" y="566"/>
                  </a:cubicBezTo>
                  <a:cubicBezTo>
                    <a:pt x="441" y="402"/>
                    <a:pt x="402" y="216"/>
                    <a:pt x="311" y="56"/>
                  </a:cubicBezTo>
                  <a:cubicBezTo>
                    <a:pt x="290" y="18"/>
                    <a:pt x="254"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rot="10800000">
              <a:off x="8230340" y="613717"/>
              <a:ext cx="18498" cy="25332"/>
            </a:xfrm>
            <a:custGeom>
              <a:avLst/>
              <a:gdLst/>
              <a:ahLst/>
              <a:cxnLst/>
              <a:rect l="l" t="t" r="r" b="b"/>
              <a:pathLst>
                <a:path w="674" h="923" extrusionOk="0">
                  <a:moveTo>
                    <a:pt x="172" y="0"/>
                  </a:moveTo>
                  <a:cubicBezTo>
                    <a:pt x="137" y="0"/>
                    <a:pt x="101" y="23"/>
                    <a:pt x="80" y="54"/>
                  </a:cubicBezTo>
                  <a:cubicBezTo>
                    <a:pt x="1" y="183"/>
                    <a:pt x="88" y="384"/>
                    <a:pt x="145" y="510"/>
                  </a:cubicBezTo>
                  <a:cubicBezTo>
                    <a:pt x="213" y="677"/>
                    <a:pt x="282" y="844"/>
                    <a:pt x="457" y="913"/>
                  </a:cubicBezTo>
                  <a:cubicBezTo>
                    <a:pt x="473" y="919"/>
                    <a:pt x="490" y="922"/>
                    <a:pt x="506" y="922"/>
                  </a:cubicBezTo>
                  <a:cubicBezTo>
                    <a:pt x="594" y="922"/>
                    <a:pt x="673" y="833"/>
                    <a:pt x="673" y="746"/>
                  </a:cubicBezTo>
                  <a:cubicBezTo>
                    <a:pt x="673" y="582"/>
                    <a:pt x="548" y="457"/>
                    <a:pt x="468" y="320"/>
                  </a:cubicBezTo>
                  <a:cubicBezTo>
                    <a:pt x="403" y="210"/>
                    <a:pt x="331" y="46"/>
                    <a:pt x="198" y="5"/>
                  </a:cubicBezTo>
                  <a:cubicBezTo>
                    <a:pt x="190" y="2"/>
                    <a:pt x="18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rot="10800000">
              <a:off x="8145617" y="533358"/>
              <a:ext cx="29311" cy="34636"/>
            </a:xfrm>
            <a:custGeom>
              <a:avLst/>
              <a:gdLst/>
              <a:ahLst/>
              <a:cxnLst/>
              <a:rect l="l" t="t" r="r" b="b"/>
              <a:pathLst>
                <a:path w="1068" h="1262" extrusionOk="0">
                  <a:moveTo>
                    <a:pt x="163" y="1"/>
                  </a:moveTo>
                  <a:cubicBezTo>
                    <a:pt x="75" y="1"/>
                    <a:pt x="1" y="130"/>
                    <a:pt x="79" y="203"/>
                  </a:cubicBezTo>
                  <a:cubicBezTo>
                    <a:pt x="246" y="359"/>
                    <a:pt x="368" y="559"/>
                    <a:pt x="490" y="750"/>
                  </a:cubicBezTo>
                  <a:cubicBezTo>
                    <a:pt x="607" y="936"/>
                    <a:pt x="710" y="1089"/>
                    <a:pt x="874" y="1236"/>
                  </a:cubicBezTo>
                  <a:cubicBezTo>
                    <a:pt x="892" y="1253"/>
                    <a:pt x="913" y="1261"/>
                    <a:pt x="934" y="1261"/>
                  </a:cubicBezTo>
                  <a:cubicBezTo>
                    <a:pt x="976" y="1261"/>
                    <a:pt x="1017" y="1227"/>
                    <a:pt x="1022" y="1175"/>
                  </a:cubicBezTo>
                  <a:cubicBezTo>
                    <a:pt x="1067" y="636"/>
                    <a:pt x="623" y="297"/>
                    <a:pt x="220" y="20"/>
                  </a:cubicBezTo>
                  <a:cubicBezTo>
                    <a:pt x="201" y="7"/>
                    <a:pt x="18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rot="10800000">
              <a:off x="8193317" y="534813"/>
              <a:ext cx="23685" cy="29256"/>
            </a:xfrm>
            <a:custGeom>
              <a:avLst/>
              <a:gdLst/>
              <a:ahLst/>
              <a:cxnLst/>
              <a:rect l="l" t="t" r="r" b="b"/>
              <a:pathLst>
                <a:path w="863" h="1066" extrusionOk="0">
                  <a:moveTo>
                    <a:pt x="216" y="1"/>
                  </a:moveTo>
                  <a:cubicBezTo>
                    <a:pt x="108" y="1"/>
                    <a:pt x="1" y="97"/>
                    <a:pt x="42" y="216"/>
                  </a:cubicBezTo>
                  <a:cubicBezTo>
                    <a:pt x="99" y="379"/>
                    <a:pt x="175" y="527"/>
                    <a:pt x="259" y="679"/>
                  </a:cubicBezTo>
                  <a:cubicBezTo>
                    <a:pt x="338" y="831"/>
                    <a:pt x="410" y="1009"/>
                    <a:pt x="585" y="1060"/>
                  </a:cubicBezTo>
                  <a:cubicBezTo>
                    <a:pt x="601" y="1064"/>
                    <a:pt x="617" y="1066"/>
                    <a:pt x="633" y="1066"/>
                  </a:cubicBezTo>
                  <a:cubicBezTo>
                    <a:pt x="720" y="1066"/>
                    <a:pt x="809" y="1009"/>
                    <a:pt x="825" y="923"/>
                  </a:cubicBezTo>
                  <a:cubicBezTo>
                    <a:pt x="863" y="732"/>
                    <a:pt x="749" y="603"/>
                    <a:pt x="647" y="455"/>
                  </a:cubicBezTo>
                  <a:cubicBezTo>
                    <a:pt x="547" y="310"/>
                    <a:pt x="449" y="174"/>
                    <a:pt x="331" y="48"/>
                  </a:cubicBezTo>
                  <a:cubicBezTo>
                    <a:pt x="298" y="15"/>
                    <a:pt x="257" y="1"/>
                    <a:pt x="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rot="10800000">
              <a:off x="8199245" y="457143"/>
              <a:ext cx="20941" cy="27582"/>
            </a:xfrm>
            <a:custGeom>
              <a:avLst/>
              <a:gdLst/>
              <a:ahLst/>
              <a:cxnLst/>
              <a:rect l="l" t="t" r="r" b="b"/>
              <a:pathLst>
                <a:path w="763" h="1005" extrusionOk="0">
                  <a:moveTo>
                    <a:pt x="163" y="1"/>
                  </a:moveTo>
                  <a:cubicBezTo>
                    <a:pt x="79" y="1"/>
                    <a:pt x="1" y="113"/>
                    <a:pt x="40" y="206"/>
                  </a:cubicBezTo>
                  <a:cubicBezTo>
                    <a:pt x="105" y="350"/>
                    <a:pt x="161" y="491"/>
                    <a:pt x="234" y="632"/>
                  </a:cubicBezTo>
                  <a:cubicBezTo>
                    <a:pt x="303" y="761"/>
                    <a:pt x="359" y="924"/>
                    <a:pt x="496" y="985"/>
                  </a:cubicBezTo>
                  <a:cubicBezTo>
                    <a:pt x="526" y="998"/>
                    <a:pt x="556" y="1004"/>
                    <a:pt x="584" y="1004"/>
                  </a:cubicBezTo>
                  <a:cubicBezTo>
                    <a:pt x="672" y="1004"/>
                    <a:pt x="745" y="945"/>
                    <a:pt x="751" y="841"/>
                  </a:cubicBezTo>
                  <a:cubicBezTo>
                    <a:pt x="763" y="678"/>
                    <a:pt x="633" y="545"/>
                    <a:pt x="542" y="419"/>
                  </a:cubicBezTo>
                  <a:cubicBezTo>
                    <a:pt x="451" y="286"/>
                    <a:pt x="348" y="171"/>
                    <a:pt x="249" y="46"/>
                  </a:cubicBezTo>
                  <a:cubicBezTo>
                    <a:pt x="223" y="14"/>
                    <a:pt x="19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rot="10800000">
              <a:off x="8194552" y="504596"/>
              <a:ext cx="17318" cy="22038"/>
            </a:xfrm>
            <a:custGeom>
              <a:avLst/>
              <a:gdLst/>
              <a:ahLst/>
              <a:cxnLst/>
              <a:rect l="l" t="t" r="r" b="b"/>
              <a:pathLst>
                <a:path w="631" h="803" extrusionOk="0">
                  <a:moveTo>
                    <a:pt x="115" y="1"/>
                  </a:moveTo>
                  <a:cubicBezTo>
                    <a:pt x="52" y="1"/>
                    <a:pt x="1" y="54"/>
                    <a:pt x="14" y="133"/>
                  </a:cubicBezTo>
                  <a:cubicBezTo>
                    <a:pt x="33" y="270"/>
                    <a:pt x="83" y="380"/>
                    <a:pt x="148" y="501"/>
                  </a:cubicBezTo>
                  <a:cubicBezTo>
                    <a:pt x="205" y="619"/>
                    <a:pt x="254" y="763"/>
                    <a:pt x="395" y="798"/>
                  </a:cubicBezTo>
                  <a:cubicBezTo>
                    <a:pt x="408" y="801"/>
                    <a:pt x="421" y="802"/>
                    <a:pt x="433" y="802"/>
                  </a:cubicBezTo>
                  <a:cubicBezTo>
                    <a:pt x="504" y="802"/>
                    <a:pt x="569" y="759"/>
                    <a:pt x="588" y="687"/>
                  </a:cubicBezTo>
                  <a:cubicBezTo>
                    <a:pt x="630" y="543"/>
                    <a:pt x="528" y="433"/>
                    <a:pt x="451" y="322"/>
                  </a:cubicBezTo>
                  <a:cubicBezTo>
                    <a:pt x="376" y="208"/>
                    <a:pt x="304" y="110"/>
                    <a:pt x="193" y="30"/>
                  </a:cubicBezTo>
                  <a:cubicBezTo>
                    <a:pt x="168" y="10"/>
                    <a:pt x="14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rot="10800000">
              <a:off x="8083509" y="443970"/>
              <a:ext cx="22779" cy="42320"/>
            </a:xfrm>
            <a:custGeom>
              <a:avLst/>
              <a:gdLst/>
              <a:ahLst/>
              <a:cxnLst/>
              <a:rect l="l" t="t" r="r" b="b"/>
              <a:pathLst>
                <a:path w="830" h="1542" extrusionOk="0">
                  <a:moveTo>
                    <a:pt x="176" y="0"/>
                  </a:moveTo>
                  <a:cubicBezTo>
                    <a:pt x="90" y="0"/>
                    <a:pt x="0" y="73"/>
                    <a:pt x="38" y="168"/>
                  </a:cubicBezTo>
                  <a:cubicBezTo>
                    <a:pt x="221" y="605"/>
                    <a:pt x="293" y="1146"/>
                    <a:pt x="605" y="1510"/>
                  </a:cubicBezTo>
                  <a:cubicBezTo>
                    <a:pt x="624" y="1532"/>
                    <a:pt x="647" y="1542"/>
                    <a:pt x="670" y="1542"/>
                  </a:cubicBezTo>
                  <a:cubicBezTo>
                    <a:pt x="721" y="1542"/>
                    <a:pt x="771" y="1493"/>
                    <a:pt x="779" y="1437"/>
                  </a:cubicBezTo>
                  <a:cubicBezTo>
                    <a:pt x="829" y="958"/>
                    <a:pt x="505" y="472"/>
                    <a:pt x="289" y="65"/>
                  </a:cubicBezTo>
                  <a:cubicBezTo>
                    <a:pt x="264" y="20"/>
                    <a:pt x="221"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rot="10800000">
              <a:off x="8125473" y="410707"/>
              <a:ext cx="17675" cy="28762"/>
            </a:xfrm>
            <a:custGeom>
              <a:avLst/>
              <a:gdLst/>
              <a:ahLst/>
              <a:cxnLst/>
              <a:rect l="l" t="t" r="r" b="b"/>
              <a:pathLst>
                <a:path w="644" h="1048" extrusionOk="0">
                  <a:moveTo>
                    <a:pt x="199" y="0"/>
                  </a:moveTo>
                  <a:cubicBezTo>
                    <a:pt x="102" y="0"/>
                    <a:pt x="1" y="95"/>
                    <a:pt x="23" y="211"/>
                  </a:cubicBezTo>
                  <a:cubicBezTo>
                    <a:pt x="77" y="484"/>
                    <a:pt x="107" y="819"/>
                    <a:pt x="335" y="1009"/>
                  </a:cubicBezTo>
                  <a:cubicBezTo>
                    <a:pt x="365" y="1034"/>
                    <a:pt x="403" y="1047"/>
                    <a:pt x="441" y="1047"/>
                  </a:cubicBezTo>
                  <a:cubicBezTo>
                    <a:pt x="501" y="1047"/>
                    <a:pt x="559" y="1015"/>
                    <a:pt x="575" y="945"/>
                  </a:cubicBezTo>
                  <a:cubicBezTo>
                    <a:pt x="644" y="637"/>
                    <a:pt x="457" y="352"/>
                    <a:pt x="324" y="82"/>
                  </a:cubicBezTo>
                  <a:cubicBezTo>
                    <a:pt x="295" y="24"/>
                    <a:pt x="248"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rot="10800000">
              <a:off x="8156458" y="329250"/>
              <a:ext cx="24234" cy="40152"/>
            </a:xfrm>
            <a:custGeom>
              <a:avLst/>
              <a:gdLst/>
              <a:ahLst/>
              <a:cxnLst/>
              <a:rect l="l" t="t" r="r" b="b"/>
              <a:pathLst>
                <a:path w="883" h="1463" extrusionOk="0">
                  <a:moveTo>
                    <a:pt x="176" y="1"/>
                  </a:moveTo>
                  <a:cubicBezTo>
                    <a:pt x="86" y="1"/>
                    <a:pt x="0" y="116"/>
                    <a:pt x="45" y="212"/>
                  </a:cubicBezTo>
                  <a:cubicBezTo>
                    <a:pt x="148" y="418"/>
                    <a:pt x="243" y="628"/>
                    <a:pt x="312" y="844"/>
                  </a:cubicBezTo>
                  <a:cubicBezTo>
                    <a:pt x="373" y="1042"/>
                    <a:pt x="388" y="1247"/>
                    <a:pt x="521" y="1407"/>
                  </a:cubicBezTo>
                  <a:cubicBezTo>
                    <a:pt x="553" y="1445"/>
                    <a:pt x="601" y="1463"/>
                    <a:pt x="652" y="1463"/>
                  </a:cubicBezTo>
                  <a:cubicBezTo>
                    <a:pt x="740" y="1463"/>
                    <a:pt x="834" y="1409"/>
                    <a:pt x="848" y="1319"/>
                  </a:cubicBezTo>
                  <a:cubicBezTo>
                    <a:pt x="882" y="1084"/>
                    <a:pt x="761" y="867"/>
                    <a:pt x="654" y="661"/>
                  </a:cubicBezTo>
                  <a:cubicBezTo>
                    <a:pt x="540" y="445"/>
                    <a:pt x="415" y="240"/>
                    <a:pt x="263" y="45"/>
                  </a:cubicBezTo>
                  <a:cubicBezTo>
                    <a:pt x="237" y="14"/>
                    <a:pt x="206"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rot="10800000">
              <a:off x="8130193" y="352798"/>
              <a:ext cx="16083" cy="29997"/>
            </a:xfrm>
            <a:custGeom>
              <a:avLst/>
              <a:gdLst/>
              <a:ahLst/>
              <a:cxnLst/>
              <a:rect l="l" t="t" r="r" b="b"/>
              <a:pathLst>
                <a:path w="586" h="1093" extrusionOk="0">
                  <a:moveTo>
                    <a:pt x="144" y="1"/>
                  </a:moveTo>
                  <a:cubicBezTo>
                    <a:pt x="77" y="1"/>
                    <a:pt x="12" y="46"/>
                    <a:pt x="9" y="142"/>
                  </a:cubicBezTo>
                  <a:cubicBezTo>
                    <a:pt x="0" y="332"/>
                    <a:pt x="12" y="511"/>
                    <a:pt x="73" y="690"/>
                  </a:cubicBezTo>
                  <a:cubicBezTo>
                    <a:pt x="103" y="773"/>
                    <a:pt x="134" y="860"/>
                    <a:pt x="183" y="937"/>
                  </a:cubicBezTo>
                  <a:cubicBezTo>
                    <a:pt x="237" y="1024"/>
                    <a:pt x="302" y="1047"/>
                    <a:pt x="396" y="1085"/>
                  </a:cubicBezTo>
                  <a:cubicBezTo>
                    <a:pt x="409" y="1090"/>
                    <a:pt x="422" y="1092"/>
                    <a:pt x="436" y="1092"/>
                  </a:cubicBezTo>
                  <a:cubicBezTo>
                    <a:pt x="510" y="1092"/>
                    <a:pt x="585" y="1018"/>
                    <a:pt x="579" y="944"/>
                  </a:cubicBezTo>
                  <a:cubicBezTo>
                    <a:pt x="571" y="788"/>
                    <a:pt x="510" y="705"/>
                    <a:pt x="438" y="568"/>
                  </a:cubicBezTo>
                  <a:cubicBezTo>
                    <a:pt x="370" y="439"/>
                    <a:pt x="316" y="286"/>
                    <a:pt x="297" y="142"/>
                  </a:cubicBezTo>
                  <a:cubicBezTo>
                    <a:pt x="285" y="49"/>
                    <a:pt x="21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rot="10800000">
              <a:off x="8053210" y="268020"/>
              <a:ext cx="24234" cy="32111"/>
            </a:xfrm>
            <a:custGeom>
              <a:avLst/>
              <a:gdLst/>
              <a:ahLst/>
              <a:cxnLst/>
              <a:rect l="l" t="t" r="r" b="b"/>
              <a:pathLst>
                <a:path w="883" h="1170" extrusionOk="0">
                  <a:moveTo>
                    <a:pt x="194" y="0"/>
                  </a:moveTo>
                  <a:cubicBezTo>
                    <a:pt x="98" y="0"/>
                    <a:pt x="0" y="114"/>
                    <a:pt x="63" y="213"/>
                  </a:cubicBezTo>
                  <a:cubicBezTo>
                    <a:pt x="161" y="369"/>
                    <a:pt x="249" y="522"/>
                    <a:pt x="333" y="685"/>
                  </a:cubicBezTo>
                  <a:cubicBezTo>
                    <a:pt x="409" y="829"/>
                    <a:pt x="466" y="1024"/>
                    <a:pt x="599" y="1129"/>
                  </a:cubicBezTo>
                  <a:cubicBezTo>
                    <a:pt x="633" y="1156"/>
                    <a:pt x="676" y="1169"/>
                    <a:pt x="718" y="1169"/>
                  </a:cubicBezTo>
                  <a:cubicBezTo>
                    <a:pt x="802" y="1169"/>
                    <a:pt x="883" y="1116"/>
                    <a:pt x="880" y="1012"/>
                  </a:cubicBezTo>
                  <a:cubicBezTo>
                    <a:pt x="873" y="822"/>
                    <a:pt x="744" y="659"/>
                    <a:pt x="637" y="506"/>
                  </a:cubicBezTo>
                  <a:cubicBezTo>
                    <a:pt x="526" y="346"/>
                    <a:pt x="409" y="194"/>
                    <a:pt x="287" y="46"/>
                  </a:cubicBezTo>
                  <a:cubicBezTo>
                    <a:pt x="261" y="14"/>
                    <a:pt x="228"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rot="10800000">
              <a:off x="8031364" y="294065"/>
              <a:ext cx="24755" cy="33675"/>
            </a:xfrm>
            <a:custGeom>
              <a:avLst/>
              <a:gdLst/>
              <a:ahLst/>
              <a:cxnLst/>
              <a:rect l="l" t="t" r="r" b="b"/>
              <a:pathLst>
                <a:path w="902" h="1227" extrusionOk="0">
                  <a:moveTo>
                    <a:pt x="231" y="0"/>
                  </a:moveTo>
                  <a:cubicBezTo>
                    <a:pt x="138" y="0"/>
                    <a:pt x="38" y="80"/>
                    <a:pt x="31" y="182"/>
                  </a:cubicBezTo>
                  <a:cubicBezTo>
                    <a:pt x="0" y="565"/>
                    <a:pt x="316" y="1219"/>
                    <a:pt x="753" y="1227"/>
                  </a:cubicBezTo>
                  <a:cubicBezTo>
                    <a:pt x="755" y="1227"/>
                    <a:pt x="757" y="1227"/>
                    <a:pt x="760" y="1227"/>
                  </a:cubicBezTo>
                  <a:cubicBezTo>
                    <a:pt x="844" y="1227"/>
                    <a:pt x="901" y="1141"/>
                    <a:pt x="883" y="1060"/>
                  </a:cubicBezTo>
                  <a:cubicBezTo>
                    <a:pt x="844" y="900"/>
                    <a:pt x="704" y="737"/>
                    <a:pt x="609" y="600"/>
                  </a:cubicBezTo>
                  <a:cubicBezTo>
                    <a:pt x="498" y="440"/>
                    <a:pt x="449" y="265"/>
                    <a:pt x="365" y="91"/>
                  </a:cubicBezTo>
                  <a:cubicBezTo>
                    <a:pt x="335" y="27"/>
                    <a:pt x="284"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rot="10800000">
              <a:off x="8097424" y="203058"/>
              <a:ext cx="22779" cy="34608"/>
            </a:xfrm>
            <a:custGeom>
              <a:avLst/>
              <a:gdLst/>
              <a:ahLst/>
              <a:cxnLst/>
              <a:rect l="l" t="t" r="r" b="b"/>
              <a:pathLst>
                <a:path w="830" h="1261" extrusionOk="0">
                  <a:moveTo>
                    <a:pt x="171" y="1"/>
                  </a:moveTo>
                  <a:cubicBezTo>
                    <a:pt x="87" y="1"/>
                    <a:pt x="0" y="89"/>
                    <a:pt x="28" y="180"/>
                  </a:cubicBezTo>
                  <a:cubicBezTo>
                    <a:pt x="85" y="374"/>
                    <a:pt x="176" y="568"/>
                    <a:pt x="259" y="755"/>
                  </a:cubicBezTo>
                  <a:cubicBezTo>
                    <a:pt x="340" y="929"/>
                    <a:pt x="404" y="1135"/>
                    <a:pt x="579" y="1238"/>
                  </a:cubicBezTo>
                  <a:cubicBezTo>
                    <a:pt x="605" y="1253"/>
                    <a:pt x="632" y="1260"/>
                    <a:pt x="658" y="1260"/>
                  </a:cubicBezTo>
                  <a:cubicBezTo>
                    <a:pt x="738" y="1260"/>
                    <a:pt x="806" y="1191"/>
                    <a:pt x="815" y="1104"/>
                  </a:cubicBezTo>
                  <a:cubicBezTo>
                    <a:pt x="830" y="906"/>
                    <a:pt x="689" y="724"/>
                    <a:pt x="591" y="561"/>
                  </a:cubicBezTo>
                  <a:cubicBezTo>
                    <a:pt x="488" y="382"/>
                    <a:pt x="385" y="203"/>
                    <a:pt x="259" y="43"/>
                  </a:cubicBezTo>
                  <a:cubicBezTo>
                    <a:pt x="234" y="13"/>
                    <a:pt x="203" y="1"/>
                    <a:pt x="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rot="10800000">
              <a:off x="8053210" y="200121"/>
              <a:ext cx="21160" cy="28433"/>
            </a:xfrm>
            <a:custGeom>
              <a:avLst/>
              <a:gdLst/>
              <a:ahLst/>
              <a:cxnLst/>
              <a:rect l="l" t="t" r="r" b="b"/>
              <a:pathLst>
                <a:path w="771" h="1036" extrusionOk="0">
                  <a:moveTo>
                    <a:pt x="149" y="0"/>
                  </a:moveTo>
                  <a:cubicBezTo>
                    <a:pt x="77" y="0"/>
                    <a:pt x="1" y="69"/>
                    <a:pt x="31" y="145"/>
                  </a:cubicBezTo>
                  <a:cubicBezTo>
                    <a:pt x="141" y="423"/>
                    <a:pt x="225" y="811"/>
                    <a:pt x="472" y="1001"/>
                  </a:cubicBezTo>
                  <a:cubicBezTo>
                    <a:pt x="504" y="1025"/>
                    <a:pt x="537" y="1036"/>
                    <a:pt x="568" y="1036"/>
                  </a:cubicBezTo>
                  <a:cubicBezTo>
                    <a:pt x="681" y="1036"/>
                    <a:pt x="771" y="895"/>
                    <a:pt x="753" y="783"/>
                  </a:cubicBezTo>
                  <a:cubicBezTo>
                    <a:pt x="734" y="636"/>
                    <a:pt x="605" y="499"/>
                    <a:pt x="517" y="381"/>
                  </a:cubicBezTo>
                  <a:cubicBezTo>
                    <a:pt x="426" y="259"/>
                    <a:pt x="319" y="149"/>
                    <a:pt x="225" y="35"/>
                  </a:cubicBezTo>
                  <a:cubicBezTo>
                    <a:pt x="204" y="11"/>
                    <a:pt x="177"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rot="10800000">
              <a:off x="8066246" y="131591"/>
              <a:ext cx="20803" cy="30601"/>
            </a:xfrm>
            <a:custGeom>
              <a:avLst/>
              <a:gdLst/>
              <a:ahLst/>
              <a:cxnLst/>
              <a:rect l="l" t="t" r="r" b="b"/>
              <a:pathLst>
                <a:path w="758" h="1115" extrusionOk="0">
                  <a:moveTo>
                    <a:pt x="168" y="0"/>
                  </a:moveTo>
                  <a:cubicBezTo>
                    <a:pt x="86" y="0"/>
                    <a:pt x="1" y="72"/>
                    <a:pt x="37" y="160"/>
                  </a:cubicBezTo>
                  <a:cubicBezTo>
                    <a:pt x="143" y="423"/>
                    <a:pt x="197" y="685"/>
                    <a:pt x="276" y="951"/>
                  </a:cubicBezTo>
                  <a:cubicBezTo>
                    <a:pt x="311" y="1065"/>
                    <a:pt x="399" y="1115"/>
                    <a:pt x="488" y="1115"/>
                  </a:cubicBezTo>
                  <a:cubicBezTo>
                    <a:pt x="621" y="1115"/>
                    <a:pt x="757" y="1003"/>
                    <a:pt x="721" y="829"/>
                  </a:cubicBezTo>
                  <a:cubicBezTo>
                    <a:pt x="660" y="537"/>
                    <a:pt x="458" y="244"/>
                    <a:pt x="253" y="35"/>
                  </a:cubicBezTo>
                  <a:cubicBezTo>
                    <a:pt x="230" y="11"/>
                    <a:pt x="19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34"/>
          <p:cNvSpPr txBox="1">
            <a:spLocks noGrp="1"/>
          </p:cNvSpPr>
          <p:nvPr>
            <p:ph type="ctrTitle"/>
          </p:nvPr>
        </p:nvSpPr>
        <p:spPr>
          <a:xfrm>
            <a:off x="1194163" y="1704272"/>
            <a:ext cx="2283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8 </a:t>
            </a:r>
            <a:r>
              <a:rPr lang="ro-RO" dirty="0"/>
              <a:t>m</a:t>
            </a:r>
            <a:r>
              <a:rPr lang="en-US" dirty="0" err="1"/>
              <a:t>artie</a:t>
            </a:r>
            <a:endParaRPr dirty="0"/>
          </a:p>
        </p:txBody>
      </p:sp>
      <p:sp>
        <p:nvSpPr>
          <p:cNvPr id="1962" name="Google Shape;1962;p34"/>
          <p:cNvSpPr txBox="1">
            <a:spLocks noGrp="1"/>
          </p:cNvSpPr>
          <p:nvPr>
            <p:ph type="subTitle" idx="7"/>
          </p:nvPr>
        </p:nvSpPr>
        <p:spPr>
          <a:xfrm flipH="1">
            <a:off x="1194438" y="2220871"/>
            <a:ext cx="2283000" cy="2638207"/>
          </a:xfrm>
          <a:prstGeom prst="rect">
            <a:avLst/>
          </a:prstGeom>
        </p:spPr>
        <p:txBody>
          <a:bodyPr spcFirstLastPara="1" wrap="square" lIns="91425" tIns="91425" rIns="91425" bIns="91425" anchor="t" anchorCtr="0">
            <a:noAutofit/>
          </a:bodyPr>
          <a:lstStyle/>
          <a:p>
            <a:pPr marL="0" lvl="0" indent="0"/>
            <a:r>
              <a:rPr lang="en-US" dirty="0" err="1"/>
              <a:t>Ziua</a:t>
            </a:r>
            <a:r>
              <a:rPr lang="en-US" dirty="0"/>
              <a:t> </a:t>
            </a:r>
            <a:r>
              <a:rPr lang="en-US" dirty="0" err="1"/>
              <a:t>femeii</a:t>
            </a:r>
            <a:r>
              <a:rPr lang="en-US" dirty="0"/>
              <a:t> </a:t>
            </a:r>
            <a:r>
              <a:rPr lang="ro-RO" dirty="0"/>
              <a:t>este sarbatorita anual la data de 8 martie pentru a comemora atat realizarile sociale, politicile si conditiile economice ale femeilor, cat si lupta impotriva discriminarii si violentei care isi fac inca simtita prezenta in multe parti ale lumii.</a:t>
            </a:r>
            <a:endParaRPr dirty="0"/>
          </a:p>
        </p:txBody>
      </p:sp>
      <p:sp>
        <p:nvSpPr>
          <p:cNvPr id="1963" name="Google Shape;1963;p34"/>
          <p:cNvSpPr txBox="1">
            <a:spLocks noGrp="1"/>
          </p:cNvSpPr>
          <p:nvPr>
            <p:ph type="ctrTitle" idx="3"/>
          </p:nvPr>
        </p:nvSpPr>
        <p:spPr>
          <a:xfrm>
            <a:off x="5666826" y="1704272"/>
            <a:ext cx="2283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B</a:t>
            </a:r>
            <a:r>
              <a:rPr lang="en-US" dirty="0"/>
              <a:t>una </a:t>
            </a:r>
            <a:r>
              <a:rPr lang="en-US" dirty="0" err="1"/>
              <a:t>vestire</a:t>
            </a:r>
            <a:endParaRPr dirty="0"/>
          </a:p>
        </p:txBody>
      </p:sp>
      <p:sp>
        <p:nvSpPr>
          <p:cNvPr id="1966" name="Google Shape;1966;p34"/>
          <p:cNvSpPr txBox="1">
            <a:spLocks noGrp="1"/>
          </p:cNvSpPr>
          <p:nvPr>
            <p:ph type="subTitle" idx="5"/>
          </p:nvPr>
        </p:nvSpPr>
        <p:spPr>
          <a:xfrm flipH="1">
            <a:off x="5666728" y="2229171"/>
            <a:ext cx="2283000" cy="2555479"/>
          </a:xfrm>
          <a:prstGeom prst="rect">
            <a:avLst/>
          </a:prstGeom>
        </p:spPr>
        <p:txBody>
          <a:bodyPr spcFirstLastPara="1" wrap="square" lIns="91425" tIns="91425" rIns="91425" bIns="91425" anchor="t" anchorCtr="0">
            <a:noAutofit/>
          </a:bodyPr>
          <a:lstStyle/>
          <a:p>
            <a:pPr marL="0" lvl="0" indent="0"/>
            <a:r>
              <a:rPr lang="en-US" dirty="0"/>
              <a:t>Este </a:t>
            </a:r>
            <a:r>
              <a:rPr lang="en-US" dirty="0" err="1"/>
              <a:t>sarbatorita</a:t>
            </a:r>
            <a:r>
              <a:rPr lang="ro-RO" dirty="0"/>
              <a:t> pe 25 martie, fiind prima mare sarbatoare dedicata Maicii Domnului atestata in documente. Buna Vestire aminteste de momentul in care Sfantul Arhanghel Gavril i-a vestit Fecioarei Maria ca va naste si va fi mama Fiului lui Dumnezeu, Isus din Nazaret.</a:t>
            </a:r>
            <a:endParaRPr dirty="0"/>
          </a:p>
        </p:txBody>
      </p:sp>
      <p:sp>
        <p:nvSpPr>
          <p:cNvPr id="1967" name="Google Shape;1967;p34"/>
          <p:cNvSpPr/>
          <p:nvPr/>
        </p:nvSpPr>
        <p:spPr>
          <a:xfrm rot="387233">
            <a:off x="4038542" y="2285957"/>
            <a:ext cx="28476" cy="19469"/>
          </a:xfrm>
          <a:custGeom>
            <a:avLst/>
            <a:gdLst/>
            <a:ahLst/>
            <a:cxnLst/>
            <a:rect l="l" t="t" r="r" b="b"/>
            <a:pathLst>
              <a:path w="1135" h="776" extrusionOk="0">
                <a:moveTo>
                  <a:pt x="145" y="1"/>
                </a:moveTo>
                <a:cubicBezTo>
                  <a:pt x="64" y="1"/>
                  <a:pt x="0" y="104"/>
                  <a:pt x="72" y="174"/>
                </a:cubicBezTo>
                <a:cubicBezTo>
                  <a:pt x="206" y="299"/>
                  <a:pt x="335" y="417"/>
                  <a:pt x="483" y="527"/>
                </a:cubicBezTo>
                <a:cubicBezTo>
                  <a:pt x="624" y="634"/>
                  <a:pt x="772" y="759"/>
                  <a:pt x="947" y="775"/>
                </a:cubicBezTo>
                <a:cubicBezTo>
                  <a:pt x="952" y="775"/>
                  <a:pt x="956" y="775"/>
                  <a:pt x="960" y="775"/>
                </a:cubicBezTo>
                <a:cubicBezTo>
                  <a:pt x="1060" y="775"/>
                  <a:pt x="1135" y="638"/>
                  <a:pt x="1076" y="554"/>
                </a:cubicBezTo>
                <a:cubicBezTo>
                  <a:pt x="978" y="417"/>
                  <a:pt x="814" y="353"/>
                  <a:pt x="670" y="273"/>
                </a:cubicBezTo>
                <a:cubicBezTo>
                  <a:pt x="510" y="185"/>
                  <a:pt x="351" y="102"/>
                  <a:pt x="195" y="14"/>
                </a:cubicBezTo>
                <a:cubicBezTo>
                  <a:pt x="178" y="5"/>
                  <a:pt x="161"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rot="387233">
            <a:off x="4049643" y="2268846"/>
            <a:ext cx="23985" cy="16534"/>
          </a:xfrm>
          <a:custGeom>
            <a:avLst/>
            <a:gdLst/>
            <a:ahLst/>
            <a:cxnLst/>
            <a:rect l="l" t="t" r="r" b="b"/>
            <a:pathLst>
              <a:path w="956" h="659" extrusionOk="0">
                <a:moveTo>
                  <a:pt x="142" y="1"/>
                </a:moveTo>
                <a:cubicBezTo>
                  <a:pt x="53" y="1"/>
                  <a:pt x="1" y="119"/>
                  <a:pt x="66" y="188"/>
                </a:cubicBezTo>
                <a:cubicBezTo>
                  <a:pt x="180" y="305"/>
                  <a:pt x="298" y="408"/>
                  <a:pt x="431" y="500"/>
                </a:cubicBezTo>
                <a:cubicBezTo>
                  <a:pt x="539" y="569"/>
                  <a:pt x="642" y="658"/>
                  <a:pt x="769" y="658"/>
                </a:cubicBezTo>
                <a:cubicBezTo>
                  <a:pt x="793" y="658"/>
                  <a:pt x="819" y="655"/>
                  <a:pt x="845" y="648"/>
                </a:cubicBezTo>
                <a:cubicBezTo>
                  <a:pt x="917" y="625"/>
                  <a:pt x="955" y="553"/>
                  <a:pt x="940" y="484"/>
                </a:cubicBezTo>
                <a:cubicBezTo>
                  <a:pt x="906" y="321"/>
                  <a:pt x="747" y="260"/>
                  <a:pt x="613" y="188"/>
                </a:cubicBezTo>
                <a:cubicBezTo>
                  <a:pt x="473" y="107"/>
                  <a:pt x="328" y="51"/>
                  <a:pt x="172" y="5"/>
                </a:cubicBezTo>
                <a:cubicBezTo>
                  <a:pt x="161" y="2"/>
                  <a:pt x="152"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rot="387233">
            <a:off x="4061276" y="2250638"/>
            <a:ext cx="35501" cy="16233"/>
          </a:xfrm>
          <a:custGeom>
            <a:avLst/>
            <a:gdLst/>
            <a:ahLst/>
            <a:cxnLst/>
            <a:rect l="l" t="t" r="r" b="b"/>
            <a:pathLst>
              <a:path w="1415" h="647" extrusionOk="0">
                <a:moveTo>
                  <a:pt x="171" y="0"/>
                </a:moveTo>
                <a:cubicBezTo>
                  <a:pt x="44" y="0"/>
                  <a:pt x="0" y="175"/>
                  <a:pt x="133" y="222"/>
                </a:cubicBezTo>
                <a:cubicBezTo>
                  <a:pt x="510" y="359"/>
                  <a:pt x="871" y="576"/>
                  <a:pt x="1266" y="644"/>
                </a:cubicBezTo>
                <a:cubicBezTo>
                  <a:pt x="1273" y="646"/>
                  <a:pt x="1279" y="646"/>
                  <a:pt x="1285" y="646"/>
                </a:cubicBezTo>
                <a:cubicBezTo>
                  <a:pt x="1363" y="646"/>
                  <a:pt x="1414" y="555"/>
                  <a:pt x="1354" y="488"/>
                </a:cubicBezTo>
                <a:cubicBezTo>
                  <a:pt x="1061" y="165"/>
                  <a:pt x="609" y="67"/>
                  <a:pt x="194" y="2"/>
                </a:cubicBezTo>
                <a:cubicBezTo>
                  <a:pt x="186" y="1"/>
                  <a:pt x="179"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rot="387233">
            <a:off x="4107861" y="2333508"/>
            <a:ext cx="25992" cy="13774"/>
          </a:xfrm>
          <a:custGeom>
            <a:avLst/>
            <a:gdLst/>
            <a:ahLst/>
            <a:cxnLst/>
            <a:rect l="l" t="t" r="r" b="b"/>
            <a:pathLst>
              <a:path w="1036" h="549" extrusionOk="0">
                <a:moveTo>
                  <a:pt x="134" y="0"/>
                </a:moveTo>
                <a:cubicBezTo>
                  <a:pt x="5" y="0"/>
                  <a:pt x="1" y="180"/>
                  <a:pt x="85" y="245"/>
                </a:cubicBezTo>
                <a:cubicBezTo>
                  <a:pt x="199" y="332"/>
                  <a:pt x="347" y="385"/>
                  <a:pt x="476" y="447"/>
                </a:cubicBezTo>
                <a:cubicBezTo>
                  <a:pt x="602" y="503"/>
                  <a:pt x="731" y="545"/>
                  <a:pt x="868" y="549"/>
                </a:cubicBezTo>
                <a:cubicBezTo>
                  <a:pt x="978" y="549"/>
                  <a:pt x="1035" y="408"/>
                  <a:pt x="959" y="332"/>
                </a:cubicBezTo>
                <a:cubicBezTo>
                  <a:pt x="853" y="234"/>
                  <a:pt x="720" y="173"/>
                  <a:pt x="583" y="124"/>
                </a:cubicBezTo>
                <a:cubicBezTo>
                  <a:pt x="442" y="74"/>
                  <a:pt x="297" y="17"/>
                  <a:pt x="153" y="1"/>
                </a:cubicBezTo>
                <a:cubicBezTo>
                  <a:pt x="146" y="0"/>
                  <a:pt x="140"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rot="387233">
            <a:off x="4127062" y="2313668"/>
            <a:ext cx="32139" cy="17437"/>
          </a:xfrm>
          <a:custGeom>
            <a:avLst/>
            <a:gdLst/>
            <a:ahLst/>
            <a:cxnLst/>
            <a:rect l="l" t="t" r="r" b="b"/>
            <a:pathLst>
              <a:path w="1281" h="695" extrusionOk="0">
                <a:moveTo>
                  <a:pt x="174" y="1"/>
                </a:moveTo>
                <a:cubicBezTo>
                  <a:pt x="40" y="1"/>
                  <a:pt x="0" y="204"/>
                  <a:pt x="143" y="253"/>
                </a:cubicBezTo>
                <a:cubicBezTo>
                  <a:pt x="444" y="363"/>
                  <a:pt x="741" y="522"/>
                  <a:pt x="1022" y="675"/>
                </a:cubicBezTo>
                <a:cubicBezTo>
                  <a:pt x="1047" y="688"/>
                  <a:pt x="1072" y="695"/>
                  <a:pt x="1095" y="695"/>
                </a:cubicBezTo>
                <a:cubicBezTo>
                  <a:pt x="1216" y="695"/>
                  <a:pt x="1281" y="521"/>
                  <a:pt x="1162" y="431"/>
                </a:cubicBezTo>
                <a:cubicBezTo>
                  <a:pt x="873" y="211"/>
                  <a:pt x="562" y="93"/>
                  <a:pt x="211" y="6"/>
                </a:cubicBezTo>
                <a:cubicBezTo>
                  <a:pt x="198" y="2"/>
                  <a:pt x="18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rot="387233">
            <a:off x="4085347" y="2301970"/>
            <a:ext cx="20297" cy="10312"/>
          </a:xfrm>
          <a:custGeom>
            <a:avLst/>
            <a:gdLst/>
            <a:ahLst/>
            <a:cxnLst/>
            <a:rect l="l" t="t" r="r" b="b"/>
            <a:pathLst>
              <a:path w="809" h="411" extrusionOk="0">
                <a:moveTo>
                  <a:pt x="165" y="0"/>
                </a:moveTo>
                <a:cubicBezTo>
                  <a:pt x="63" y="0"/>
                  <a:pt x="1" y="153"/>
                  <a:pt x="105" y="206"/>
                </a:cubicBezTo>
                <a:cubicBezTo>
                  <a:pt x="270" y="285"/>
                  <a:pt x="452" y="411"/>
                  <a:pt x="638" y="411"/>
                </a:cubicBezTo>
                <a:cubicBezTo>
                  <a:pt x="740" y="411"/>
                  <a:pt x="809" y="269"/>
                  <a:pt x="726" y="201"/>
                </a:cubicBezTo>
                <a:cubicBezTo>
                  <a:pt x="581" y="76"/>
                  <a:pt x="372" y="50"/>
                  <a:pt x="193" y="4"/>
                </a:cubicBezTo>
                <a:cubicBezTo>
                  <a:pt x="184" y="1"/>
                  <a:pt x="174" y="0"/>
                  <a:pt x="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3" name="Google Shape;1973;p34"/>
          <p:cNvGrpSpPr/>
          <p:nvPr/>
        </p:nvGrpSpPr>
        <p:grpSpPr>
          <a:xfrm>
            <a:off x="3918238" y="1916230"/>
            <a:ext cx="1178821" cy="3227359"/>
            <a:chOff x="3918238" y="1916230"/>
            <a:chExt cx="1178821" cy="3227359"/>
          </a:xfrm>
        </p:grpSpPr>
        <p:grpSp>
          <p:nvGrpSpPr>
            <p:cNvPr id="1974" name="Google Shape;1974;p34"/>
            <p:cNvGrpSpPr/>
            <p:nvPr/>
          </p:nvGrpSpPr>
          <p:grpSpPr>
            <a:xfrm>
              <a:off x="4215843" y="2596389"/>
              <a:ext cx="754126" cy="2547200"/>
              <a:chOff x="4172480" y="2420689"/>
              <a:chExt cx="806121" cy="2722822"/>
            </a:xfrm>
          </p:grpSpPr>
          <p:sp>
            <p:nvSpPr>
              <p:cNvPr id="1975" name="Google Shape;1975;p34"/>
              <p:cNvSpPr/>
              <p:nvPr/>
            </p:nvSpPr>
            <p:spPr>
              <a:xfrm>
                <a:off x="4560819" y="2420689"/>
                <a:ext cx="152276" cy="2722822"/>
              </a:xfrm>
              <a:custGeom>
                <a:avLst/>
                <a:gdLst/>
                <a:ahLst/>
                <a:cxnLst/>
                <a:rect l="l" t="t" r="r" b="b"/>
                <a:pathLst>
                  <a:path w="3155" h="56414" extrusionOk="0">
                    <a:moveTo>
                      <a:pt x="283" y="1"/>
                    </a:moveTo>
                    <a:cubicBezTo>
                      <a:pt x="276" y="1"/>
                      <a:pt x="269" y="1"/>
                      <a:pt x="261" y="2"/>
                    </a:cubicBezTo>
                    <a:cubicBezTo>
                      <a:pt x="112" y="12"/>
                      <a:pt x="0" y="142"/>
                      <a:pt x="15" y="295"/>
                    </a:cubicBezTo>
                    <a:cubicBezTo>
                      <a:pt x="40" y="632"/>
                      <a:pt x="2611" y="33610"/>
                      <a:pt x="943" y="56414"/>
                    </a:cubicBezTo>
                    <a:lnTo>
                      <a:pt x="1491" y="56414"/>
                    </a:lnTo>
                    <a:cubicBezTo>
                      <a:pt x="3155" y="33566"/>
                      <a:pt x="584" y="585"/>
                      <a:pt x="559" y="251"/>
                    </a:cubicBezTo>
                    <a:cubicBezTo>
                      <a:pt x="548" y="106"/>
                      <a:pt x="429" y="1"/>
                      <a:pt x="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597404" y="2460411"/>
                <a:ext cx="381197" cy="409963"/>
              </a:xfrm>
              <a:custGeom>
                <a:avLst/>
                <a:gdLst/>
                <a:ahLst/>
                <a:cxnLst/>
                <a:rect l="l" t="t" r="r" b="b"/>
                <a:pathLst>
                  <a:path w="7898" h="8494" extrusionOk="0">
                    <a:moveTo>
                      <a:pt x="7897" y="1"/>
                    </a:moveTo>
                    <a:lnTo>
                      <a:pt x="7897" y="1"/>
                    </a:lnTo>
                    <a:cubicBezTo>
                      <a:pt x="2306" y="672"/>
                      <a:pt x="0" y="8493"/>
                      <a:pt x="0" y="8493"/>
                    </a:cubicBezTo>
                    <a:cubicBezTo>
                      <a:pt x="6247" y="6176"/>
                      <a:pt x="7897" y="1"/>
                      <a:pt x="78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195406" y="3132837"/>
                <a:ext cx="433854" cy="372654"/>
              </a:xfrm>
              <a:custGeom>
                <a:avLst/>
                <a:gdLst/>
                <a:ahLst/>
                <a:cxnLst/>
                <a:rect l="l" t="t" r="r" b="b"/>
                <a:pathLst>
                  <a:path w="8989" h="7721" extrusionOk="0">
                    <a:moveTo>
                      <a:pt x="0" y="0"/>
                    </a:moveTo>
                    <a:cubicBezTo>
                      <a:pt x="0" y="0"/>
                      <a:pt x="2360" y="7720"/>
                      <a:pt x="8925" y="7720"/>
                    </a:cubicBezTo>
                    <a:cubicBezTo>
                      <a:pt x="8946" y="7720"/>
                      <a:pt x="8967" y="7720"/>
                      <a:pt x="8989" y="7720"/>
                    </a:cubicBezTo>
                    <a:cubicBezTo>
                      <a:pt x="8989" y="7720"/>
                      <a:pt x="5759" y="5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617338" y="3043595"/>
                <a:ext cx="345674" cy="461896"/>
              </a:xfrm>
              <a:custGeom>
                <a:avLst/>
                <a:gdLst/>
                <a:ahLst/>
                <a:cxnLst/>
                <a:rect l="l" t="t" r="r" b="b"/>
                <a:pathLst>
                  <a:path w="7162" h="9570" extrusionOk="0">
                    <a:moveTo>
                      <a:pt x="7162" y="0"/>
                    </a:moveTo>
                    <a:lnTo>
                      <a:pt x="7162" y="0"/>
                    </a:lnTo>
                    <a:cubicBezTo>
                      <a:pt x="482" y="2715"/>
                      <a:pt x="1" y="9569"/>
                      <a:pt x="319" y="9569"/>
                    </a:cubicBezTo>
                    <a:cubicBezTo>
                      <a:pt x="321" y="9569"/>
                      <a:pt x="322" y="9569"/>
                      <a:pt x="323" y="9569"/>
                    </a:cubicBezTo>
                    <a:cubicBezTo>
                      <a:pt x="5893" y="8590"/>
                      <a:pt x="7162" y="0"/>
                      <a:pt x="7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264184" y="2454861"/>
                <a:ext cx="342006" cy="409866"/>
              </a:xfrm>
              <a:custGeom>
                <a:avLst/>
                <a:gdLst/>
                <a:ahLst/>
                <a:cxnLst/>
                <a:rect l="l" t="t" r="r" b="b"/>
                <a:pathLst>
                  <a:path w="7086" h="8492" extrusionOk="0">
                    <a:moveTo>
                      <a:pt x="1" y="0"/>
                    </a:moveTo>
                    <a:cubicBezTo>
                      <a:pt x="1" y="0"/>
                      <a:pt x="809" y="7361"/>
                      <a:pt x="7085" y="8492"/>
                    </a:cubicBezTo>
                    <a:cubicBezTo>
                      <a:pt x="7085" y="8492"/>
                      <a:pt x="4921" y="149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644462" y="3778764"/>
                <a:ext cx="305083" cy="313433"/>
              </a:xfrm>
              <a:custGeom>
                <a:avLst/>
                <a:gdLst/>
                <a:ahLst/>
                <a:cxnLst/>
                <a:rect l="l" t="t" r="r" b="b"/>
                <a:pathLst>
                  <a:path w="6321" h="6494" extrusionOk="0">
                    <a:moveTo>
                      <a:pt x="6320" y="0"/>
                    </a:moveTo>
                    <a:cubicBezTo>
                      <a:pt x="1400" y="1490"/>
                      <a:pt x="1" y="6484"/>
                      <a:pt x="1" y="6484"/>
                    </a:cubicBezTo>
                    <a:cubicBezTo>
                      <a:pt x="110" y="6490"/>
                      <a:pt x="217" y="6494"/>
                      <a:pt x="323" y="6494"/>
                    </a:cubicBezTo>
                    <a:cubicBezTo>
                      <a:pt x="4979" y="6494"/>
                      <a:pt x="6320" y="1"/>
                      <a:pt x="6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250718" y="3704195"/>
                <a:ext cx="393794" cy="387616"/>
              </a:xfrm>
              <a:custGeom>
                <a:avLst/>
                <a:gdLst/>
                <a:ahLst/>
                <a:cxnLst/>
                <a:rect l="l" t="t" r="r" b="b"/>
                <a:pathLst>
                  <a:path w="8159" h="8031" extrusionOk="0">
                    <a:moveTo>
                      <a:pt x="0" y="1"/>
                    </a:moveTo>
                    <a:cubicBezTo>
                      <a:pt x="0" y="1"/>
                      <a:pt x="1584" y="8031"/>
                      <a:pt x="7979" y="8031"/>
                    </a:cubicBezTo>
                    <a:cubicBezTo>
                      <a:pt x="8038" y="8031"/>
                      <a:pt x="8098" y="8030"/>
                      <a:pt x="8159" y="8029"/>
                    </a:cubicBezTo>
                    <a:cubicBezTo>
                      <a:pt x="8159" y="8029"/>
                      <a:pt x="5983" y="56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172480" y="4272369"/>
                <a:ext cx="470101" cy="344129"/>
              </a:xfrm>
              <a:custGeom>
                <a:avLst/>
                <a:gdLst/>
                <a:ahLst/>
                <a:cxnLst/>
                <a:rect l="l" t="t" r="r" b="b"/>
                <a:pathLst>
                  <a:path w="9740" h="7130" extrusionOk="0">
                    <a:moveTo>
                      <a:pt x="292" y="0"/>
                    </a:moveTo>
                    <a:cubicBezTo>
                      <a:pt x="195" y="0"/>
                      <a:pt x="98" y="2"/>
                      <a:pt x="0" y="6"/>
                    </a:cubicBezTo>
                    <a:cubicBezTo>
                      <a:pt x="0" y="6"/>
                      <a:pt x="2873" y="7129"/>
                      <a:pt x="8594" y="7129"/>
                    </a:cubicBezTo>
                    <a:cubicBezTo>
                      <a:pt x="8964" y="7129"/>
                      <a:pt x="9346" y="7100"/>
                      <a:pt x="9740" y="7036"/>
                    </a:cubicBezTo>
                    <a:cubicBezTo>
                      <a:pt x="9740" y="7036"/>
                      <a:pt x="6353" y="0"/>
                      <a:pt x="2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642532" y="4234481"/>
                <a:ext cx="320480" cy="378542"/>
              </a:xfrm>
              <a:custGeom>
                <a:avLst/>
                <a:gdLst/>
                <a:ahLst/>
                <a:cxnLst/>
                <a:rect l="l" t="t" r="r" b="b"/>
                <a:pathLst>
                  <a:path w="6640" h="7843" extrusionOk="0">
                    <a:moveTo>
                      <a:pt x="6640" y="0"/>
                    </a:moveTo>
                    <a:cubicBezTo>
                      <a:pt x="740" y="1277"/>
                      <a:pt x="1" y="7843"/>
                      <a:pt x="1" y="7843"/>
                    </a:cubicBezTo>
                    <a:cubicBezTo>
                      <a:pt x="6520" y="7437"/>
                      <a:pt x="6640" y="1"/>
                      <a:pt x="6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250718" y="4811969"/>
                <a:ext cx="374343" cy="247744"/>
              </a:xfrm>
              <a:custGeom>
                <a:avLst/>
                <a:gdLst/>
                <a:ahLst/>
                <a:cxnLst/>
                <a:rect l="l" t="t" r="r" b="b"/>
                <a:pathLst>
                  <a:path w="7756" h="5133" extrusionOk="0">
                    <a:moveTo>
                      <a:pt x="0" y="1"/>
                    </a:moveTo>
                    <a:cubicBezTo>
                      <a:pt x="0" y="1"/>
                      <a:pt x="1406" y="5132"/>
                      <a:pt x="7268" y="5132"/>
                    </a:cubicBezTo>
                    <a:cubicBezTo>
                      <a:pt x="7427" y="5132"/>
                      <a:pt x="7590" y="5128"/>
                      <a:pt x="7756" y="5121"/>
                    </a:cubicBezTo>
                    <a:cubicBezTo>
                      <a:pt x="7756" y="5121"/>
                      <a:pt x="5972" y="104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625012" y="4750383"/>
                <a:ext cx="296347" cy="309186"/>
              </a:xfrm>
              <a:custGeom>
                <a:avLst/>
                <a:gdLst/>
                <a:ahLst/>
                <a:cxnLst/>
                <a:rect l="l" t="t" r="r" b="b"/>
                <a:pathLst>
                  <a:path w="6140" h="6406" extrusionOk="0">
                    <a:moveTo>
                      <a:pt x="5647" y="0"/>
                    </a:moveTo>
                    <a:lnTo>
                      <a:pt x="5647" y="0"/>
                    </a:lnTo>
                    <a:cubicBezTo>
                      <a:pt x="787" y="1451"/>
                      <a:pt x="1" y="6397"/>
                      <a:pt x="1" y="6397"/>
                    </a:cubicBezTo>
                    <a:cubicBezTo>
                      <a:pt x="133" y="6403"/>
                      <a:pt x="263" y="6406"/>
                      <a:pt x="389" y="6406"/>
                    </a:cubicBezTo>
                    <a:cubicBezTo>
                      <a:pt x="6139" y="6406"/>
                      <a:pt x="5647" y="1"/>
                      <a:pt x="5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606140" y="2459398"/>
                <a:ext cx="372461" cy="391043"/>
              </a:xfrm>
              <a:custGeom>
                <a:avLst/>
                <a:gdLst/>
                <a:ahLst/>
                <a:cxnLst/>
                <a:rect l="l" t="t" r="r" b="b"/>
                <a:pathLst>
                  <a:path w="7717" h="8102" extrusionOk="0">
                    <a:moveTo>
                      <a:pt x="7716" y="0"/>
                    </a:moveTo>
                    <a:cubicBezTo>
                      <a:pt x="7568" y="182"/>
                      <a:pt x="7422" y="366"/>
                      <a:pt x="7281" y="548"/>
                    </a:cubicBezTo>
                    <a:cubicBezTo>
                      <a:pt x="7136" y="733"/>
                      <a:pt x="6980" y="907"/>
                      <a:pt x="6831" y="1084"/>
                    </a:cubicBezTo>
                    <a:cubicBezTo>
                      <a:pt x="6535" y="1444"/>
                      <a:pt x="6222" y="1792"/>
                      <a:pt x="5911" y="2137"/>
                    </a:cubicBezTo>
                    <a:cubicBezTo>
                      <a:pt x="5283" y="2825"/>
                      <a:pt x="4638" y="3496"/>
                      <a:pt x="3985" y="4163"/>
                    </a:cubicBezTo>
                    <a:cubicBezTo>
                      <a:pt x="3337" y="4834"/>
                      <a:pt x="2669" y="5483"/>
                      <a:pt x="2005" y="6143"/>
                    </a:cubicBezTo>
                    <a:lnTo>
                      <a:pt x="0" y="8101"/>
                    </a:lnTo>
                    <a:cubicBezTo>
                      <a:pt x="743" y="7532"/>
                      <a:pt x="1451" y="6918"/>
                      <a:pt x="2150" y="6295"/>
                    </a:cubicBezTo>
                    <a:cubicBezTo>
                      <a:pt x="2847" y="5671"/>
                      <a:pt x="3521" y="5022"/>
                      <a:pt x="4181" y="4356"/>
                    </a:cubicBezTo>
                    <a:cubicBezTo>
                      <a:pt x="4830" y="3681"/>
                      <a:pt x="5476" y="2999"/>
                      <a:pt x="6066" y="2274"/>
                    </a:cubicBezTo>
                    <a:cubicBezTo>
                      <a:pt x="6661" y="1549"/>
                      <a:pt x="7234" y="805"/>
                      <a:pt x="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264184" y="2453606"/>
                <a:ext cx="323810" cy="390657"/>
              </a:xfrm>
              <a:custGeom>
                <a:avLst/>
                <a:gdLst/>
                <a:ahLst/>
                <a:cxnLst/>
                <a:rect l="l" t="t" r="r" b="b"/>
                <a:pathLst>
                  <a:path w="6709" h="8094" extrusionOk="0">
                    <a:moveTo>
                      <a:pt x="1" y="1"/>
                    </a:moveTo>
                    <a:lnTo>
                      <a:pt x="1" y="1"/>
                    </a:lnTo>
                    <a:cubicBezTo>
                      <a:pt x="399" y="791"/>
                      <a:pt x="853" y="1553"/>
                      <a:pt x="1328" y="2300"/>
                    </a:cubicBezTo>
                    <a:cubicBezTo>
                      <a:pt x="1799" y="3050"/>
                      <a:pt x="2310" y="3772"/>
                      <a:pt x="2851" y="4476"/>
                    </a:cubicBezTo>
                    <a:cubicBezTo>
                      <a:pt x="3390" y="5179"/>
                      <a:pt x="3964" y="5860"/>
                      <a:pt x="4602" y="6481"/>
                    </a:cubicBezTo>
                    <a:cubicBezTo>
                      <a:pt x="5232" y="7097"/>
                      <a:pt x="5910" y="7695"/>
                      <a:pt x="6708" y="8094"/>
                    </a:cubicBezTo>
                    <a:cubicBezTo>
                      <a:pt x="6531" y="7960"/>
                      <a:pt x="6353" y="7829"/>
                      <a:pt x="6175" y="7702"/>
                    </a:cubicBezTo>
                    <a:cubicBezTo>
                      <a:pt x="6005" y="7561"/>
                      <a:pt x="5845" y="7413"/>
                      <a:pt x="5679" y="7267"/>
                    </a:cubicBezTo>
                    <a:cubicBezTo>
                      <a:pt x="5359" y="6966"/>
                      <a:pt x="5040" y="6665"/>
                      <a:pt x="4750" y="6335"/>
                    </a:cubicBezTo>
                    <a:cubicBezTo>
                      <a:pt x="4159" y="5686"/>
                      <a:pt x="3597" y="5008"/>
                      <a:pt x="3068" y="4309"/>
                    </a:cubicBezTo>
                    <a:cubicBezTo>
                      <a:pt x="2528" y="3616"/>
                      <a:pt x="2013" y="2901"/>
                      <a:pt x="1502" y="2183"/>
                    </a:cubicBezTo>
                    <a:cubicBezTo>
                      <a:pt x="1244" y="1825"/>
                      <a:pt x="994" y="1462"/>
                      <a:pt x="747" y="1096"/>
                    </a:cubicBezTo>
                    <a:cubicBezTo>
                      <a:pt x="493" y="734"/>
                      <a:pt x="250" y="3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195406" y="3131630"/>
                <a:ext cx="424249" cy="361408"/>
              </a:xfrm>
              <a:custGeom>
                <a:avLst/>
                <a:gdLst/>
                <a:ahLst/>
                <a:cxnLst/>
                <a:rect l="l" t="t" r="r" b="b"/>
                <a:pathLst>
                  <a:path w="8790" h="7488" extrusionOk="0">
                    <a:moveTo>
                      <a:pt x="0" y="0"/>
                    </a:moveTo>
                    <a:lnTo>
                      <a:pt x="0" y="0"/>
                    </a:lnTo>
                    <a:cubicBezTo>
                      <a:pt x="562" y="797"/>
                      <a:pt x="1186" y="1548"/>
                      <a:pt x="1831" y="2277"/>
                    </a:cubicBezTo>
                    <a:cubicBezTo>
                      <a:pt x="2480" y="3006"/>
                      <a:pt x="3162" y="3702"/>
                      <a:pt x="3884" y="4358"/>
                    </a:cubicBezTo>
                    <a:cubicBezTo>
                      <a:pt x="4612" y="5007"/>
                      <a:pt x="5359" y="5642"/>
                      <a:pt x="6179" y="6179"/>
                    </a:cubicBezTo>
                    <a:cubicBezTo>
                      <a:pt x="6995" y="6715"/>
                      <a:pt x="7857" y="7197"/>
                      <a:pt x="8789" y="7487"/>
                    </a:cubicBezTo>
                    <a:cubicBezTo>
                      <a:pt x="8572" y="7379"/>
                      <a:pt x="8354" y="7273"/>
                      <a:pt x="8133" y="7168"/>
                    </a:cubicBezTo>
                    <a:cubicBezTo>
                      <a:pt x="7916" y="7066"/>
                      <a:pt x="7717" y="6925"/>
                      <a:pt x="7506" y="6810"/>
                    </a:cubicBezTo>
                    <a:cubicBezTo>
                      <a:pt x="7292" y="6693"/>
                      <a:pt x="7093" y="6555"/>
                      <a:pt x="6893" y="6421"/>
                    </a:cubicBezTo>
                    <a:cubicBezTo>
                      <a:pt x="6694" y="6283"/>
                      <a:pt x="6490" y="6157"/>
                      <a:pt x="6302" y="6005"/>
                    </a:cubicBezTo>
                    <a:cubicBezTo>
                      <a:pt x="5519" y="5439"/>
                      <a:pt x="4786" y="4804"/>
                      <a:pt x="4069" y="4155"/>
                    </a:cubicBezTo>
                    <a:cubicBezTo>
                      <a:pt x="3347" y="3510"/>
                      <a:pt x="2666" y="2824"/>
                      <a:pt x="1983" y="2132"/>
                    </a:cubicBezTo>
                    <a:cubicBezTo>
                      <a:pt x="1643" y="1788"/>
                      <a:pt x="1313" y="1436"/>
                      <a:pt x="983" y="1077"/>
                    </a:cubicBezTo>
                    <a:cubicBezTo>
                      <a:pt x="649" y="725"/>
                      <a:pt x="327" y="3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644462" y="3042340"/>
                <a:ext cx="318549" cy="450699"/>
              </a:xfrm>
              <a:custGeom>
                <a:avLst/>
                <a:gdLst/>
                <a:ahLst/>
                <a:cxnLst/>
                <a:rect l="l" t="t" r="r" b="b"/>
                <a:pathLst>
                  <a:path w="6600" h="9338" extrusionOk="0">
                    <a:moveTo>
                      <a:pt x="6600" y="1"/>
                    </a:moveTo>
                    <a:lnTo>
                      <a:pt x="6600" y="1"/>
                    </a:lnTo>
                    <a:cubicBezTo>
                      <a:pt x="6404" y="443"/>
                      <a:pt x="6263" y="903"/>
                      <a:pt x="6034" y="1328"/>
                    </a:cubicBezTo>
                    <a:cubicBezTo>
                      <a:pt x="5929" y="1545"/>
                      <a:pt x="5842" y="1767"/>
                      <a:pt x="5726" y="1976"/>
                    </a:cubicBezTo>
                    <a:lnTo>
                      <a:pt x="5381" y="2612"/>
                    </a:lnTo>
                    <a:cubicBezTo>
                      <a:pt x="4899" y="3438"/>
                      <a:pt x="4392" y="4254"/>
                      <a:pt x="3815" y="5019"/>
                    </a:cubicBezTo>
                    <a:cubicBezTo>
                      <a:pt x="3246" y="5791"/>
                      <a:pt x="2637" y="6534"/>
                      <a:pt x="2002" y="7256"/>
                    </a:cubicBezTo>
                    <a:cubicBezTo>
                      <a:pt x="1686" y="7619"/>
                      <a:pt x="1360" y="7970"/>
                      <a:pt x="1023" y="8315"/>
                    </a:cubicBezTo>
                    <a:cubicBezTo>
                      <a:pt x="693" y="8670"/>
                      <a:pt x="349" y="9003"/>
                      <a:pt x="1" y="9337"/>
                    </a:cubicBezTo>
                    <a:cubicBezTo>
                      <a:pt x="773" y="8757"/>
                      <a:pt x="1480" y="8094"/>
                      <a:pt x="2158" y="7398"/>
                    </a:cubicBezTo>
                    <a:cubicBezTo>
                      <a:pt x="2832" y="6705"/>
                      <a:pt x="3452" y="5958"/>
                      <a:pt x="4032" y="5182"/>
                    </a:cubicBezTo>
                    <a:cubicBezTo>
                      <a:pt x="4613" y="4402"/>
                      <a:pt x="5120" y="3572"/>
                      <a:pt x="5567" y="2709"/>
                    </a:cubicBezTo>
                    <a:cubicBezTo>
                      <a:pt x="6012" y="1846"/>
                      <a:pt x="6353" y="932"/>
                      <a:pt x="6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250718" y="3703182"/>
                <a:ext cx="390126" cy="375936"/>
              </a:xfrm>
              <a:custGeom>
                <a:avLst/>
                <a:gdLst/>
                <a:ahLst/>
                <a:cxnLst/>
                <a:rect l="l" t="t" r="r" b="b"/>
                <a:pathLst>
                  <a:path w="8083" h="7789" extrusionOk="0">
                    <a:moveTo>
                      <a:pt x="0" y="0"/>
                    </a:moveTo>
                    <a:cubicBezTo>
                      <a:pt x="449" y="842"/>
                      <a:pt x="979" y="1635"/>
                      <a:pt x="1541" y="2404"/>
                    </a:cubicBezTo>
                    <a:cubicBezTo>
                      <a:pt x="2107" y="3173"/>
                      <a:pt x="2716" y="3909"/>
                      <a:pt x="3379" y="4597"/>
                    </a:cubicBezTo>
                    <a:cubicBezTo>
                      <a:pt x="4050" y="5280"/>
                      <a:pt x="4757" y="5932"/>
                      <a:pt x="5540" y="6483"/>
                    </a:cubicBezTo>
                    <a:cubicBezTo>
                      <a:pt x="6328" y="7031"/>
                      <a:pt x="7172" y="7499"/>
                      <a:pt x="8082" y="7789"/>
                    </a:cubicBezTo>
                    <a:cubicBezTo>
                      <a:pt x="7868" y="7680"/>
                      <a:pt x="7655" y="7575"/>
                      <a:pt x="7444" y="7473"/>
                    </a:cubicBezTo>
                    <a:lnTo>
                      <a:pt x="7285" y="7397"/>
                    </a:lnTo>
                    <a:lnTo>
                      <a:pt x="7133" y="7303"/>
                    </a:lnTo>
                    <a:lnTo>
                      <a:pt x="6832" y="7118"/>
                    </a:lnTo>
                    <a:lnTo>
                      <a:pt x="6527" y="6937"/>
                    </a:lnTo>
                    <a:cubicBezTo>
                      <a:pt x="6429" y="6871"/>
                      <a:pt x="6335" y="6798"/>
                      <a:pt x="6236" y="6733"/>
                    </a:cubicBezTo>
                    <a:cubicBezTo>
                      <a:pt x="6048" y="6592"/>
                      <a:pt x="5849" y="6465"/>
                      <a:pt x="5667" y="6316"/>
                    </a:cubicBezTo>
                    <a:cubicBezTo>
                      <a:pt x="4924" y="5732"/>
                      <a:pt x="4235" y="5087"/>
                      <a:pt x="3575" y="4410"/>
                    </a:cubicBezTo>
                    <a:cubicBezTo>
                      <a:pt x="2916" y="3735"/>
                      <a:pt x="2306" y="3009"/>
                      <a:pt x="1708" y="2277"/>
                    </a:cubicBezTo>
                    <a:cubicBezTo>
                      <a:pt x="1407" y="1911"/>
                      <a:pt x="1117" y="1533"/>
                      <a:pt x="837" y="1153"/>
                    </a:cubicBezTo>
                    <a:cubicBezTo>
                      <a:pt x="548" y="776"/>
                      <a:pt x="272" y="39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44462" y="3767567"/>
                <a:ext cx="305083" cy="323086"/>
              </a:xfrm>
              <a:custGeom>
                <a:avLst/>
                <a:gdLst/>
                <a:ahLst/>
                <a:cxnLst/>
                <a:rect l="l" t="t" r="r" b="b"/>
                <a:pathLst>
                  <a:path w="6321" h="6694" extrusionOk="0">
                    <a:moveTo>
                      <a:pt x="6320" y="0"/>
                    </a:moveTo>
                    <a:cubicBezTo>
                      <a:pt x="6237" y="178"/>
                      <a:pt x="6150" y="356"/>
                      <a:pt x="6070" y="534"/>
                    </a:cubicBezTo>
                    <a:lnTo>
                      <a:pt x="5950" y="802"/>
                    </a:lnTo>
                    <a:lnTo>
                      <a:pt x="5806" y="1059"/>
                    </a:lnTo>
                    <a:lnTo>
                      <a:pt x="5523" y="1570"/>
                    </a:lnTo>
                    <a:lnTo>
                      <a:pt x="5200" y="2060"/>
                    </a:lnTo>
                    <a:cubicBezTo>
                      <a:pt x="4762" y="2701"/>
                      <a:pt x="4275" y="3315"/>
                      <a:pt x="3721" y="3862"/>
                    </a:cubicBezTo>
                    <a:cubicBezTo>
                      <a:pt x="3180" y="4420"/>
                      <a:pt x="2590" y="4932"/>
                      <a:pt x="1969" y="5407"/>
                    </a:cubicBezTo>
                    <a:cubicBezTo>
                      <a:pt x="1658" y="5643"/>
                      <a:pt x="1338" y="5871"/>
                      <a:pt x="1008" y="6081"/>
                    </a:cubicBezTo>
                    <a:cubicBezTo>
                      <a:pt x="682" y="6302"/>
                      <a:pt x="345" y="6502"/>
                      <a:pt x="1" y="6694"/>
                    </a:cubicBezTo>
                    <a:cubicBezTo>
                      <a:pt x="740" y="6411"/>
                      <a:pt x="1433" y="6019"/>
                      <a:pt x="2089" y="5577"/>
                    </a:cubicBezTo>
                    <a:cubicBezTo>
                      <a:pt x="2749" y="5134"/>
                      <a:pt x="3358" y="4616"/>
                      <a:pt x="3917" y="4055"/>
                    </a:cubicBezTo>
                    <a:cubicBezTo>
                      <a:pt x="4479" y="3489"/>
                      <a:pt x="4971" y="2854"/>
                      <a:pt x="5378" y="2172"/>
                    </a:cubicBezTo>
                    <a:cubicBezTo>
                      <a:pt x="5806" y="1501"/>
                      <a:pt x="6096" y="751"/>
                      <a:pt x="6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172480" y="4273672"/>
                <a:ext cx="463971" cy="327478"/>
              </a:xfrm>
              <a:custGeom>
                <a:avLst/>
                <a:gdLst/>
                <a:ahLst/>
                <a:cxnLst/>
                <a:rect l="l" t="t" r="r" b="b"/>
                <a:pathLst>
                  <a:path w="9613" h="6785" extrusionOk="0">
                    <a:moveTo>
                      <a:pt x="0" y="0"/>
                    </a:moveTo>
                    <a:cubicBezTo>
                      <a:pt x="541" y="852"/>
                      <a:pt x="1178" y="1635"/>
                      <a:pt x="1864" y="2383"/>
                    </a:cubicBezTo>
                    <a:cubicBezTo>
                      <a:pt x="2546" y="3126"/>
                      <a:pt x="3297" y="3808"/>
                      <a:pt x="4094" y="4432"/>
                    </a:cubicBezTo>
                    <a:cubicBezTo>
                      <a:pt x="4906" y="5041"/>
                      <a:pt x="5773" y="5578"/>
                      <a:pt x="6694" y="6001"/>
                    </a:cubicBezTo>
                    <a:cubicBezTo>
                      <a:pt x="7626" y="6411"/>
                      <a:pt x="8612" y="6687"/>
                      <a:pt x="9613" y="6785"/>
                    </a:cubicBezTo>
                    <a:cubicBezTo>
                      <a:pt x="9127" y="6651"/>
                      <a:pt x="8630" y="6578"/>
                      <a:pt x="8166" y="6383"/>
                    </a:cubicBezTo>
                    <a:cubicBezTo>
                      <a:pt x="7688" y="6241"/>
                      <a:pt x="7238" y="6016"/>
                      <a:pt x="6784" y="5813"/>
                    </a:cubicBezTo>
                    <a:cubicBezTo>
                      <a:pt x="5899" y="5352"/>
                      <a:pt x="5055" y="4820"/>
                      <a:pt x="4261" y="4217"/>
                    </a:cubicBezTo>
                    <a:cubicBezTo>
                      <a:pt x="3471" y="3605"/>
                      <a:pt x="2727" y="2937"/>
                      <a:pt x="2013" y="2234"/>
                    </a:cubicBezTo>
                    <a:cubicBezTo>
                      <a:pt x="1657" y="1886"/>
                      <a:pt x="1313" y="1520"/>
                      <a:pt x="979" y="1146"/>
                    </a:cubicBezTo>
                    <a:cubicBezTo>
                      <a:pt x="639" y="780"/>
                      <a:pt x="316" y="39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56529" y="4234481"/>
                <a:ext cx="306483" cy="366669"/>
              </a:xfrm>
              <a:custGeom>
                <a:avLst/>
                <a:gdLst/>
                <a:ahLst/>
                <a:cxnLst/>
                <a:rect l="l" t="t" r="r" b="b"/>
                <a:pathLst>
                  <a:path w="6350" h="7597" extrusionOk="0">
                    <a:moveTo>
                      <a:pt x="6350" y="0"/>
                    </a:moveTo>
                    <a:lnTo>
                      <a:pt x="6350" y="0"/>
                    </a:lnTo>
                    <a:cubicBezTo>
                      <a:pt x="6008" y="772"/>
                      <a:pt x="5672" y="1542"/>
                      <a:pt x="5222" y="2252"/>
                    </a:cubicBezTo>
                    <a:cubicBezTo>
                      <a:pt x="5016" y="2615"/>
                      <a:pt x="4768" y="2956"/>
                      <a:pt x="4537" y="3300"/>
                    </a:cubicBezTo>
                    <a:cubicBezTo>
                      <a:pt x="4283" y="3634"/>
                      <a:pt x="4043" y="3975"/>
                      <a:pt x="3764" y="4286"/>
                    </a:cubicBezTo>
                    <a:cubicBezTo>
                      <a:pt x="3228" y="4928"/>
                      <a:pt x="2636" y="5523"/>
                      <a:pt x="2010" y="6081"/>
                    </a:cubicBezTo>
                    <a:cubicBezTo>
                      <a:pt x="1697" y="6357"/>
                      <a:pt x="1371" y="6621"/>
                      <a:pt x="1038" y="6875"/>
                    </a:cubicBezTo>
                    <a:cubicBezTo>
                      <a:pt x="704" y="7133"/>
                      <a:pt x="360" y="7372"/>
                      <a:pt x="0" y="7597"/>
                    </a:cubicBezTo>
                    <a:cubicBezTo>
                      <a:pt x="770" y="7245"/>
                      <a:pt x="1480" y="6766"/>
                      <a:pt x="2147" y="6241"/>
                    </a:cubicBezTo>
                    <a:cubicBezTo>
                      <a:pt x="2815" y="5715"/>
                      <a:pt x="3424" y="5113"/>
                      <a:pt x="3971" y="4464"/>
                    </a:cubicBezTo>
                    <a:cubicBezTo>
                      <a:pt x="4254" y="4144"/>
                      <a:pt x="4497" y="3793"/>
                      <a:pt x="4747" y="3448"/>
                    </a:cubicBezTo>
                    <a:cubicBezTo>
                      <a:pt x="4972" y="3086"/>
                      <a:pt x="5222" y="2742"/>
                      <a:pt x="5404" y="2354"/>
                    </a:cubicBezTo>
                    <a:cubicBezTo>
                      <a:pt x="5501" y="2165"/>
                      <a:pt x="5610" y="1984"/>
                      <a:pt x="5693" y="1788"/>
                    </a:cubicBezTo>
                    <a:lnTo>
                      <a:pt x="5948" y="1204"/>
                    </a:lnTo>
                    <a:cubicBezTo>
                      <a:pt x="6035" y="1008"/>
                      <a:pt x="6095" y="805"/>
                      <a:pt x="6161" y="606"/>
                    </a:cubicBezTo>
                    <a:cubicBezTo>
                      <a:pt x="6226" y="402"/>
                      <a:pt x="6291" y="200"/>
                      <a:pt x="6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250718" y="4811969"/>
                <a:ext cx="359816" cy="241759"/>
              </a:xfrm>
              <a:custGeom>
                <a:avLst/>
                <a:gdLst/>
                <a:ahLst/>
                <a:cxnLst/>
                <a:rect l="l" t="t" r="r" b="b"/>
                <a:pathLst>
                  <a:path w="7455" h="5009" extrusionOk="0">
                    <a:moveTo>
                      <a:pt x="0" y="1"/>
                    </a:moveTo>
                    <a:lnTo>
                      <a:pt x="0" y="1"/>
                    </a:lnTo>
                    <a:cubicBezTo>
                      <a:pt x="457" y="617"/>
                      <a:pt x="976" y="1186"/>
                      <a:pt x="1515" y="1730"/>
                    </a:cubicBezTo>
                    <a:cubicBezTo>
                      <a:pt x="2056" y="2274"/>
                      <a:pt x="2636" y="2782"/>
                      <a:pt x="3252" y="3246"/>
                    </a:cubicBezTo>
                    <a:cubicBezTo>
                      <a:pt x="3873" y="3699"/>
                      <a:pt x="4518" y="4135"/>
                      <a:pt x="5229" y="4446"/>
                    </a:cubicBezTo>
                    <a:cubicBezTo>
                      <a:pt x="5932" y="4762"/>
                      <a:pt x="6686" y="5001"/>
                      <a:pt x="7455" y="5008"/>
                    </a:cubicBezTo>
                    <a:cubicBezTo>
                      <a:pt x="7270" y="4968"/>
                      <a:pt x="7081" y="4928"/>
                      <a:pt x="6897" y="4893"/>
                    </a:cubicBezTo>
                    <a:cubicBezTo>
                      <a:pt x="6711" y="4852"/>
                      <a:pt x="6534" y="4772"/>
                      <a:pt x="6356" y="4715"/>
                    </a:cubicBezTo>
                    <a:cubicBezTo>
                      <a:pt x="6175" y="4667"/>
                      <a:pt x="6005" y="4580"/>
                      <a:pt x="5831" y="4504"/>
                    </a:cubicBezTo>
                    <a:cubicBezTo>
                      <a:pt x="5657" y="4428"/>
                      <a:pt x="5486" y="4356"/>
                      <a:pt x="5323" y="4258"/>
                    </a:cubicBezTo>
                    <a:cubicBezTo>
                      <a:pt x="4653" y="3910"/>
                      <a:pt x="4025" y="3482"/>
                      <a:pt x="3419" y="3025"/>
                    </a:cubicBezTo>
                    <a:cubicBezTo>
                      <a:pt x="2807" y="2579"/>
                      <a:pt x="2230" y="2083"/>
                      <a:pt x="1661" y="1578"/>
                    </a:cubicBezTo>
                    <a:cubicBezTo>
                      <a:pt x="1374" y="1328"/>
                      <a:pt x="1095" y="1067"/>
                      <a:pt x="824" y="802"/>
                    </a:cubicBezTo>
                    <a:cubicBezTo>
                      <a:pt x="541" y="541"/>
                      <a:pt x="272" y="27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29066" y="4744784"/>
                <a:ext cx="269029" cy="308944"/>
              </a:xfrm>
              <a:custGeom>
                <a:avLst/>
                <a:gdLst/>
                <a:ahLst/>
                <a:cxnLst/>
                <a:rect l="l" t="t" r="r" b="b"/>
                <a:pathLst>
                  <a:path w="5574" h="6401" extrusionOk="0">
                    <a:moveTo>
                      <a:pt x="5573" y="1"/>
                    </a:moveTo>
                    <a:lnTo>
                      <a:pt x="5573" y="1"/>
                    </a:lnTo>
                    <a:cubicBezTo>
                      <a:pt x="5446" y="356"/>
                      <a:pt x="5337" y="715"/>
                      <a:pt x="5218" y="1070"/>
                    </a:cubicBezTo>
                    <a:cubicBezTo>
                      <a:pt x="5073" y="1418"/>
                      <a:pt x="4950" y="1770"/>
                      <a:pt x="4793" y="2111"/>
                    </a:cubicBezTo>
                    <a:cubicBezTo>
                      <a:pt x="4612" y="2437"/>
                      <a:pt x="4482" y="2789"/>
                      <a:pt x="4271" y="3097"/>
                    </a:cubicBezTo>
                    <a:cubicBezTo>
                      <a:pt x="4174" y="3253"/>
                      <a:pt x="4083" y="3416"/>
                      <a:pt x="3982" y="3572"/>
                    </a:cubicBezTo>
                    <a:lnTo>
                      <a:pt x="3652" y="4018"/>
                    </a:lnTo>
                    <a:cubicBezTo>
                      <a:pt x="3195" y="4598"/>
                      <a:pt x="2658" y="5117"/>
                      <a:pt x="2045" y="5534"/>
                    </a:cubicBezTo>
                    <a:cubicBezTo>
                      <a:pt x="1893" y="5635"/>
                      <a:pt x="1737" y="5741"/>
                      <a:pt x="1570" y="5824"/>
                    </a:cubicBezTo>
                    <a:cubicBezTo>
                      <a:pt x="1411" y="5918"/>
                      <a:pt x="1240" y="5990"/>
                      <a:pt x="1070" y="6067"/>
                    </a:cubicBezTo>
                    <a:cubicBezTo>
                      <a:pt x="730" y="6219"/>
                      <a:pt x="374" y="6335"/>
                      <a:pt x="0" y="6400"/>
                    </a:cubicBezTo>
                    <a:cubicBezTo>
                      <a:pt x="762" y="6375"/>
                      <a:pt x="1498" y="6096"/>
                      <a:pt x="2158" y="5708"/>
                    </a:cubicBezTo>
                    <a:cubicBezTo>
                      <a:pt x="2822" y="5319"/>
                      <a:pt x="3387" y="4783"/>
                      <a:pt x="3866" y="4185"/>
                    </a:cubicBezTo>
                    <a:lnTo>
                      <a:pt x="4203" y="3717"/>
                    </a:lnTo>
                    <a:cubicBezTo>
                      <a:pt x="4308" y="3557"/>
                      <a:pt x="4398" y="3391"/>
                      <a:pt x="4497" y="3224"/>
                    </a:cubicBezTo>
                    <a:cubicBezTo>
                      <a:pt x="4591" y="3061"/>
                      <a:pt x="4685" y="2894"/>
                      <a:pt x="4758" y="2717"/>
                    </a:cubicBezTo>
                    <a:cubicBezTo>
                      <a:pt x="4837" y="2543"/>
                      <a:pt x="4914" y="2369"/>
                      <a:pt x="4986" y="2191"/>
                    </a:cubicBezTo>
                    <a:cubicBezTo>
                      <a:pt x="5124" y="1839"/>
                      <a:pt x="5225" y="1469"/>
                      <a:pt x="5349" y="1110"/>
                    </a:cubicBezTo>
                    <a:cubicBezTo>
                      <a:pt x="5424" y="740"/>
                      <a:pt x="5508" y="370"/>
                      <a:pt x="55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6" name="Google Shape;1996;p34"/>
            <p:cNvSpPr/>
            <p:nvPr/>
          </p:nvSpPr>
          <p:spPr>
            <a:xfrm rot="387233">
              <a:off x="4036070" y="2059074"/>
              <a:ext cx="578929" cy="456469"/>
            </a:xfrm>
            <a:custGeom>
              <a:avLst/>
              <a:gdLst/>
              <a:ahLst/>
              <a:cxnLst/>
              <a:rect l="l" t="t" r="r" b="b"/>
              <a:pathLst>
                <a:path w="23075" h="18194" extrusionOk="0">
                  <a:moveTo>
                    <a:pt x="6353" y="1"/>
                  </a:moveTo>
                  <a:cubicBezTo>
                    <a:pt x="5892" y="1"/>
                    <a:pt x="5465" y="121"/>
                    <a:pt x="5083" y="381"/>
                  </a:cubicBezTo>
                  <a:cubicBezTo>
                    <a:pt x="0" y="3836"/>
                    <a:pt x="23075" y="18193"/>
                    <a:pt x="23075" y="18193"/>
                  </a:cubicBezTo>
                  <a:cubicBezTo>
                    <a:pt x="23075" y="18193"/>
                    <a:pt x="12034" y="1"/>
                    <a:pt x="6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rot="387233">
              <a:off x="4190134" y="2096931"/>
              <a:ext cx="25641" cy="25114"/>
            </a:xfrm>
            <a:custGeom>
              <a:avLst/>
              <a:gdLst/>
              <a:ahLst/>
              <a:cxnLst/>
              <a:rect l="l" t="t" r="r" b="b"/>
              <a:pathLst>
                <a:path w="1022" h="1001" extrusionOk="0">
                  <a:moveTo>
                    <a:pt x="135" y="1"/>
                  </a:moveTo>
                  <a:cubicBezTo>
                    <a:pt x="61" y="1"/>
                    <a:pt x="1" y="98"/>
                    <a:pt x="62" y="171"/>
                  </a:cubicBezTo>
                  <a:cubicBezTo>
                    <a:pt x="199" y="338"/>
                    <a:pt x="343" y="498"/>
                    <a:pt x="491" y="654"/>
                  </a:cubicBezTo>
                  <a:cubicBezTo>
                    <a:pt x="617" y="787"/>
                    <a:pt x="758" y="928"/>
                    <a:pt x="933" y="996"/>
                  </a:cubicBezTo>
                  <a:cubicBezTo>
                    <a:pt x="940" y="999"/>
                    <a:pt x="947" y="1000"/>
                    <a:pt x="954" y="1000"/>
                  </a:cubicBezTo>
                  <a:cubicBezTo>
                    <a:pt x="998" y="1000"/>
                    <a:pt x="1022" y="941"/>
                    <a:pt x="1005" y="901"/>
                  </a:cubicBezTo>
                  <a:cubicBezTo>
                    <a:pt x="925" y="730"/>
                    <a:pt x="773" y="589"/>
                    <a:pt x="640" y="460"/>
                  </a:cubicBezTo>
                  <a:cubicBezTo>
                    <a:pt x="496" y="319"/>
                    <a:pt x="351" y="175"/>
                    <a:pt x="203" y="31"/>
                  </a:cubicBezTo>
                  <a:cubicBezTo>
                    <a:pt x="181" y="10"/>
                    <a:pt x="157"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rot="387233">
              <a:off x="4203352" y="2082498"/>
              <a:ext cx="20673" cy="19544"/>
            </a:xfrm>
            <a:custGeom>
              <a:avLst/>
              <a:gdLst/>
              <a:ahLst/>
              <a:cxnLst/>
              <a:rect l="l" t="t" r="r" b="b"/>
              <a:pathLst>
                <a:path w="824" h="779" extrusionOk="0">
                  <a:moveTo>
                    <a:pt x="139" y="0"/>
                  </a:moveTo>
                  <a:cubicBezTo>
                    <a:pt x="69" y="0"/>
                    <a:pt x="0" y="80"/>
                    <a:pt x="49" y="151"/>
                  </a:cubicBezTo>
                  <a:cubicBezTo>
                    <a:pt x="144" y="288"/>
                    <a:pt x="246" y="422"/>
                    <a:pt x="364" y="539"/>
                  </a:cubicBezTo>
                  <a:cubicBezTo>
                    <a:pt x="470" y="650"/>
                    <a:pt x="581" y="760"/>
                    <a:pt x="740" y="778"/>
                  </a:cubicBezTo>
                  <a:cubicBezTo>
                    <a:pt x="742" y="778"/>
                    <a:pt x="744" y="779"/>
                    <a:pt x="746" y="779"/>
                  </a:cubicBezTo>
                  <a:cubicBezTo>
                    <a:pt x="789" y="779"/>
                    <a:pt x="824" y="727"/>
                    <a:pt x="809" y="687"/>
                  </a:cubicBezTo>
                  <a:cubicBezTo>
                    <a:pt x="756" y="550"/>
                    <a:pt x="642" y="467"/>
                    <a:pt x="535" y="368"/>
                  </a:cubicBezTo>
                  <a:cubicBezTo>
                    <a:pt x="417" y="262"/>
                    <a:pt x="307" y="148"/>
                    <a:pt x="204" y="30"/>
                  </a:cubicBezTo>
                  <a:cubicBezTo>
                    <a:pt x="185" y="9"/>
                    <a:pt x="162"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rot="387233">
              <a:off x="4221121" y="2139795"/>
              <a:ext cx="23257" cy="18591"/>
            </a:xfrm>
            <a:custGeom>
              <a:avLst/>
              <a:gdLst/>
              <a:ahLst/>
              <a:cxnLst/>
              <a:rect l="l" t="t" r="r" b="b"/>
              <a:pathLst>
                <a:path w="927" h="741" extrusionOk="0">
                  <a:moveTo>
                    <a:pt x="122" y="1"/>
                  </a:moveTo>
                  <a:cubicBezTo>
                    <a:pt x="51" y="1"/>
                    <a:pt x="0" y="99"/>
                    <a:pt x="56" y="161"/>
                  </a:cubicBezTo>
                  <a:cubicBezTo>
                    <a:pt x="181" y="294"/>
                    <a:pt x="314" y="419"/>
                    <a:pt x="455" y="538"/>
                  </a:cubicBezTo>
                  <a:cubicBezTo>
                    <a:pt x="551" y="620"/>
                    <a:pt x="664" y="740"/>
                    <a:pt x="794" y="740"/>
                  </a:cubicBezTo>
                  <a:cubicBezTo>
                    <a:pt x="814" y="740"/>
                    <a:pt x="834" y="737"/>
                    <a:pt x="855" y="731"/>
                  </a:cubicBezTo>
                  <a:cubicBezTo>
                    <a:pt x="893" y="720"/>
                    <a:pt x="927" y="682"/>
                    <a:pt x="923" y="640"/>
                  </a:cubicBezTo>
                  <a:cubicBezTo>
                    <a:pt x="911" y="477"/>
                    <a:pt x="748" y="405"/>
                    <a:pt x="623" y="321"/>
                  </a:cubicBezTo>
                  <a:cubicBezTo>
                    <a:pt x="470" y="222"/>
                    <a:pt x="323" y="115"/>
                    <a:pt x="170" y="17"/>
                  </a:cubicBezTo>
                  <a:cubicBezTo>
                    <a:pt x="154" y="6"/>
                    <a:pt x="137"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rot="387233">
              <a:off x="4232953" y="2114992"/>
              <a:ext cx="26469" cy="22128"/>
            </a:xfrm>
            <a:custGeom>
              <a:avLst/>
              <a:gdLst/>
              <a:ahLst/>
              <a:cxnLst/>
              <a:rect l="l" t="t" r="r" b="b"/>
              <a:pathLst>
                <a:path w="1055" h="882" extrusionOk="0">
                  <a:moveTo>
                    <a:pt x="112" y="1"/>
                  </a:moveTo>
                  <a:cubicBezTo>
                    <a:pt x="52" y="1"/>
                    <a:pt x="1" y="84"/>
                    <a:pt x="53" y="147"/>
                  </a:cubicBezTo>
                  <a:cubicBezTo>
                    <a:pt x="178" y="303"/>
                    <a:pt x="284" y="467"/>
                    <a:pt x="432" y="604"/>
                  </a:cubicBezTo>
                  <a:cubicBezTo>
                    <a:pt x="558" y="718"/>
                    <a:pt x="714" y="874"/>
                    <a:pt x="888" y="881"/>
                  </a:cubicBezTo>
                  <a:cubicBezTo>
                    <a:pt x="891" y="881"/>
                    <a:pt x="894" y="881"/>
                    <a:pt x="897" y="881"/>
                  </a:cubicBezTo>
                  <a:cubicBezTo>
                    <a:pt x="999" y="881"/>
                    <a:pt x="1055" y="761"/>
                    <a:pt x="1007" y="676"/>
                  </a:cubicBezTo>
                  <a:cubicBezTo>
                    <a:pt x="930" y="539"/>
                    <a:pt x="741" y="463"/>
                    <a:pt x="611" y="372"/>
                  </a:cubicBezTo>
                  <a:cubicBezTo>
                    <a:pt x="463" y="265"/>
                    <a:pt x="295" y="162"/>
                    <a:pt x="170" y="30"/>
                  </a:cubicBezTo>
                  <a:cubicBezTo>
                    <a:pt x="152" y="9"/>
                    <a:pt x="132"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rot="387233">
              <a:off x="4248535" y="2095933"/>
              <a:ext cx="33318" cy="22179"/>
            </a:xfrm>
            <a:custGeom>
              <a:avLst/>
              <a:gdLst/>
              <a:ahLst/>
              <a:cxnLst/>
              <a:rect l="l" t="t" r="r" b="b"/>
              <a:pathLst>
                <a:path w="1328" h="884" extrusionOk="0">
                  <a:moveTo>
                    <a:pt x="121" y="0"/>
                  </a:moveTo>
                  <a:cubicBezTo>
                    <a:pt x="55" y="0"/>
                    <a:pt x="0" y="82"/>
                    <a:pt x="61" y="140"/>
                  </a:cubicBezTo>
                  <a:cubicBezTo>
                    <a:pt x="221" y="295"/>
                    <a:pt x="399" y="444"/>
                    <a:pt x="578" y="577"/>
                  </a:cubicBezTo>
                  <a:cubicBezTo>
                    <a:pt x="734" y="691"/>
                    <a:pt x="920" y="847"/>
                    <a:pt x="1110" y="881"/>
                  </a:cubicBezTo>
                  <a:cubicBezTo>
                    <a:pt x="1121" y="883"/>
                    <a:pt x="1132" y="884"/>
                    <a:pt x="1143" y="884"/>
                  </a:cubicBezTo>
                  <a:cubicBezTo>
                    <a:pt x="1264" y="884"/>
                    <a:pt x="1328" y="750"/>
                    <a:pt x="1247" y="649"/>
                  </a:cubicBezTo>
                  <a:cubicBezTo>
                    <a:pt x="1126" y="500"/>
                    <a:pt x="901" y="405"/>
                    <a:pt x="734" y="314"/>
                  </a:cubicBezTo>
                  <a:cubicBezTo>
                    <a:pt x="544" y="212"/>
                    <a:pt x="354" y="105"/>
                    <a:pt x="160" y="10"/>
                  </a:cubicBezTo>
                  <a:cubicBezTo>
                    <a:pt x="147" y="3"/>
                    <a:pt x="134"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rot="387233">
              <a:off x="4249246" y="2183577"/>
              <a:ext cx="31963" cy="22630"/>
            </a:xfrm>
            <a:custGeom>
              <a:avLst/>
              <a:gdLst/>
              <a:ahLst/>
              <a:cxnLst/>
              <a:rect l="l" t="t" r="r" b="b"/>
              <a:pathLst>
                <a:path w="1274" h="902" extrusionOk="0">
                  <a:moveTo>
                    <a:pt x="160" y="1"/>
                  </a:moveTo>
                  <a:cubicBezTo>
                    <a:pt x="74" y="1"/>
                    <a:pt x="1" y="111"/>
                    <a:pt x="80" y="182"/>
                  </a:cubicBezTo>
                  <a:cubicBezTo>
                    <a:pt x="240" y="322"/>
                    <a:pt x="403" y="463"/>
                    <a:pt x="570" y="592"/>
                  </a:cubicBezTo>
                  <a:cubicBezTo>
                    <a:pt x="749" y="725"/>
                    <a:pt x="902" y="866"/>
                    <a:pt x="1122" y="900"/>
                  </a:cubicBezTo>
                  <a:cubicBezTo>
                    <a:pt x="1129" y="901"/>
                    <a:pt x="1136" y="902"/>
                    <a:pt x="1143" y="902"/>
                  </a:cubicBezTo>
                  <a:cubicBezTo>
                    <a:pt x="1217" y="902"/>
                    <a:pt x="1274" y="831"/>
                    <a:pt x="1236" y="756"/>
                  </a:cubicBezTo>
                  <a:cubicBezTo>
                    <a:pt x="1133" y="565"/>
                    <a:pt x="974" y="478"/>
                    <a:pt x="795" y="360"/>
                  </a:cubicBezTo>
                  <a:cubicBezTo>
                    <a:pt x="605" y="235"/>
                    <a:pt x="407" y="124"/>
                    <a:pt x="209" y="14"/>
                  </a:cubicBezTo>
                  <a:cubicBezTo>
                    <a:pt x="193" y="5"/>
                    <a:pt x="176"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rot="387233">
              <a:off x="4272024" y="2169948"/>
              <a:ext cx="24161" cy="19921"/>
            </a:xfrm>
            <a:custGeom>
              <a:avLst/>
              <a:gdLst/>
              <a:ahLst/>
              <a:cxnLst/>
              <a:rect l="l" t="t" r="r" b="b"/>
              <a:pathLst>
                <a:path w="963" h="794" extrusionOk="0">
                  <a:moveTo>
                    <a:pt x="185" y="1"/>
                  </a:moveTo>
                  <a:cubicBezTo>
                    <a:pt x="83" y="1"/>
                    <a:pt x="0" y="119"/>
                    <a:pt x="89" y="220"/>
                  </a:cubicBezTo>
                  <a:cubicBezTo>
                    <a:pt x="191" y="338"/>
                    <a:pt x="294" y="452"/>
                    <a:pt x="412" y="558"/>
                  </a:cubicBezTo>
                  <a:cubicBezTo>
                    <a:pt x="517" y="656"/>
                    <a:pt x="633" y="794"/>
                    <a:pt x="790" y="794"/>
                  </a:cubicBezTo>
                  <a:cubicBezTo>
                    <a:pt x="792" y="794"/>
                    <a:pt x="794" y="794"/>
                    <a:pt x="796" y="794"/>
                  </a:cubicBezTo>
                  <a:cubicBezTo>
                    <a:pt x="891" y="790"/>
                    <a:pt x="963" y="699"/>
                    <a:pt x="940" y="604"/>
                  </a:cubicBezTo>
                  <a:cubicBezTo>
                    <a:pt x="902" y="455"/>
                    <a:pt x="750" y="383"/>
                    <a:pt x="636" y="304"/>
                  </a:cubicBezTo>
                  <a:cubicBezTo>
                    <a:pt x="514" y="213"/>
                    <a:pt x="392" y="125"/>
                    <a:pt x="275" y="34"/>
                  </a:cubicBezTo>
                  <a:cubicBezTo>
                    <a:pt x="246" y="11"/>
                    <a:pt x="214"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rot="387233">
              <a:off x="4298085" y="2147990"/>
              <a:ext cx="34397" cy="25064"/>
            </a:xfrm>
            <a:custGeom>
              <a:avLst/>
              <a:gdLst/>
              <a:ahLst/>
              <a:cxnLst/>
              <a:rect l="l" t="t" r="r" b="b"/>
              <a:pathLst>
                <a:path w="1371" h="999" extrusionOk="0">
                  <a:moveTo>
                    <a:pt x="152" y="0"/>
                  </a:moveTo>
                  <a:cubicBezTo>
                    <a:pt x="63" y="0"/>
                    <a:pt x="0" y="138"/>
                    <a:pt x="68" y="219"/>
                  </a:cubicBezTo>
                  <a:cubicBezTo>
                    <a:pt x="357" y="561"/>
                    <a:pt x="768" y="986"/>
                    <a:pt x="1247" y="998"/>
                  </a:cubicBezTo>
                  <a:cubicBezTo>
                    <a:pt x="1248" y="998"/>
                    <a:pt x="1249" y="998"/>
                    <a:pt x="1251" y="998"/>
                  </a:cubicBezTo>
                  <a:cubicBezTo>
                    <a:pt x="1314" y="998"/>
                    <a:pt x="1371" y="913"/>
                    <a:pt x="1326" y="858"/>
                  </a:cubicBezTo>
                  <a:cubicBezTo>
                    <a:pt x="1052" y="496"/>
                    <a:pt x="578" y="295"/>
                    <a:pt x="217" y="25"/>
                  </a:cubicBezTo>
                  <a:cubicBezTo>
                    <a:pt x="195" y="7"/>
                    <a:pt x="173"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rot="387233">
              <a:off x="4284124" y="2224758"/>
              <a:ext cx="33619" cy="22781"/>
            </a:xfrm>
            <a:custGeom>
              <a:avLst/>
              <a:gdLst/>
              <a:ahLst/>
              <a:cxnLst/>
              <a:rect l="l" t="t" r="r" b="b"/>
              <a:pathLst>
                <a:path w="1340" h="908" extrusionOk="0">
                  <a:moveTo>
                    <a:pt x="73" y="0"/>
                  </a:moveTo>
                  <a:cubicBezTo>
                    <a:pt x="34" y="0"/>
                    <a:pt x="0" y="49"/>
                    <a:pt x="24" y="83"/>
                  </a:cubicBezTo>
                  <a:cubicBezTo>
                    <a:pt x="145" y="269"/>
                    <a:pt x="343" y="402"/>
                    <a:pt x="522" y="536"/>
                  </a:cubicBezTo>
                  <a:cubicBezTo>
                    <a:pt x="715" y="683"/>
                    <a:pt x="924" y="843"/>
                    <a:pt x="1168" y="904"/>
                  </a:cubicBezTo>
                  <a:cubicBezTo>
                    <a:pt x="1178" y="907"/>
                    <a:pt x="1187" y="908"/>
                    <a:pt x="1196" y="908"/>
                  </a:cubicBezTo>
                  <a:cubicBezTo>
                    <a:pt x="1286" y="908"/>
                    <a:pt x="1340" y="794"/>
                    <a:pt x="1271" y="722"/>
                  </a:cubicBezTo>
                  <a:cubicBezTo>
                    <a:pt x="1111" y="554"/>
                    <a:pt x="891" y="444"/>
                    <a:pt x="693" y="326"/>
                  </a:cubicBezTo>
                  <a:cubicBezTo>
                    <a:pt x="495" y="212"/>
                    <a:pt x="301" y="68"/>
                    <a:pt x="88" y="3"/>
                  </a:cubicBezTo>
                  <a:cubicBezTo>
                    <a:pt x="83" y="1"/>
                    <a:pt x="78"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rot="387233">
              <a:off x="4307355" y="2218961"/>
              <a:ext cx="23458" cy="15480"/>
            </a:xfrm>
            <a:custGeom>
              <a:avLst/>
              <a:gdLst/>
              <a:ahLst/>
              <a:cxnLst/>
              <a:rect l="l" t="t" r="r" b="b"/>
              <a:pathLst>
                <a:path w="935" h="617" extrusionOk="0">
                  <a:moveTo>
                    <a:pt x="146" y="1"/>
                  </a:moveTo>
                  <a:cubicBezTo>
                    <a:pt x="64" y="1"/>
                    <a:pt x="0" y="105"/>
                    <a:pt x="64" y="188"/>
                  </a:cubicBezTo>
                  <a:cubicBezTo>
                    <a:pt x="168" y="313"/>
                    <a:pt x="285" y="420"/>
                    <a:pt x="426" y="499"/>
                  </a:cubicBezTo>
                  <a:cubicBezTo>
                    <a:pt x="524" y="554"/>
                    <a:pt x="637" y="617"/>
                    <a:pt x="750" y="617"/>
                  </a:cubicBezTo>
                  <a:cubicBezTo>
                    <a:pt x="786" y="617"/>
                    <a:pt x="823" y="610"/>
                    <a:pt x="859" y="595"/>
                  </a:cubicBezTo>
                  <a:cubicBezTo>
                    <a:pt x="935" y="560"/>
                    <a:pt x="928" y="458"/>
                    <a:pt x="882" y="404"/>
                  </a:cubicBezTo>
                  <a:cubicBezTo>
                    <a:pt x="806" y="309"/>
                    <a:pt x="650" y="305"/>
                    <a:pt x="544" y="256"/>
                  </a:cubicBezTo>
                  <a:cubicBezTo>
                    <a:pt x="426" y="199"/>
                    <a:pt x="315" y="123"/>
                    <a:pt x="220" y="32"/>
                  </a:cubicBezTo>
                  <a:cubicBezTo>
                    <a:pt x="196"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rot="387233">
              <a:off x="4343707" y="2211111"/>
              <a:ext cx="30358" cy="21853"/>
            </a:xfrm>
            <a:custGeom>
              <a:avLst/>
              <a:gdLst/>
              <a:ahLst/>
              <a:cxnLst/>
              <a:rect l="l" t="t" r="r" b="b"/>
              <a:pathLst>
                <a:path w="1210" h="871" extrusionOk="0">
                  <a:moveTo>
                    <a:pt x="163" y="0"/>
                  </a:moveTo>
                  <a:cubicBezTo>
                    <a:pt x="63" y="0"/>
                    <a:pt x="0" y="146"/>
                    <a:pt x="103" y="213"/>
                  </a:cubicBezTo>
                  <a:cubicBezTo>
                    <a:pt x="403" y="408"/>
                    <a:pt x="662" y="647"/>
                    <a:pt x="954" y="848"/>
                  </a:cubicBezTo>
                  <a:cubicBezTo>
                    <a:pt x="978" y="864"/>
                    <a:pt x="1001" y="871"/>
                    <a:pt x="1024" y="871"/>
                  </a:cubicBezTo>
                  <a:cubicBezTo>
                    <a:pt x="1129" y="871"/>
                    <a:pt x="1209" y="723"/>
                    <a:pt x="1122" y="632"/>
                  </a:cubicBezTo>
                  <a:cubicBezTo>
                    <a:pt x="859" y="366"/>
                    <a:pt x="543" y="195"/>
                    <a:pt x="220" y="16"/>
                  </a:cubicBezTo>
                  <a:cubicBezTo>
                    <a:pt x="201" y="5"/>
                    <a:pt x="181"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rot="387233">
              <a:off x="4318114" y="2292750"/>
              <a:ext cx="28903" cy="15906"/>
            </a:xfrm>
            <a:custGeom>
              <a:avLst/>
              <a:gdLst/>
              <a:ahLst/>
              <a:cxnLst/>
              <a:rect l="l" t="t" r="r" b="b"/>
              <a:pathLst>
                <a:path w="1152" h="634" extrusionOk="0">
                  <a:moveTo>
                    <a:pt x="174" y="0"/>
                  </a:moveTo>
                  <a:cubicBezTo>
                    <a:pt x="81" y="0"/>
                    <a:pt x="1" y="111"/>
                    <a:pt x="87" y="188"/>
                  </a:cubicBezTo>
                  <a:cubicBezTo>
                    <a:pt x="340" y="414"/>
                    <a:pt x="674" y="634"/>
                    <a:pt x="1025" y="634"/>
                  </a:cubicBezTo>
                  <a:cubicBezTo>
                    <a:pt x="1028" y="634"/>
                    <a:pt x="1031" y="634"/>
                    <a:pt x="1034" y="633"/>
                  </a:cubicBezTo>
                  <a:cubicBezTo>
                    <a:pt x="1118" y="633"/>
                    <a:pt x="1152" y="516"/>
                    <a:pt x="1076" y="474"/>
                  </a:cubicBezTo>
                  <a:cubicBezTo>
                    <a:pt x="794" y="325"/>
                    <a:pt x="502" y="230"/>
                    <a:pt x="251" y="29"/>
                  </a:cubicBezTo>
                  <a:cubicBezTo>
                    <a:pt x="226" y="9"/>
                    <a:pt x="200"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rot="387233">
              <a:off x="4346141" y="2282511"/>
              <a:ext cx="22254" cy="14577"/>
            </a:xfrm>
            <a:custGeom>
              <a:avLst/>
              <a:gdLst/>
              <a:ahLst/>
              <a:cxnLst/>
              <a:rect l="l" t="t" r="r" b="b"/>
              <a:pathLst>
                <a:path w="887" h="581" extrusionOk="0">
                  <a:moveTo>
                    <a:pt x="148" y="0"/>
                  </a:moveTo>
                  <a:cubicBezTo>
                    <a:pt x="67" y="0"/>
                    <a:pt x="0" y="101"/>
                    <a:pt x="70" y="180"/>
                  </a:cubicBezTo>
                  <a:cubicBezTo>
                    <a:pt x="158" y="283"/>
                    <a:pt x="257" y="370"/>
                    <a:pt x="363" y="446"/>
                  </a:cubicBezTo>
                  <a:cubicBezTo>
                    <a:pt x="477" y="525"/>
                    <a:pt x="595" y="556"/>
                    <a:pt x="732" y="579"/>
                  </a:cubicBezTo>
                  <a:cubicBezTo>
                    <a:pt x="737" y="580"/>
                    <a:pt x="742" y="580"/>
                    <a:pt x="747" y="580"/>
                  </a:cubicBezTo>
                  <a:cubicBezTo>
                    <a:pt x="830" y="580"/>
                    <a:pt x="887" y="469"/>
                    <a:pt x="800" y="416"/>
                  </a:cubicBezTo>
                  <a:cubicBezTo>
                    <a:pt x="702" y="358"/>
                    <a:pt x="611" y="290"/>
                    <a:pt x="507" y="237"/>
                  </a:cubicBezTo>
                  <a:cubicBezTo>
                    <a:pt x="405" y="180"/>
                    <a:pt x="310" y="111"/>
                    <a:pt x="223" y="32"/>
                  </a:cubicBezTo>
                  <a:cubicBezTo>
                    <a:pt x="199" y="10"/>
                    <a:pt x="173" y="0"/>
                    <a:pt x="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rot="387233">
              <a:off x="4367169" y="2265246"/>
              <a:ext cx="26544" cy="17738"/>
            </a:xfrm>
            <a:custGeom>
              <a:avLst/>
              <a:gdLst/>
              <a:ahLst/>
              <a:cxnLst/>
              <a:rect l="l" t="t" r="r" b="b"/>
              <a:pathLst>
                <a:path w="1058" h="707" extrusionOk="0">
                  <a:moveTo>
                    <a:pt x="132" y="1"/>
                  </a:moveTo>
                  <a:cubicBezTo>
                    <a:pt x="48" y="1"/>
                    <a:pt x="0" y="120"/>
                    <a:pt x="84" y="181"/>
                  </a:cubicBezTo>
                  <a:cubicBezTo>
                    <a:pt x="214" y="280"/>
                    <a:pt x="343" y="378"/>
                    <a:pt x="480" y="469"/>
                  </a:cubicBezTo>
                  <a:cubicBezTo>
                    <a:pt x="605" y="557"/>
                    <a:pt x="726" y="656"/>
                    <a:pt x="875" y="702"/>
                  </a:cubicBezTo>
                  <a:cubicBezTo>
                    <a:pt x="887" y="705"/>
                    <a:pt x="898" y="707"/>
                    <a:pt x="909" y="707"/>
                  </a:cubicBezTo>
                  <a:cubicBezTo>
                    <a:pt x="1006" y="707"/>
                    <a:pt x="1057" y="580"/>
                    <a:pt x="989" y="504"/>
                  </a:cubicBezTo>
                  <a:cubicBezTo>
                    <a:pt x="886" y="390"/>
                    <a:pt x="742" y="321"/>
                    <a:pt x="609" y="246"/>
                  </a:cubicBezTo>
                  <a:cubicBezTo>
                    <a:pt x="468" y="165"/>
                    <a:pt x="324" y="90"/>
                    <a:pt x="179" y="13"/>
                  </a:cubicBezTo>
                  <a:cubicBezTo>
                    <a:pt x="162" y="5"/>
                    <a:pt x="146"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rot="387233">
              <a:off x="4370804" y="2320038"/>
              <a:ext cx="21802" cy="12795"/>
            </a:xfrm>
            <a:custGeom>
              <a:avLst/>
              <a:gdLst/>
              <a:ahLst/>
              <a:cxnLst/>
              <a:rect l="l" t="t" r="r" b="b"/>
              <a:pathLst>
                <a:path w="869" h="510" extrusionOk="0">
                  <a:moveTo>
                    <a:pt x="170" y="0"/>
                  </a:moveTo>
                  <a:cubicBezTo>
                    <a:pt x="42" y="0"/>
                    <a:pt x="0" y="164"/>
                    <a:pt x="105" y="243"/>
                  </a:cubicBezTo>
                  <a:cubicBezTo>
                    <a:pt x="203" y="320"/>
                    <a:pt x="333" y="369"/>
                    <a:pt x="443" y="426"/>
                  </a:cubicBezTo>
                  <a:cubicBezTo>
                    <a:pt x="525" y="470"/>
                    <a:pt x="610" y="510"/>
                    <a:pt x="698" y="510"/>
                  </a:cubicBezTo>
                  <a:cubicBezTo>
                    <a:pt x="724" y="510"/>
                    <a:pt x="751" y="506"/>
                    <a:pt x="777" y="499"/>
                  </a:cubicBezTo>
                  <a:cubicBezTo>
                    <a:pt x="846" y="480"/>
                    <a:pt x="868" y="408"/>
                    <a:pt x="838" y="346"/>
                  </a:cubicBezTo>
                  <a:cubicBezTo>
                    <a:pt x="789" y="236"/>
                    <a:pt x="671" y="190"/>
                    <a:pt x="565" y="145"/>
                  </a:cubicBezTo>
                  <a:cubicBezTo>
                    <a:pt x="447" y="95"/>
                    <a:pt x="329" y="31"/>
                    <a:pt x="207" y="4"/>
                  </a:cubicBezTo>
                  <a:cubicBezTo>
                    <a:pt x="194" y="1"/>
                    <a:pt x="182" y="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rot="387233">
              <a:off x="4332491" y="2259460"/>
              <a:ext cx="23784" cy="12820"/>
            </a:xfrm>
            <a:custGeom>
              <a:avLst/>
              <a:gdLst/>
              <a:ahLst/>
              <a:cxnLst/>
              <a:rect l="l" t="t" r="r" b="b"/>
              <a:pathLst>
                <a:path w="948" h="511" extrusionOk="0">
                  <a:moveTo>
                    <a:pt x="106" y="1"/>
                  </a:moveTo>
                  <a:cubicBezTo>
                    <a:pt x="38" y="4"/>
                    <a:pt x="0" y="73"/>
                    <a:pt x="30" y="130"/>
                  </a:cubicBezTo>
                  <a:cubicBezTo>
                    <a:pt x="95" y="244"/>
                    <a:pt x="236" y="308"/>
                    <a:pt x="350" y="366"/>
                  </a:cubicBezTo>
                  <a:cubicBezTo>
                    <a:pt x="483" y="434"/>
                    <a:pt x="620" y="472"/>
                    <a:pt x="764" y="506"/>
                  </a:cubicBezTo>
                  <a:cubicBezTo>
                    <a:pt x="776" y="509"/>
                    <a:pt x="787" y="510"/>
                    <a:pt x="797" y="510"/>
                  </a:cubicBezTo>
                  <a:cubicBezTo>
                    <a:pt x="919" y="510"/>
                    <a:pt x="948" y="335"/>
                    <a:pt x="825" y="285"/>
                  </a:cubicBezTo>
                  <a:cubicBezTo>
                    <a:pt x="699" y="232"/>
                    <a:pt x="578" y="171"/>
                    <a:pt x="453" y="118"/>
                  </a:cubicBezTo>
                  <a:cubicBezTo>
                    <a:pt x="342" y="73"/>
                    <a:pt x="228"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rot="387233">
              <a:off x="4410185" y="2309286"/>
              <a:ext cx="19845" cy="13799"/>
            </a:xfrm>
            <a:custGeom>
              <a:avLst/>
              <a:gdLst/>
              <a:ahLst/>
              <a:cxnLst/>
              <a:rect l="l" t="t" r="r" b="b"/>
              <a:pathLst>
                <a:path w="791" h="550" extrusionOk="0">
                  <a:moveTo>
                    <a:pt x="133" y="0"/>
                  </a:moveTo>
                  <a:cubicBezTo>
                    <a:pt x="48" y="0"/>
                    <a:pt x="0" y="119"/>
                    <a:pt x="62" y="184"/>
                  </a:cubicBezTo>
                  <a:cubicBezTo>
                    <a:pt x="146" y="267"/>
                    <a:pt x="256" y="336"/>
                    <a:pt x="351" y="404"/>
                  </a:cubicBezTo>
                  <a:cubicBezTo>
                    <a:pt x="442" y="469"/>
                    <a:pt x="552" y="541"/>
                    <a:pt x="667" y="549"/>
                  </a:cubicBezTo>
                  <a:cubicBezTo>
                    <a:pt x="668" y="549"/>
                    <a:pt x="670" y="549"/>
                    <a:pt x="671" y="549"/>
                  </a:cubicBezTo>
                  <a:cubicBezTo>
                    <a:pt x="751" y="549"/>
                    <a:pt x="791" y="457"/>
                    <a:pt x="758" y="390"/>
                  </a:cubicBezTo>
                  <a:cubicBezTo>
                    <a:pt x="704" y="294"/>
                    <a:pt x="583" y="222"/>
                    <a:pt x="488" y="169"/>
                  </a:cubicBezTo>
                  <a:cubicBezTo>
                    <a:pt x="385" y="111"/>
                    <a:pt x="279" y="47"/>
                    <a:pt x="165" y="5"/>
                  </a:cubicBezTo>
                  <a:cubicBezTo>
                    <a:pt x="154" y="2"/>
                    <a:pt x="14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rot="387233">
              <a:off x="4411334" y="2274210"/>
              <a:ext cx="20021" cy="15881"/>
            </a:xfrm>
            <a:custGeom>
              <a:avLst/>
              <a:gdLst/>
              <a:ahLst/>
              <a:cxnLst/>
              <a:rect l="l" t="t" r="r" b="b"/>
              <a:pathLst>
                <a:path w="798" h="633" extrusionOk="0">
                  <a:moveTo>
                    <a:pt x="155" y="0"/>
                  </a:moveTo>
                  <a:cubicBezTo>
                    <a:pt x="62" y="0"/>
                    <a:pt x="0" y="118"/>
                    <a:pt x="70" y="202"/>
                  </a:cubicBezTo>
                  <a:cubicBezTo>
                    <a:pt x="149" y="297"/>
                    <a:pt x="241" y="389"/>
                    <a:pt x="340" y="465"/>
                  </a:cubicBezTo>
                  <a:cubicBezTo>
                    <a:pt x="386" y="499"/>
                    <a:pt x="442" y="522"/>
                    <a:pt x="492" y="553"/>
                  </a:cubicBezTo>
                  <a:cubicBezTo>
                    <a:pt x="545" y="587"/>
                    <a:pt x="595" y="621"/>
                    <a:pt x="659" y="632"/>
                  </a:cubicBezTo>
                  <a:cubicBezTo>
                    <a:pt x="663" y="633"/>
                    <a:pt x="667" y="633"/>
                    <a:pt x="672" y="633"/>
                  </a:cubicBezTo>
                  <a:cubicBezTo>
                    <a:pt x="730" y="633"/>
                    <a:pt x="798" y="585"/>
                    <a:pt x="770" y="518"/>
                  </a:cubicBezTo>
                  <a:cubicBezTo>
                    <a:pt x="732" y="411"/>
                    <a:pt x="628" y="309"/>
                    <a:pt x="545" y="233"/>
                  </a:cubicBezTo>
                  <a:cubicBezTo>
                    <a:pt x="451" y="146"/>
                    <a:pt x="328" y="74"/>
                    <a:pt x="214" y="16"/>
                  </a:cubicBezTo>
                  <a:cubicBezTo>
                    <a:pt x="194" y="5"/>
                    <a:pt x="174"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rot="387233">
              <a:off x="4394006" y="2354955"/>
              <a:ext cx="27648" cy="19670"/>
            </a:xfrm>
            <a:custGeom>
              <a:avLst/>
              <a:gdLst/>
              <a:ahLst/>
              <a:cxnLst/>
              <a:rect l="l" t="t" r="r" b="b"/>
              <a:pathLst>
                <a:path w="1102" h="784" extrusionOk="0">
                  <a:moveTo>
                    <a:pt x="150" y="1"/>
                  </a:moveTo>
                  <a:cubicBezTo>
                    <a:pt x="73" y="1"/>
                    <a:pt x="0" y="95"/>
                    <a:pt x="75" y="154"/>
                  </a:cubicBezTo>
                  <a:cubicBezTo>
                    <a:pt x="212" y="260"/>
                    <a:pt x="352" y="363"/>
                    <a:pt x="489" y="473"/>
                  </a:cubicBezTo>
                  <a:cubicBezTo>
                    <a:pt x="619" y="583"/>
                    <a:pt x="736" y="701"/>
                    <a:pt x="893" y="773"/>
                  </a:cubicBezTo>
                  <a:cubicBezTo>
                    <a:pt x="908" y="780"/>
                    <a:pt x="925" y="784"/>
                    <a:pt x="941" y="784"/>
                  </a:cubicBezTo>
                  <a:cubicBezTo>
                    <a:pt x="1022" y="784"/>
                    <a:pt x="1102" y="706"/>
                    <a:pt x="1045" y="621"/>
                  </a:cubicBezTo>
                  <a:cubicBezTo>
                    <a:pt x="945" y="477"/>
                    <a:pt x="813" y="389"/>
                    <a:pt x="668" y="290"/>
                  </a:cubicBezTo>
                  <a:cubicBezTo>
                    <a:pt x="512" y="187"/>
                    <a:pt x="357" y="89"/>
                    <a:pt x="189" y="9"/>
                  </a:cubicBezTo>
                  <a:cubicBezTo>
                    <a:pt x="176" y="3"/>
                    <a:pt x="163"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rot="387233">
              <a:off x="4423877" y="2353226"/>
              <a:ext cx="26293" cy="17663"/>
            </a:xfrm>
            <a:custGeom>
              <a:avLst/>
              <a:gdLst/>
              <a:ahLst/>
              <a:cxnLst/>
              <a:rect l="l" t="t" r="r" b="b"/>
              <a:pathLst>
                <a:path w="1048" h="704" extrusionOk="0">
                  <a:moveTo>
                    <a:pt x="138" y="0"/>
                  </a:moveTo>
                  <a:cubicBezTo>
                    <a:pt x="65" y="0"/>
                    <a:pt x="1" y="93"/>
                    <a:pt x="71" y="147"/>
                  </a:cubicBezTo>
                  <a:cubicBezTo>
                    <a:pt x="190" y="246"/>
                    <a:pt x="307" y="349"/>
                    <a:pt x="432" y="444"/>
                  </a:cubicBezTo>
                  <a:cubicBezTo>
                    <a:pt x="573" y="551"/>
                    <a:pt x="699" y="626"/>
                    <a:pt x="862" y="695"/>
                  </a:cubicBezTo>
                  <a:cubicBezTo>
                    <a:pt x="876" y="701"/>
                    <a:pt x="890" y="704"/>
                    <a:pt x="904" y="704"/>
                  </a:cubicBezTo>
                  <a:cubicBezTo>
                    <a:pt x="981" y="704"/>
                    <a:pt x="1047" y="614"/>
                    <a:pt x="976" y="542"/>
                  </a:cubicBezTo>
                  <a:cubicBezTo>
                    <a:pt x="858" y="425"/>
                    <a:pt x="755" y="337"/>
                    <a:pt x="611" y="254"/>
                  </a:cubicBezTo>
                  <a:cubicBezTo>
                    <a:pt x="467" y="166"/>
                    <a:pt x="322" y="90"/>
                    <a:pt x="178" y="10"/>
                  </a:cubicBezTo>
                  <a:cubicBezTo>
                    <a:pt x="165" y="3"/>
                    <a:pt x="151"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rot="387233">
              <a:off x="4447126" y="2391201"/>
              <a:ext cx="21953" cy="14326"/>
            </a:xfrm>
            <a:custGeom>
              <a:avLst/>
              <a:gdLst/>
              <a:ahLst/>
              <a:cxnLst/>
              <a:rect l="l" t="t" r="r" b="b"/>
              <a:pathLst>
                <a:path w="875" h="571" extrusionOk="0">
                  <a:moveTo>
                    <a:pt x="161" y="1"/>
                  </a:moveTo>
                  <a:cubicBezTo>
                    <a:pt x="68" y="1"/>
                    <a:pt x="1" y="141"/>
                    <a:pt x="82" y="208"/>
                  </a:cubicBezTo>
                  <a:cubicBezTo>
                    <a:pt x="173" y="285"/>
                    <a:pt x="264" y="353"/>
                    <a:pt x="364" y="418"/>
                  </a:cubicBezTo>
                  <a:cubicBezTo>
                    <a:pt x="470" y="490"/>
                    <a:pt x="557" y="555"/>
                    <a:pt x="687" y="570"/>
                  </a:cubicBezTo>
                  <a:cubicBezTo>
                    <a:pt x="691" y="570"/>
                    <a:pt x="695" y="570"/>
                    <a:pt x="699" y="570"/>
                  </a:cubicBezTo>
                  <a:cubicBezTo>
                    <a:pt x="800" y="570"/>
                    <a:pt x="874" y="429"/>
                    <a:pt x="816" y="350"/>
                  </a:cubicBezTo>
                  <a:cubicBezTo>
                    <a:pt x="736" y="243"/>
                    <a:pt x="638" y="205"/>
                    <a:pt x="524" y="148"/>
                  </a:cubicBezTo>
                  <a:cubicBezTo>
                    <a:pt x="417" y="99"/>
                    <a:pt x="310" y="48"/>
                    <a:pt x="196" y="7"/>
                  </a:cubicBezTo>
                  <a:cubicBezTo>
                    <a:pt x="184" y="3"/>
                    <a:pt x="172"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rot="387233">
              <a:off x="4464664" y="2370367"/>
              <a:ext cx="21451" cy="17311"/>
            </a:xfrm>
            <a:custGeom>
              <a:avLst/>
              <a:gdLst/>
              <a:ahLst/>
              <a:cxnLst/>
              <a:rect l="l" t="t" r="r" b="b"/>
              <a:pathLst>
                <a:path w="855" h="690" extrusionOk="0">
                  <a:moveTo>
                    <a:pt x="128" y="0"/>
                  </a:moveTo>
                  <a:cubicBezTo>
                    <a:pt x="61" y="0"/>
                    <a:pt x="1" y="93"/>
                    <a:pt x="44" y="153"/>
                  </a:cubicBezTo>
                  <a:cubicBezTo>
                    <a:pt x="135" y="279"/>
                    <a:pt x="231" y="393"/>
                    <a:pt x="349" y="495"/>
                  </a:cubicBezTo>
                  <a:cubicBezTo>
                    <a:pt x="448" y="584"/>
                    <a:pt x="579" y="690"/>
                    <a:pt x="723" y="690"/>
                  </a:cubicBezTo>
                  <a:cubicBezTo>
                    <a:pt x="727" y="690"/>
                    <a:pt x="732" y="690"/>
                    <a:pt x="737" y="690"/>
                  </a:cubicBezTo>
                  <a:cubicBezTo>
                    <a:pt x="809" y="686"/>
                    <a:pt x="855" y="621"/>
                    <a:pt x="839" y="553"/>
                  </a:cubicBezTo>
                  <a:cubicBezTo>
                    <a:pt x="813" y="409"/>
                    <a:pt x="672" y="302"/>
                    <a:pt x="558" y="222"/>
                  </a:cubicBezTo>
                  <a:cubicBezTo>
                    <a:pt x="432" y="130"/>
                    <a:pt x="300" y="66"/>
                    <a:pt x="155" y="5"/>
                  </a:cubicBezTo>
                  <a:cubicBezTo>
                    <a:pt x="146" y="2"/>
                    <a:pt x="137"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rot="387233">
              <a:off x="4487208" y="2418588"/>
              <a:ext cx="20121" cy="15932"/>
            </a:xfrm>
            <a:custGeom>
              <a:avLst/>
              <a:gdLst/>
              <a:ahLst/>
              <a:cxnLst/>
              <a:rect l="l" t="t" r="r" b="b"/>
              <a:pathLst>
                <a:path w="802" h="635" extrusionOk="0">
                  <a:moveTo>
                    <a:pt x="151" y="1"/>
                  </a:moveTo>
                  <a:cubicBezTo>
                    <a:pt x="65" y="1"/>
                    <a:pt x="1" y="107"/>
                    <a:pt x="68" y="197"/>
                  </a:cubicBezTo>
                  <a:cubicBezTo>
                    <a:pt x="201" y="364"/>
                    <a:pt x="372" y="585"/>
                    <a:pt x="593" y="630"/>
                  </a:cubicBezTo>
                  <a:cubicBezTo>
                    <a:pt x="605" y="633"/>
                    <a:pt x="616" y="634"/>
                    <a:pt x="627" y="634"/>
                  </a:cubicBezTo>
                  <a:cubicBezTo>
                    <a:pt x="742" y="634"/>
                    <a:pt x="802" y="499"/>
                    <a:pt x="726" y="406"/>
                  </a:cubicBezTo>
                  <a:cubicBezTo>
                    <a:pt x="654" y="322"/>
                    <a:pt x="566" y="276"/>
                    <a:pt x="475" y="216"/>
                  </a:cubicBezTo>
                  <a:cubicBezTo>
                    <a:pt x="391" y="162"/>
                    <a:pt x="307" y="98"/>
                    <a:pt x="231" y="34"/>
                  </a:cubicBezTo>
                  <a:cubicBezTo>
                    <a:pt x="205" y="10"/>
                    <a:pt x="177"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rot="387233">
              <a:off x="4539526" y="1933663"/>
              <a:ext cx="208464" cy="617365"/>
            </a:xfrm>
            <a:custGeom>
              <a:avLst/>
              <a:gdLst/>
              <a:ahLst/>
              <a:cxnLst/>
              <a:rect l="l" t="t" r="r" b="b"/>
              <a:pathLst>
                <a:path w="8309" h="24607" extrusionOk="0">
                  <a:moveTo>
                    <a:pt x="4010" y="1"/>
                  </a:moveTo>
                  <a:cubicBezTo>
                    <a:pt x="0" y="1"/>
                    <a:pt x="3290" y="24606"/>
                    <a:pt x="3290" y="24606"/>
                  </a:cubicBezTo>
                  <a:cubicBezTo>
                    <a:pt x="3290" y="24606"/>
                    <a:pt x="8308" y="459"/>
                    <a:pt x="4122" y="7"/>
                  </a:cubicBezTo>
                  <a:cubicBezTo>
                    <a:pt x="4084" y="3"/>
                    <a:pt x="4047" y="1"/>
                    <a:pt x="4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rot="387233">
              <a:off x="4646339" y="1993949"/>
              <a:ext cx="8330" cy="19293"/>
            </a:xfrm>
            <a:custGeom>
              <a:avLst/>
              <a:gdLst/>
              <a:ahLst/>
              <a:cxnLst/>
              <a:rect l="l" t="t" r="r" b="b"/>
              <a:pathLst>
                <a:path w="332" h="769" extrusionOk="0">
                  <a:moveTo>
                    <a:pt x="166" y="1"/>
                  </a:moveTo>
                  <a:cubicBezTo>
                    <a:pt x="119" y="1"/>
                    <a:pt x="73" y="32"/>
                    <a:pt x="69" y="95"/>
                  </a:cubicBezTo>
                  <a:cubicBezTo>
                    <a:pt x="54" y="281"/>
                    <a:pt x="0" y="509"/>
                    <a:pt x="58" y="688"/>
                  </a:cubicBezTo>
                  <a:cubicBezTo>
                    <a:pt x="75" y="741"/>
                    <a:pt x="120" y="768"/>
                    <a:pt x="166" y="768"/>
                  </a:cubicBezTo>
                  <a:cubicBezTo>
                    <a:pt x="211" y="768"/>
                    <a:pt x="255" y="741"/>
                    <a:pt x="270" y="688"/>
                  </a:cubicBezTo>
                  <a:cubicBezTo>
                    <a:pt x="332" y="509"/>
                    <a:pt x="274" y="281"/>
                    <a:pt x="263" y="95"/>
                  </a:cubicBezTo>
                  <a:cubicBezTo>
                    <a:pt x="259" y="32"/>
                    <a:pt x="213"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rot="387233">
              <a:off x="4666679" y="1973047"/>
              <a:ext cx="8505" cy="24236"/>
            </a:xfrm>
            <a:custGeom>
              <a:avLst/>
              <a:gdLst/>
              <a:ahLst/>
              <a:cxnLst/>
              <a:rect l="l" t="t" r="r" b="b"/>
              <a:pathLst>
                <a:path w="339" h="966" extrusionOk="0">
                  <a:moveTo>
                    <a:pt x="235" y="1"/>
                  </a:moveTo>
                  <a:cubicBezTo>
                    <a:pt x="190" y="1"/>
                    <a:pt x="143" y="26"/>
                    <a:pt x="121" y="76"/>
                  </a:cubicBezTo>
                  <a:cubicBezTo>
                    <a:pt x="65" y="213"/>
                    <a:pt x="34" y="346"/>
                    <a:pt x="16" y="494"/>
                  </a:cubicBezTo>
                  <a:cubicBezTo>
                    <a:pt x="0" y="634"/>
                    <a:pt x="49" y="775"/>
                    <a:pt x="102" y="908"/>
                  </a:cubicBezTo>
                  <a:cubicBezTo>
                    <a:pt x="117" y="944"/>
                    <a:pt x="155" y="966"/>
                    <a:pt x="191" y="966"/>
                  </a:cubicBezTo>
                  <a:cubicBezTo>
                    <a:pt x="223" y="966"/>
                    <a:pt x="253" y="948"/>
                    <a:pt x="262" y="908"/>
                  </a:cubicBezTo>
                  <a:cubicBezTo>
                    <a:pt x="293" y="780"/>
                    <a:pt x="335" y="654"/>
                    <a:pt x="335" y="524"/>
                  </a:cubicBezTo>
                  <a:cubicBezTo>
                    <a:pt x="339" y="384"/>
                    <a:pt x="339" y="243"/>
                    <a:pt x="335" y="106"/>
                  </a:cubicBezTo>
                  <a:cubicBezTo>
                    <a:pt x="335" y="35"/>
                    <a:pt x="287"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rot="387233">
              <a:off x="4679921" y="2014264"/>
              <a:ext cx="8806" cy="19745"/>
            </a:xfrm>
            <a:custGeom>
              <a:avLst/>
              <a:gdLst/>
              <a:ahLst/>
              <a:cxnLst/>
              <a:rect l="l" t="t" r="r" b="b"/>
              <a:pathLst>
                <a:path w="351" h="787" extrusionOk="0">
                  <a:moveTo>
                    <a:pt x="175" y="0"/>
                  </a:moveTo>
                  <a:cubicBezTo>
                    <a:pt x="135" y="0"/>
                    <a:pt x="95" y="23"/>
                    <a:pt x="84" y="69"/>
                  </a:cubicBezTo>
                  <a:cubicBezTo>
                    <a:pt x="58" y="176"/>
                    <a:pt x="47" y="282"/>
                    <a:pt x="35" y="396"/>
                  </a:cubicBezTo>
                  <a:cubicBezTo>
                    <a:pt x="24" y="507"/>
                    <a:pt x="1" y="625"/>
                    <a:pt x="61" y="723"/>
                  </a:cubicBezTo>
                  <a:cubicBezTo>
                    <a:pt x="90" y="765"/>
                    <a:pt x="133" y="786"/>
                    <a:pt x="175" y="786"/>
                  </a:cubicBezTo>
                  <a:cubicBezTo>
                    <a:pt x="217" y="786"/>
                    <a:pt x="259" y="765"/>
                    <a:pt x="286" y="723"/>
                  </a:cubicBezTo>
                  <a:cubicBezTo>
                    <a:pt x="350" y="625"/>
                    <a:pt x="324" y="507"/>
                    <a:pt x="316" y="396"/>
                  </a:cubicBezTo>
                  <a:cubicBezTo>
                    <a:pt x="305" y="282"/>
                    <a:pt x="293" y="176"/>
                    <a:pt x="266" y="69"/>
                  </a:cubicBezTo>
                  <a:cubicBezTo>
                    <a:pt x="255" y="23"/>
                    <a:pt x="215" y="0"/>
                    <a:pt x="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rot="387233">
              <a:off x="4657336" y="2042660"/>
              <a:ext cx="7577" cy="24261"/>
            </a:xfrm>
            <a:custGeom>
              <a:avLst/>
              <a:gdLst/>
              <a:ahLst/>
              <a:cxnLst/>
              <a:rect l="l" t="t" r="r" b="b"/>
              <a:pathLst>
                <a:path w="302" h="967" extrusionOk="0">
                  <a:moveTo>
                    <a:pt x="151" y="1"/>
                  </a:moveTo>
                  <a:cubicBezTo>
                    <a:pt x="114" y="1"/>
                    <a:pt x="77" y="28"/>
                    <a:pt x="69" y="81"/>
                  </a:cubicBezTo>
                  <a:cubicBezTo>
                    <a:pt x="32" y="366"/>
                    <a:pt x="1" y="636"/>
                    <a:pt x="88" y="921"/>
                  </a:cubicBezTo>
                  <a:cubicBezTo>
                    <a:pt x="98" y="951"/>
                    <a:pt x="124" y="966"/>
                    <a:pt x="151" y="966"/>
                  </a:cubicBezTo>
                  <a:cubicBezTo>
                    <a:pt x="178" y="966"/>
                    <a:pt x="205" y="951"/>
                    <a:pt x="214" y="921"/>
                  </a:cubicBezTo>
                  <a:cubicBezTo>
                    <a:pt x="302" y="639"/>
                    <a:pt x="271" y="366"/>
                    <a:pt x="233" y="81"/>
                  </a:cubicBezTo>
                  <a:cubicBezTo>
                    <a:pt x="226" y="28"/>
                    <a:pt x="188"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rot="387233">
              <a:off x="4632351" y="2062860"/>
              <a:ext cx="11792" cy="28526"/>
            </a:xfrm>
            <a:custGeom>
              <a:avLst/>
              <a:gdLst/>
              <a:ahLst/>
              <a:cxnLst/>
              <a:rect l="l" t="t" r="r" b="b"/>
              <a:pathLst>
                <a:path w="470" h="1137" extrusionOk="0">
                  <a:moveTo>
                    <a:pt x="215" y="1"/>
                  </a:moveTo>
                  <a:cubicBezTo>
                    <a:pt x="171" y="1"/>
                    <a:pt x="125" y="32"/>
                    <a:pt x="123" y="88"/>
                  </a:cubicBezTo>
                  <a:cubicBezTo>
                    <a:pt x="111" y="270"/>
                    <a:pt x="89" y="453"/>
                    <a:pt x="58" y="631"/>
                  </a:cubicBezTo>
                  <a:cubicBezTo>
                    <a:pt x="28" y="779"/>
                    <a:pt x="1" y="920"/>
                    <a:pt x="43" y="1069"/>
                  </a:cubicBezTo>
                  <a:cubicBezTo>
                    <a:pt x="57" y="1112"/>
                    <a:pt x="96" y="1137"/>
                    <a:pt x="136" y="1137"/>
                  </a:cubicBezTo>
                  <a:cubicBezTo>
                    <a:pt x="159" y="1137"/>
                    <a:pt x="183" y="1128"/>
                    <a:pt x="203" y="1110"/>
                  </a:cubicBezTo>
                  <a:cubicBezTo>
                    <a:pt x="469" y="863"/>
                    <a:pt x="385" y="376"/>
                    <a:pt x="297" y="65"/>
                  </a:cubicBezTo>
                  <a:cubicBezTo>
                    <a:pt x="286" y="21"/>
                    <a:pt x="251"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rot="387233">
              <a:off x="4645180" y="2098050"/>
              <a:ext cx="8706" cy="21777"/>
            </a:xfrm>
            <a:custGeom>
              <a:avLst/>
              <a:gdLst/>
              <a:ahLst/>
              <a:cxnLst/>
              <a:rect l="l" t="t" r="r" b="b"/>
              <a:pathLst>
                <a:path w="347" h="868" extrusionOk="0">
                  <a:moveTo>
                    <a:pt x="173" y="1"/>
                  </a:moveTo>
                  <a:cubicBezTo>
                    <a:pt x="132" y="1"/>
                    <a:pt x="90" y="30"/>
                    <a:pt x="84" y="90"/>
                  </a:cubicBezTo>
                  <a:cubicBezTo>
                    <a:pt x="69" y="215"/>
                    <a:pt x="46" y="341"/>
                    <a:pt x="34" y="466"/>
                  </a:cubicBezTo>
                  <a:cubicBezTo>
                    <a:pt x="23" y="583"/>
                    <a:pt x="1" y="697"/>
                    <a:pt x="62" y="804"/>
                  </a:cubicBezTo>
                  <a:cubicBezTo>
                    <a:pt x="86" y="846"/>
                    <a:pt x="130" y="867"/>
                    <a:pt x="173" y="867"/>
                  </a:cubicBezTo>
                  <a:cubicBezTo>
                    <a:pt x="216" y="867"/>
                    <a:pt x="259" y="846"/>
                    <a:pt x="282" y="804"/>
                  </a:cubicBezTo>
                  <a:cubicBezTo>
                    <a:pt x="346" y="697"/>
                    <a:pt x="324" y="583"/>
                    <a:pt x="313" y="466"/>
                  </a:cubicBezTo>
                  <a:cubicBezTo>
                    <a:pt x="301" y="341"/>
                    <a:pt x="278" y="215"/>
                    <a:pt x="262" y="90"/>
                  </a:cubicBezTo>
                  <a:cubicBezTo>
                    <a:pt x="257" y="30"/>
                    <a:pt x="215"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rot="387233">
              <a:off x="4679891" y="2077996"/>
              <a:ext cx="8907" cy="20046"/>
            </a:xfrm>
            <a:custGeom>
              <a:avLst/>
              <a:gdLst/>
              <a:ahLst/>
              <a:cxnLst/>
              <a:rect l="l" t="t" r="r" b="b"/>
              <a:pathLst>
                <a:path w="355" h="799" extrusionOk="0">
                  <a:moveTo>
                    <a:pt x="93" y="1"/>
                  </a:moveTo>
                  <a:cubicBezTo>
                    <a:pt x="52" y="1"/>
                    <a:pt x="12" y="28"/>
                    <a:pt x="12" y="85"/>
                  </a:cubicBezTo>
                  <a:cubicBezTo>
                    <a:pt x="8" y="203"/>
                    <a:pt x="1" y="317"/>
                    <a:pt x="4" y="435"/>
                  </a:cubicBezTo>
                  <a:cubicBezTo>
                    <a:pt x="12" y="538"/>
                    <a:pt x="12" y="652"/>
                    <a:pt x="58" y="747"/>
                  </a:cubicBezTo>
                  <a:cubicBezTo>
                    <a:pt x="77" y="781"/>
                    <a:pt x="114" y="798"/>
                    <a:pt x="151" y="798"/>
                  </a:cubicBezTo>
                  <a:cubicBezTo>
                    <a:pt x="188" y="798"/>
                    <a:pt x="225" y="781"/>
                    <a:pt x="244" y="747"/>
                  </a:cubicBezTo>
                  <a:cubicBezTo>
                    <a:pt x="355" y="545"/>
                    <a:pt x="263" y="259"/>
                    <a:pt x="183" y="62"/>
                  </a:cubicBezTo>
                  <a:cubicBezTo>
                    <a:pt x="167" y="22"/>
                    <a:pt x="129"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rot="387233">
              <a:off x="4611704" y="2140483"/>
              <a:ext cx="7201" cy="21125"/>
            </a:xfrm>
            <a:custGeom>
              <a:avLst/>
              <a:gdLst/>
              <a:ahLst/>
              <a:cxnLst/>
              <a:rect l="l" t="t" r="r" b="b"/>
              <a:pathLst>
                <a:path w="287" h="842" extrusionOk="0">
                  <a:moveTo>
                    <a:pt x="85" y="1"/>
                  </a:moveTo>
                  <a:cubicBezTo>
                    <a:pt x="47" y="1"/>
                    <a:pt x="10" y="27"/>
                    <a:pt x="8" y="76"/>
                  </a:cubicBezTo>
                  <a:cubicBezTo>
                    <a:pt x="4" y="312"/>
                    <a:pt x="1" y="563"/>
                    <a:pt x="73" y="791"/>
                  </a:cubicBezTo>
                  <a:cubicBezTo>
                    <a:pt x="82" y="825"/>
                    <a:pt x="110" y="841"/>
                    <a:pt x="139" y="841"/>
                  </a:cubicBezTo>
                  <a:cubicBezTo>
                    <a:pt x="168" y="841"/>
                    <a:pt x="198" y="824"/>
                    <a:pt x="210" y="791"/>
                  </a:cubicBezTo>
                  <a:cubicBezTo>
                    <a:pt x="286" y="548"/>
                    <a:pt x="248" y="290"/>
                    <a:pt x="164" y="58"/>
                  </a:cubicBezTo>
                  <a:cubicBezTo>
                    <a:pt x="150" y="19"/>
                    <a:pt x="117" y="1"/>
                    <a:pt x="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rot="387233">
              <a:off x="4633293" y="2154790"/>
              <a:ext cx="10613" cy="23483"/>
            </a:xfrm>
            <a:custGeom>
              <a:avLst/>
              <a:gdLst/>
              <a:ahLst/>
              <a:cxnLst/>
              <a:rect l="l" t="t" r="r" b="b"/>
              <a:pathLst>
                <a:path w="423" h="936" extrusionOk="0">
                  <a:moveTo>
                    <a:pt x="212" y="1"/>
                  </a:moveTo>
                  <a:cubicBezTo>
                    <a:pt x="171" y="1"/>
                    <a:pt x="130" y="23"/>
                    <a:pt x="122" y="67"/>
                  </a:cubicBezTo>
                  <a:cubicBezTo>
                    <a:pt x="84" y="318"/>
                    <a:pt x="1" y="645"/>
                    <a:pt x="119" y="884"/>
                  </a:cubicBezTo>
                  <a:cubicBezTo>
                    <a:pt x="137" y="918"/>
                    <a:pt x="175" y="935"/>
                    <a:pt x="213" y="935"/>
                  </a:cubicBezTo>
                  <a:cubicBezTo>
                    <a:pt x="250" y="935"/>
                    <a:pt x="287" y="918"/>
                    <a:pt x="305" y="884"/>
                  </a:cubicBezTo>
                  <a:cubicBezTo>
                    <a:pt x="422" y="645"/>
                    <a:pt x="339" y="318"/>
                    <a:pt x="301" y="67"/>
                  </a:cubicBezTo>
                  <a:cubicBezTo>
                    <a:pt x="293" y="23"/>
                    <a:pt x="253"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rot="387233">
              <a:off x="4665825" y="2126542"/>
              <a:ext cx="9107" cy="22103"/>
            </a:xfrm>
            <a:custGeom>
              <a:avLst/>
              <a:gdLst/>
              <a:ahLst/>
              <a:cxnLst/>
              <a:rect l="l" t="t" r="r" b="b"/>
              <a:pathLst>
                <a:path w="363" h="881" extrusionOk="0">
                  <a:moveTo>
                    <a:pt x="182" y="1"/>
                  </a:moveTo>
                  <a:cubicBezTo>
                    <a:pt x="143" y="1"/>
                    <a:pt x="104" y="24"/>
                    <a:pt x="88" y="69"/>
                  </a:cubicBezTo>
                  <a:cubicBezTo>
                    <a:pt x="51" y="187"/>
                    <a:pt x="51" y="324"/>
                    <a:pt x="43" y="446"/>
                  </a:cubicBezTo>
                  <a:cubicBezTo>
                    <a:pt x="32" y="571"/>
                    <a:pt x="1" y="697"/>
                    <a:pt x="66" y="815"/>
                  </a:cubicBezTo>
                  <a:cubicBezTo>
                    <a:pt x="90" y="859"/>
                    <a:pt x="136" y="880"/>
                    <a:pt x="181" y="880"/>
                  </a:cubicBezTo>
                  <a:cubicBezTo>
                    <a:pt x="227" y="880"/>
                    <a:pt x="273" y="859"/>
                    <a:pt x="297" y="815"/>
                  </a:cubicBezTo>
                  <a:cubicBezTo>
                    <a:pt x="362" y="697"/>
                    <a:pt x="332" y="571"/>
                    <a:pt x="320" y="446"/>
                  </a:cubicBezTo>
                  <a:cubicBezTo>
                    <a:pt x="313" y="324"/>
                    <a:pt x="313" y="187"/>
                    <a:pt x="274" y="69"/>
                  </a:cubicBezTo>
                  <a:cubicBezTo>
                    <a:pt x="259" y="24"/>
                    <a:pt x="221"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rot="387233">
              <a:off x="4657390" y="2201960"/>
              <a:ext cx="11466" cy="25892"/>
            </a:xfrm>
            <a:custGeom>
              <a:avLst/>
              <a:gdLst/>
              <a:ahLst/>
              <a:cxnLst/>
              <a:rect l="l" t="t" r="r" b="b"/>
              <a:pathLst>
                <a:path w="457" h="1032" extrusionOk="0">
                  <a:moveTo>
                    <a:pt x="213" y="0"/>
                  </a:moveTo>
                  <a:cubicBezTo>
                    <a:pt x="154" y="0"/>
                    <a:pt x="92" y="41"/>
                    <a:pt x="92" y="111"/>
                  </a:cubicBezTo>
                  <a:cubicBezTo>
                    <a:pt x="96" y="270"/>
                    <a:pt x="76" y="419"/>
                    <a:pt x="50" y="575"/>
                  </a:cubicBezTo>
                  <a:cubicBezTo>
                    <a:pt x="27" y="707"/>
                    <a:pt x="1" y="833"/>
                    <a:pt x="43" y="963"/>
                  </a:cubicBezTo>
                  <a:cubicBezTo>
                    <a:pt x="54" y="1009"/>
                    <a:pt x="89" y="1031"/>
                    <a:pt x="128" y="1031"/>
                  </a:cubicBezTo>
                  <a:cubicBezTo>
                    <a:pt x="153" y="1031"/>
                    <a:pt x="180" y="1022"/>
                    <a:pt x="202" y="1004"/>
                  </a:cubicBezTo>
                  <a:cubicBezTo>
                    <a:pt x="457" y="799"/>
                    <a:pt x="381" y="362"/>
                    <a:pt x="316" y="81"/>
                  </a:cubicBezTo>
                  <a:cubicBezTo>
                    <a:pt x="305" y="25"/>
                    <a:pt x="260"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rot="387233">
              <a:off x="4629037" y="2209190"/>
              <a:ext cx="10412" cy="23835"/>
            </a:xfrm>
            <a:custGeom>
              <a:avLst/>
              <a:gdLst/>
              <a:ahLst/>
              <a:cxnLst/>
              <a:rect l="l" t="t" r="r" b="b"/>
              <a:pathLst>
                <a:path w="415" h="950" extrusionOk="0">
                  <a:moveTo>
                    <a:pt x="234" y="1"/>
                  </a:moveTo>
                  <a:cubicBezTo>
                    <a:pt x="189" y="1"/>
                    <a:pt x="140" y="34"/>
                    <a:pt x="138" y="86"/>
                  </a:cubicBezTo>
                  <a:cubicBezTo>
                    <a:pt x="126" y="228"/>
                    <a:pt x="103" y="364"/>
                    <a:pt x="73" y="501"/>
                  </a:cubicBezTo>
                  <a:cubicBezTo>
                    <a:pt x="46" y="623"/>
                    <a:pt x="1" y="737"/>
                    <a:pt x="23" y="858"/>
                  </a:cubicBezTo>
                  <a:cubicBezTo>
                    <a:pt x="36" y="916"/>
                    <a:pt x="92" y="950"/>
                    <a:pt x="148" y="950"/>
                  </a:cubicBezTo>
                  <a:cubicBezTo>
                    <a:pt x="179" y="950"/>
                    <a:pt x="210" y="939"/>
                    <a:pt x="232" y="916"/>
                  </a:cubicBezTo>
                  <a:cubicBezTo>
                    <a:pt x="415" y="707"/>
                    <a:pt x="350" y="314"/>
                    <a:pt x="305" y="63"/>
                  </a:cubicBezTo>
                  <a:cubicBezTo>
                    <a:pt x="298" y="20"/>
                    <a:pt x="267"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rot="387233">
              <a:off x="4612383" y="2198250"/>
              <a:ext cx="7953" cy="22630"/>
            </a:xfrm>
            <a:custGeom>
              <a:avLst/>
              <a:gdLst/>
              <a:ahLst/>
              <a:cxnLst/>
              <a:rect l="l" t="t" r="r" b="b"/>
              <a:pathLst>
                <a:path w="317" h="902" extrusionOk="0">
                  <a:moveTo>
                    <a:pt x="117" y="0"/>
                  </a:moveTo>
                  <a:cubicBezTo>
                    <a:pt x="68" y="0"/>
                    <a:pt x="14" y="35"/>
                    <a:pt x="12" y="93"/>
                  </a:cubicBezTo>
                  <a:cubicBezTo>
                    <a:pt x="12" y="227"/>
                    <a:pt x="8" y="360"/>
                    <a:pt x="12" y="493"/>
                  </a:cubicBezTo>
                  <a:cubicBezTo>
                    <a:pt x="15" y="614"/>
                    <a:pt x="1" y="736"/>
                    <a:pt x="61" y="846"/>
                  </a:cubicBezTo>
                  <a:cubicBezTo>
                    <a:pt x="82" y="884"/>
                    <a:pt x="117" y="901"/>
                    <a:pt x="153" y="901"/>
                  </a:cubicBezTo>
                  <a:cubicBezTo>
                    <a:pt x="203" y="901"/>
                    <a:pt x="254" y="869"/>
                    <a:pt x="275" y="816"/>
                  </a:cubicBezTo>
                  <a:cubicBezTo>
                    <a:pt x="317" y="698"/>
                    <a:pt x="275" y="561"/>
                    <a:pt x="259" y="439"/>
                  </a:cubicBezTo>
                  <a:cubicBezTo>
                    <a:pt x="240" y="314"/>
                    <a:pt x="217" y="193"/>
                    <a:pt x="198" y="67"/>
                  </a:cubicBezTo>
                  <a:cubicBezTo>
                    <a:pt x="190" y="21"/>
                    <a:pt x="155"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rot="387233">
              <a:off x="4604150" y="2259305"/>
              <a:ext cx="8606" cy="18892"/>
            </a:xfrm>
            <a:custGeom>
              <a:avLst/>
              <a:gdLst/>
              <a:ahLst/>
              <a:cxnLst/>
              <a:rect l="l" t="t" r="r" b="b"/>
              <a:pathLst>
                <a:path w="343" h="753" extrusionOk="0">
                  <a:moveTo>
                    <a:pt x="172" y="1"/>
                  </a:moveTo>
                  <a:cubicBezTo>
                    <a:pt x="124" y="1"/>
                    <a:pt x="77" y="27"/>
                    <a:pt x="65" y="80"/>
                  </a:cubicBezTo>
                  <a:cubicBezTo>
                    <a:pt x="43" y="183"/>
                    <a:pt x="39" y="286"/>
                    <a:pt x="35" y="392"/>
                  </a:cubicBezTo>
                  <a:cubicBezTo>
                    <a:pt x="27" y="491"/>
                    <a:pt x="1" y="609"/>
                    <a:pt x="65" y="692"/>
                  </a:cubicBezTo>
                  <a:cubicBezTo>
                    <a:pt x="94" y="733"/>
                    <a:pt x="132" y="753"/>
                    <a:pt x="170" y="753"/>
                  </a:cubicBezTo>
                  <a:cubicBezTo>
                    <a:pt x="209" y="753"/>
                    <a:pt x="248" y="733"/>
                    <a:pt x="278" y="692"/>
                  </a:cubicBezTo>
                  <a:cubicBezTo>
                    <a:pt x="343" y="609"/>
                    <a:pt x="313" y="491"/>
                    <a:pt x="309" y="392"/>
                  </a:cubicBezTo>
                  <a:cubicBezTo>
                    <a:pt x="301" y="286"/>
                    <a:pt x="301" y="183"/>
                    <a:pt x="278" y="80"/>
                  </a:cubicBezTo>
                  <a:cubicBezTo>
                    <a:pt x="267" y="27"/>
                    <a:pt x="219" y="1"/>
                    <a:pt x="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rot="387233">
              <a:off x="4626940" y="2260210"/>
              <a:ext cx="9283" cy="28451"/>
            </a:xfrm>
            <a:custGeom>
              <a:avLst/>
              <a:gdLst/>
              <a:ahLst/>
              <a:cxnLst/>
              <a:rect l="l" t="t" r="r" b="b"/>
              <a:pathLst>
                <a:path w="370" h="1134" extrusionOk="0">
                  <a:moveTo>
                    <a:pt x="250" y="0"/>
                  </a:moveTo>
                  <a:cubicBezTo>
                    <a:pt x="213" y="0"/>
                    <a:pt x="177" y="22"/>
                    <a:pt x="164" y="70"/>
                  </a:cubicBezTo>
                  <a:cubicBezTo>
                    <a:pt x="118" y="233"/>
                    <a:pt x="84" y="396"/>
                    <a:pt x="61" y="563"/>
                  </a:cubicBezTo>
                  <a:cubicBezTo>
                    <a:pt x="43" y="723"/>
                    <a:pt x="1" y="887"/>
                    <a:pt x="46" y="1039"/>
                  </a:cubicBezTo>
                  <a:cubicBezTo>
                    <a:pt x="61" y="1098"/>
                    <a:pt x="119" y="1133"/>
                    <a:pt x="176" y="1133"/>
                  </a:cubicBezTo>
                  <a:cubicBezTo>
                    <a:pt x="218" y="1133"/>
                    <a:pt x="259" y="1114"/>
                    <a:pt x="282" y="1070"/>
                  </a:cubicBezTo>
                  <a:cubicBezTo>
                    <a:pt x="354" y="928"/>
                    <a:pt x="347" y="777"/>
                    <a:pt x="357" y="621"/>
                  </a:cubicBezTo>
                  <a:cubicBezTo>
                    <a:pt x="369" y="442"/>
                    <a:pt x="369" y="271"/>
                    <a:pt x="350" y="96"/>
                  </a:cubicBezTo>
                  <a:cubicBezTo>
                    <a:pt x="346" y="36"/>
                    <a:pt x="297"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rot="387233">
              <a:off x="4648124" y="2253034"/>
              <a:ext cx="9082" cy="23157"/>
            </a:xfrm>
            <a:custGeom>
              <a:avLst/>
              <a:gdLst/>
              <a:ahLst/>
              <a:cxnLst/>
              <a:rect l="l" t="t" r="r" b="b"/>
              <a:pathLst>
                <a:path w="362" h="923" extrusionOk="0">
                  <a:moveTo>
                    <a:pt x="269" y="1"/>
                  </a:moveTo>
                  <a:cubicBezTo>
                    <a:pt x="238" y="1"/>
                    <a:pt x="206" y="19"/>
                    <a:pt x="190" y="60"/>
                  </a:cubicBezTo>
                  <a:cubicBezTo>
                    <a:pt x="95" y="315"/>
                    <a:pt x="8" y="588"/>
                    <a:pt x="0" y="862"/>
                  </a:cubicBezTo>
                  <a:cubicBezTo>
                    <a:pt x="0" y="899"/>
                    <a:pt x="31" y="922"/>
                    <a:pt x="63" y="922"/>
                  </a:cubicBezTo>
                  <a:cubicBezTo>
                    <a:pt x="82" y="922"/>
                    <a:pt x="102" y="913"/>
                    <a:pt x="115" y="892"/>
                  </a:cubicBezTo>
                  <a:cubicBezTo>
                    <a:pt x="243" y="653"/>
                    <a:pt x="304" y="371"/>
                    <a:pt x="350" y="102"/>
                  </a:cubicBezTo>
                  <a:cubicBezTo>
                    <a:pt x="361" y="40"/>
                    <a:pt x="316"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rot="387233">
              <a:off x="4631848" y="2315209"/>
              <a:ext cx="11290" cy="26870"/>
            </a:xfrm>
            <a:custGeom>
              <a:avLst/>
              <a:gdLst/>
              <a:ahLst/>
              <a:cxnLst/>
              <a:rect l="l" t="t" r="r" b="b"/>
              <a:pathLst>
                <a:path w="450" h="1071" extrusionOk="0">
                  <a:moveTo>
                    <a:pt x="244" y="1"/>
                  </a:moveTo>
                  <a:cubicBezTo>
                    <a:pt x="186" y="1"/>
                    <a:pt x="124" y="41"/>
                    <a:pt x="126" y="111"/>
                  </a:cubicBezTo>
                  <a:cubicBezTo>
                    <a:pt x="126" y="267"/>
                    <a:pt x="111" y="419"/>
                    <a:pt x="76" y="575"/>
                  </a:cubicBezTo>
                  <a:cubicBezTo>
                    <a:pt x="50" y="712"/>
                    <a:pt x="1" y="830"/>
                    <a:pt x="20" y="971"/>
                  </a:cubicBezTo>
                  <a:cubicBezTo>
                    <a:pt x="29" y="1035"/>
                    <a:pt x="92" y="1071"/>
                    <a:pt x="153" y="1071"/>
                  </a:cubicBezTo>
                  <a:cubicBezTo>
                    <a:pt x="190" y="1071"/>
                    <a:pt x="225" y="1058"/>
                    <a:pt x="248" y="1031"/>
                  </a:cubicBezTo>
                  <a:cubicBezTo>
                    <a:pt x="450" y="803"/>
                    <a:pt x="389" y="359"/>
                    <a:pt x="343" y="81"/>
                  </a:cubicBezTo>
                  <a:cubicBezTo>
                    <a:pt x="334" y="26"/>
                    <a:pt x="291"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rot="387233">
              <a:off x="4614038" y="2310901"/>
              <a:ext cx="10613" cy="24462"/>
            </a:xfrm>
            <a:custGeom>
              <a:avLst/>
              <a:gdLst/>
              <a:ahLst/>
              <a:cxnLst/>
              <a:rect l="l" t="t" r="r" b="b"/>
              <a:pathLst>
                <a:path w="423" h="975" extrusionOk="0">
                  <a:moveTo>
                    <a:pt x="240" y="1"/>
                  </a:moveTo>
                  <a:cubicBezTo>
                    <a:pt x="180" y="1"/>
                    <a:pt x="115" y="42"/>
                    <a:pt x="115" y="113"/>
                  </a:cubicBezTo>
                  <a:cubicBezTo>
                    <a:pt x="118" y="253"/>
                    <a:pt x="108" y="390"/>
                    <a:pt x="77" y="527"/>
                  </a:cubicBezTo>
                  <a:cubicBezTo>
                    <a:pt x="50" y="649"/>
                    <a:pt x="1" y="755"/>
                    <a:pt x="20" y="885"/>
                  </a:cubicBezTo>
                  <a:cubicBezTo>
                    <a:pt x="29" y="943"/>
                    <a:pt x="85" y="974"/>
                    <a:pt x="140" y="974"/>
                  </a:cubicBezTo>
                  <a:cubicBezTo>
                    <a:pt x="175" y="974"/>
                    <a:pt x="209" y="962"/>
                    <a:pt x="233" y="938"/>
                  </a:cubicBezTo>
                  <a:cubicBezTo>
                    <a:pt x="422" y="744"/>
                    <a:pt x="373" y="330"/>
                    <a:pt x="339" y="83"/>
                  </a:cubicBezTo>
                  <a:cubicBezTo>
                    <a:pt x="331" y="26"/>
                    <a:pt x="287"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rot="387233">
              <a:off x="4596934" y="2370595"/>
              <a:ext cx="10989" cy="24462"/>
            </a:xfrm>
            <a:custGeom>
              <a:avLst/>
              <a:gdLst/>
              <a:ahLst/>
              <a:cxnLst/>
              <a:rect l="l" t="t" r="r" b="b"/>
              <a:pathLst>
                <a:path w="438" h="975" extrusionOk="0">
                  <a:moveTo>
                    <a:pt x="259" y="0"/>
                  </a:moveTo>
                  <a:cubicBezTo>
                    <a:pt x="205" y="0"/>
                    <a:pt x="146" y="38"/>
                    <a:pt x="144" y="103"/>
                  </a:cubicBezTo>
                  <a:cubicBezTo>
                    <a:pt x="144" y="251"/>
                    <a:pt x="122" y="395"/>
                    <a:pt x="84" y="540"/>
                  </a:cubicBezTo>
                  <a:cubicBezTo>
                    <a:pt x="49" y="668"/>
                    <a:pt x="0" y="772"/>
                    <a:pt x="30" y="908"/>
                  </a:cubicBezTo>
                  <a:cubicBezTo>
                    <a:pt x="39" y="949"/>
                    <a:pt x="80" y="974"/>
                    <a:pt x="120" y="974"/>
                  </a:cubicBezTo>
                  <a:cubicBezTo>
                    <a:pt x="137" y="974"/>
                    <a:pt x="153" y="970"/>
                    <a:pt x="167" y="961"/>
                  </a:cubicBezTo>
                  <a:cubicBezTo>
                    <a:pt x="437" y="798"/>
                    <a:pt x="395" y="342"/>
                    <a:pt x="350" y="72"/>
                  </a:cubicBezTo>
                  <a:cubicBezTo>
                    <a:pt x="340" y="22"/>
                    <a:pt x="301"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rot="387233">
              <a:off x="4617103" y="2356489"/>
              <a:ext cx="7752" cy="18215"/>
            </a:xfrm>
            <a:custGeom>
              <a:avLst/>
              <a:gdLst/>
              <a:ahLst/>
              <a:cxnLst/>
              <a:rect l="l" t="t" r="r" b="b"/>
              <a:pathLst>
                <a:path w="309" h="726" extrusionOk="0">
                  <a:moveTo>
                    <a:pt x="180" y="0"/>
                  </a:moveTo>
                  <a:cubicBezTo>
                    <a:pt x="132" y="0"/>
                    <a:pt x="82" y="34"/>
                    <a:pt x="84" y="93"/>
                  </a:cubicBezTo>
                  <a:cubicBezTo>
                    <a:pt x="84" y="188"/>
                    <a:pt x="73" y="283"/>
                    <a:pt x="57" y="379"/>
                  </a:cubicBezTo>
                  <a:cubicBezTo>
                    <a:pt x="42" y="470"/>
                    <a:pt x="1" y="553"/>
                    <a:pt x="31" y="644"/>
                  </a:cubicBezTo>
                  <a:cubicBezTo>
                    <a:pt x="48" y="695"/>
                    <a:pt x="94" y="726"/>
                    <a:pt x="141" y="726"/>
                  </a:cubicBezTo>
                  <a:cubicBezTo>
                    <a:pt x="169" y="726"/>
                    <a:pt x="197" y="716"/>
                    <a:pt x="221" y="694"/>
                  </a:cubicBezTo>
                  <a:cubicBezTo>
                    <a:pt x="301" y="618"/>
                    <a:pt x="301" y="496"/>
                    <a:pt x="305" y="390"/>
                  </a:cubicBezTo>
                  <a:cubicBezTo>
                    <a:pt x="308" y="283"/>
                    <a:pt x="289" y="173"/>
                    <a:pt x="266" y="67"/>
                  </a:cubicBezTo>
                  <a:cubicBezTo>
                    <a:pt x="256" y="21"/>
                    <a:pt x="219"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rot="387233">
              <a:off x="4613596" y="2127205"/>
              <a:ext cx="457021" cy="496260"/>
            </a:xfrm>
            <a:custGeom>
              <a:avLst/>
              <a:gdLst/>
              <a:ahLst/>
              <a:cxnLst/>
              <a:rect l="l" t="t" r="r" b="b"/>
              <a:pathLst>
                <a:path w="18216" h="19780" extrusionOk="0">
                  <a:moveTo>
                    <a:pt x="16219" y="0"/>
                  </a:moveTo>
                  <a:cubicBezTo>
                    <a:pt x="12976" y="0"/>
                    <a:pt x="0" y="18213"/>
                    <a:pt x="0" y="18213"/>
                  </a:cubicBezTo>
                  <a:lnTo>
                    <a:pt x="0" y="19780"/>
                  </a:lnTo>
                  <a:cubicBezTo>
                    <a:pt x="0" y="19780"/>
                    <a:pt x="18215" y="4519"/>
                    <a:pt x="16851" y="496"/>
                  </a:cubicBezTo>
                  <a:cubicBezTo>
                    <a:pt x="16735" y="156"/>
                    <a:pt x="16519" y="0"/>
                    <a:pt x="16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rot="387233">
              <a:off x="4721202" y="2417293"/>
              <a:ext cx="12996" cy="18365"/>
            </a:xfrm>
            <a:custGeom>
              <a:avLst/>
              <a:gdLst/>
              <a:ahLst/>
              <a:cxnLst/>
              <a:rect l="l" t="t" r="r" b="b"/>
              <a:pathLst>
                <a:path w="518" h="732" extrusionOk="0">
                  <a:moveTo>
                    <a:pt x="409" y="1"/>
                  </a:moveTo>
                  <a:cubicBezTo>
                    <a:pt x="372" y="1"/>
                    <a:pt x="333" y="17"/>
                    <a:pt x="312" y="46"/>
                  </a:cubicBezTo>
                  <a:cubicBezTo>
                    <a:pt x="248" y="129"/>
                    <a:pt x="195" y="213"/>
                    <a:pt x="145" y="307"/>
                  </a:cubicBezTo>
                  <a:cubicBezTo>
                    <a:pt x="95" y="399"/>
                    <a:pt x="0" y="486"/>
                    <a:pt x="4" y="593"/>
                  </a:cubicBezTo>
                  <a:cubicBezTo>
                    <a:pt x="4" y="677"/>
                    <a:pt x="62" y="731"/>
                    <a:pt x="141" y="731"/>
                  </a:cubicBezTo>
                  <a:cubicBezTo>
                    <a:pt x="149" y="731"/>
                    <a:pt x="156" y="731"/>
                    <a:pt x="164" y="730"/>
                  </a:cubicBezTo>
                  <a:cubicBezTo>
                    <a:pt x="290" y="711"/>
                    <a:pt x="377" y="558"/>
                    <a:pt x="430" y="456"/>
                  </a:cubicBezTo>
                  <a:cubicBezTo>
                    <a:pt x="498" y="334"/>
                    <a:pt x="518" y="216"/>
                    <a:pt x="506" y="79"/>
                  </a:cubicBezTo>
                  <a:cubicBezTo>
                    <a:pt x="500" y="25"/>
                    <a:pt x="455"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rot="387233">
              <a:off x="4730340" y="2434269"/>
              <a:ext cx="18741" cy="22731"/>
            </a:xfrm>
            <a:custGeom>
              <a:avLst/>
              <a:gdLst/>
              <a:ahLst/>
              <a:cxnLst/>
              <a:rect l="l" t="t" r="r" b="b"/>
              <a:pathLst>
                <a:path w="747" h="906" extrusionOk="0">
                  <a:moveTo>
                    <a:pt x="637" y="1"/>
                  </a:moveTo>
                  <a:cubicBezTo>
                    <a:pt x="615" y="1"/>
                    <a:pt x="591" y="10"/>
                    <a:pt x="573" y="32"/>
                  </a:cubicBezTo>
                  <a:cubicBezTo>
                    <a:pt x="386" y="260"/>
                    <a:pt x="132" y="481"/>
                    <a:pt x="29" y="762"/>
                  </a:cubicBezTo>
                  <a:cubicBezTo>
                    <a:pt x="0" y="843"/>
                    <a:pt x="67" y="905"/>
                    <a:pt x="138" y="905"/>
                  </a:cubicBezTo>
                  <a:cubicBezTo>
                    <a:pt x="163" y="905"/>
                    <a:pt x="189" y="897"/>
                    <a:pt x="211" y="879"/>
                  </a:cubicBezTo>
                  <a:cubicBezTo>
                    <a:pt x="439" y="690"/>
                    <a:pt x="557" y="374"/>
                    <a:pt x="706" y="123"/>
                  </a:cubicBezTo>
                  <a:cubicBezTo>
                    <a:pt x="746" y="58"/>
                    <a:pt x="694" y="1"/>
                    <a:pt x="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rot="387233">
              <a:off x="4770193" y="2407251"/>
              <a:ext cx="22856" cy="24136"/>
            </a:xfrm>
            <a:custGeom>
              <a:avLst/>
              <a:gdLst/>
              <a:ahLst/>
              <a:cxnLst/>
              <a:rect l="l" t="t" r="r" b="b"/>
              <a:pathLst>
                <a:path w="911" h="962" extrusionOk="0">
                  <a:moveTo>
                    <a:pt x="761" y="1"/>
                  </a:moveTo>
                  <a:cubicBezTo>
                    <a:pt x="737" y="1"/>
                    <a:pt x="712" y="10"/>
                    <a:pt x="690" y="31"/>
                  </a:cubicBezTo>
                  <a:cubicBezTo>
                    <a:pt x="569" y="149"/>
                    <a:pt x="451" y="267"/>
                    <a:pt x="337" y="384"/>
                  </a:cubicBezTo>
                  <a:cubicBezTo>
                    <a:pt x="283" y="442"/>
                    <a:pt x="234" y="495"/>
                    <a:pt x="185" y="552"/>
                  </a:cubicBezTo>
                  <a:cubicBezTo>
                    <a:pt x="120" y="624"/>
                    <a:pt x="93" y="697"/>
                    <a:pt x="44" y="777"/>
                  </a:cubicBezTo>
                  <a:cubicBezTo>
                    <a:pt x="0" y="851"/>
                    <a:pt x="59" y="962"/>
                    <a:pt x="139" y="962"/>
                  </a:cubicBezTo>
                  <a:cubicBezTo>
                    <a:pt x="157" y="962"/>
                    <a:pt x="176" y="956"/>
                    <a:pt x="196" y="944"/>
                  </a:cubicBezTo>
                  <a:cubicBezTo>
                    <a:pt x="257" y="898"/>
                    <a:pt x="329" y="872"/>
                    <a:pt x="386" y="818"/>
                  </a:cubicBezTo>
                  <a:cubicBezTo>
                    <a:pt x="451" y="758"/>
                    <a:pt x="508" y="686"/>
                    <a:pt x="561" y="617"/>
                  </a:cubicBezTo>
                  <a:cubicBezTo>
                    <a:pt x="671" y="476"/>
                    <a:pt x="770" y="335"/>
                    <a:pt x="862" y="179"/>
                  </a:cubicBezTo>
                  <a:cubicBezTo>
                    <a:pt x="911" y="98"/>
                    <a:pt x="840" y="1"/>
                    <a:pt x="7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rot="387233">
              <a:off x="4755790" y="2390663"/>
              <a:ext cx="16132" cy="20974"/>
            </a:xfrm>
            <a:custGeom>
              <a:avLst/>
              <a:gdLst/>
              <a:ahLst/>
              <a:cxnLst/>
              <a:rect l="l" t="t" r="r" b="b"/>
              <a:pathLst>
                <a:path w="643" h="836" extrusionOk="0">
                  <a:moveTo>
                    <a:pt x="535" y="0"/>
                  </a:moveTo>
                  <a:cubicBezTo>
                    <a:pt x="511" y="0"/>
                    <a:pt x="487" y="12"/>
                    <a:pt x="471" y="42"/>
                  </a:cubicBezTo>
                  <a:cubicBezTo>
                    <a:pt x="406" y="156"/>
                    <a:pt x="334" y="273"/>
                    <a:pt x="250" y="377"/>
                  </a:cubicBezTo>
                  <a:cubicBezTo>
                    <a:pt x="174" y="471"/>
                    <a:pt x="45" y="563"/>
                    <a:pt x="18" y="688"/>
                  </a:cubicBezTo>
                  <a:cubicBezTo>
                    <a:pt x="1" y="760"/>
                    <a:pt x="49" y="836"/>
                    <a:pt x="123" y="836"/>
                  </a:cubicBezTo>
                  <a:cubicBezTo>
                    <a:pt x="131" y="836"/>
                    <a:pt x="139" y="835"/>
                    <a:pt x="148" y="833"/>
                  </a:cubicBezTo>
                  <a:cubicBezTo>
                    <a:pt x="292" y="798"/>
                    <a:pt x="379" y="654"/>
                    <a:pt x="452" y="533"/>
                  </a:cubicBezTo>
                  <a:cubicBezTo>
                    <a:pt x="527" y="399"/>
                    <a:pt x="588" y="262"/>
                    <a:pt x="627" y="114"/>
                  </a:cubicBezTo>
                  <a:cubicBezTo>
                    <a:pt x="642" y="54"/>
                    <a:pt x="587"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rot="387233">
              <a:off x="4780278" y="2356356"/>
              <a:ext cx="7828" cy="14175"/>
            </a:xfrm>
            <a:custGeom>
              <a:avLst/>
              <a:gdLst/>
              <a:ahLst/>
              <a:cxnLst/>
              <a:rect l="l" t="t" r="r" b="b"/>
              <a:pathLst>
                <a:path w="312" h="565" extrusionOk="0">
                  <a:moveTo>
                    <a:pt x="217" y="0"/>
                  </a:moveTo>
                  <a:cubicBezTo>
                    <a:pt x="173" y="0"/>
                    <a:pt x="125" y="30"/>
                    <a:pt x="121" y="80"/>
                  </a:cubicBezTo>
                  <a:cubicBezTo>
                    <a:pt x="113" y="148"/>
                    <a:pt x="95" y="213"/>
                    <a:pt x="72" y="274"/>
                  </a:cubicBezTo>
                  <a:cubicBezTo>
                    <a:pt x="49" y="343"/>
                    <a:pt x="11" y="392"/>
                    <a:pt x="4" y="464"/>
                  </a:cubicBezTo>
                  <a:cubicBezTo>
                    <a:pt x="0" y="517"/>
                    <a:pt x="48" y="564"/>
                    <a:pt x="98" y="564"/>
                  </a:cubicBezTo>
                  <a:cubicBezTo>
                    <a:pt x="112" y="564"/>
                    <a:pt x="127" y="560"/>
                    <a:pt x="140" y="552"/>
                  </a:cubicBezTo>
                  <a:cubicBezTo>
                    <a:pt x="300" y="460"/>
                    <a:pt x="311" y="229"/>
                    <a:pt x="292" y="65"/>
                  </a:cubicBezTo>
                  <a:cubicBezTo>
                    <a:pt x="287" y="20"/>
                    <a:pt x="253" y="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rot="387233">
              <a:off x="4791573" y="2370286"/>
              <a:ext cx="16759" cy="22831"/>
            </a:xfrm>
            <a:custGeom>
              <a:avLst/>
              <a:gdLst/>
              <a:ahLst/>
              <a:cxnLst/>
              <a:rect l="l" t="t" r="r" b="b"/>
              <a:pathLst>
                <a:path w="668" h="910" extrusionOk="0">
                  <a:moveTo>
                    <a:pt x="508" y="1"/>
                  </a:moveTo>
                  <a:cubicBezTo>
                    <a:pt x="484" y="1"/>
                    <a:pt x="459" y="10"/>
                    <a:pt x="437" y="33"/>
                  </a:cubicBezTo>
                  <a:cubicBezTo>
                    <a:pt x="255" y="235"/>
                    <a:pt x="0" y="535"/>
                    <a:pt x="38" y="825"/>
                  </a:cubicBezTo>
                  <a:cubicBezTo>
                    <a:pt x="43" y="877"/>
                    <a:pt x="94" y="910"/>
                    <a:pt x="145" y="910"/>
                  </a:cubicBezTo>
                  <a:cubicBezTo>
                    <a:pt x="171" y="910"/>
                    <a:pt x="197" y="901"/>
                    <a:pt x="216" y="881"/>
                  </a:cubicBezTo>
                  <a:cubicBezTo>
                    <a:pt x="311" y="786"/>
                    <a:pt x="338" y="668"/>
                    <a:pt x="399" y="547"/>
                  </a:cubicBezTo>
                  <a:cubicBezTo>
                    <a:pt x="460" y="421"/>
                    <a:pt x="532" y="300"/>
                    <a:pt x="612" y="186"/>
                  </a:cubicBezTo>
                  <a:cubicBezTo>
                    <a:pt x="667" y="104"/>
                    <a:pt x="589" y="1"/>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rot="387233">
              <a:off x="4817455" y="2369332"/>
              <a:ext cx="22655" cy="23257"/>
            </a:xfrm>
            <a:custGeom>
              <a:avLst/>
              <a:gdLst/>
              <a:ahLst/>
              <a:cxnLst/>
              <a:rect l="l" t="t" r="r" b="b"/>
              <a:pathLst>
                <a:path w="903" h="927" extrusionOk="0">
                  <a:moveTo>
                    <a:pt x="766" y="1"/>
                  </a:moveTo>
                  <a:cubicBezTo>
                    <a:pt x="745" y="1"/>
                    <a:pt x="723" y="8"/>
                    <a:pt x="705" y="26"/>
                  </a:cubicBezTo>
                  <a:cubicBezTo>
                    <a:pt x="576" y="151"/>
                    <a:pt x="446" y="272"/>
                    <a:pt x="317" y="395"/>
                  </a:cubicBezTo>
                  <a:cubicBezTo>
                    <a:pt x="199" y="505"/>
                    <a:pt x="78" y="619"/>
                    <a:pt x="29" y="779"/>
                  </a:cubicBezTo>
                  <a:cubicBezTo>
                    <a:pt x="0" y="857"/>
                    <a:pt x="64" y="927"/>
                    <a:pt x="139" y="927"/>
                  </a:cubicBezTo>
                  <a:cubicBezTo>
                    <a:pt x="155" y="927"/>
                    <a:pt x="172" y="923"/>
                    <a:pt x="188" y="916"/>
                  </a:cubicBezTo>
                  <a:cubicBezTo>
                    <a:pt x="336" y="847"/>
                    <a:pt x="439" y="706"/>
                    <a:pt x="530" y="577"/>
                  </a:cubicBezTo>
                  <a:cubicBezTo>
                    <a:pt x="636" y="437"/>
                    <a:pt x="743" y="295"/>
                    <a:pt x="850" y="151"/>
                  </a:cubicBezTo>
                  <a:cubicBezTo>
                    <a:pt x="902" y="84"/>
                    <a:pt x="836"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rot="387233">
              <a:off x="4920887" y="2248904"/>
              <a:ext cx="14100" cy="16559"/>
            </a:xfrm>
            <a:custGeom>
              <a:avLst/>
              <a:gdLst/>
              <a:ahLst/>
              <a:cxnLst/>
              <a:rect l="l" t="t" r="r" b="b"/>
              <a:pathLst>
                <a:path w="562" h="660" extrusionOk="0">
                  <a:moveTo>
                    <a:pt x="449" y="1"/>
                  </a:moveTo>
                  <a:cubicBezTo>
                    <a:pt x="431" y="1"/>
                    <a:pt x="411" y="8"/>
                    <a:pt x="394" y="26"/>
                  </a:cubicBezTo>
                  <a:cubicBezTo>
                    <a:pt x="313" y="106"/>
                    <a:pt x="241" y="186"/>
                    <a:pt x="169" y="270"/>
                  </a:cubicBezTo>
                  <a:cubicBezTo>
                    <a:pt x="101" y="349"/>
                    <a:pt x="13" y="433"/>
                    <a:pt x="6" y="544"/>
                  </a:cubicBezTo>
                  <a:cubicBezTo>
                    <a:pt x="0" y="618"/>
                    <a:pt x="57" y="659"/>
                    <a:pt x="118" y="659"/>
                  </a:cubicBezTo>
                  <a:cubicBezTo>
                    <a:pt x="135" y="659"/>
                    <a:pt x="153" y="656"/>
                    <a:pt x="169" y="649"/>
                  </a:cubicBezTo>
                  <a:cubicBezTo>
                    <a:pt x="264" y="616"/>
                    <a:pt x="318" y="502"/>
                    <a:pt x="367" y="421"/>
                  </a:cubicBezTo>
                  <a:cubicBezTo>
                    <a:pt x="424" y="330"/>
                    <a:pt x="478" y="239"/>
                    <a:pt x="527" y="144"/>
                  </a:cubicBezTo>
                  <a:cubicBezTo>
                    <a:pt x="562" y="80"/>
                    <a:pt x="510" y="1"/>
                    <a:pt x="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rot="387233">
              <a:off x="4907061" y="2277604"/>
              <a:ext cx="21451" cy="25892"/>
            </a:xfrm>
            <a:custGeom>
              <a:avLst/>
              <a:gdLst/>
              <a:ahLst/>
              <a:cxnLst/>
              <a:rect l="l" t="t" r="r" b="b"/>
              <a:pathLst>
                <a:path w="855" h="1032" extrusionOk="0">
                  <a:moveTo>
                    <a:pt x="752" y="0"/>
                  </a:moveTo>
                  <a:cubicBezTo>
                    <a:pt x="734" y="0"/>
                    <a:pt x="716" y="7"/>
                    <a:pt x="701" y="24"/>
                  </a:cubicBezTo>
                  <a:cubicBezTo>
                    <a:pt x="580" y="165"/>
                    <a:pt x="458" y="305"/>
                    <a:pt x="336" y="449"/>
                  </a:cubicBezTo>
                  <a:cubicBezTo>
                    <a:pt x="219" y="583"/>
                    <a:pt x="66" y="723"/>
                    <a:pt x="17" y="898"/>
                  </a:cubicBezTo>
                  <a:cubicBezTo>
                    <a:pt x="0" y="959"/>
                    <a:pt x="43" y="1032"/>
                    <a:pt x="106" y="1032"/>
                  </a:cubicBezTo>
                  <a:cubicBezTo>
                    <a:pt x="114" y="1032"/>
                    <a:pt x="122" y="1030"/>
                    <a:pt x="131" y="1028"/>
                  </a:cubicBezTo>
                  <a:cubicBezTo>
                    <a:pt x="489" y="928"/>
                    <a:pt x="732" y="435"/>
                    <a:pt x="835" y="112"/>
                  </a:cubicBezTo>
                  <a:cubicBezTo>
                    <a:pt x="854" y="58"/>
                    <a:pt x="803"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rot="387233">
              <a:off x="4917780" y="2292292"/>
              <a:ext cx="28677" cy="29730"/>
            </a:xfrm>
            <a:custGeom>
              <a:avLst/>
              <a:gdLst/>
              <a:ahLst/>
              <a:cxnLst/>
              <a:rect l="l" t="t" r="r" b="b"/>
              <a:pathLst>
                <a:path w="1143" h="1185" extrusionOk="0">
                  <a:moveTo>
                    <a:pt x="1007" y="1"/>
                  </a:moveTo>
                  <a:cubicBezTo>
                    <a:pt x="988" y="1"/>
                    <a:pt x="969" y="7"/>
                    <a:pt x="953" y="20"/>
                  </a:cubicBezTo>
                  <a:cubicBezTo>
                    <a:pt x="614" y="294"/>
                    <a:pt x="173" y="621"/>
                    <a:pt x="25" y="1043"/>
                  </a:cubicBezTo>
                  <a:cubicBezTo>
                    <a:pt x="0" y="1111"/>
                    <a:pt x="61" y="1185"/>
                    <a:pt x="128" y="1185"/>
                  </a:cubicBezTo>
                  <a:cubicBezTo>
                    <a:pt x="143" y="1185"/>
                    <a:pt x="158" y="1181"/>
                    <a:pt x="173" y="1172"/>
                  </a:cubicBezTo>
                  <a:cubicBezTo>
                    <a:pt x="363" y="1058"/>
                    <a:pt x="496" y="883"/>
                    <a:pt x="633" y="716"/>
                  </a:cubicBezTo>
                  <a:cubicBezTo>
                    <a:pt x="789" y="525"/>
                    <a:pt x="937" y="332"/>
                    <a:pt x="1089" y="142"/>
                  </a:cubicBezTo>
                  <a:cubicBezTo>
                    <a:pt x="1143" y="74"/>
                    <a:pt x="1076"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rot="387233">
              <a:off x="4871565" y="2338926"/>
              <a:ext cx="27322" cy="22254"/>
            </a:xfrm>
            <a:custGeom>
              <a:avLst/>
              <a:gdLst/>
              <a:ahLst/>
              <a:cxnLst/>
              <a:rect l="l" t="t" r="r" b="b"/>
              <a:pathLst>
                <a:path w="1089" h="887" extrusionOk="0">
                  <a:moveTo>
                    <a:pt x="878" y="0"/>
                  </a:moveTo>
                  <a:cubicBezTo>
                    <a:pt x="847" y="0"/>
                    <a:pt x="815" y="12"/>
                    <a:pt x="788" y="41"/>
                  </a:cubicBezTo>
                  <a:cubicBezTo>
                    <a:pt x="678" y="171"/>
                    <a:pt x="557" y="289"/>
                    <a:pt x="423" y="395"/>
                  </a:cubicBezTo>
                  <a:cubicBezTo>
                    <a:pt x="359" y="448"/>
                    <a:pt x="309" y="513"/>
                    <a:pt x="248" y="562"/>
                  </a:cubicBezTo>
                  <a:cubicBezTo>
                    <a:pt x="176" y="624"/>
                    <a:pt x="111" y="669"/>
                    <a:pt x="50" y="741"/>
                  </a:cubicBezTo>
                  <a:cubicBezTo>
                    <a:pt x="0" y="799"/>
                    <a:pt x="35" y="886"/>
                    <a:pt x="112" y="886"/>
                  </a:cubicBezTo>
                  <a:cubicBezTo>
                    <a:pt x="117" y="886"/>
                    <a:pt x="122" y="886"/>
                    <a:pt x="127" y="885"/>
                  </a:cubicBezTo>
                  <a:cubicBezTo>
                    <a:pt x="503" y="833"/>
                    <a:pt x="796" y="525"/>
                    <a:pt x="1013" y="236"/>
                  </a:cubicBezTo>
                  <a:cubicBezTo>
                    <a:pt x="1089" y="134"/>
                    <a:pt x="983" y="0"/>
                    <a:pt x="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rot="387233">
              <a:off x="4847932" y="2313899"/>
              <a:ext cx="22856" cy="19820"/>
            </a:xfrm>
            <a:custGeom>
              <a:avLst/>
              <a:gdLst/>
              <a:ahLst/>
              <a:cxnLst/>
              <a:rect l="l" t="t" r="r" b="b"/>
              <a:pathLst>
                <a:path w="911" h="790" extrusionOk="0">
                  <a:moveTo>
                    <a:pt x="803" y="1"/>
                  </a:moveTo>
                  <a:cubicBezTo>
                    <a:pt x="784" y="1"/>
                    <a:pt x="765" y="9"/>
                    <a:pt x="746" y="27"/>
                  </a:cubicBezTo>
                  <a:cubicBezTo>
                    <a:pt x="640" y="137"/>
                    <a:pt x="518" y="240"/>
                    <a:pt x="392" y="332"/>
                  </a:cubicBezTo>
                  <a:cubicBezTo>
                    <a:pt x="278" y="419"/>
                    <a:pt x="108" y="483"/>
                    <a:pt x="39" y="616"/>
                  </a:cubicBezTo>
                  <a:cubicBezTo>
                    <a:pt x="1" y="693"/>
                    <a:pt x="36" y="780"/>
                    <a:pt x="127" y="788"/>
                  </a:cubicBezTo>
                  <a:cubicBezTo>
                    <a:pt x="137" y="789"/>
                    <a:pt x="147" y="789"/>
                    <a:pt x="157" y="789"/>
                  </a:cubicBezTo>
                  <a:cubicBezTo>
                    <a:pt x="313" y="789"/>
                    <a:pt x="460" y="655"/>
                    <a:pt x="568" y="551"/>
                  </a:cubicBezTo>
                  <a:cubicBezTo>
                    <a:pt x="697" y="430"/>
                    <a:pt x="792" y="297"/>
                    <a:pt x="880" y="137"/>
                  </a:cubicBezTo>
                  <a:cubicBezTo>
                    <a:pt x="911" y="77"/>
                    <a:pt x="862" y="1"/>
                    <a:pt x="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rot="387233">
              <a:off x="4873979" y="2279749"/>
              <a:ext cx="16609" cy="17863"/>
            </a:xfrm>
            <a:custGeom>
              <a:avLst/>
              <a:gdLst/>
              <a:ahLst/>
              <a:cxnLst/>
              <a:rect l="l" t="t" r="r" b="b"/>
              <a:pathLst>
                <a:path w="662" h="712" extrusionOk="0">
                  <a:moveTo>
                    <a:pt x="541" y="1"/>
                  </a:moveTo>
                  <a:cubicBezTo>
                    <a:pt x="518" y="1"/>
                    <a:pt x="494" y="9"/>
                    <a:pt x="472" y="30"/>
                  </a:cubicBezTo>
                  <a:cubicBezTo>
                    <a:pt x="396" y="106"/>
                    <a:pt x="328" y="193"/>
                    <a:pt x="256" y="277"/>
                  </a:cubicBezTo>
                  <a:cubicBezTo>
                    <a:pt x="225" y="315"/>
                    <a:pt x="187" y="346"/>
                    <a:pt x="156" y="383"/>
                  </a:cubicBezTo>
                  <a:cubicBezTo>
                    <a:pt x="119" y="432"/>
                    <a:pt x="96" y="490"/>
                    <a:pt x="58" y="536"/>
                  </a:cubicBezTo>
                  <a:cubicBezTo>
                    <a:pt x="0" y="612"/>
                    <a:pt x="73" y="711"/>
                    <a:pt x="154" y="711"/>
                  </a:cubicBezTo>
                  <a:cubicBezTo>
                    <a:pt x="170" y="711"/>
                    <a:pt x="186" y="708"/>
                    <a:pt x="202" y="699"/>
                  </a:cubicBezTo>
                  <a:cubicBezTo>
                    <a:pt x="256" y="669"/>
                    <a:pt x="316" y="646"/>
                    <a:pt x="361" y="611"/>
                  </a:cubicBezTo>
                  <a:cubicBezTo>
                    <a:pt x="407" y="574"/>
                    <a:pt x="449" y="520"/>
                    <a:pt x="487" y="471"/>
                  </a:cubicBezTo>
                  <a:cubicBezTo>
                    <a:pt x="559" y="372"/>
                    <a:pt x="624" y="262"/>
                    <a:pt x="647" y="144"/>
                  </a:cubicBezTo>
                  <a:cubicBezTo>
                    <a:pt x="661" y="74"/>
                    <a:pt x="606"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rot="387233">
              <a:off x="4804323" y="2342763"/>
              <a:ext cx="18967" cy="21777"/>
            </a:xfrm>
            <a:custGeom>
              <a:avLst/>
              <a:gdLst/>
              <a:ahLst/>
              <a:cxnLst/>
              <a:rect l="l" t="t" r="r" b="b"/>
              <a:pathLst>
                <a:path w="756" h="868" extrusionOk="0">
                  <a:moveTo>
                    <a:pt x="590" y="0"/>
                  </a:moveTo>
                  <a:cubicBezTo>
                    <a:pt x="553" y="0"/>
                    <a:pt x="517" y="18"/>
                    <a:pt x="495" y="60"/>
                  </a:cubicBezTo>
                  <a:cubicBezTo>
                    <a:pt x="427" y="194"/>
                    <a:pt x="343" y="311"/>
                    <a:pt x="244" y="422"/>
                  </a:cubicBezTo>
                  <a:cubicBezTo>
                    <a:pt x="153" y="520"/>
                    <a:pt x="27" y="604"/>
                    <a:pt x="9" y="745"/>
                  </a:cubicBezTo>
                  <a:cubicBezTo>
                    <a:pt x="1" y="809"/>
                    <a:pt x="62" y="859"/>
                    <a:pt x="115" y="866"/>
                  </a:cubicBezTo>
                  <a:cubicBezTo>
                    <a:pt x="124" y="867"/>
                    <a:pt x="133" y="868"/>
                    <a:pt x="142" y="868"/>
                  </a:cubicBezTo>
                  <a:cubicBezTo>
                    <a:pt x="293" y="868"/>
                    <a:pt x="416" y="719"/>
                    <a:pt x="499" y="611"/>
                  </a:cubicBezTo>
                  <a:cubicBezTo>
                    <a:pt x="602" y="482"/>
                    <a:pt x="674" y="330"/>
                    <a:pt x="727" y="174"/>
                  </a:cubicBezTo>
                  <a:cubicBezTo>
                    <a:pt x="756" y="81"/>
                    <a:pt x="670"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rot="387233">
              <a:off x="4613099" y="1992168"/>
              <a:ext cx="369661" cy="596993"/>
            </a:xfrm>
            <a:custGeom>
              <a:avLst/>
              <a:gdLst/>
              <a:ahLst/>
              <a:cxnLst/>
              <a:rect l="l" t="t" r="r" b="b"/>
              <a:pathLst>
                <a:path w="14734" h="23795" extrusionOk="0">
                  <a:moveTo>
                    <a:pt x="10465" y="0"/>
                  </a:moveTo>
                  <a:cubicBezTo>
                    <a:pt x="6579" y="0"/>
                    <a:pt x="1" y="22277"/>
                    <a:pt x="1" y="22277"/>
                  </a:cubicBezTo>
                  <a:lnTo>
                    <a:pt x="388" y="23795"/>
                  </a:lnTo>
                  <a:cubicBezTo>
                    <a:pt x="388" y="23795"/>
                    <a:pt x="14733" y="2173"/>
                    <a:pt x="10943" y="123"/>
                  </a:cubicBezTo>
                  <a:cubicBezTo>
                    <a:pt x="10789" y="40"/>
                    <a:pt x="10629" y="0"/>
                    <a:pt x="10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rot="387233">
              <a:off x="4849692" y="2046852"/>
              <a:ext cx="18491" cy="22580"/>
            </a:xfrm>
            <a:custGeom>
              <a:avLst/>
              <a:gdLst/>
              <a:ahLst/>
              <a:cxnLst/>
              <a:rect l="l" t="t" r="r" b="b"/>
              <a:pathLst>
                <a:path w="737" h="900" extrusionOk="0">
                  <a:moveTo>
                    <a:pt x="591" y="0"/>
                  </a:moveTo>
                  <a:cubicBezTo>
                    <a:pt x="566" y="0"/>
                    <a:pt x="541" y="11"/>
                    <a:pt x="521" y="36"/>
                  </a:cubicBezTo>
                  <a:cubicBezTo>
                    <a:pt x="475" y="90"/>
                    <a:pt x="429" y="143"/>
                    <a:pt x="384" y="196"/>
                  </a:cubicBezTo>
                  <a:cubicBezTo>
                    <a:pt x="378" y="195"/>
                    <a:pt x="372" y="194"/>
                    <a:pt x="366" y="194"/>
                  </a:cubicBezTo>
                  <a:cubicBezTo>
                    <a:pt x="353" y="194"/>
                    <a:pt x="341" y="198"/>
                    <a:pt x="330" y="211"/>
                  </a:cubicBezTo>
                  <a:cubicBezTo>
                    <a:pt x="284" y="276"/>
                    <a:pt x="243" y="345"/>
                    <a:pt x="198" y="409"/>
                  </a:cubicBezTo>
                  <a:cubicBezTo>
                    <a:pt x="110" y="515"/>
                    <a:pt x="7" y="615"/>
                    <a:pt x="3" y="755"/>
                  </a:cubicBezTo>
                  <a:cubicBezTo>
                    <a:pt x="0" y="850"/>
                    <a:pt x="74" y="899"/>
                    <a:pt x="153" y="899"/>
                  </a:cubicBezTo>
                  <a:cubicBezTo>
                    <a:pt x="178" y="899"/>
                    <a:pt x="204" y="894"/>
                    <a:pt x="228" y="884"/>
                  </a:cubicBezTo>
                  <a:cubicBezTo>
                    <a:pt x="353" y="831"/>
                    <a:pt x="414" y="668"/>
                    <a:pt x="482" y="554"/>
                  </a:cubicBezTo>
                  <a:cubicBezTo>
                    <a:pt x="558" y="428"/>
                    <a:pt x="615" y="291"/>
                    <a:pt x="691" y="166"/>
                  </a:cubicBezTo>
                  <a:cubicBezTo>
                    <a:pt x="737" y="89"/>
                    <a:pt x="664" y="0"/>
                    <a:pt x="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rot="387233">
              <a:off x="4875351" y="2026148"/>
              <a:ext cx="17236" cy="21401"/>
            </a:xfrm>
            <a:custGeom>
              <a:avLst/>
              <a:gdLst/>
              <a:ahLst/>
              <a:cxnLst/>
              <a:rect l="l" t="t" r="r" b="b"/>
              <a:pathLst>
                <a:path w="687" h="853" extrusionOk="0">
                  <a:moveTo>
                    <a:pt x="588" y="0"/>
                  </a:moveTo>
                  <a:cubicBezTo>
                    <a:pt x="568" y="0"/>
                    <a:pt x="548" y="9"/>
                    <a:pt x="531" y="29"/>
                  </a:cubicBezTo>
                  <a:cubicBezTo>
                    <a:pt x="340" y="246"/>
                    <a:pt x="154" y="478"/>
                    <a:pt x="29" y="736"/>
                  </a:cubicBezTo>
                  <a:cubicBezTo>
                    <a:pt x="1" y="796"/>
                    <a:pt x="44" y="852"/>
                    <a:pt x="100" y="852"/>
                  </a:cubicBezTo>
                  <a:cubicBezTo>
                    <a:pt x="113" y="852"/>
                    <a:pt x="126" y="849"/>
                    <a:pt x="139" y="843"/>
                  </a:cubicBezTo>
                  <a:cubicBezTo>
                    <a:pt x="424" y="710"/>
                    <a:pt x="618" y="417"/>
                    <a:pt x="675" y="113"/>
                  </a:cubicBezTo>
                  <a:cubicBezTo>
                    <a:pt x="687" y="56"/>
                    <a:pt x="638"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rot="387233">
              <a:off x="4855387" y="2071974"/>
              <a:ext cx="20322" cy="25315"/>
            </a:xfrm>
            <a:custGeom>
              <a:avLst/>
              <a:gdLst/>
              <a:ahLst/>
              <a:cxnLst/>
              <a:rect l="l" t="t" r="r" b="b"/>
              <a:pathLst>
                <a:path w="810" h="1009" extrusionOk="0">
                  <a:moveTo>
                    <a:pt x="681" y="1"/>
                  </a:moveTo>
                  <a:cubicBezTo>
                    <a:pt x="652" y="1"/>
                    <a:pt x="623" y="15"/>
                    <a:pt x="602" y="49"/>
                  </a:cubicBezTo>
                  <a:cubicBezTo>
                    <a:pt x="511" y="197"/>
                    <a:pt x="393" y="330"/>
                    <a:pt x="287" y="463"/>
                  </a:cubicBezTo>
                  <a:cubicBezTo>
                    <a:pt x="196" y="580"/>
                    <a:pt x="54" y="687"/>
                    <a:pt x="21" y="836"/>
                  </a:cubicBezTo>
                  <a:cubicBezTo>
                    <a:pt x="1" y="910"/>
                    <a:pt x="63" y="1008"/>
                    <a:pt x="145" y="1008"/>
                  </a:cubicBezTo>
                  <a:cubicBezTo>
                    <a:pt x="159" y="1008"/>
                    <a:pt x="173" y="1005"/>
                    <a:pt x="188" y="999"/>
                  </a:cubicBezTo>
                  <a:cubicBezTo>
                    <a:pt x="344" y="938"/>
                    <a:pt x="428" y="778"/>
                    <a:pt x="519" y="642"/>
                  </a:cubicBezTo>
                  <a:cubicBezTo>
                    <a:pt x="621" y="486"/>
                    <a:pt x="689" y="319"/>
                    <a:pt x="773" y="152"/>
                  </a:cubicBezTo>
                  <a:cubicBezTo>
                    <a:pt x="810" y="73"/>
                    <a:pt x="746" y="1"/>
                    <a:pt x="6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rot="387233">
              <a:off x="4867337" y="2101248"/>
              <a:ext cx="16383" cy="23107"/>
            </a:xfrm>
            <a:custGeom>
              <a:avLst/>
              <a:gdLst/>
              <a:ahLst/>
              <a:cxnLst/>
              <a:rect l="l" t="t" r="r" b="b"/>
              <a:pathLst>
                <a:path w="653" h="921" extrusionOk="0">
                  <a:moveTo>
                    <a:pt x="620" y="1"/>
                  </a:moveTo>
                  <a:cubicBezTo>
                    <a:pt x="613" y="1"/>
                    <a:pt x="605" y="3"/>
                    <a:pt x="599" y="9"/>
                  </a:cubicBezTo>
                  <a:cubicBezTo>
                    <a:pt x="489" y="120"/>
                    <a:pt x="401" y="241"/>
                    <a:pt x="310" y="367"/>
                  </a:cubicBezTo>
                  <a:cubicBezTo>
                    <a:pt x="219" y="492"/>
                    <a:pt x="63" y="606"/>
                    <a:pt x="25" y="758"/>
                  </a:cubicBezTo>
                  <a:cubicBezTo>
                    <a:pt x="1" y="855"/>
                    <a:pt x="75" y="921"/>
                    <a:pt x="158" y="921"/>
                  </a:cubicBezTo>
                  <a:cubicBezTo>
                    <a:pt x="180" y="921"/>
                    <a:pt x="202" y="917"/>
                    <a:pt x="223" y="907"/>
                  </a:cubicBezTo>
                  <a:cubicBezTo>
                    <a:pt x="371" y="842"/>
                    <a:pt x="458" y="637"/>
                    <a:pt x="531" y="497"/>
                  </a:cubicBezTo>
                  <a:cubicBezTo>
                    <a:pt x="607" y="344"/>
                    <a:pt x="652" y="200"/>
                    <a:pt x="652" y="28"/>
                  </a:cubicBezTo>
                  <a:cubicBezTo>
                    <a:pt x="652" y="13"/>
                    <a:pt x="636"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rot="387233">
              <a:off x="4820870" y="2094439"/>
              <a:ext cx="18114" cy="28049"/>
            </a:xfrm>
            <a:custGeom>
              <a:avLst/>
              <a:gdLst/>
              <a:ahLst/>
              <a:cxnLst/>
              <a:rect l="l" t="t" r="r" b="b"/>
              <a:pathLst>
                <a:path w="722" h="1118" extrusionOk="0">
                  <a:moveTo>
                    <a:pt x="605" y="1"/>
                  </a:moveTo>
                  <a:cubicBezTo>
                    <a:pt x="574" y="1"/>
                    <a:pt x="543" y="14"/>
                    <a:pt x="524" y="45"/>
                  </a:cubicBezTo>
                  <a:cubicBezTo>
                    <a:pt x="425" y="205"/>
                    <a:pt x="319" y="365"/>
                    <a:pt x="228" y="532"/>
                  </a:cubicBezTo>
                  <a:cubicBezTo>
                    <a:pt x="144" y="680"/>
                    <a:pt x="33" y="817"/>
                    <a:pt x="10" y="991"/>
                  </a:cubicBezTo>
                  <a:cubicBezTo>
                    <a:pt x="1" y="1077"/>
                    <a:pt x="71" y="1118"/>
                    <a:pt x="142" y="1118"/>
                  </a:cubicBezTo>
                  <a:cubicBezTo>
                    <a:pt x="179" y="1118"/>
                    <a:pt x="215" y="1108"/>
                    <a:pt x="242" y="1087"/>
                  </a:cubicBezTo>
                  <a:cubicBezTo>
                    <a:pt x="375" y="980"/>
                    <a:pt x="447" y="775"/>
                    <a:pt x="516" y="623"/>
                  </a:cubicBezTo>
                  <a:cubicBezTo>
                    <a:pt x="593" y="459"/>
                    <a:pt x="645" y="292"/>
                    <a:pt x="698" y="117"/>
                  </a:cubicBezTo>
                  <a:cubicBezTo>
                    <a:pt x="721" y="50"/>
                    <a:pt x="663"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rot="387233">
              <a:off x="4827792" y="2127931"/>
              <a:ext cx="18215" cy="29756"/>
            </a:xfrm>
            <a:custGeom>
              <a:avLst/>
              <a:gdLst/>
              <a:ahLst/>
              <a:cxnLst/>
              <a:rect l="l" t="t" r="r" b="b"/>
              <a:pathLst>
                <a:path w="726" h="1186" extrusionOk="0">
                  <a:moveTo>
                    <a:pt x="620" y="0"/>
                  </a:moveTo>
                  <a:cubicBezTo>
                    <a:pt x="586" y="0"/>
                    <a:pt x="550" y="15"/>
                    <a:pt x="530" y="47"/>
                  </a:cubicBezTo>
                  <a:cubicBezTo>
                    <a:pt x="423" y="210"/>
                    <a:pt x="343" y="393"/>
                    <a:pt x="244" y="560"/>
                  </a:cubicBezTo>
                  <a:cubicBezTo>
                    <a:pt x="153" y="712"/>
                    <a:pt x="58" y="883"/>
                    <a:pt x="16" y="1058"/>
                  </a:cubicBezTo>
                  <a:cubicBezTo>
                    <a:pt x="1" y="1124"/>
                    <a:pt x="52" y="1186"/>
                    <a:pt x="114" y="1186"/>
                  </a:cubicBezTo>
                  <a:cubicBezTo>
                    <a:pt x="131" y="1186"/>
                    <a:pt x="148" y="1181"/>
                    <a:pt x="165" y="1172"/>
                  </a:cubicBezTo>
                  <a:cubicBezTo>
                    <a:pt x="503" y="974"/>
                    <a:pt x="700" y="480"/>
                    <a:pt x="723" y="100"/>
                  </a:cubicBezTo>
                  <a:cubicBezTo>
                    <a:pt x="725" y="35"/>
                    <a:pt x="673"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rot="387233">
              <a:off x="4829950" y="2172136"/>
              <a:ext cx="15756" cy="18666"/>
            </a:xfrm>
            <a:custGeom>
              <a:avLst/>
              <a:gdLst/>
              <a:ahLst/>
              <a:cxnLst/>
              <a:rect l="l" t="t" r="r" b="b"/>
              <a:pathLst>
                <a:path w="628" h="744" extrusionOk="0">
                  <a:moveTo>
                    <a:pt x="482" y="0"/>
                  </a:moveTo>
                  <a:cubicBezTo>
                    <a:pt x="447" y="0"/>
                    <a:pt x="413" y="12"/>
                    <a:pt x="388" y="36"/>
                  </a:cubicBezTo>
                  <a:cubicBezTo>
                    <a:pt x="313" y="112"/>
                    <a:pt x="255" y="203"/>
                    <a:pt x="187" y="291"/>
                  </a:cubicBezTo>
                  <a:cubicBezTo>
                    <a:pt x="111" y="386"/>
                    <a:pt x="4" y="458"/>
                    <a:pt x="0" y="591"/>
                  </a:cubicBezTo>
                  <a:cubicBezTo>
                    <a:pt x="0" y="675"/>
                    <a:pt x="73" y="743"/>
                    <a:pt x="156" y="743"/>
                  </a:cubicBezTo>
                  <a:cubicBezTo>
                    <a:pt x="158" y="743"/>
                    <a:pt x="160" y="743"/>
                    <a:pt x="162" y="743"/>
                  </a:cubicBezTo>
                  <a:cubicBezTo>
                    <a:pt x="307" y="743"/>
                    <a:pt x="397" y="601"/>
                    <a:pt x="476" y="489"/>
                  </a:cubicBezTo>
                  <a:cubicBezTo>
                    <a:pt x="548" y="382"/>
                    <a:pt x="604" y="261"/>
                    <a:pt x="620" y="131"/>
                  </a:cubicBezTo>
                  <a:cubicBezTo>
                    <a:pt x="628" y="49"/>
                    <a:pt x="554" y="0"/>
                    <a:pt x="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rot="387233">
              <a:off x="4797652" y="2156088"/>
              <a:ext cx="17211" cy="25490"/>
            </a:xfrm>
            <a:custGeom>
              <a:avLst/>
              <a:gdLst/>
              <a:ahLst/>
              <a:cxnLst/>
              <a:rect l="l" t="t" r="r" b="b"/>
              <a:pathLst>
                <a:path w="686" h="1016" extrusionOk="0">
                  <a:moveTo>
                    <a:pt x="552" y="1"/>
                  </a:moveTo>
                  <a:cubicBezTo>
                    <a:pt x="513" y="1"/>
                    <a:pt x="475" y="23"/>
                    <a:pt x="458" y="71"/>
                  </a:cubicBezTo>
                  <a:cubicBezTo>
                    <a:pt x="412" y="205"/>
                    <a:pt x="348" y="345"/>
                    <a:pt x="275" y="466"/>
                  </a:cubicBezTo>
                  <a:cubicBezTo>
                    <a:pt x="203" y="584"/>
                    <a:pt x="105" y="684"/>
                    <a:pt x="40" y="809"/>
                  </a:cubicBezTo>
                  <a:cubicBezTo>
                    <a:pt x="0" y="891"/>
                    <a:pt x="56" y="1015"/>
                    <a:pt x="149" y="1015"/>
                  </a:cubicBezTo>
                  <a:cubicBezTo>
                    <a:pt x="163" y="1015"/>
                    <a:pt x="177" y="1012"/>
                    <a:pt x="192" y="1007"/>
                  </a:cubicBezTo>
                  <a:cubicBezTo>
                    <a:pt x="534" y="870"/>
                    <a:pt x="686" y="447"/>
                    <a:pt x="656" y="98"/>
                  </a:cubicBezTo>
                  <a:cubicBezTo>
                    <a:pt x="650" y="36"/>
                    <a:pt x="600"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rot="387233">
              <a:off x="4787947" y="2131524"/>
              <a:ext cx="16333" cy="22053"/>
            </a:xfrm>
            <a:custGeom>
              <a:avLst/>
              <a:gdLst/>
              <a:ahLst/>
              <a:cxnLst/>
              <a:rect l="l" t="t" r="r" b="b"/>
              <a:pathLst>
                <a:path w="651" h="879" extrusionOk="0">
                  <a:moveTo>
                    <a:pt x="512" y="1"/>
                  </a:moveTo>
                  <a:cubicBezTo>
                    <a:pt x="478" y="1"/>
                    <a:pt x="446" y="16"/>
                    <a:pt x="428" y="55"/>
                  </a:cubicBezTo>
                  <a:cubicBezTo>
                    <a:pt x="371" y="181"/>
                    <a:pt x="306" y="295"/>
                    <a:pt x="234" y="409"/>
                  </a:cubicBezTo>
                  <a:cubicBezTo>
                    <a:pt x="166" y="519"/>
                    <a:pt x="66" y="610"/>
                    <a:pt x="24" y="735"/>
                  </a:cubicBezTo>
                  <a:cubicBezTo>
                    <a:pt x="1" y="815"/>
                    <a:pt x="70" y="879"/>
                    <a:pt x="142" y="879"/>
                  </a:cubicBezTo>
                  <a:cubicBezTo>
                    <a:pt x="160" y="879"/>
                    <a:pt x="179" y="874"/>
                    <a:pt x="196" y="865"/>
                  </a:cubicBezTo>
                  <a:cubicBezTo>
                    <a:pt x="321" y="800"/>
                    <a:pt x="394" y="660"/>
                    <a:pt x="462" y="542"/>
                  </a:cubicBezTo>
                  <a:cubicBezTo>
                    <a:pt x="535" y="416"/>
                    <a:pt x="584" y="279"/>
                    <a:pt x="626" y="139"/>
                  </a:cubicBezTo>
                  <a:cubicBezTo>
                    <a:pt x="651" y="63"/>
                    <a:pt x="578"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rot="387233">
              <a:off x="4759675" y="2206878"/>
              <a:ext cx="19795" cy="24989"/>
            </a:xfrm>
            <a:custGeom>
              <a:avLst/>
              <a:gdLst/>
              <a:ahLst/>
              <a:cxnLst/>
              <a:rect l="l" t="t" r="r" b="b"/>
              <a:pathLst>
                <a:path w="789" h="996" extrusionOk="0">
                  <a:moveTo>
                    <a:pt x="685" y="0"/>
                  </a:moveTo>
                  <a:cubicBezTo>
                    <a:pt x="647" y="0"/>
                    <a:pt x="606" y="17"/>
                    <a:pt x="584" y="47"/>
                  </a:cubicBezTo>
                  <a:cubicBezTo>
                    <a:pt x="493" y="168"/>
                    <a:pt x="413" y="301"/>
                    <a:pt x="318" y="424"/>
                  </a:cubicBezTo>
                  <a:cubicBezTo>
                    <a:pt x="227" y="549"/>
                    <a:pt x="132" y="659"/>
                    <a:pt x="56" y="796"/>
                  </a:cubicBezTo>
                  <a:cubicBezTo>
                    <a:pt x="0" y="892"/>
                    <a:pt x="78" y="996"/>
                    <a:pt x="171" y="996"/>
                  </a:cubicBezTo>
                  <a:cubicBezTo>
                    <a:pt x="192" y="996"/>
                    <a:pt x="214" y="991"/>
                    <a:pt x="235" y="979"/>
                  </a:cubicBezTo>
                  <a:cubicBezTo>
                    <a:pt x="542" y="803"/>
                    <a:pt x="740" y="442"/>
                    <a:pt x="782" y="100"/>
                  </a:cubicBezTo>
                  <a:cubicBezTo>
                    <a:pt x="789" y="32"/>
                    <a:pt x="739"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rot="387233">
              <a:off x="4789151" y="2209959"/>
              <a:ext cx="17387" cy="27874"/>
            </a:xfrm>
            <a:custGeom>
              <a:avLst/>
              <a:gdLst/>
              <a:ahLst/>
              <a:cxnLst/>
              <a:rect l="l" t="t" r="r" b="b"/>
              <a:pathLst>
                <a:path w="693" h="1111" extrusionOk="0">
                  <a:moveTo>
                    <a:pt x="565" y="0"/>
                  </a:moveTo>
                  <a:cubicBezTo>
                    <a:pt x="543" y="0"/>
                    <a:pt x="520" y="9"/>
                    <a:pt x="498" y="29"/>
                  </a:cubicBezTo>
                  <a:cubicBezTo>
                    <a:pt x="362" y="159"/>
                    <a:pt x="286" y="345"/>
                    <a:pt x="195" y="501"/>
                  </a:cubicBezTo>
                  <a:cubicBezTo>
                    <a:pt x="103" y="657"/>
                    <a:pt x="5" y="817"/>
                    <a:pt x="0" y="1003"/>
                  </a:cubicBezTo>
                  <a:cubicBezTo>
                    <a:pt x="0" y="1054"/>
                    <a:pt x="53" y="1111"/>
                    <a:pt x="108" y="1111"/>
                  </a:cubicBezTo>
                  <a:cubicBezTo>
                    <a:pt x="117" y="1111"/>
                    <a:pt x="127" y="1109"/>
                    <a:pt x="137" y="1105"/>
                  </a:cubicBezTo>
                  <a:cubicBezTo>
                    <a:pt x="324" y="1029"/>
                    <a:pt x="434" y="866"/>
                    <a:pt x="514" y="687"/>
                  </a:cubicBezTo>
                  <a:cubicBezTo>
                    <a:pt x="593" y="508"/>
                    <a:pt x="693" y="303"/>
                    <a:pt x="670" y="101"/>
                  </a:cubicBezTo>
                  <a:cubicBezTo>
                    <a:pt x="662" y="44"/>
                    <a:pt x="616"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rot="387233">
              <a:off x="4749995" y="2261381"/>
              <a:ext cx="16709" cy="24010"/>
            </a:xfrm>
            <a:custGeom>
              <a:avLst/>
              <a:gdLst/>
              <a:ahLst/>
              <a:cxnLst/>
              <a:rect l="l" t="t" r="r" b="b"/>
              <a:pathLst>
                <a:path w="666" h="957" extrusionOk="0">
                  <a:moveTo>
                    <a:pt x="546" y="0"/>
                  </a:moveTo>
                  <a:cubicBezTo>
                    <a:pt x="514" y="0"/>
                    <a:pt x="481" y="14"/>
                    <a:pt x="459" y="47"/>
                  </a:cubicBezTo>
                  <a:cubicBezTo>
                    <a:pt x="379" y="172"/>
                    <a:pt x="303" y="298"/>
                    <a:pt x="227" y="427"/>
                  </a:cubicBezTo>
                  <a:cubicBezTo>
                    <a:pt x="155" y="545"/>
                    <a:pt x="60" y="659"/>
                    <a:pt x="22" y="796"/>
                  </a:cubicBezTo>
                  <a:cubicBezTo>
                    <a:pt x="1" y="871"/>
                    <a:pt x="70" y="956"/>
                    <a:pt x="145" y="956"/>
                  </a:cubicBezTo>
                  <a:cubicBezTo>
                    <a:pt x="165" y="956"/>
                    <a:pt x="185" y="950"/>
                    <a:pt x="204" y="937"/>
                  </a:cubicBezTo>
                  <a:cubicBezTo>
                    <a:pt x="436" y="761"/>
                    <a:pt x="576" y="400"/>
                    <a:pt x="645" y="126"/>
                  </a:cubicBezTo>
                  <a:cubicBezTo>
                    <a:pt x="665" y="52"/>
                    <a:pt x="607"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rot="387233">
              <a:off x="4796637" y="2232811"/>
              <a:ext cx="17738" cy="25716"/>
            </a:xfrm>
            <a:custGeom>
              <a:avLst/>
              <a:gdLst/>
              <a:ahLst/>
              <a:cxnLst/>
              <a:rect l="l" t="t" r="r" b="b"/>
              <a:pathLst>
                <a:path w="707" h="1025" extrusionOk="0">
                  <a:moveTo>
                    <a:pt x="593" y="1"/>
                  </a:moveTo>
                  <a:cubicBezTo>
                    <a:pt x="565" y="1"/>
                    <a:pt x="537" y="15"/>
                    <a:pt x="519" y="48"/>
                  </a:cubicBezTo>
                  <a:cubicBezTo>
                    <a:pt x="447" y="188"/>
                    <a:pt x="359" y="321"/>
                    <a:pt x="272" y="451"/>
                  </a:cubicBezTo>
                  <a:cubicBezTo>
                    <a:pt x="188" y="572"/>
                    <a:pt x="36" y="686"/>
                    <a:pt x="13" y="835"/>
                  </a:cubicBezTo>
                  <a:cubicBezTo>
                    <a:pt x="1" y="924"/>
                    <a:pt x="59" y="1025"/>
                    <a:pt x="152" y="1025"/>
                  </a:cubicBezTo>
                  <a:cubicBezTo>
                    <a:pt x="166" y="1025"/>
                    <a:pt x="180" y="1023"/>
                    <a:pt x="196" y="1018"/>
                  </a:cubicBezTo>
                  <a:cubicBezTo>
                    <a:pt x="367" y="960"/>
                    <a:pt x="450" y="781"/>
                    <a:pt x="523" y="630"/>
                  </a:cubicBezTo>
                  <a:cubicBezTo>
                    <a:pt x="606" y="466"/>
                    <a:pt x="656" y="302"/>
                    <a:pt x="694" y="120"/>
                  </a:cubicBezTo>
                  <a:cubicBezTo>
                    <a:pt x="707" y="54"/>
                    <a:pt x="649"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rot="387233">
              <a:off x="4745659" y="2310703"/>
              <a:ext cx="19645" cy="26293"/>
            </a:xfrm>
            <a:custGeom>
              <a:avLst/>
              <a:gdLst/>
              <a:ahLst/>
              <a:cxnLst/>
              <a:rect l="l" t="t" r="r" b="b"/>
              <a:pathLst>
                <a:path w="783" h="1048" extrusionOk="0">
                  <a:moveTo>
                    <a:pt x="671" y="1"/>
                  </a:moveTo>
                  <a:cubicBezTo>
                    <a:pt x="643" y="1"/>
                    <a:pt x="616" y="13"/>
                    <a:pt x="599" y="43"/>
                  </a:cubicBezTo>
                  <a:cubicBezTo>
                    <a:pt x="512" y="206"/>
                    <a:pt x="401" y="359"/>
                    <a:pt x="287" y="503"/>
                  </a:cubicBezTo>
                  <a:cubicBezTo>
                    <a:pt x="185" y="632"/>
                    <a:pt x="55" y="743"/>
                    <a:pt x="17" y="906"/>
                  </a:cubicBezTo>
                  <a:cubicBezTo>
                    <a:pt x="0" y="975"/>
                    <a:pt x="50" y="1048"/>
                    <a:pt x="119" y="1048"/>
                  </a:cubicBezTo>
                  <a:cubicBezTo>
                    <a:pt x="129" y="1048"/>
                    <a:pt x="139" y="1046"/>
                    <a:pt x="150" y="1043"/>
                  </a:cubicBezTo>
                  <a:cubicBezTo>
                    <a:pt x="504" y="929"/>
                    <a:pt x="652" y="423"/>
                    <a:pt x="762" y="111"/>
                  </a:cubicBezTo>
                  <a:cubicBezTo>
                    <a:pt x="782" y="49"/>
                    <a:pt x="726" y="1"/>
                    <a:pt x="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rot="387233">
              <a:off x="4702249" y="2344709"/>
              <a:ext cx="16057" cy="21150"/>
            </a:xfrm>
            <a:custGeom>
              <a:avLst/>
              <a:gdLst/>
              <a:ahLst/>
              <a:cxnLst/>
              <a:rect l="l" t="t" r="r" b="b"/>
              <a:pathLst>
                <a:path w="640" h="843" extrusionOk="0">
                  <a:moveTo>
                    <a:pt x="532" y="1"/>
                  </a:moveTo>
                  <a:cubicBezTo>
                    <a:pt x="505" y="1"/>
                    <a:pt x="479" y="14"/>
                    <a:pt x="463" y="44"/>
                  </a:cubicBezTo>
                  <a:cubicBezTo>
                    <a:pt x="398" y="169"/>
                    <a:pt x="318" y="288"/>
                    <a:pt x="234" y="397"/>
                  </a:cubicBezTo>
                  <a:cubicBezTo>
                    <a:pt x="154" y="493"/>
                    <a:pt x="52" y="599"/>
                    <a:pt x="17" y="721"/>
                  </a:cubicBezTo>
                  <a:cubicBezTo>
                    <a:pt x="0" y="784"/>
                    <a:pt x="51" y="842"/>
                    <a:pt x="110" y="842"/>
                  </a:cubicBezTo>
                  <a:cubicBezTo>
                    <a:pt x="118" y="842"/>
                    <a:pt x="127" y="841"/>
                    <a:pt x="135" y="839"/>
                  </a:cubicBezTo>
                  <a:cubicBezTo>
                    <a:pt x="424" y="767"/>
                    <a:pt x="561" y="367"/>
                    <a:pt x="622" y="112"/>
                  </a:cubicBezTo>
                  <a:cubicBezTo>
                    <a:pt x="640" y="52"/>
                    <a:pt x="585" y="1"/>
                    <a:pt x="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rot="387233">
              <a:off x="4720229" y="2285225"/>
              <a:ext cx="19720" cy="23759"/>
            </a:xfrm>
            <a:custGeom>
              <a:avLst/>
              <a:gdLst/>
              <a:ahLst/>
              <a:cxnLst/>
              <a:rect l="l" t="t" r="r" b="b"/>
              <a:pathLst>
                <a:path w="786" h="947" extrusionOk="0">
                  <a:moveTo>
                    <a:pt x="654" y="0"/>
                  </a:moveTo>
                  <a:cubicBezTo>
                    <a:pt x="620" y="0"/>
                    <a:pt x="586" y="16"/>
                    <a:pt x="563" y="52"/>
                  </a:cubicBezTo>
                  <a:cubicBezTo>
                    <a:pt x="486" y="178"/>
                    <a:pt x="395" y="306"/>
                    <a:pt x="304" y="420"/>
                  </a:cubicBezTo>
                  <a:cubicBezTo>
                    <a:pt x="209" y="534"/>
                    <a:pt x="91" y="622"/>
                    <a:pt x="34" y="763"/>
                  </a:cubicBezTo>
                  <a:cubicBezTo>
                    <a:pt x="1" y="856"/>
                    <a:pt x="90" y="947"/>
                    <a:pt x="180" y="947"/>
                  </a:cubicBezTo>
                  <a:cubicBezTo>
                    <a:pt x="193" y="947"/>
                    <a:pt x="205" y="945"/>
                    <a:pt x="217" y="941"/>
                  </a:cubicBezTo>
                  <a:cubicBezTo>
                    <a:pt x="377" y="896"/>
                    <a:pt x="482" y="736"/>
                    <a:pt x="570" y="599"/>
                  </a:cubicBezTo>
                  <a:cubicBezTo>
                    <a:pt x="669" y="455"/>
                    <a:pt x="726" y="310"/>
                    <a:pt x="768" y="139"/>
                  </a:cubicBezTo>
                  <a:cubicBezTo>
                    <a:pt x="786" y="59"/>
                    <a:pt x="720" y="0"/>
                    <a:pt x="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rot="387233">
              <a:off x="4719537" y="2252207"/>
              <a:ext cx="19695" cy="27472"/>
            </a:xfrm>
            <a:custGeom>
              <a:avLst/>
              <a:gdLst/>
              <a:ahLst/>
              <a:cxnLst/>
              <a:rect l="l" t="t" r="r" b="b"/>
              <a:pathLst>
                <a:path w="785" h="1095" extrusionOk="0">
                  <a:moveTo>
                    <a:pt x="640" y="1"/>
                  </a:moveTo>
                  <a:cubicBezTo>
                    <a:pt x="606" y="1"/>
                    <a:pt x="572" y="16"/>
                    <a:pt x="547" y="53"/>
                  </a:cubicBezTo>
                  <a:cubicBezTo>
                    <a:pt x="437" y="209"/>
                    <a:pt x="319" y="360"/>
                    <a:pt x="209" y="516"/>
                  </a:cubicBezTo>
                  <a:cubicBezTo>
                    <a:pt x="106" y="657"/>
                    <a:pt x="49" y="832"/>
                    <a:pt x="11" y="1004"/>
                  </a:cubicBezTo>
                  <a:cubicBezTo>
                    <a:pt x="0" y="1058"/>
                    <a:pt x="40" y="1095"/>
                    <a:pt x="84" y="1095"/>
                  </a:cubicBezTo>
                  <a:cubicBezTo>
                    <a:pt x="102" y="1095"/>
                    <a:pt x="120" y="1089"/>
                    <a:pt x="137" y="1076"/>
                  </a:cubicBezTo>
                  <a:cubicBezTo>
                    <a:pt x="273" y="962"/>
                    <a:pt x="398" y="832"/>
                    <a:pt x="479" y="676"/>
                  </a:cubicBezTo>
                  <a:cubicBezTo>
                    <a:pt x="566" y="505"/>
                    <a:pt x="649" y="334"/>
                    <a:pt x="737" y="163"/>
                  </a:cubicBezTo>
                  <a:cubicBezTo>
                    <a:pt x="784" y="76"/>
                    <a:pt x="714"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rot="387233">
              <a:off x="4659962" y="2376103"/>
              <a:ext cx="15078" cy="21150"/>
            </a:xfrm>
            <a:custGeom>
              <a:avLst/>
              <a:gdLst/>
              <a:ahLst/>
              <a:cxnLst/>
              <a:rect l="l" t="t" r="r" b="b"/>
              <a:pathLst>
                <a:path w="601" h="843" extrusionOk="0">
                  <a:moveTo>
                    <a:pt x="384" y="1"/>
                  </a:moveTo>
                  <a:cubicBezTo>
                    <a:pt x="339" y="1"/>
                    <a:pt x="294" y="24"/>
                    <a:pt x="270" y="65"/>
                  </a:cubicBezTo>
                  <a:cubicBezTo>
                    <a:pt x="228" y="137"/>
                    <a:pt x="225" y="213"/>
                    <a:pt x="205" y="293"/>
                  </a:cubicBezTo>
                  <a:cubicBezTo>
                    <a:pt x="183" y="369"/>
                    <a:pt x="141" y="427"/>
                    <a:pt x="103" y="499"/>
                  </a:cubicBezTo>
                  <a:cubicBezTo>
                    <a:pt x="49" y="601"/>
                    <a:pt x="0" y="818"/>
                    <a:pt x="167" y="841"/>
                  </a:cubicBezTo>
                  <a:cubicBezTo>
                    <a:pt x="177" y="842"/>
                    <a:pt x="187" y="843"/>
                    <a:pt x="197" y="843"/>
                  </a:cubicBezTo>
                  <a:cubicBezTo>
                    <a:pt x="361" y="843"/>
                    <a:pt x="485" y="669"/>
                    <a:pt x="528" y="525"/>
                  </a:cubicBezTo>
                  <a:cubicBezTo>
                    <a:pt x="578" y="369"/>
                    <a:pt x="601" y="160"/>
                    <a:pt x="476" y="39"/>
                  </a:cubicBezTo>
                  <a:cubicBezTo>
                    <a:pt x="450" y="13"/>
                    <a:pt x="417"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rot="387233">
              <a:off x="4683946" y="2384351"/>
              <a:ext cx="16559" cy="28451"/>
            </a:xfrm>
            <a:custGeom>
              <a:avLst/>
              <a:gdLst/>
              <a:ahLst/>
              <a:cxnLst/>
              <a:rect l="l" t="t" r="r" b="b"/>
              <a:pathLst>
                <a:path w="660" h="1134" extrusionOk="0">
                  <a:moveTo>
                    <a:pt x="567" y="1"/>
                  </a:moveTo>
                  <a:cubicBezTo>
                    <a:pt x="526" y="1"/>
                    <a:pt x="483" y="23"/>
                    <a:pt x="469" y="67"/>
                  </a:cubicBezTo>
                  <a:cubicBezTo>
                    <a:pt x="400" y="253"/>
                    <a:pt x="313" y="432"/>
                    <a:pt x="218" y="607"/>
                  </a:cubicBezTo>
                  <a:cubicBezTo>
                    <a:pt x="141" y="736"/>
                    <a:pt x="1" y="880"/>
                    <a:pt x="20" y="1040"/>
                  </a:cubicBezTo>
                  <a:cubicBezTo>
                    <a:pt x="26" y="1097"/>
                    <a:pt x="63" y="1133"/>
                    <a:pt x="118" y="1133"/>
                  </a:cubicBezTo>
                  <a:cubicBezTo>
                    <a:pt x="126" y="1133"/>
                    <a:pt x="133" y="1133"/>
                    <a:pt x="141" y="1131"/>
                  </a:cubicBezTo>
                  <a:cubicBezTo>
                    <a:pt x="332" y="1097"/>
                    <a:pt x="427" y="850"/>
                    <a:pt x="495" y="691"/>
                  </a:cubicBezTo>
                  <a:cubicBezTo>
                    <a:pt x="578" y="496"/>
                    <a:pt x="624" y="298"/>
                    <a:pt x="651" y="89"/>
                  </a:cubicBezTo>
                  <a:cubicBezTo>
                    <a:pt x="659" y="30"/>
                    <a:pt x="615"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rot="387233">
              <a:off x="4310296" y="1932438"/>
              <a:ext cx="321290" cy="583670"/>
            </a:xfrm>
            <a:custGeom>
              <a:avLst/>
              <a:gdLst/>
              <a:ahLst/>
              <a:cxnLst/>
              <a:rect l="l" t="t" r="r" b="b"/>
              <a:pathLst>
                <a:path w="12806" h="23264" extrusionOk="0">
                  <a:moveTo>
                    <a:pt x="4600" y="0"/>
                  </a:moveTo>
                  <a:cubicBezTo>
                    <a:pt x="4508" y="0"/>
                    <a:pt x="4416" y="12"/>
                    <a:pt x="4323" y="34"/>
                  </a:cubicBezTo>
                  <a:cubicBezTo>
                    <a:pt x="0" y="1098"/>
                    <a:pt x="9072" y="19100"/>
                    <a:pt x="12806" y="23264"/>
                  </a:cubicBezTo>
                  <a:cubicBezTo>
                    <a:pt x="12806" y="23264"/>
                    <a:pt x="8822" y="0"/>
                    <a:pt x="46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rot="387233">
              <a:off x="4528680" y="2360988"/>
              <a:ext cx="13648" cy="26971"/>
            </a:xfrm>
            <a:custGeom>
              <a:avLst/>
              <a:gdLst/>
              <a:ahLst/>
              <a:cxnLst/>
              <a:rect l="l" t="t" r="r" b="b"/>
              <a:pathLst>
                <a:path w="544" h="1075" extrusionOk="0">
                  <a:moveTo>
                    <a:pt x="68" y="1"/>
                  </a:moveTo>
                  <a:cubicBezTo>
                    <a:pt x="38" y="1"/>
                    <a:pt x="7" y="27"/>
                    <a:pt x="7" y="58"/>
                  </a:cubicBezTo>
                  <a:cubicBezTo>
                    <a:pt x="0" y="237"/>
                    <a:pt x="30" y="393"/>
                    <a:pt x="76" y="563"/>
                  </a:cubicBezTo>
                  <a:cubicBezTo>
                    <a:pt x="118" y="723"/>
                    <a:pt x="144" y="914"/>
                    <a:pt x="266" y="1031"/>
                  </a:cubicBezTo>
                  <a:cubicBezTo>
                    <a:pt x="299" y="1061"/>
                    <a:pt x="335" y="1074"/>
                    <a:pt x="370" y="1074"/>
                  </a:cubicBezTo>
                  <a:cubicBezTo>
                    <a:pt x="446" y="1074"/>
                    <a:pt x="514" y="1011"/>
                    <a:pt x="525" y="925"/>
                  </a:cubicBezTo>
                  <a:cubicBezTo>
                    <a:pt x="544" y="761"/>
                    <a:pt x="434" y="586"/>
                    <a:pt x="369" y="442"/>
                  </a:cubicBezTo>
                  <a:cubicBezTo>
                    <a:pt x="297" y="286"/>
                    <a:pt x="220" y="149"/>
                    <a:pt x="106" y="19"/>
                  </a:cubicBezTo>
                  <a:cubicBezTo>
                    <a:pt x="95" y="6"/>
                    <a:pt x="81"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rot="387233">
              <a:off x="4549509" y="2351018"/>
              <a:ext cx="14752" cy="22003"/>
            </a:xfrm>
            <a:custGeom>
              <a:avLst/>
              <a:gdLst/>
              <a:ahLst/>
              <a:cxnLst/>
              <a:rect l="l" t="t" r="r" b="b"/>
              <a:pathLst>
                <a:path w="588" h="877" extrusionOk="0">
                  <a:moveTo>
                    <a:pt x="139" y="0"/>
                  </a:moveTo>
                  <a:cubicBezTo>
                    <a:pt x="72" y="0"/>
                    <a:pt x="1" y="61"/>
                    <a:pt x="26" y="141"/>
                  </a:cubicBezTo>
                  <a:cubicBezTo>
                    <a:pt x="72" y="281"/>
                    <a:pt x="105" y="426"/>
                    <a:pt x="151" y="571"/>
                  </a:cubicBezTo>
                  <a:cubicBezTo>
                    <a:pt x="193" y="688"/>
                    <a:pt x="227" y="844"/>
                    <a:pt x="372" y="874"/>
                  </a:cubicBezTo>
                  <a:cubicBezTo>
                    <a:pt x="380" y="876"/>
                    <a:pt x="388" y="876"/>
                    <a:pt x="395" y="876"/>
                  </a:cubicBezTo>
                  <a:cubicBezTo>
                    <a:pt x="439" y="876"/>
                    <a:pt x="479" y="857"/>
                    <a:pt x="505" y="818"/>
                  </a:cubicBezTo>
                  <a:cubicBezTo>
                    <a:pt x="588" y="697"/>
                    <a:pt x="505" y="560"/>
                    <a:pt x="444" y="446"/>
                  </a:cubicBezTo>
                  <a:cubicBezTo>
                    <a:pt x="375" y="312"/>
                    <a:pt x="300" y="186"/>
                    <a:pt x="227" y="53"/>
                  </a:cubicBezTo>
                  <a:cubicBezTo>
                    <a:pt x="207" y="16"/>
                    <a:pt x="174"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rot="387233">
              <a:off x="4559076" y="2311953"/>
              <a:ext cx="10838" cy="19595"/>
            </a:xfrm>
            <a:custGeom>
              <a:avLst/>
              <a:gdLst/>
              <a:ahLst/>
              <a:cxnLst/>
              <a:rect l="l" t="t" r="r" b="b"/>
              <a:pathLst>
                <a:path w="432" h="781" extrusionOk="0">
                  <a:moveTo>
                    <a:pt x="102" y="0"/>
                  </a:moveTo>
                  <a:cubicBezTo>
                    <a:pt x="51" y="0"/>
                    <a:pt x="1" y="43"/>
                    <a:pt x="17" y="110"/>
                  </a:cubicBezTo>
                  <a:cubicBezTo>
                    <a:pt x="43" y="232"/>
                    <a:pt x="73" y="349"/>
                    <a:pt x="112" y="464"/>
                  </a:cubicBezTo>
                  <a:cubicBezTo>
                    <a:pt x="127" y="516"/>
                    <a:pt x="150" y="574"/>
                    <a:pt x="169" y="623"/>
                  </a:cubicBezTo>
                  <a:cubicBezTo>
                    <a:pt x="196" y="688"/>
                    <a:pt x="226" y="704"/>
                    <a:pt x="275" y="753"/>
                  </a:cubicBezTo>
                  <a:cubicBezTo>
                    <a:pt x="294" y="772"/>
                    <a:pt x="315" y="780"/>
                    <a:pt x="335" y="780"/>
                  </a:cubicBezTo>
                  <a:cubicBezTo>
                    <a:pt x="386" y="780"/>
                    <a:pt x="432" y="726"/>
                    <a:pt x="424" y="665"/>
                  </a:cubicBezTo>
                  <a:cubicBezTo>
                    <a:pt x="415" y="597"/>
                    <a:pt x="420" y="574"/>
                    <a:pt x="389" y="509"/>
                  </a:cubicBezTo>
                  <a:cubicBezTo>
                    <a:pt x="366" y="464"/>
                    <a:pt x="340" y="422"/>
                    <a:pt x="321" y="376"/>
                  </a:cubicBezTo>
                  <a:cubicBezTo>
                    <a:pt x="271" y="274"/>
                    <a:pt x="226" y="171"/>
                    <a:pt x="187" y="65"/>
                  </a:cubicBezTo>
                  <a:cubicBezTo>
                    <a:pt x="172" y="20"/>
                    <a:pt x="137"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rot="387233">
              <a:off x="4524915" y="2300004"/>
              <a:ext cx="10813" cy="26519"/>
            </a:xfrm>
            <a:custGeom>
              <a:avLst/>
              <a:gdLst/>
              <a:ahLst/>
              <a:cxnLst/>
              <a:rect l="l" t="t" r="r" b="b"/>
              <a:pathLst>
                <a:path w="431" h="1057" extrusionOk="0">
                  <a:moveTo>
                    <a:pt x="115" y="1"/>
                  </a:moveTo>
                  <a:cubicBezTo>
                    <a:pt x="59" y="1"/>
                    <a:pt x="0" y="38"/>
                    <a:pt x="4" y="104"/>
                  </a:cubicBezTo>
                  <a:cubicBezTo>
                    <a:pt x="23" y="389"/>
                    <a:pt x="13" y="785"/>
                    <a:pt x="206" y="1016"/>
                  </a:cubicBezTo>
                  <a:cubicBezTo>
                    <a:pt x="230" y="1044"/>
                    <a:pt x="259" y="1056"/>
                    <a:pt x="289" y="1056"/>
                  </a:cubicBezTo>
                  <a:cubicBezTo>
                    <a:pt x="356" y="1056"/>
                    <a:pt x="424" y="996"/>
                    <a:pt x="427" y="925"/>
                  </a:cubicBezTo>
                  <a:cubicBezTo>
                    <a:pt x="430" y="781"/>
                    <a:pt x="362" y="648"/>
                    <a:pt x="320" y="511"/>
                  </a:cubicBezTo>
                  <a:cubicBezTo>
                    <a:pt x="274" y="367"/>
                    <a:pt x="237" y="226"/>
                    <a:pt x="210" y="74"/>
                  </a:cubicBezTo>
                  <a:cubicBezTo>
                    <a:pt x="202" y="24"/>
                    <a:pt x="159"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rot="387233">
              <a:off x="4494824" y="2248905"/>
              <a:ext cx="11566" cy="21075"/>
            </a:xfrm>
            <a:custGeom>
              <a:avLst/>
              <a:gdLst/>
              <a:ahLst/>
              <a:cxnLst/>
              <a:rect l="l" t="t" r="r" b="b"/>
              <a:pathLst>
                <a:path w="461" h="840" extrusionOk="0">
                  <a:moveTo>
                    <a:pt x="114" y="1"/>
                  </a:moveTo>
                  <a:cubicBezTo>
                    <a:pt x="76" y="1"/>
                    <a:pt x="38" y="24"/>
                    <a:pt x="31" y="63"/>
                  </a:cubicBezTo>
                  <a:cubicBezTo>
                    <a:pt x="0" y="188"/>
                    <a:pt x="16" y="302"/>
                    <a:pt x="31" y="428"/>
                  </a:cubicBezTo>
                  <a:cubicBezTo>
                    <a:pt x="50" y="557"/>
                    <a:pt x="46" y="709"/>
                    <a:pt x="153" y="797"/>
                  </a:cubicBezTo>
                  <a:cubicBezTo>
                    <a:pt x="186" y="826"/>
                    <a:pt x="223" y="839"/>
                    <a:pt x="259" y="839"/>
                  </a:cubicBezTo>
                  <a:cubicBezTo>
                    <a:pt x="322" y="839"/>
                    <a:pt x="380" y="798"/>
                    <a:pt x="407" y="728"/>
                  </a:cubicBezTo>
                  <a:cubicBezTo>
                    <a:pt x="461" y="602"/>
                    <a:pt x="384" y="465"/>
                    <a:pt x="339" y="344"/>
                  </a:cubicBezTo>
                  <a:cubicBezTo>
                    <a:pt x="297" y="226"/>
                    <a:pt x="256" y="123"/>
                    <a:pt x="172" y="25"/>
                  </a:cubicBezTo>
                  <a:cubicBezTo>
                    <a:pt x="157" y="8"/>
                    <a:pt x="135"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rot="387233">
              <a:off x="4513417" y="2234137"/>
              <a:ext cx="15580" cy="27447"/>
            </a:xfrm>
            <a:custGeom>
              <a:avLst/>
              <a:gdLst/>
              <a:ahLst/>
              <a:cxnLst/>
              <a:rect l="l" t="t" r="r" b="b"/>
              <a:pathLst>
                <a:path w="621" h="1094" extrusionOk="0">
                  <a:moveTo>
                    <a:pt x="186" y="0"/>
                  </a:moveTo>
                  <a:cubicBezTo>
                    <a:pt x="96" y="0"/>
                    <a:pt x="1" y="77"/>
                    <a:pt x="23" y="194"/>
                  </a:cubicBezTo>
                  <a:cubicBezTo>
                    <a:pt x="58" y="361"/>
                    <a:pt x="100" y="524"/>
                    <a:pt x="157" y="680"/>
                  </a:cubicBezTo>
                  <a:cubicBezTo>
                    <a:pt x="210" y="824"/>
                    <a:pt x="256" y="987"/>
                    <a:pt x="388" y="1071"/>
                  </a:cubicBezTo>
                  <a:cubicBezTo>
                    <a:pt x="412" y="1087"/>
                    <a:pt x="438" y="1094"/>
                    <a:pt x="462" y="1094"/>
                  </a:cubicBezTo>
                  <a:cubicBezTo>
                    <a:pt x="540" y="1094"/>
                    <a:pt x="610" y="1025"/>
                    <a:pt x="613" y="942"/>
                  </a:cubicBezTo>
                  <a:cubicBezTo>
                    <a:pt x="621" y="794"/>
                    <a:pt x="518" y="673"/>
                    <a:pt x="465" y="539"/>
                  </a:cubicBezTo>
                  <a:cubicBezTo>
                    <a:pt x="404" y="403"/>
                    <a:pt x="362" y="257"/>
                    <a:pt x="324" y="113"/>
                  </a:cubicBezTo>
                  <a:cubicBezTo>
                    <a:pt x="304" y="34"/>
                    <a:pt x="246" y="0"/>
                    <a:pt x="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rot="387233">
              <a:off x="4534957" y="2203158"/>
              <a:ext cx="13021" cy="21802"/>
            </a:xfrm>
            <a:custGeom>
              <a:avLst/>
              <a:gdLst/>
              <a:ahLst/>
              <a:cxnLst/>
              <a:rect l="l" t="t" r="r" b="b"/>
              <a:pathLst>
                <a:path w="519" h="869" extrusionOk="0">
                  <a:moveTo>
                    <a:pt x="173" y="0"/>
                  </a:moveTo>
                  <a:cubicBezTo>
                    <a:pt x="87" y="0"/>
                    <a:pt x="0" y="91"/>
                    <a:pt x="56" y="191"/>
                  </a:cubicBezTo>
                  <a:cubicBezTo>
                    <a:pt x="165" y="393"/>
                    <a:pt x="257" y="613"/>
                    <a:pt x="344" y="822"/>
                  </a:cubicBezTo>
                  <a:cubicBezTo>
                    <a:pt x="359" y="855"/>
                    <a:pt x="387" y="869"/>
                    <a:pt x="417" y="869"/>
                  </a:cubicBezTo>
                  <a:cubicBezTo>
                    <a:pt x="466" y="869"/>
                    <a:pt x="518" y="831"/>
                    <a:pt x="516" y="776"/>
                  </a:cubicBezTo>
                  <a:cubicBezTo>
                    <a:pt x="500" y="510"/>
                    <a:pt x="416" y="286"/>
                    <a:pt x="276" y="62"/>
                  </a:cubicBezTo>
                  <a:cubicBezTo>
                    <a:pt x="250" y="18"/>
                    <a:pt x="21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rot="387233">
              <a:off x="4512052" y="2144946"/>
              <a:ext cx="15078" cy="25917"/>
            </a:xfrm>
            <a:custGeom>
              <a:avLst/>
              <a:gdLst/>
              <a:ahLst/>
              <a:cxnLst/>
              <a:rect l="l" t="t" r="r" b="b"/>
              <a:pathLst>
                <a:path w="601" h="1033" extrusionOk="0">
                  <a:moveTo>
                    <a:pt x="163" y="1"/>
                  </a:moveTo>
                  <a:cubicBezTo>
                    <a:pt x="86" y="1"/>
                    <a:pt x="1" y="70"/>
                    <a:pt x="36" y="155"/>
                  </a:cubicBezTo>
                  <a:cubicBezTo>
                    <a:pt x="154" y="434"/>
                    <a:pt x="245" y="776"/>
                    <a:pt x="443" y="1008"/>
                  </a:cubicBezTo>
                  <a:cubicBezTo>
                    <a:pt x="457" y="1025"/>
                    <a:pt x="478" y="1033"/>
                    <a:pt x="500" y="1033"/>
                  </a:cubicBezTo>
                  <a:cubicBezTo>
                    <a:pt x="548" y="1033"/>
                    <a:pt x="600" y="995"/>
                    <a:pt x="594" y="943"/>
                  </a:cubicBezTo>
                  <a:cubicBezTo>
                    <a:pt x="561" y="639"/>
                    <a:pt x="382" y="338"/>
                    <a:pt x="257" y="60"/>
                  </a:cubicBezTo>
                  <a:cubicBezTo>
                    <a:pt x="239" y="19"/>
                    <a:pt x="202"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rot="387233">
              <a:off x="4486771" y="2192933"/>
              <a:ext cx="12595" cy="20999"/>
            </a:xfrm>
            <a:custGeom>
              <a:avLst/>
              <a:gdLst/>
              <a:ahLst/>
              <a:cxnLst/>
              <a:rect l="l" t="t" r="r" b="b"/>
              <a:pathLst>
                <a:path w="502" h="837" extrusionOk="0">
                  <a:moveTo>
                    <a:pt x="116" y="0"/>
                  </a:moveTo>
                  <a:cubicBezTo>
                    <a:pt x="57" y="0"/>
                    <a:pt x="0" y="49"/>
                    <a:pt x="12" y="128"/>
                  </a:cubicBezTo>
                  <a:cubicBezTo>
                    <a:pt x="31" y="257"/>
                    <a:pt x="54" y="383"/>
                    <a:pt x="96" y="508"/>
                  </a:cubicBezTo>
                  <a:cubicBezTo>
                    <a:pt x="133" y="622"/>
                    <a:pt x="164" y="763"/>
                    <a:pt x="278" y="820"/>
                  </a:cubicBezTo>
                  <a:cubicBezTo>
                    <a:pt x="299" y="831"/>
                    <a:pt x="325" y="837"/>
                    <a:pt x="350" y="837"/>
                  </a:cubicBezTo>
                  <a:cubicBezTo>
                    <a:pt x="411" y="837"/>
                    <a:pt x="473" y="805"/>
                    <a:pt x="483" y="740"/>
                  </a:cubicBezTo>
                  <a:cubicBezTo>
                    <a:pt x="502" y="607"/>
                    <a:pt x="438" y="527"/>
                    <a:pt x="377" y="413"/>
                  </a:cubicBezTo>
                  <a:cubicBezTo>
                    <a:pt x="319" y="299"/>
                    <a:pt x="263" y="188"/>
                    <a:pt x="217" y="71"/>
                  </a:cubicBezTo>
                  <a:cubicBezTo>
                    <a:pt x="196" y="22"/>
                    <a:pt x="155"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rot="387233">
              <a:off x="4464887" y="2170388"/>
              <a:ext cx="10036" cy="19845"/>
            </a:xfrm>
            <a:custGeom>
              <a:avLst/>
              <a:gdLst/>
              <a:ahLst/>
              <a:cxnLst/>
              <a:rect l="l" t="t" r="r" b="b"/>
              <a:pathLst>
                <a:path w="400" h="791" extrusionOk="0">
                  <a:moveTo>
                    <a:pt x="132" y="1"/>
                  </a:moveTo>
                  <a:cubicBezTo>
                    <a:pt x="88" y="1"/>
                    <a:pt x="47" y="24"/>
                    <a:pt x="39" y="77"/>
                  </a:cubicBezTo>
                  <a:cubicBezTo>
                    <a:pt x="4" y="289"/>
                    <a:pt x="1" y="693"/>
                    <a:pt x="240" y="784"/>
                  </a:cubicBezTo>
                  <a:cubicBezTo>
                    <a:pt x="252" y="789"/>
                    <a:pt x="263" y="791"/>
                    <a:pt x="275" y="791"/>
                  </a:cubicBezTo>
                  <a:cubicBezTo>
                    <a:pt x="335" y="791"/>
                    <a:pt x="382" y="728"/>
                    <a:pt x="389" y="670"/>
                  </a:cubicBezTo>
                  <a:cubicBezTo>
                    <a:pt x="400" y="571"/>
                    <a:pt x="324" y="491"/>
                    <a:pt x="290" y="400"/>
                  </a:cubicBezTo>
                  <a:cubicBezTo>
                    <a:pt x="255" y="305"/>
                    <a:pt x="244" y="206"/>
                    <a:pt x="248" y="107"/>
                  </a:cubicBezTo>
                  <a:cubicBezTo>
                    <a:pt x="250" y="40"/>
                    <a:pt x="189"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rot="387233">
              <a:off x="4465044" y="2132241"/>
              <a:ext cx="17638" cy="23257"/>
            </a:xfrm>
            <a:custGeom>
              <a:avLst/>
              <a:gdLst/>
              <a:ahLst/>
              <a:cxnLst/>
              <a:rect l="l" t="t" r="r" b="b"/>
              <a:pathLst>
                <a:path w="703" h="927" extrusionOk="0">
                  <a:moveTo>
                    <a:pt x="129" y="1"/>
                  </a:moveTo>
                  <a:cubicBezTo>
                    <a:pt x="65" y="1"/>
                    <a:pt x="0" y="42"/>
                    <a:pt x="6" y="116"/>
                  </a:cubicBezTo>
                  <a:cubicBezTo>
                    <a:pt x="29" y="298"/>
                    <a:pt x="79" y="473"/>
                    <a:pt x="174" y="625"/>
                  </a:cubicBezTo>
                  <a:cubicBezTo>
                    <a:pt x="257" y="754"/>
                    <a:pt x="429" y="895"/>
                    <a:pt x="585" y="925"/>
                  </a:cubicBezTo>
                  <a:cubicBezTo>
                    <a:pt x="590" y="926"/>
                    <a:pt x="595" y="927"/>
                    <a:pt x="599" y="927"/>
                  </a:cubicBezTo>
                  <a:cubicBezTo>
                    <a:pt x="652" y="927"/>
                    <a:pt x="703" y="871"/>
                    <a:pt x="664" y="818"/>
                  </a:cubicBezTo>
                  <a:cubicBezTo>
                    <a:pt x="631" y="765"/>
                    <a:pt x="580" y="723"/>
                    <a:pt x="543" y="674"/>
                  </a:cubicBezTo>
                  <a:cubicBezTo>
                    <a:pt x="494" y="618"/>
                    <a:pt x="459" y="549"/>
                    <a:pt x="413" y="488"/>
                  </a:cubicBezTo>
                  <a:cubicBezTo>
                    <a:pt x="326" y="367"/>
                    <a:pt x="269" y="233"/>
                    <a:pt x="243" y="85"/>
                  </a:cubicBezTo>
                  <a:cubicBezTo>
                    <a:pt x="231" y="27"/>
                    <a:pt x="180"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rot="387233">
              <a:off x="4483552" y="2105081"/>
              <a:ext cx="13347" cy="23308"/>
            </a:xfrm>
            <a:custGeom>
              <a:avLst/>
              <a:gdLst/>
              <a:ahLst/>
              <a:cxnLst/>
              <a:rect l="l" t="t" r="r" b="b"/>
              <a:pathLst>
                <a:path w="532" h="929" extrusionOk="0">
                  <a:moveTo>
                    <a:pt x="123" y="1"/>
                  </a:moveTo>
                  <a:cubicBezTo>
                    <a:pt x="61" y="1"/>
                    <a:pt x="0" y="67"/>
                    <a:pt x="37" y="142"/>
                  </a:cubicBezTo>
                  <a:cubicBezTo>
                    <a:pt x="94" y="268"/>
                    <a:pt x="140" y="402"/>
                    <a:pt x="178" y="535"/>
                  </a:cubicBezTo>
                  <a:cubicBezTo>
                    <a:pt x="212" y="649"/>
                    <a:pt x="231" y="781"/>
                    <a:pt x="296" y="881"/>
                  </a:cubicBezTo>
                  <a:cubicBezTo>
                    <a:pt x="315" y="912"/>
                    <a:pt x="351" y="928"/>
                    <a:pt x="386" y="928"/>
                  </a:cubicBezTo>
                  <a:cubicBezTo>
                    <a:pt x="428" y="928"/>
                    <a:pt x="468" y="905"/>
                    <a:pt x="478" y="858"/>
                  </a:cubicBezTo>
                  <a:cubicBezTo>
                    <a:pt x="531" y="584"/>
                    <a:pt x="342" y="272"/>
                    <a:pt x="201" y="48"/>
                  </a:cubicBezTo>
                  <a:cubicBezTo>
                    <a:pt x="181" y="14"/>
                    <a:pt x="152"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rot="387233">
              <a:off x="4504941" y="2071303"/>
              <a:ext cx="14752" cy="25265"/>
            </a:xfrm>
            <a:custGeom>
              <a:avLst/>
              <a:gdLst/>
              <a:ahLst/>
              <a:cxnLst/>
              <a:rect l="l" t="t" r="r" b="b"/>
              <a:pathLst>
                <a:path w="588" h="1007" extrusionOk="0">
                  <a:moveTo>
                    <a:pt x="120" y="1"/>
                  </a:moveTo>
                  <a:cubicBezTo>
                    <a:pt x="60" y="1"/>
                    <a:pt x="0" y="53"/>
                    <a:pt x="18" y="128"/>
                  </a:cubicBezTo>
                  <a:cubicBezTo>
                    <a:pt x="98" y="435"/>
                    <a:pt x="151" y="789"/>
                    <a:pt x="424" y="995"/>
                  </a:cubicBezTo>
                  <a:cubicBezTo>
                    <a:pt x="437" y="1003"/>
                    <a:pt x="450" y="1007"/>
                    <a:pt x="463" y="1007"/>
                  </a:cubicBezTo>
                  <a:cubicBezTo>
                    <a:pt x="505" y="1007"/>
                    <a:pt x="540" y="963"/>
                    <a:pt x="546" y="922"/>
                  </a:cubicBezTo>
                  <a:cubicBezTo>
                    <a:pt x="588" y="599"/>
                    <a:pt x="368" y="310"/>
                    <a:pt x="204" y="47"/>
                  </a:cubicBezTo>
                  <a:cubicBezTo>
                    <a:pt x="183" y="15"/>
                    <a:pt x="152"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rot="387233">
              <a:off x="4442049" y="2063446"/>
              <a:ext cx="10337" cy="21025"/>
            </a:xfrm>
            <a:custGeom>
              <a:avLst/>
              <a:gdLst/>
              <a:ahLst/>
              <a:cxnLst/>
              <a:rect l="l" t="t" r="r" b="b"/>
              <a:pathLst>
                <a:path w="412" h="838" extrusionOk="0">
                  <a:moveTo>
                    <a:pt x="130" y="0"/>
                  </a:moveTo>
                  <a:cubicBezTo>
                    <a:pt x="66" y="0"/>
                    <a:pt x="1" y="42"/>
                    <a:pt x="9" y="120"/>
                  </a:cubicBezTo>
                  <a:cubicBezTo>
                    <a:pt x="24" y="253"/>
                    <a:pt x="29" y="382"/>
                    <a:pt x="43" y="515"/>
                  </a:cubicBezTo>
                  <a:cubicBezTo>
                    <a:pt x="55" y="633"/>
                    <a:pt x="59" y="766"/>
                    <a:pt x="176" y="823"/>
                  </a:cubicBezTo>
                  <a:cubicBezTo>
                    <a:pt x="195" y="832"/>
                    <a:pt x="216" y="837"/>
                    <a:pt x="236" y="837"/>
                  </a:cubicBezTo>
                  <a:cubicBezTo>
                    <a:pt x="266" y="837"/>
                    <a:pt x="295" y="827"/>
                    <a:pt x="317" y="805"/>
                  </a:cubicBezTo>
                  <a:cubicBezTo>
                    <a:pt x="412" y="709"/>
                    <a:pt x="374" y="591"/>
                    <a:pt x="348" y="473"/>
                  </a:cubicBezTo>
                  <a:cubicBezTo>
                    <a:pt x="317" y="344"/>
                    <a:pt x="280" y="219"/>
                    <a:pt x="249" y="86"/>
                  </a:cubicBezTo>
                  <a:cubicBezTo>
                    <a:pt x="235" y="28"/>
                    <a:pt x="183"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rot="387233">
              <a:off x="4467004" y="2047030"/>
              <a:ext cx="11165" cy="22505"/>
            </a:xfrm>
            <a:custGeom>
              <a:avLst/>
              <a:gdLst/>
              <a:ahLst/>
              <a:cxnLst/>
              <a:rect l="l" t="t" r="r" b="b"/>
              <a:pathLst>
                <a:path w="445" h="897" extrusionOk="0">
                  <a:moveTo>
                    <a:pt x="130" y="0"/>
                  </a:moveTo>
                  <a:cubicBezTo>
                    <a:pt x="77" y="0"/>
                    <a:pt x="20" y="39"/>
                    <a:pt x="15" y="104"/>
                  </a:cubicBezTo>
                  <a:cubicBezTo>
                    <a:pt x="0" y="355"/>
                    <a:pt x="11" y="762"/>
                    <a:pt x="285" y="884"/>
                  </a:cubicBezTo>
                  <a:cubicBezTo>
                    <a:pt x="302" y="892"/>
                    <a:pt x="319" y="896"/>
                    <a:pt x="335" y="896"/>
                  </a:cubicBezTo>
                  <a:cubicBezTo>
                    <a:pt x="385" y="896"/>
                    <a:pt x="424" y="859"/>
                    <a:pt x="429" y="804"/>
                  </a:cubicBezTo>
                  <a:cubicBezTo>
                    <a:pt x="445" y="679"/>
                    <a:pt x="388" y="560"/>
                    <a:pt x="342" y="446"/>
                  </a:cubicBezTo>
                  <a:cubicBezTo>
                    <a:pt x="297" y="329"/>
                    <a:pt x="247" y="200"/>
                    <a:pt x="220" y="74"/>
                  </a:cubicBezTo>
                  <a:cubicBezTo>
                    <a:pt x="209" y="23"/>
                    <a:pt x="170"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rot="387233">
              <a:off x="4487655" y="2004578"/>
              <a:ext cx="13523" cy="21426"/>
            </a:xfrm>
            <a:custGeom>
              <a:avLst/>
              <a:gdLst/>
              <a:ahLst/>
              <a:cxnLst/>
              <a:rect l="l" t="t" r="r" b="b"/>
              <a:pathLst>
                <a:path w="539" h="854" extrusionOk="0">
                  <a:moveTo>
                    <a:pt x="174" y="1"/>
                  </a:moveTo>
                  <a:cubicBezTo>
                    <a:pt x="90" y="1"/>
                    <a:pt x="1" y="80"/>
                    <a:pt x="29" y="180"/>
                  </a:cubicBezTo>
                  <a:cubicBezTo>
                    <a:pt x="63" y="314"/>
                    <a:pt x="105" y="446"/>
                    <a:pt x="143" y="575"/>
                  </a:cubicBezTo>
                  <a:cubicBezTo>
                    <a:pt x="181" y="701"/>
                    <a:pt x="234" y="796"/>
                    <a:pt x="356" y="849"/>
                  </a:cubicBezTo>
                  <a:cubicBezTo>
                    <a:pt x="364" y="852"/>
                    <a:pt x="373" y="854"/>
                    <a:pt x="383" y="854"/>
                  </a:cubicBezTo>
                  <a:cubicBezTo>
                    <a:pt x="420" y="854"/>
                    <a:pt x="462" y="831"/>
                    <a:pt x="478" y="800"/>
                  </a:cubicBezTo>
                  <a:cubicBezTo>
                    <a:pt x="539" y="679"/>
                    <a:pt x="500" y="565"/>
                    <a:pt x="451" y="446"/>
                  </a:cubicBezTo>
                  <a:cubicBezTo>
                    <a:pt x="397" y="321"/>
                    <a:pt x="344" y="195"/>
                    <a:pt x="283" y="70"/>
                  </a:cubicBezTo>
                  <a:cubicBezTo>
                    <a:pt x="259" y="21"/>
                    <a:pt x="217"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rot="387233">
              <a:off x="4460560" y="1946444"/>
              <a:ext cx="9258" cy="25465"/>
            </a:xfrm>
            <a:custGeom>
              <a:avLst/>
              <a:gdLst/>
              <a:ahLst/>
              <a:cxnLst/>
              <a:rect l="l" t="t" r="r" b="b"/>
              <a:pathLst>
                <a:path w="369" h="1015" extrusionOk="0">
                  <a:moveTo>
                    <a:pt x="68" y="0"/>
                  </a:moveTo>
                  <a:cubicBezTo>
                    <a:pt x="33" y="0"/>
                    <a:pt x="1" y="22"/>
                    <a:pt x="7" y="68"/>
                  </a:cubicBezTo>
                  <a:cubicBezTo>
                    <a:pt x="45" y="375"/>
                    <a:pt x="56" y="691"/>
                    <a:pt x="197" y="972"/>
                  </a:cubicBezTo>
                  <a:cubicBezTo>
                    <a:pt x="213" y="1002"/>
                    <a:pt x="240" y="1015"/>
                    <a:pt x="267" y="1015"/>
                  </a:cubicBezTo>
                  <a:cubicBezTo>
                    <a:pt x="313" y="1015"/>
                    <a:pt x="362" y="979"/>
                    <a:pt x="364" y="926"/>
                  </a:cubicBezTo>
                  <a:cubicBezTo>
                    <a:pt x="368" y="619"/>
                    <a:pt x="239" y="337"/>
                    <a:pt x="140" y="48"/>
                  </a:cubicBezTo>
                  <a:cubicBezTo>
                    <a:pt x="129" y="17"/>
                    <a:pt x="98"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rot="387233">
              <a:off x="4439754" y="1960566"/>
              <a:ext cx="10412" cy="16935"/>
            </a:xfrm>
            <a:custGeom>
              <a:avLst/>
              <a:gdLst/>
              <a:ahLst/>
              <a:cxnLst/>
              <a:rect l="l" t="t" r="r" b="b"/>
              <a:pathLst>
                <a:path w="415" h="675" extrusionOk="0">
                  <a:moveTo>
                    <a:pt x="172" y="1"/>
                  </a:moveTo>
                  <a:cubicBezTo>
                    <a:pt x="124" y="1"/>
                    <a:pt x="73" y="28"/>
                    <a:pt x="65" y="78"/>
                  </a:cubicBezTo>
                  <a:cubicBezTo>
                    <a:pt x="34" y="241"/>
                    <a:pt x="0" y="461"/>
                    <a:pt x="99" y="610"/>
                  </a:cubicBezTo>
                  <a:cubicBezTo>
                    <a:pt x="128" y="654"/>
                    <a:pt x="171" y="674"/>
                    <a:pt x="213" y="674"/>
                  </a:cubicBezTo>
                  <a:cubicBezTo>
                    <a:pt x="270" y="674"/>
                    <a:pt x="326" y="638"/>
                    <a:pt x="350" y="575"/>
                  </a:cubicBezTo>
                  <a:cubicBezTo>
                    <a:pt x="414" y="412"/>
                    <a:pt x="323" y="203"/>
                    <a:pt x="258" y="51"/>
                  </a:cubicBezTo>
                  <a:cubicBezTo>
                    <a:pt x="244" y="16"/>
                    <a:pt x="209" y="1"/>
                    <a:pt x="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rot="387233">
              <a:off x="4432852" y="2011874"/>
              <a:ext cx="9860" cy="18917"/>
            </a:xfrm>
            <a:custGeom>
              <a:avLst/>
              <a:gdLst/>
              <a:ahLst/>
              <a:cxnLst/>
              <a:rect l="l" t="t" r="r" b="b"/>
              <a:pathLst>
                <a:path w="393" h="754" extrusionOk="0">
                  <a:moveTo>
                    <a:pt x="150" y="0"/>
                  </a:moveTo>
                  <a:cubicBezTo>
                    <a:pt x="117" y="0"/>
                    <a:pt x="86" y="18"/>
                    <a:pt x="81" y="59"/>
                  </a:cubicBezTo>
                  <a:cubicBezTo>
                    <a:pt x="54" y="241"/>
                    <a:pt x="1" y="534"/>
                    <a:pt x="111" y="698"/>
                  </a:cubicBezTo>
                  <a:cubicBezTo>
                    <a:pt x="136" y="732"/>
                    <a:pt x="179" y="754"/>
                    <a:pt x="220" y="754"/>
                  </a:cubicBezTo>
                  <a:cubicBezTo>
                    <a:pt x="257" y="754"/>
                    <a:pt x="291" y="737"/>
                    <a:pt x="309" y="698"/>
                  </a:cubicBezTo>
                  <a:cubicBezTo>
                    <a:pt x="392" y="512"/>
                    <a:pt x="301" y="245"/>
                    <a:pt x="241" y="59"/>
                  </a:cubicBezTo>
                  <a:cubicBezTo>
                    <a:pt x="229" y="23"/>
                    <a:pt x="188"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rot="387233">
              <a:off x="4458691" y="1998142"/>
              <a:ext cx="14251" cy="31286"/>
            </a:xfrm>
            <a:custGeom>
              <a:avLst/>
              <a:gdLst/>
              <a:ahLst/>
              <a:cxnLst/>
              <a:rect l="l" t="t" r="r" b="b"/>
              <a:pathLst>
                <a:path w="568" h="1247" extrusionOk="0">
                  <a:moveTo>
                    <a:pt x="122" y="1"/>
                  </a:moveTo>
                  <a:cubicBezTo>
                    <a:pt x="74" y="1"/>
                    <a:pt x="27" y="33"/>
                    <a:pt x="23" y="99"/>
                  </a:cubicBezTo>
                  <a:cubicBezTo>
                    <a:pt x="0" y="460"/>
                    <a:pt x="16" y="985"/>
                    <a:pt x="331" y="1224"/>
                  </a:cubicBezTo>
                  <a:cubicBezTo>
                    <a:pt x="352" y="1240"/>
                    <a:pt x="376" y="1247"/>
                    <a:pt x="401" y="1247"/>
                  </a:cubicBezTo>
                  <a:cubicBezTo>
                    <a:pt x="481" y="1247"/>
                    <a:pt x="568" y="1176"/>
                    <a:pt x="559" y="1091"/>
                  </a:cubicBezTo>
                  <a:cubicBezTo>
                    <a:pt x="540" y="928"/>
                    <a:pt x="445" y="802"/>
                    <a:pt x="384" y="651"/>
                  </a:cubicBezTo>
                  <a:cubicBezTo>
                    <a:pt x="316" y="479"/>
                    <a:pt x="251" y="286"/>
                    <a:pt x="228" y="99"/>
                  </a:cubicBezTo>
                  <a:cubicBezTo>
                    <a:pt x="221" y="34"/>
                    <a:pt x="171"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rot="387233">
              <a:off x="3930908" y="2256260"/>
              <a:ext cx="677654" cy="263635"/>
            </a:xfrm>
            <a:custGeom>
              <a:avLst/>
              <a:gdLst/>
              <a:ahLst/>
              <a:cxnLst/>
              <a:rect l="l" t="t" r="r" b="b"/>
              <a:pathLst>
                <a:path w="27010" h="10508" extrusionOk="0">
                  <a:moveTo>
                    <a:pt x="4007" y="1"/>
                  </a:moveTo>
                  <a:cubicBezTo>
                    <a:pt x="3262" y="1"/>
                    <a:pt x="2716" y="181"/>
                    <a:pt x="2434" y="588"/>
                  </a:cubicBezTo>
                  <a:cubicBezTo>
                    <a:pt x="0" y="4110"/>
                    <a:pt x="27009" y="10508"/>
                    <a:pt x="27009" y="10508"/>
                  </a:cubicBezTo>
                  <a:cubicBezTo>
                    <a:pt x="27009" y="10508"/>
                    <a:pt x="9698" y="1"/>
                    <a:pt x="40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rot="387233">
              <a:off x="4183345" y="2362053"/>
              <a:ext cx="24838" cy="13498"/>
            </a:xfrm>
            <a:custGeom>
              <a:avLst/>
              <a:gdLst/>
              <a:ahLst/>
              <a:cxnLst/>
              <a:rect l="l" t="t" r="r" b="b"/>
              <a:pathLst>
                <a:path w="990" h="538" extrusionOk="0">
                  <a:moveTo>
                    <a:pt x="116" y="0"/>
                  </a:moveTo>
                  <a:cubicBezTo>
                    <a:pt x="34" y="0"/>
                    <a:pt x="0" y="108"/>
                    <a:pt x="51" y="169"/>
                  </a:cubicBezTo>
                  <a:cubicBezTo>
                    <a:pt x="138" y="287"/>
                    <a:pt x="291" y="370"/>
                    <a:pt x="424" y="431"/>
                  </a:cubicBezTo>
                  <a:cubicBezTo>
                    <a:pt x="522" y="479"/>
                    <a:pt x="645" y="537"/>
                    <a:pt x="760" y="537"/>
                  </a:cubicBezTo>
                  <a:cubicBezTo>
                    <a:pt x="792" y="537"/>
                    <a:pt x="823" y="533"/>
                    <a:pt x="853" y="522"/>
                  </a:cubicBezTo>
                  <a:cubicBezTo>
                    <a:pt x="941" y="492"/>
                    <a:pt x="990" y="374"/>
                    <a:pt x="910" y="301"/>
                  </a:cubicBezTo>
                  <a:cubicBezTo>
                    <a:pt x="812" y="215"/>
                    <a:pt x="663" y="206"/>
                    <a:pt x="534" y="164"/>
                  </a:cubicBezTo>
                  <a:cubicBezTo>
                    <a:pt x="401" y="123"/>
                    <a:pt x="279" y="50"/>
                    <a:pt x="146" y="5"/>
                  </a:cubicBezTo>
                  <a:cubicBezTo>
                    <a:pt x="135" y="2"/>
                    <a:pt x="125"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rot="387233">
              <a:off x="4201130" y="2340989"/>
              <a:ext cx="27196" cy="11842"/>
            </a:xfrm>
            <a:custGeom>
              <a:avLst/>
              <a:gdLst/>
              <a:ahLst/>
              <a:cxnLst/>
              <a:rect l="l" t="t" r="r" b="b"/>
              <a:pathLst>
                <a:path w="1084" h="472" extrusionOk="0">
                  <a:moveTo>
                    <a:pt x="216" y="0"/>
                  </a:moveTo>
                  <a:cubicBezTo>
                    <a:pt x="56" y="0"/>
                    <a:pt x="1" y="239"/>
                    <a:pt x="171" y="293"/>
                  </a:cubicBezTo>
                  <a:cubicBezTo>
                    <a:pt x="304" y="331"/>
                    <a:pt x="438" y="369"/>
                    <a:pt x="566" y="407"/>
                  </a:cubicBezTo>
                  <a:cubicBezTo>
                    <a:pt x="662" y="436"/>
                    <a:pt x="756" y="472"/>
                    <a:pt x="852" y="472"/>
                  </a:cubicBezTo>
                  <a:cubicBezTo>
                    <a:pt x="882" y="472"/>
                    <a:pt x="913" y="468"/>
                    <a:pt x="943" y="460"/>
                  </a:cubicBezTo>
                  <a:cubicBezTo>
                    <a:pt x="1042" y="434"/>
                    <a:pt x="1084" y="297"/>
                    <a:pt x="1004" y="225"/>
                  </a:cubicBezTo>
                  <a:cubicBezTo>
                    <a:pt x="908" y="133"/>
                    <a:pt x="783" y="118"/>
                    <a:pt x="654" y="92"/>
                  </a:cubicBezTo>
                  <a:cubicBezTo>
                    <a:pt x="521" y="65"/>
                    <a:pt x="388" y="34"/>
                    <a:pt x="251" y="4"/>
                  </a:cubicBezTo>
                  <a:cubicBezTo>
                    <a:pt x="239" y="1"/>
                    <a:pt x="227"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rot="387233">
              <a:off x="4169854" y="2304869"/>
              <a:ext cx="19971" cy="9885"/>
            </a:xfrm>
            <a:custGeom>
              <a:avLst/>
              <a:gdLst/>
              <a:ahLst/>
              <a:cxnLst/>
              <a:rect l="l" t="t" r="r" b="b"/>
              <a:pathLst>
                <a:path w="796" h="394" extrusionOk="0">
                  <a:moveTo>
                    <a:pt x="136" y="0"/>
                  </a:moveTo>
                  <a:cubicBezTo>
                    <a:pt x="23" y="0"/>
                    <a:pt x="1" y="187"/>
                    <a:pt x="115" y="213"/>
                  </a:cubicBezTo>
                  <a:cubicBezTo>
                    <a:pt x="210" y="232"/>
                    <a:pt x="305" y="259"/>
                    <a:pt x="396" y="297"/>
                  </a:cubicBezTo>
                  <a:cubicBezTo>
                    <a:pt x="477" y="329"/>
                    <a:pt x="555" y="393"/>
                    <a:pt x="642" y="393"/>
                  </a:cubicBezTo>
                  <a:cubicBezTo>
                    <a:pt x="649" y="393"/>
                    <a:pt x="656" y="393"/>
                    <a:pt x="663" y="392"/>
                  </a:cubicBezTo>
                  <a:cubicBezTo>
                    <a:pt x="747" y="385"/>
                    <a:pt x="796" y="309"/>
                    <a:pt x="758" y="232"/>
                  </a:cubicBezTo>
                  <a:cubicBezTo>
                    <a:pt x="705" y="134"/>
                    <a:pt x="579" y="104"/>
                    <a:pt x="480" y="69"/>
                  </a:cubicBezTo>
                  <a:cubicBezTo>
                    <a:pt x="370" y="35"/>
                    <a:pt x="256" y="16"/>
                    <a:pt x="145" y="0"/>
                  </a:cubicBezTo>
                  <a:cubicBezTo>
                    <a:pt x="142" y="0"/>
                    <a:pt x="139"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rot="387233">
              <a:off x="4235577" y="2377539"/>
              <a:ext cx="27171" cy="14050"/>
            </a:xfrm>
            <a:custGeom>
              <a:avLst/>
              <a:gdLst/>
              <a:ahLst/>
              <a:cxnLst/>
              <a:rect l="l" t="t" r="r" b="b"/>
              <a:pathLst>
                <a:path w="1083" h="560" extrusionOk="0">
                  <a:moveTo>
                    <a:pt x="100" y="0"/>
                  </a:moveTo>
                  <a:cubicBezTo>
                    <a:pt x="32" y="0"/>
                    <a:pt x="1" y="93"/>
                    <a:pt x="49" y="137"/>
                  </a:cubicBezTo>
                  <a:cubicBezTo>
                    <a:pt x="170" y="255"/>
                    <a:pt x="319" y="342"/>
                    <a:pt x="467" y="418"/>
                  </a:cubicBezTo>
                  <a:cubicBezTo>
                    <a:pt x="605" y="489"/>
                    <a:pt x="750" y="560"/>
                    <a:pt x="904" y="560"/>
                  </a:cubicBezTo>
                  <a:cubicBezTo>
                    <a:pt x="915" y="560"/>
                    <a:pt x="927" y="559"/>
                    <a:pt x="939" y="559"/>
                  </a:cubicBezTo>
                  <a:cubicBezTo>
                    <a:pt x="1041" y="551"/>
                    <a:pt x="1083" y="441"/>
                    <a:pt x="1018" y="365"/>
                  </a:cubicBezTo>
                  <a:cubicBezTo>
                    <a:pt x="916" y="232"/>
                    <a:pt x="752" y="171"/>
                    <a:pt x="596" y="118"/>
                  </a:cubicBezTo>
                  <a:cubicBezTo>
                    <a:pt x="437" y="60"/>
                    <a:pt x="273" y="8"/>
                    <a:pt x="105" y="0"/>
                  </a:cubicBezTo>
                  <a:cubicBezTo>
                    <a:pt x="104" y="0"/>
                    <a:pt x="102"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rot="387233">
              <a:off x="4268216" y="2366640"/>
              <a:ext cx="30784" cy="14326"/>
            </a:xfrm>
            <a:custGeom>
              <a:avLst/>
              <a:gdLst/>
              <a:ahLst/>
              <a:cxnLst/>
              <a:rect l="l" t="t" r="r" b="b"/>
              <a:pathLst>
                <a:path w="1227" h="571" extrusionOk="0">
                  <a:moveTo>
                    <a:pt x="163" y="0"/>
                  </a:moveTo>
                  <a:cubicBezTo>
                    <a:pt x="57" y="0"/>
                    <a:pt x="1" y="177"/>
                    <a:pt x="112" y="225"/>
                  </a:cubicBezTo>
                  <a:cubicBezTo>
                    <a:pt x="265" y="290"/>
                    <a:pt x="424" y="343"/>
                    <a:pt x="581" y="407"/>
                  </a:cubicBezTo>
                  <a:cubicBezTo>
                    <a:pt x="722" y="467"/>
                    <a:pt x="872" y="571"/>
                    <a:pt x="1029" y="571"/>
                  </a:cubicBezTo>
                  <a:cubicBezTo>
                    <a:pt x="1031" y="571"/>
                    <a:pt x="1034" y="571"/>
                    <a:pt x="1037" y="571"/>
                  </a:cubicBezTo>
                  <a:cubicBezTo>
                    <a:pt x="1135" y="571"/>
                    <a:pt x="1227" y="449"/>
                    <a:pt x="1158" y="362"/>
                  </a:cubicBezTo>
                  <a:cubicBezTo>
                    <a:pt x="1056" y="217"/>
                    <a:pt x="881" y="167"/>
                    <a:pt x="714" y="114"/>
                  </a:cubicBezTo>
                  <a:cubicBezTo>
                    <a:pt x="539" y="53"/>
                    <a:pt x="356" y="11"/>
                    <a:pt x="170" y="0"/>
                  </a:cubicBezTo>
                  <a:cubicBezTo>
                    <a:pt x="168" y="0"/>
                    <a:pt x="16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rot="387233">
              <a:off x="4261336" y="2406554"/>
              <a:ext cx="23433" cy="15104"/>
            </a:xfrm>
            <a:custGeom>
              <a:avLst/>
              <a:gdLst/>
              <a:ahLst/>
              <a:cxnLst/>
              <a:rect l="l" t="t" r="r" b="b"/>
              <a:pathLst>
                <a:path w="934" h="602" extrusionOk="0">
                  <a:moveTo>
                    <a:pt x="121" y="1"/>
                  </a:moveTo>
                  <a:cubicBezTo>
                    <a:pt x="28" y="1"/>
                    <a:pt x="0" y="140"/>
                    <a:pt x="78" y="197"/>
                  </a:cubicBezTo>
                  <a:cubicBezTo>
                    <a:pt x="184" y="277"/>
                    <a:pt x="287" y="361"/>
                    <a:pt x="394" y="441"/>
                  </a:cubicBezTo>
                  <a:cubicBezTo>
                    <a:pt x="492" y="514"/>
                    <a:pt x="602" y="601"/>
                    <a:pt x="729" y="601"/>
                  </a:cubicBezTo>
                  <a:cubicBezTo>
                    <a:pt x="734" y="601"/>
                    <a:pt x="739" y="601"/>
                    <a:pt x="744" y="601"/>
                  </a:cubicBezTo>
                  <a:cubicBezTo>
                    <a:pt x="858" y="592"/>
                    <a:pt x="933" y="475"/>
                    <a:pt x="877" y="368"/>
                  </a:cubicBezTo>
                  <a:cubicBezTo>
                    <a:pt x="808" y="243"/>
                    <a:pt x="668" y="197"/>
                    <a:pt x="542" y="148"/>
                  </a:cubicBezTo>
                  <a:cubicBezTo>
                    <a:pt x="412" y="99"/>
                    <a:pt x="284" y="57"/>
                    <a:pt x="158" y="8"/>
                  </a:cubicBezTo>
                  <a:cubicBezTo>
                    <a:pt x="145" y="3"/>
                    <a:pt x="132"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rot="387233">
              <a:off x="4304869" y="2413095"/>
              <a:ext cx="32164" cy="10914"/>
            </a:xfrm>
            <a:custGeom>
              <a:avLst/>
              <a:gdLst/>
              <a:ahLst/>
              <a:cxnLst/>
              <a:rect l="l" t="t" r="r" b="b"/>
              <a:pathLst>
                <a:path w="1282" h="435" extrusionOk="0">
                  <a:moveTo>
                    <a:pt x="275" y="0"/>
                  </a:moveTo>
                  <a:cubicBezTo>
                    <a:pt x="223" y="0"/>
                    <a:pt x="172" y="3"/>
                    <a:pt x="122" y="8"/>
                  </a:cubicBezTo>
                  <a:cubicBezTo>
                    <a:pt x="20" y="19"/>
                    <a:pt x="1" y="149"/>
                    <a:pt x="99" y="191"/>
                  </a:cubicBezTo>
                  <a:cubicBezTo>
                    <a:pt x="282" y="263"/>
                    <a:pt x="487" y="305"/>
                    <a:pt x="677" y="365"/>
                  </a:cubicBezTo>
                  <a:cubicBezTo>
                    <a:pt x="797" y="402"/>
                    <a:pt x="907" y="435"/>
                    <a:pt x="1024" y="435"/>
                  </a:cubicBezTo>
                  <a:cubicBezTo>
                    <a:pt x="1078" y="435"/>
                    <a:pt x="1133" y="428"/>
                    <a:pt x="1191" y="411"/>
                  </a:cubicBezTo>
                  <a:cubicBezTo>
                    <a:pt x="1263" y="388"/>
                    <a:pt x="1282" y="300"/>
                    <a:pt x="1233" y="247"/>
                  </a:cubicBezTo>
                  <a:cubicBezTo>
                    <a:pt x="1099" y="103"/>
                    <a:pt x="936" y="65"/>
                    <a:pt x="745" y="42"/>
                  </a:cubicBezTo>
                  <a:cubicBezTo>
                    <a:pt x="594" y="22"/>
                    <a:pt x="432"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rot="387233">
              <a:off x="4341883" y="2436741"/>
              <a:ext cx="32315" cy="13648"/>
            </a:xfrm>
            <a:custGeom>
              <a:avLst/>
              <a:gdLst/>
              <a:ahLst/>
              <a:cxnLst/>
              <a:rect l="l" t="t" r="r" b="b"/>
              <a:pathLst>
                <a:path w="1288" h="544" extrusionOk="0">
                  <a:moveTo>
                    <a:pt x="299" y="1"/>
                  </a:moveTo>
                  <a:cubicBezTo>
                    <a:pt x="279" y="1"/>
                    <a:pt x="259" y="1"/>
                    <a:pt x="239" y="2"/>
                  </a:cubicBezTo>
                  <a:cubicBezTo>
                    <a:pt x="16" y="6"/>
                    <a:pt x="0" y="291"/>
                    <a:pt x="186" y="367"/>
                  </a:cubicBezTo>
                  <a:cubicBezTo>
                    <a:pt x="411" y="458"/>
                    <a:pt x="662" y="488"/>
                    <a:pt x="897" y="538"/>
                  </a:cubicBezTo>
                  <a:cubicBezTo>
                    <a:pt x="914" y="542"/>
                    <a:pt x="931" y="543"/>
                    <a:pt x="946" y="543"/>
                  </a:cubicBezTo>
                  <a:cubicBezTo>
                    <a:pt x="1199" y="543"/>
                    <a:pt x="1288" y="140"/>
                    <a:pt x="1020" y="97"/>
                  </a:cubicBezTo>
                  <a:cubicBezTo>
                    <a:pt x="784" y="58"/>
                    <a:pt x="539" y="1"/>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rot="387233">
              <a:off x="4362709" y="2424668"/>
              <a:ext cx="23283" cy="11917"/>
            </a:xfrm>
            <a:custGeom>
              <a:avLst/>
              <a:gdLst/>
              <a:ahLst/>
              <a:cxnLst/>
              <a:rect l="l" t="t" r="r" b="b"/>
              <a:pathLst>
                <a:path w="928" h="475" extrusionOk="0">
                  <a:moveTo>
                    <a:pt x="339" y="0"/>
                  </a:moveTo>
                  <a:cubicBezTo>
                    <a:pt x="237" y="0"/>
                    <a:pt x="137" y="21"/>
                    <a:pt x="65" y="93"/>
                  </a:cubicBezTo>
                  <a:cubicBezTo>
                    <a:pt x="1" y="154"/>
                    <a:pt x="15" y="264"/>
                    <a:pt x="92" y="309"/>
                  </a:cubicBezTo>
                  <a:cubicBezTo>
                    <a:pt x="194" y="370"/>
                    <a:pt x="331" y="359"/>
                    <a:pt x="445" y="393"/>
                  </a:cubicBezTo>
                  <a:cubicBezTo>
                    <a:pt x="502" y="412"/>
                    <a:pt x="552" y="443"/>
                    <a:pt x="608" y="462"/>
                  </a:cubicBezTo>
                  <a:cubicBezTo>
                    <a:pt x="638" y="471"/>
                    <a:pt x="665" y="475"/>
                    <a:pt x="693" y="475"/>
                  </a:cubicBezTo>
                  <a:cubicBezTo>
                    <a:pt x="730" y="475"/>
                    <a:pt x="767" y="468"/>
                    <a:pt x="806" y="462"/>
                  </a:cubicBezTo>
                  <a:cubicBezTo>
                    <a:pt x="882" y="446"/>
                    <a:pt x="928" y="355"/>
                    <a:pt x="905" y="283"/>
                  </a:cubicBezTo>
                  <a:cubicBezTo>
                    <a:pt x="856" y="104"/>
                    <a:pt x="700" y="47"/>
                    <a:pt x="529" y="17"/>
                  </a:cubicBezTo>
                  <a:cubicBezTo>
                    <a:pt x="469" y="8"/>
                    <a:pt x="403"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rot="387233">
              <a:off x="4400766" y="2458880"/>
              <a:ext cx="31662" cy="9484"/>
            </a:xfrm>
            <a:custGeom>
              <a:avLst/>
              <a:gdLst/>
              <a:ahLst/>
              <a:cxnLst/>
              <a:rect l="l" t="t" r="r" b="b"/>
              <a:pathLst>
                <a:path w="1262" h="378" extrusionOk="0">
                  <a:moveTo>
                    <a:pt x="701" y="1"/>
                  </a:moveTo>
                  <a:cubicBezTo>
                    <a:pt x="511" y="1"/>
                    <a:pt x="313" y="29"/>
                    <a:pt x="156" y="29"/>
                  </a:cubicBezTo>
                  <a:cubicBezTo>
                    <a:pt x="0" y="29"/>
                    <a:pt x="0" y="266"/>
                    <a:pt x="156" y="269"/>
                  </a:cubicBezTo>
                  <a:cubicBezTo>
                    <a:pt x="339" y="277"/>
                    <a:pt x="521" y="311"/>
                    <a:pt x="704" y="341"/>
                  </a:cubicBezTo>
                  <a:cubicBezTo>
                    <a:pt x="794" y="358"/>
                    <a:pt x="884" y="377"/>
                    <a:pt x="974" y="377"/>
                  </a:cubicBezTo>
                  <a:cubicBezTo>
                    <a:pt x="1031" y="377"/>
                    <a:pt x="1087" y="369"/>
                    <a:pt x="1144" y="349"/>
                  </a:cubicBezTo>
                  <a:cubicBezTo>
                    <a:pt x="1255" y="311"/>
                    <a:pt x="1262" y="185"/>
                    <a:pt x="1175" y="121"/>
                  </a:cubicBezTo>
                  <a:cubicBezTo>
                    <a:pt x="1049" y="26"/>
                    <a:pt x="878"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rot="387233">
              <a:off x="4423146" y="2396026"/>
              <a:ext cx="323673" cy="241206"/>
            </a:xfrm>
            <a:custGeom>
              <a:avLst/>
              <a:gdLst/>
              <a:ahLst/>
              <a:cxnLst/>
              <a:rect l="l" t="t" r="r" b="b"/>
              <a:pathLst>
                <a:path w="12901" h="9614" extrusionOk="0">
                  <a:moveTo>
                    <a:pt x="8138" y="1"/>
                  </a:moveTo>
                  <a:cubicBezTo>
                    <a:pt x="7119" y="1"/>
                    <a:pt x="6562" y="5074"/>
                    <a:pt x="6562" y="5074"/>
                  </a:cubicBezTo>
                  <a:cubicBezTo>
                    <a:pt x="6562" y="5074"/>
                    <a:pt x="5760" y="987"/>
                    <a:pt x="4825" y="915"/>
                  </a:cubicBezTo>
                  <a:cubicBezTo>
                    <a:pt x="4817" y="915"/>
                    <a:pt x="4810" y="914"/>
                    <a:pt x="4803" y="914"/>
                  </a:cubicBezTo>
                  <a:cubicBezTo>
                    <a:pt x="3919" y="914"/>
                    <a:pt x="5472" y="5291"/>
                    <a:pt x="5472" y="5291"/>
                  </a:cubicBezTo>
                  <a:cubicBezTo>
                    <a:pt x="5472" y="5291"/>
                    <a:pt x="2788" y="1971"/>
                    <a:pt x="1465" y="1971"/>
                  </a:cubicBezTo>
                  <a:cubicBezTo>
                    <a:pt x="1347" y="1971"/>
                    <a:pt x="1239" y="1998"/>
                    <a:pt x="1145" y="2056"/>
                  </a:cubicBezTo>
                  <a:cubicBezTo>
                    <a:pt x="1" y="2763"/>
                    <a:pt x="3456" y="5295"/>
                    <a:pt x="3456" y="5295"/>
                  </a:cubicBezTo>
                  <a:cubicBezTo>
                    <a:pt x="3456" y="5295"/>
                    <a:pt x="4284" y="9614"/>
                    <a:pt x="6772" y="9614"/>
                  </a:cubicBezTo>
                  <a:cubicBezTo>
                    <a:pt x="6830" y="9614"/>
                    <a:pt x="6890" y="9611"/>
                    <a:pt x="6950" y="9607"/>
                  </a:cubicBezTo>
                  <a:cubicBezTo>
                    <a:pt x="9582" y="9389"/>
                    <a:pt x="9582" y="5770"/>
                    <a:pt x="9582" y="5770"/>
                  </a:cubicBezTo>
                  <a:cubicBezTo>
                    <a:pt x="9582" y="5770"/>
                    <a:pt x="12821" y="3462"/>
                    <a:pt x="12893" y="2462"/>
                  </a:cubicBezTo>
                  <a:cubicBezTo>
                    <a:pt x="12901" y="2359"/>
                    <a:pt x="12856" y="2312"/>
                    <a:pt x="12770" y="2312"/>
                  </a:cubicBezTo>
                  <a:cubicBezTo>
                    <a:pt x="12273" y="2312"/>
                    <a:pt x="10397" y="3849"/>
                    <a:pt x="9201" y="4873"/>
                  </a:cubicBezTo>
                  <a:cubicBezTo>
                    <a:pt x="10163" y="3223"/>
                    <a:pt x="11342" y="968"/>
                    <a:pt x="10638" y="915"/>
                  </a:cubicBezTo>
                  <a:cubicBezTo>
                    <a:pt x="10630" y="915"/>
                    <a:pt x="10621" y="914"/>
                    <a:pt x="10613" y="914"/>
                  </a:cubicBezTo>
                  <a:cubicBezTo>
                    <a:pt x="9976" y="914"/>
                    <a:pt x="9082" y="2585"/>
                    <a:pt x="8441" y="4044"/>
                  </a:cubicBezTo>
                  <a:cubicBezTo>
                    <a:pt x="8657" y="2371"/>
                    <a:pt x="8836" y="82"/>
                    <a:pt x="8175" y="3"/>
                  </a:cubicBezTo>
                  <a:cubicBezTo>
                    <a:pt x="8162" y="1"/>
                    <a:pt x="8150" y="1"/>
                    <a:pt x="8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79418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973"/>
                                        </p:tgtEl>
                                      </p:cBhvr>
                                    </p:animEffect>
                                    <p:animScale>
                                      <p:cBhvr>
                                        <p:cTn id="7" dur="250" autoRev="1" fill="hold"/>
                                        <p:tgtEl>
                                          <p:spTgt spid="19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57"/>
        <p:cNvGrpSpPr/>
        <p:nvPr/>
      </p:nvGrpSpPr>
      <p:grpSpPr>
        <a:xfrm>
          <a:off x="0" y="0"/>
          <a:ext cx="0" cy="0"/>
          <a:chOff x="0" y="0"/>
          <a:chExt cx="0" cy="0"/>
        </a:xfrm>
      </p:grpSpPr>
      <p:sp>
        <p:nvSpPr>
          <p:cNvPr id="4558" name="Google Shape;4558;p55"/>
          <p:cNvSpPr/>
          <p:nvPr/>
        </p:nvSpPr>
        <p:spPr>
          <a:xfrm>
            <a:off x="552893" y="659219"/>
            <a:ext cx="3825707" cy="4198081"/>
          </a:xfrm>
          <a:prstGeom prst="roundRect">
            <a:avLst>
              <a:gd name="adj" fmla="val 16667"/>
            </a:avLst>
          </a:prstGeom>
          <a:noFill/>
          <a:ln w="28575"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55"/>
          <p:cNvSpPr/>
          <p:nvPr/>
        </p:nvSpPr>
        <p:spPr>
          <a:xfrm>
            <a:off x="680483" y="797442"/>
            <a:ext cx="3561907" cy="3853544"/>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55"/>
          <p:cNvSpPr txBox="1"/>
          <p:nvPr/>
        </p:nvSpPr>
        <p:spPr>
          <a:xfrm>
            <a:off x="893135" y="2486025"/>
            <a:ext cx="3040912" cy="1243200"/>
          </a:xfrm>
          <a:prstGeom prst="rect">
            <a:avLst/>
          </a:prstGeom>
          <a:noFill/>
          <a:ln>
            <a:noFill/>
          </a:ln>
        </p:spPr>
        <p:txBody>
          <a:bodyPr spcFirstLastPara="1" wrap="square" lIns="0" tIns="6025" rIns="0" bIns="0" anchor="ctr" anchorCtr="0">
            <a:noAutofit/>
          </a:bodyPr>
          <a:lstStyle/>
          <a:p>
            <a:pPr lvl="0" algn="ctr"/>
            <a:r>
              <a:rPr lang="ro-RO" dirty="0">
                <a:solidFill>
                  <a:schemeClr val="accent6"/>
                </a:solidFill>
                <a:latin typeface="Barlow"/>
                <a:ea typeface="Barlow"/>
                <a:cs typeface="Barlow"/>
                <a:sym typeface="Barlow"/>
              </a:rPr>
              <a:t>Ultima saptamana a postului care precede sarbatoarea este saptamana mare, care incepe cu duminica Floriilor si se termina cu duminica pascala. Sarbatoarea incepe de fapt cu duminica Floriilor, cand se sarbatoreste intrarea lui Hristos in Ierusalim. Saptamana mare are menirea impartasirii chinurilor lui Iisus. In aceasta saptamana se termina postul de 40 de zile, si natura renaste.</a:t>
            </a:r>
          </a:p>
        </p:txBody>
      </p:sp>
      <p:sp>
        <p:nvSpPr>
          <p:cNvPr id="66" name="Google Shape;4558;p55">
            <a:extLst>
              <a:ext uri="{FF2B5EF4-FFF2-40B4-BE49-F238E27FC236}">
                <a16:creationId xmlns:a16="http://schemas.microsoft.com/office/drawing/2014/main" id="{FD4EDE52-AB6C-446D-B6E9-9A14E8EE57F1}"/>
              </a:ext>
            </a:extLst>
          </p:cNvPr>
          <p:cNvSpPr/>
          <p:nvPr/>
        </p:nvSpPr>
        <p:spPr>
          <a:xfrm>
            <a:off x="4649974" y="1626780"/>
            <a:ext cx="3813544" cy="3404183"/>
          </a:xfrm>
          <a:prstGeom prst="roundRect">
            <a:avLst>
              <a:gd name="adj" fmla="val 16667"/>
            </a:avLst>
          </a:prstGeom>
          <a:noFill/>
          <a:ln w="28575"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59;p55">
            <a:extLst>
              <a:ext uri="{FF2B5EF4-FFF2-40B4-BE49-F238E27FC236}">
                <a16:creationId xmlns:a16="http://schemas.microsoft.com/office/drawing/2014/main" id="{B922FEF0-244A-46D6-8B9F-9BC9ED8DAB09}"/>
              </a:ext>
            </a:extLst>
          </p:cNvPr>
          <p:cNvSpPr/>
          <p:nvPr/>
        </p:nvSpPr>
        <p:spPr>
          <a:xfrm>
            <a:off x="4777563" y="1786270"/>
            <a:ext cx="3550583" cy="303838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1;p55">
            <a:extLst>
              <a:ext uri="{FF2B5EF4-FFF2-40B4-BE49-F238E27FC236}">
                <a16:creationId xmlns:a16="http://schemas.microsoft.com/office/drawing/2014/main" id="{292ECFD5-439E-4634-BAE2-30E6899FA6CB}"/>
              </a:ext>
            </a:extLst>
          </p:cNvPr>
          <p:cNvSpPr txBox="1"/>
          <p:nvPr/>
        </p:nvSpPr>
        <p:spPr>
          <a:xfrm>
            <a:off x="4990215" y="2785730"/>
            <a:ext cx="3031244" cy="1605517"/>
          </a:xfrm>
          <a:prstGeom prst="rect">
            <a:avLst/>
          </a:prstGeom>
          <a:noFill/>
          <a:ln>
            <a:noFill/>
          </a:ln>
        </p:spPr>
        <p:txBody>
          <a:bodyPr spcFirstLastPara="1" wrap="square" lIns="0" tIns="6025" rIns="0" bIns="0" anchor="ctr" anchorCtr="0">
            <a:noAutofit/>
          </a:bodyPr>
          <a:lstStyle/>
          <a:p>
            <a:pPr lvl="0" algn="ctr"/>
            <a:r>
              <a:rPr lang="ro-RO" dirty="0">
                <a:solidFill>
                  <a:schemeClr val="accent6"/>
                </a:solidFill>
                <a:latin typeface="Barlow"/>
                <a:ea typeface="Barlow"/>
                <a:cs typeface="Barlow"/>
                <a:sym typeface="Barlow"/>
              </a:rPr>
              <a:t>Biserica crestina - Ortodoxa si Catolica - sarbatoreste la 40 de zile dupa Invierea Domnului, un mare eveniment din viata Mantuitorului Iisus Hristos, si anume Inaltarea la cer, de fapt ultimul, din activitatea Sa pamanteasca.</a:t>
            </a:r>
          </a:p>
        </p:txBody>
      </p:sp>
      <p:sp>
        <p:nvSpPr>
          <p:cNvPr id="69" name="Google Shape;4565;p55">
            <a:extLst>
              <a:ext uri="{FF2B5EF4-FFF2-40B4-BE49-F238E27FC236}">
                <a16:creationId xmlns:a16="http://schemas.microsoft.com/office/drawing/2014/main" id="{C717B62D-59C0-48AD-ACF7-765772524808}"/>
              </a:ext>
            </a:extLst>
          </p:cNvPr>
          <p:cNvSpPr txBox="1"/>
          <p:nvPr/>
        </p:nvSpPr>
        <p:spPr>
          <a:xfrm>
            <a:off x="5107173" y="2095420"/>
            <a:ext cx="2882861" cy="635118"/>
          </a:xfrm>
          <a:prstGeom prst="rect">
            <a:avLst/>
          </a:prstGeom>
          <a:noFill/>
          <a:ln>
            <a:noFill/>
          </a:ln>
        </p:spPr>
        <p:txBody>
          <a:bodyPr spcFirstLastPara="1" wrap="square" lIns="0" tIns="6025" rIns="0" bIns="0" anchor="ctr" anchorCtr="0">
            <a:noAutofit/>
          </a:bodyPr>
          <a:lstStyle/>
          <a:p>
            <a:pPr lvl="0" algn="ctr"/>
            <a:r>
              <a:rPr lang="en-US" sz="3600" b="1" dirty="0" err="1">
                <a:solidFill>
                  <a:schemeClr val="accent6"/>
                </a:solidFill>
                <a:latin typeface="Tulpen One"/>
                <a:ea typeface="Tulpen One"/>
                <a:cs typeface="Tulpen One"/>
                <a:sym typeface="Tulpen One"/>
              </a:rPr>
              <a:t>Inaltarea</a:t>
            </a:r>
            <a:endParaRPr lang="ro-RO" sz="3600" b="1" dirty="0">
              <a:solidFill>
                <a:schemeClr val="accent6"/>
              </a:solidFill>
              <a:latin typeface="Tulpen One"/>
              <a:ea typeface="Tulpen One"/>
              <a:cs typeface="Tulpen One"/>
              <a:sym typeface="Tulpen One"/>
            </a:endParaRPr>
          </a:p>
        </p:txBody>
      </p:sp>
      <p:sp>
        <p:nvSpPr>
          <p:cNvPr id="4565" name="Google Shape;4565;p55"/>
          <p:cNvSpPr txBox="1"/>
          <p:nvPr/>
        </p:nvSpPr>
        <p:spPr>
          <a:xfrm>
            <a:off x="978196" y="1160060"/>
            <a:ext cx="2892056" cy="673800"/>
          </a:xfrm>
          <a:prstGeom prst="rect">
            <a:avLst/>
          </a:prstGeom>
          <a:noFill/>
          <a:ln>
            <a:noFill/>
          </a:ln>
        </p:spPr>
        <p:txBody>
          <a:bodyPr spcFirstLastPara="1" wrap="square" lIns="0" tIns="6025" rIns="0" bIns="0" anchor="ctr" anchorCtr="0">
            <a:noAutofit/>
          </a:bodyPr>
          <a:lstStyle/>
          <a:p>
            <a:pPr lvl="0" algn="ctr"/>
            <a:r>
              <a:rPr lang="en-US" sz="3600" b="1" dirty="0" err="1">
                <a:solidFill>
                  <a:schemeClr val="accent6"/>
                </a:solidFill>
                <a:latin typeface="Tulpen One"/>
                <a:ea typeface="Tulpen One"/>
                <a:cs typeface="Tulpen One"/>
                <a:sym typeface="Tulpen One"/>
              </a:rPr>
              <a:t>Pastele</a:t>
            </a:r>
            <a:endParaRPr lang="ro-RO" sz="3600" b="1" dirty="0">
              <a:solidFill>
                <a:schemeClr val="accent6"/>
              </a:solidFill>
              <a:latin typeface="Tulpen One"/>
              <a:ea typeface="Tulpen One"/>
              <a:cs typeface="Tulpen One"/>
              <a:sym typeface="Tulpen One"/>
            </a:endParaRPr>
          </a:p>
        </p:txBody>
      </p:sp>
      <p:grpSp>
        <p:nvGrpSpPr>
          <p:cNvPr id="4569" name="Google Shape;4569;p55"/>
          <p:cNvGrpSpPr/>
          <p:nvPr/>
        </p:nvGrpSpPr>
        <p:grpSpPr>
          <a:xfrm>
            <a:off x="6618896" y="454020"/>
            <a:ext cx="2554506" cy="1742158"/>
            <a:chOff x="5143571" y="1692850"/>
            <a:chExt cx="4067685" cy="2774137"/>
          </a:xfrm>
        </p:grpSpPr>
        <p:sp>
          <p:nvSpPr>
            <p:cNvPr id="4570" name="Google Shape;4570;p55"/>
            <p:cNvSpPr/>
            <p:nvPr/>
          </p:nvSpPr>
          <p:spPr>
            <a:xfrm rot="10800000" flipH="1">
              <a:off x="6196271" y="3237635"/>
              <a:ext cx="3014986" cy="859790"/>
            </a:xfrm>
            <a:custGeom>
              <a:avLst/>
              <a:gdLst/>
              <a:ahLst/>
              <a:cxnLst/>
              <a:rect l="l" t="t" r="r" b="b"/>
              <a:pathLst>
                <a:path w="43238" h="12344" extrusionOk="0">
                  <a:moveTo>
                    <a:pt x="28408" y="1"/>
                  </a:moveTo>
                  <a:cubicBezTo>
                    <a:pt x="28358" y="1"/>
                    <a:pt x="28307" y="1"/>
                    <a:pt x="28256" y="1"/>
                  </a:cubicBezTo>
                  <a:cubicBezTo>
                    <a:pt x="20523" y="29"/>
                    <a:pt x="9361" y="2095"/>
                    <a:pt x="117" y="11777"/>
                  </a:cubicBezTo>
                  <a:cubicBezTo>
                    <a:pt x="89" y="11808"/>
                    <a:pt x="64" y="11844"/>
                    <a:pt x="50" y="11883"/>
                  </a:cubicBezTo>
                  <a:cubicBezTo>
                    <a:pt x="1" y="12007"/>
                    <a:pt x="25" y="12155"/>
                    <a:pt x="128" y="12250"/>
                  </a:cubicBezTo>
                  <a:cubicBezTo>
                    <a:pt x="194" y="12313"/>
                    <a:pt x="279" y="12344"/>
                    <a:pt x="362" y="12344"/>
                  </a:cubicBezTo>
                  <a:cubicBezTo>
                    <a:pt x="451" y="12344"/>
                    <a:pt x="539" y="12309"/>
                    <a:pt x="605" y="12240"/>
                  </a:cubicBezTo>
                  <a:cubicBezTo>
                    <a:pt x="9676" y="2737"/>
                    <a:pt x="20639" y="703"/>
                    <a:pt x="28235" y="675"/>
                  </a:cubicBezTo>
                  <a:cubicBezTo>
                    <a:pt x="28299" y="675"/>
                    <a:pt x="28364" y="675"/>
                    <a:pt x="28428" y="675"/>
                  </a:cubicBezTo>
                  <a:cubicBezTo>
                    <a:pt x="36586" y="675"/>
                    <a:pt x="42677" y="2893"/>
                    <a:pt x="42740" y="2918"/>
                  </a:cubicBezTo>
                  <a:cubicBezTo>
                    <a:pt x="42778" y="2932"/>
                    <a:pt x="42818" y="2939"/>
                    <a:pt x="42858" y="2939"/>
                  </a:cubicBezTo>
                  <a:cubicBezTo>
                    <a:pt x="42996" y="2939"/>
                    <a:pt x="43127" y="2856"/>
                    <a:pt x="43171" y="2716"/>
                  </a:cubicBezTo>
                  <a:cubicBezTo>
                    <a:pt x="43238" y="2543"/>
                    <a:pt x="43146" y="2349"/>
                    <a:pt x="42973" y="2286"/>
                  </a:cubicBezTo>
                  <a:cubicBezTo>
                    <a:pt x="42909" y="2261"/>
                    <a:pt x="36704" y="1"/>
                    <a:pt x="28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5"/>
            <p:cNvSpPr/>
            <p:nvPr/>
          </p:nvSpPr>
          <p:spPr>
            <a:xfrm rot="10800000" flipH="1">
              <a:off x="5961350" y="2332080"/>
              <a:ext cx="1358968" cy="1622067"/>
            </a:xfrm>
            <a:custGeom>
              <a:avLst/>
              <a:gdLst/>
              <a:ahLst/>
              <a:cxnLst/>
              <a:rect l="l" t="t" r="r" b="b"/>
              <a:pathLst>
                <a:path w="19489" h="23288" extrusionOk="0">
                  <a:moveTo>
                    <a:pt x="18724" y="1"/>
                  </a:moveTo>
                  <a:cubicBezTo>
                    <a:pt x="18713" y="1"/>
                    <a:pt x="18702" y="1"/>
                    <a:pt x="18690" y="2"/>
                  </a:cubicBezTo>
                  <a:cubicBezTo>
                    <a:pt x="18507" y="20"/>
                    <a:pt x="18373" y="186"/>
                    <a:pt x="18390" y="373"/>
                  </a:cubicBezTo>
                  <a:cubicBezTo>
                    <a:pt x="18397" y="419"/>
                    <a:pt x="18790" y="5253"/>
                    <a:pt x="10930" y="12693"/>
                  </a:cubicBezTo>
                  <a:cubicBezTo>
                    <a:pt x="2957" y="20238"/>
                    <a:pt x="164" y="22671"/>
                    <a:pt x="139" y="22696"/>
                  </a:cubicBezTo>
                  <a:cubicBezTo>
                    <a:pt x="97" y="22732"/>
                    <a:pt x="64" y="22777"/>
                    <a:pt x="47" y="22823"/>
                  </a:cubicBezTo>
                  <a:cubicBezTo>
                    <a:pt x="1" y="22940"/>
                    <a:pt x="19" y="23074"/>
                    <a:pt x="103" y="23173"/>
                  </a:cubicBezTo>
                  <a:cubicBezTo>
                    <a:pt x="171" y="23248"/>
                    <a:pt x="265" y="23288"/>
                    <a:pt x="359" y="23288"/>
                  </a:cubicBezTo>
                  <a:cubicBezTo>
                    <a:pt x="438" y="23288"/>
                    <a:pt x="516" y="23261"/>
                    <a:pt x="580" y="23204"/>
                  </a:cubicBezTo>
                  <a:cubicBezTo>
                    <a:pt x="609" y="23180"/>
                    <a:pt x="3405" y="20740"/>
                    <a:pt x="11392" y="13183"/>
                  </a:cubicBezTo>
                  <a:cubicBezTo>
                    <a:pt x="19489" y="5514"/>
                    <a:pt x="19083" y="514"/>
                    <a:pt x="19062" y="302"/>
                  </a:cubicBezTo>
                  <a:cubicBezTo>
                    <a:pt x="19045" y="130"/>
                    <a:pt x="18897" y="1"/>
                    <a:pt x="18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2" name="Google Shape;4572;p55"/>
            <p:cNvGrpSpPr/>
            <p:nvPr/>
          </p:nvGrpSpPr>
          <p:grpSpPr>
            <a:xfrm rot="10800000" flipH="1">
              <a:off x="5143571" y="2096324"/>
              <a:ext cx="1715182" cy="1699518"/>
              <a:chOff x="2547657" y="959163"/>
              <a:chExt cx="1078392" cy="1069687"/>
            </a:xfrm>
          </p:grpSpPr>
          <p:sp>
            <p:nvSpPr>
              <p:cNvPr id="4573" name="Google Shape;4573;p55"/>
              <p:cNvSpPr/>
              <p:nvPr/>
            </p:nvSpPr>
            <p:spPr>
              <a:xfrm rot="-2989129">
                <a:off x="2829208" y="1409834"/>
                <a:ext cx="354671" cy="112174"/>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55"/>
              <p:cNvSpPr/>
              <p:nvPr/>
            </p:nvSpPr>
            <p:spPr>
              <a:xfrm rot="-2989129">
                <a:off x="2894372" y="1100132"/>
                <a:ext cx="163323" cy="31614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55"/>
              <p:cNvSpPr/>
              <p:nvPr/>
            </p:nvSpPr>
            <p:spPr>
              <a:xfrm rot="-2989129">
                <a:off x="3063797" y="1475473"/>
                <a:ext cx="281322" cy="220298"/>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55"/>
              <p:cNvSpPr/>
              <p:nvPr/>
            </p:nvSpPr>
            <p:spPr>
              <a:xfrm rot="-2989129">
                <a:off x="2823348" y="1551732"/>
                <a:ext cx="46725" cy="35175"/>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5"/>
              <p:cNvSpPr/>
              <p:nvPr/>
            </p:nvSpPr>
            <p:spPr>
              <a:xfrm rot="-2989129">
                <a:off x="3174840" y="1746299"/>
                <a:ext cx="46725" cy="35175"/>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55"/>
              <p:cNvSpPr/>
              <p:nvPr/>
            </p:nvSpPr>
            <p:spPr>
              <a:xfrm rot="-2989129">
                <a:off x="2779323" y="1201086"/>
                <a:ext cx="46725" cy="35125"/>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5"/>
              <p:cNvSpPr/>
              <p:nvPr/>
            </p:nvSpPr>
            <p:spPr>
              <a:xfrm rot="-2989129">
                <a:off x="2724094" y="1094611"/>
                <a:ext cx="725517" cy="798792"/>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55"/>
              <p:cNvSpPr/>
              <p:nvPr/>
            </p:nvSpPr>
            <p:spPr>
              <a:xfrm rot="-2989129">
                <a:off x="2791507" y="1417250"/>
                <a:ext cx="32425" cy="24400"/>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55"/>
              <p:cNvSpPr/>
              <p:nvPr/>
            </p:nvSpPr>
            <p:spPr>
              <a:xfrm rot="-2989129">
                <a:off x="3282129" y="1706446"/>
                <a:ext cx="32400" cy="24350"/>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55"/>
              <p:cNvSpPr/>
              <p:nvPr/>
            </p:nvSpPr>
            <p:spPr>
              <a:xfrm rot="-2989129">
                <a:off x="3105646" y="1452591"/>
                <a:ext cx="32075" cy="24350"/>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55"/>
              <p:cNvSpPr/>
              <p:nvPr/>
            </p:nvSpPr>
            <p:spPr>
              <a:xfrm rot="-2989129">
                <a:off x="2841319" y="1414049"/>
                <a:ext cx="21075" cy="15825"/>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55"/>
              <p:cNvSpPr/>
              <p:nvPr/>
            </p:nvSpPr>
            <p:spPr>
              <a:xfrm rot="-2989129">
                <a:off x="3304252" y="1645488"/>
                <a:ext cx="21050" cy="15800"/>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55"/>
              <p:cNvSpPr/>
              <p:nvPr/>
            </p:nvSpPr>
            <p:spPr>
              <a:xfrm rot="-2989129">
                <a:off x="3018013" y="1188904"/>
                <a:ext cx="21025" cy="15825"/>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55"/>
              <p:cNvSpPr/>
              <p:nvPr/>
            </p:nvSpPr>
            <p:spPr>
              <a:xfrm rot="-2989129">
                <a:off x="2818462" y="1390199"/>
                <a:ext cx="13825" cy="10350"/>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55"/>
              <p:cNvSpPr/>
              <p:nvPr/>
            </p:nvSpPr>
            <p:spPr>
              <a:xfrm rot="-2989129">
                <a:off x="3116832" y="1236458"/>
                <a:ext cx="13825" cy="10350"/>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55"/>
              <p:cNvSpPr/>
              <p:nvPr/>
            </p:nvSpPr>
            <p:spPr>
              <a:xfrm rot="-2989129">
                <a:off x="3037281" y="1523280"/>
                <a:ext cx="13700" cy="10325"/>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9" name="Google Shape;4589;p55"/>
            <p:cNvSpPr/>
            <p:nvPr/>
          </p:nvSpPr>
          <p:spPr>
            <a:xfrm rot="10800000" flipH="1">
              <a:off x="7943707" y="4073262"/>
              <a:ext cx="295516" cy="374870"/>
            </a:xfrm>
            <a:custGeom>
              <a:avLst/>
              <a:gdLst/>
              <a:ahLst/>
              <a:cxnLst/>
              <a:rect l="l" t="t" r="r" b="b"/>
              <a:pathLst>
                <a:path w="4238" h="5382" extrusionOk="0">
                  <a:moveTo>
                    <a:pt x="159" y="0"/>
                  </a:moveTo>
                  <a:lnTo>
                    <a:pt x="159" y="0"/>
                  </a:lnTo>
                  <a:cubicBezTo>
                    <a:pt x="159" y="0"/>
                    <a:pt x="0" y="1900"/>
                    <a:pt x="763" y="3235"/>
                  </a:cubicBezTo>
                  <a:cubicBezTo>
                    <a:pt x="1526" y="4573"/>
                    <a:pt x="4237" y="5382"/>
                    <a:pt x="4237" y="5382"/>
                  </a:cubicBezTo>
                  <a:cubicBezTo>
                    <a:pt x="4237" y="5382"/>
                    <a:pt x="3941" y="3305"/>
                    <a:pt x="2398" y="1809"/>
                  </a:cubicBezTo>
                  <a:cubicBezTo>
                    <a:pt x="851" y="308"/>
                    <a:pt x="159" y="0"/>
                    <a:pt x="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55"/>
            <p:cNvSpPr/>
            <p:nvPr/>
          </p:nvSpPr>
          <p:spPr>
            <a:xfrm rot="10800000" flipH="1">
              <a:off x="7908912" y="3706744"/>
              <a:ext cx="280803" cy="367278"/>
            </a:xfrm>
            <a:custGeom>
              <a:avLst/>
              <a:gdLst/>
              <a:ahLst/>
              <a:cxnLst/>
              <a:rect l="l" t="t" r="r" b="b"/>
              <a:pathLst>
                <a:path w="4027" h="5273" extrusionOk="0">
                  <a:moveTo>
                    <a:pt x="4026" y="0"/>
                  </a:moveTo>
                  <a:lnTo>
                    <a:pt x="4026" y="0"/>
                  </a:lnTo>
                  <a:cubicBezTo>
                    <a:pt x="4026" y="0"/>
                    <a:pt x="1841" y="791"/>
                    <a:pt x="920" y="2627"/>
                  </a:cubicBezTo>
                  <a:cubicBezTo>
                    <a:pt x="1" y="4467"/>
                    <a:pt x="128" y="5272"/>
                    <a:pt x="128" y="5272"/>
                  </a:cubicBezTo>
                  <a:cubicBezTo>
                    <a:pt x="128" y="5272"/>
                    <a:pt x="1492" y="4520"/>
                    <a:pt x="2434" y="3299"/>
                  </a:cubicBezTo>
                  <a:cubicBezTo>
                    <a:pt x="3381" y="2073"/>
                    <a:pt x="4026" y="1"/>
                    <a:pt x="4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1" name="Google Shape;4591;p55"/>
            <p:cNvGrpSpPr/>
            <p:nvPr/>
          </p:nvGrpSpPr>
          <p:grpSpPr>
            <a:xfrm rot="10800000" flipH="1">
              <a:off x="7392848" y="4050668"/>
              <a:ext cx="462435" cy="381492"/>
              <a:chOff x="3961851" y="558662"/>
              <a:chExt cx="290748" cy="240113"/>
            </a:xfrm>
          </p:grpSpPr>
          <p:sp>
            <p:nvSpPr>
              <p:cNvPr id="4592" name="Google Shape;4592;p55"/>
              <p:cNvSpPr/>
              <p:nvPr/>
            </p:nvSpPr>
            <p:spPr>
              <a:xfrm>
                <a:off x="3961851" y="558662"/>
                <a:ext cx="286582" cy="236473"/>
              </a:xfrm>
              <a:custGeom>
                <a:avLst/>
                <a:gdLst/>
                <a:ahLst/>
                <a:cxnLst/>
                <a:rect l="l" t="t" r="r" b="b"/>
                <a:pathLst>
                  <a:path w="6537" h="5394" extrusionOk="0">
                    <a:moveTo>
                      <a:pt x="282" y="1"/>
                    </a:moveTo>
                    <a:lnTo>
                      <a:pt x="282" y="1"/>
                    </a:lnTo>
                    <a:cubicBezTo>
                      <a:pt x="282" y="1"/>
                      <a:pt x="0" y="1682"/>
                      <a:pt x="1554" y="3391"/>
                    </a:cubicBezTo>
                    <a:cubicBezTo>
                      <a:pt x="3104" y="5097"/>
                      <a:pt x="6537" y="5393"/>
                      <a:pt x="6537" y="5393"/>
                    </a:cubicBezTo>
                    <a:cubicBezTo>
                      <a:pt x="6537" y="5393"/>
                      <a:pt x="4933" y="2801"/>
                      <a:pt x="3002" y="1513"/>
                    </a:cubicBezTo>
                    <a:cubicBezTo>
                      <a:pt x="1071" y="227"/>
                      <a:pt x="283" y="1"/>
                      <a:pt x="2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55"/>
              <p:cNvSpPr/>
              <p:nvPr/>
            </p:nvSpPr>
            <p:spPr>
              <a:xfrm>
                <a:off x="4001352" y="596585"/>
                <a:ext cx="251247" cy="202190"/>
              </a:xfrm>
              <a:custGeom>
                <a:avLst/>
                <a:gdLst/>
                <a:ahLst/>
                <a:cxnLst/>
                <a:rect l="l" t="t" r="r" b="b"/>
                <a:pathLst>
                  <a:path w="5731" h="4612" extrusionOk="0">
                    <a:moveTo>
                      <a:pt x="94" y="0"/>
                    </a:moveTo>
                    <a:cubicBezTo>
                      <a:pt x="70" y="0"/>
                      <a:pt x="45" y="10"/>
                      <a:pt x="28" y="29"/>
                    </a:cubicBezTo>
                    <a:cubicBezTo>
                      <a:pt x="21" y="37"/>
                      <a:pt x="17" y="44"/>
                      <a:pt x="14" y="50"/>
                    </a:cubicBezTo>
                    <a:cubicBezTo>
                      <a:pt x="0" y="86"/>
                      <a:pt x="7" y="122"/>
                      <a:pt x="35" y="146"/>
                    </a:cubicBezTo>
                    <a:cubicBezTo>
                      <a:pt x="74" y="182"/>
                      <a:pt x="3788" y="3437"/>
                      <a:pt x="5589" y="4599"/>
                    </a:cubicBezTo>
                    <a:cubicBezTo>
                      <a:pt x="5603" y="4608"/>
                      <a:pt x="5619" y="4612"/>
                      <a:pt x="5635" y="4612"/>
                    </a:cubicBezTo>
                    <a:cubicBezTo>
                      <a:pt x="5663" y="4612"/>
                      <a:pt x="5690" y="4599"/>
                      <a:pt x="5706" y="4574"/>
                    </a:cubicBezTo>
                    <a:cubicBezTo>
                      <a:pt x="5730" y="4535"/>
                      <a:pt x="5720" y="4482"/>
                      <a:pt x="5681" y="4457"/>
                    </a:cubicBezTo>
                    <a:cubicBezTo>
                      <a:pt x="3891" y="3299"/>
                      <a:pt x="183" y="55"/>
                      <a:pt x="148" y="19"/>
                    </a:cubicBezTo>
                    <a:cubicBezTo>
                      <a:pt x="133" y="7"/>
                      <a:pt x="113" y="0"/>
                      <a:pt x="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4" name="Google Shape;4594;p55"/>
            <p:cNvGrpSpPr/>
            <p:nvPr/>
          </p:nvGrpSpPr>
          <p:grpSpPr>
            <a:xfrm rot="10800000" flipH="1">
              <a:off x="7526589" y="3633714"/>
              <a:ext cx="292230" cy="424466"/>
              <a:chOff x="4045939" y="794047"/>
              <a:chExt cx="183735" cy="267161"/>
            </a:xfrm>
          </p:grpSpPr>
          <p:sp>
            <p:nvSpPr>
              <p:cNvPr id="4595" name="Google Shape;4595;p55"/>
              <p:cNvSpPr/>
              <p:nvPr/>
            </p:nvSpPr>
            <p:spPr>
              <a:xfrm>
                <a:off x="4045939" y="797730"/>
                <a:ext cx="179744" cy="263478"/>
              </a:xfrm>
              <a:custGeom>
                <a:avLst/>
                <a:gdLst/>
                <a:ahLst/>
                <a:cxnLst/>
                <a:rect l="l" t="t" r="r" b="b"/>
                <a:pathLst>
                  <a:path w="4100" h="6010" extrusionOk="0">
                    <a:moveTo>
                      <a:pt x="4099" y="0"/>
                    </a:moveTo>
                    <a:lnTo>
                      <a:pt x="4099" y="0"/>
                    </a:lnTo>
                    <a:cubicBezTo>
                      <a:pt x="4099" y="0"/>
                      <a:pt x="1829" y="752"/>
                      <a:pt x="914" y="2426"/>
                    </a:cubicBezTo>
                    <a:cubicBezTo>
                      <a:pt x="0" y="4100"/>
                      <a:pt x="621" y="6010"/>
                      <a:pt x="621" y="6010"/>
                    </a:cubicBezTo>
                    <a:cubicBezTo>
                      <a:pt x="621" y="6010"/>
                      <a:pt x="1042" y="5724"/>
                      <a:pt x="2196" y="4127"/>
                    </a:cubicBezTo>
                    <a:cubicBezTo>
                      <a:pt x="3354" y="2528"/>
                      <a:pt x="4099" y="1"/>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55"/>
              <p:cNvSpPr/>
              <p:nvPr/>
            </p:nvSpPr>
            <p:spPr>
              <a:xfrm>
                <a:off x="4088465" y="794047"/>
                <a:ext cx="141209" cy="220164"/>
              </a:xfrm>
              <a:custGeom>
                <a:avLst/>
                <a:gdLst/>
                <a:ahLst/>
                <a:cxnLst/>
                <a:rect l="l" t="t" r="r" b="b"/>
                <a:pathLst>
                  <a:path w="3221" h="5022" extrusionOk="0">
                    <a:moveTo>
                      <a:pt x="3129" y="0"/>
                    </a:moveTo>
                    <a:cubicBezTo>
                      <a:pt x="3107" y="0"/>
                      <a:pt x="3085" y="8"/>
                      <a:pt x="3069" y="24"/>
                    </a:cubicBezTo>
                    <a:cubicBezTo>
                      <a:pt x="1459" y="1602"/>
                      <a:pt x="566" y="3495"/>
                      <a:pt x="205" y="4392"/>
                    </a:cubicBezTo>
                    <a:cubicBezTo>
                      <a:pt x="78" y="4713"/>
                      <a:pt x="15" y="4907"/>
                      <a:pt x="15" y="4915"/>
                    </a:cubicBezTo>
                    <a:cubicBezTo>
                      <a:pt x="0" y="4957"/>
                      <a:pt x="26" y="5006"/>
                      <a:pt x="68" y="5017"/>
                    </a:cubicBezTo>
                    <a:cubicBezTo>
                      <a:pt x="78" y="5020"/>
                      <a:pt x="87" y="5021"/>
                      <a:pt x="97" y="5021"/>
                    </a:cubicBezTo>
                    <a:cubicBezTo>
                      <a:pt x="133" y="5021"/>
                      <a:pt x="165" y="5000"/>
                      <a:pt x="174" y="4964"/>
                    </a:cubicBezTo>
                    <a:cubicBezTo>
                      <a:pt x="184" y="4936"/>
                      <a:pt x="1032" y="2256"/>
                      <a:pt x="3186" y="144"/>
                    </a:cubicBezTo>
                    <a:cubicBezTo>
                      <a:pt x="3221" y="112"/>
                      <a:pt x="3221" y="59"/>
                      <a:pt x="3189" y="24"/>
                    </a:cubicBezTo>
                    <a:cubicBezTo>
                      <a:pt x="3173" y="8"/>
                      <a:pt x="3151" y="0"/>
                      <a:pt x="3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7" name="Google Shape;4597;p55"/>
            <p:cNvSpPr/>
            <p:nvPr/>
          </p:nvSpPr>
          <p:spPr>
            <a:xfrm rot="10800000" flipH="1">
              <a:off x="8017761" y="4069429"/>
              <a:ext cx="225925" cy="282232"/>
            </a:xfrm>
            <a:custGeom>
              <a:avLst/>
              <a:gdLst/>
              <a:ahLst/>
              <a:cxnLst/>
              <a:rect l="l" t="t" r="r" b="b"/>
              <a:pathLst>
                <a:path w="3240" h="4052" extrusionOk="0">
                  <a:moveTo>
                    <a:pt x="60" y="0"/>
                  </a:moveTo>
                  <a:cubicBezTo>
                    <a:pt x="49" y="0"/>
                    <a:pt x="38" y="4"/>
                    <a:pt x="29" y="10"/>
                  </a:cubicBezTo>
                  <a:cubicBezTo>
                    <a:pt x="19" y="18"/>
                    <a:pt x="12" y="25"/>
                    <a:pt x="8" y="35"/>
                  </a:cubicBezTo>
                  <a:cubicBezTo>
                    <a:pt x="1" y="53"/>
                    <a:pt x="4" y="74"/>
                    <a:pt x="15" y="88"/>
                  </a:cubicBezTo>
                  <a:cubicBezTo>
                    <a:pt x="33" y="116"/>
                    <a:pt x="1887" y="2779"/>
                    <a:pt x="3136" y="4036"/>
                  </a:cubicBezTo>
                  <a:cubicBezTo>
                    <a:pt x="3147" y="4046"/>
                    <a:pt x="3161" y="4051"/>
                    <a:pt x="3175" y="4051"/>
                  </a:cubicBezTo>
                  <a:cubicBezTo>
                    <a:pt x="3190" y="4051"/>
                    <a:pt x="3204" y="4046"/>
                    <a:pt x="3214" y="4036"/>
                  </a:cubicBezTo>
                  <a:cubicBezTo>
                    <a:pt x="3239" y="4014"/>
                    <a:pt x="3239" y="3980"/>
                    <a:pt x="3214" y="3954"/>
                  </a:cubicBezTo>
                  <a:cubicBezTo>
                    <a:pt x="1971" y="2704"/>
                    <a:pt x="125" y="53"/>
                    <a:pt x="107" y="25"/>
                  </a:cubicBezTo>
                  <a:cubicBezTo>
                    <a:pt x="96" y="9"/>
                    <a:pt x="78"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55"/>
            <p:cNvSpPr/>
            <p:nvPr/>
          </p:nvSpPr>
          <p:spPr>
            <a:xfrm rot="10800000" flipH="1">
              <a:off x="7947124" y="3761212"/>
              <a:ext cx="246774" cy="316640"/>
            </a:xfrm>
            <a:custGeom>
              <a:avLst/>
              <a:gdLst/>
              <a:ahLst/>
              <a:cxnLst/>
              <a:rect l="l" t="t" r="r" b="b"/>
              <a:pathLst>
                <a:path w="3539" h="4546" extrusionOk="0">
                  <a:moveTo>
                    <a:pt x="3476" y="0"/>
                  </a:moveTo>
                  <a:cubicBezTo>
                    <a:pt x="3460" y="0"/>
                    <a:pt x="3446" y="7"/>
                    <a:pt x="3436" y="20"/>
                  </a:cubicBezTo>
                  <a:cubicBezTo>
                    <a:pt x="2755" y="797"/>
                    <a:pt x="43" y="4420"/>
                    <a:pt x="15" y="4455"/>
                  </a:cubicBezTo>
                  <a:cubicBezTo>
                    <a:pt x="11" y="4459"/>
                    <a:pt x="11" y="4462"/>
                    <a:pt x="8" y="4469"/>
                  </a:cubicBezTo>
                  <a:cubicBezTo>
                    <a:pt x="0" y="4490"/>
                    <a:pt x="8" y="4519"/>
                    <a:pt x="25" y="4532"/>
                  </a:cubicBezTo>
                  <a:cubicBezTo>
                    <a:pt x="35" y="4541"/>
                    <a:pt x="47" y="4545"/>
                    <a:pt x="59" y="4545"/>
                  </a:cubicBezTo>
                  <a:cubicBezTo>
                    <a:pt x="77" y="4545"/>
                    <a:pt x="94" y="4537"/>
                    <a:pt x="106" y="4522"/>
                  </a:cubicBezTo>
                  <a:cubicBezTo>
                    <a:pt x="131" y="4487"/>
                    <a:pt x="2843" y="867"/>
                    <a:pt x="3521" y="94"/>
                  </a:cubicBezTo>
                  <a:cubicBezTo>
                    <a:pt x="3538" y="70"/>
                    <a:pt x="3538" y="34"/>
                    <a:pt x="3514" y="13"/>
                  </a:cubicBezTo>
                  <a:cubicBezTo>
                    <a:pt x="3503" y="5"/>
                    <a:pt x="3489" y="0"/>
                    <a:pt x="3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9" name="Google Shape;4599;p55"/>
            <p:cNvGrpSpPr/>
            <p:nvPr/>
          </p:nvGrpSpPr>
          <p:grpSpPr>
            <a:xfrm rot="10800000" flipH="1">
              <a:off x="8387259" y="4038686"/>
              <a:ext cx="311333" cy="428300"/>
              <a:chOff x="4587071" y="536741"/>
              <a:chExt cx="195746" cy="269575"/>
            </a:xfrm>
          </p:grpSpPr>
          <p:sp>
            <p:nvSpPr>
              <p:cNvPr id="4600" name="Google Shape;4600;p55"/>
              <p:cNvSpPr/>
              <p:nvPr/>
            </p:nvSpPr>
            <p:spPr>
              <a:xfrm>
                <a:off x="4587071" y="536741"/>
                <a:ext cx="195746" cy="267205"/>
              </a:xfrm>
              <a:custGeom>
                <a:avLst/>
                <a:gdLst/>
                <a:ahLst/>
                <a:cxnLst/>
                <a:rect l="l" t="t" r="r" b="b"/>
                <a:pathLst>
                  <a:path w="4465" h="6095" extrusionOk="0">
                    <a:moveTo>
                      <a:pt x="317" y="1"/>
                    </a:moveTo>
                    <a:cubicBezTo>
                      <a:pt x="261" y="1"/>
                      <a:pt x="248" y="21"/>
                      <a:pt x="248" y="21"/>
                    </a:cubicBezTo>
                    <a:cubicBezTo>
                      <a:pt x="248" y="21"/>
                      <a:pt x="1" y="4248"/>
                      <a:pt x="3504" y="6094"/>
                    </a:cubicBezTo>
                    <a:cubicBezTo>
                      <a:pt x="3504" y="6094"/>
                      <a:pt x="4464" y="2927"/>
                      <a:pt x="2445" y="1327"/>
                    </a:cubicBezTo>
                    <a:cubicBezTo>
                      <a:pt x="963" y="157"/>
                      <a:pt x="473"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55"/>
              <p:cNvSpPr/>
              <p:nvPr/>
            </p:nvSpPr>
            <p:spPr>
              <a:xfrm>
                <a:off x="4648098" y="609343"/>
                <a:ext cx="95220" cy="196973"/>
              </a:xfrm>
              <a:custGeom>
                <a:avLst/>
                <a:gdLst/>
                <a:ahLst/>
                <a:cxnLst/>
                <a:rect l="l" t="t" r="r" b="b"/>
                <a:pathLst>
                  <a:path w="2172" h="4493" extrusionOk="0">
                    <a:moveTo>
                      <a:pt x="59" y="0"/>
                    </a:moveTo>
                    <a:cubicBezTo>
                      <a:pt x="48" y="0"/>
                      <a:pt x="38" y="4"/>
                      <a:pt x="28" y="10"/>
                    </a:cubicBezTo>
                    <a:cubicBezTo>
                      <a:pt x="18" y="14"/>
                      <a:pt x="11" y="25"/>
                      <a:pt x="7" y="35"/>
                    </a:cubicBezTo>
                    <a:cubicBezTo>
                      <a:pt x="0" y="53"/>
                      <a:pt x="4" y="70"/>
                      <a:pt x="15" y="88"/>
                    </a:cubicBezTo>
                    <a:cubicBezTo>
                      <a:pt x="32" y="113"/>
                      <a:pt x="1695" y="2567"/>
                      <a:pt x="2059" y="4449"/>
                    </a:cubicBezTo>
                    <a:cubicBezTo>
                      <a:pt x="2062" y="4474"/>
                      <a:pt x="2087" y="4493"/>
                      <a:pt x="2112" y="4493"/>
                    </a:cubicBezTo>
                    <a:cubicBezTo>
                      <a:pt x="2115" y="4493"/>
                      <a:pt x="2119" y="4492"/>
                      <a:pt x="2122" y="4491"/>
                    </a:cubicBezTo>
                    <a:cubicBezTo>
                      <a:pt x="2155" y="4488"/>
                      <a:pt x="2172" y="4456"/>
                      <a:pt x="2168" y="4428"/>
                    </a:cubicBezTo>
                    <a:cubicBezTo>
                      <a:pt x="1801" y="2521"/>
                      <a:pt x="124" y="49"/>
                      <a:pt x="106" y="25"/>
                    </a:cubicBezTo>
                    <a:cubicBezTo>
                      <a:pt x="95" y="9"/>
                      <a:pt x="77"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55"/>
            <p:cNvGrpSpPr/>
            <p:nvPr/>
          </p:nvGrpSpPr>
          <p:grpSpPr>
            <a:xfrm rot="10800000" flipH="1">
              <a:off x="8337263" y="3664430"/>
              <a:ext cx="319213" cy="385181"/>
              <a:chOff x="4555637" y="799440"/>
              <a:chExt cx="200700" cy="242435"/>
            </a:xfrm>
          </p:grpSpPr>
          <p:sp>
            <p:nvSpPr>
              <p:cNvPr id="4603" name="Google Shape;4603;p55"/>
              <p:cNvSpPr/>
              <p:nvPr/>
            </p:nvSpPr>
            <p:spPr>
              <a:xfrm>
                <a:off x="4555637" y="801895"/>
                <a:ext cx="200700" cy="239980"/>
              </a:xfrm>
              <a:custGeom>
                <a:avLst/>
                <a:gdLst/>
                <a:ahLst/>
                <a:cxnLst/>
                <a:rect l="l" t="t" r="r" b="b"/>
                <a:pathLst>
                  <a:path w="4578" h="5474" extrusionOk="0">
                    <a:moveTo>
                      <a:pt x="3886" y="0"/>
                    </a:moveTo>
                    <a:cubicBezTo>
                      <a:pt x="3885" y="0"/>
                      <a:pt x="2445" y="75"/>
                      <a:pt x="1604" y="1490"/>
                    </a:cubicBezTo>
                    <a:cubicBezTo>
                      <a:pt x="760" y="2906"/>
                      <a:pt x="1" y="5473"/>
                      <a:pt x="1" y="5473"/>
                    </a:cubicBezTo>
                    <a:cubicBezTo>
                      <a:pt x="1" y="5473"/>
                      <a:pt x="944" y="5460"/>
                      <a:pt x="2763" y="3680"/>
                    </a:cubicBezTo>
                    <a:cubicBezTo>
                      <a:pt x="4577" y="1897"/>
                      <a:pt x="3886" y="0"/>
                      <a:pt x="3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55"/>
              <p:cNvSpPr/>
              <p:nvPr/>
            </p:nvSpPr>
            <p:spPr>
              <a:xfrm>
                <a:off x="4601363" y="799440"/>
                <a:ext cx="127574" cy="193904"/>
              </a:xfrm>
              <a:custGeom>
                <a:avLst/>
                <a:gdLst/>
                <a:ahLst/>
                <a:cxnLst/>
                <a:rect l="l" t="t" r="r" b="b"/>
                <a:pathLst>
                  <a:path w="2910" h="4423" extrusionOk="0">
                    <a:moveTo>
                      <a:pt x="2840" y="1"/>
                    </a:moveTo>
                    <a:cubicBezTo>
                      <a:pt x="2820" y="1"/>
                      <a:pt x="2799" y="12"/>
                      <a:pt x="2789" y="32"/>
                    </a:cubicBezTo>
                    <a:cubicBezTo>
                      <a:pt x="1599" y="2521"/>
                      <a:pt x="35" y="4311"/>
                      <a:pt x="17" y="4329"/>
                    </a:cubicBezTo>
                    <a:cubicBezTo>
                      <a:pt x="14" y="4336"/>
                      <a:pt x="10" y="4339"/>
                      <a:pt x="10" y="4347"/>
                    </a:cubicBezTo>
                    <a:cubicBezTo>
                      <a:pt x="0" y="4368"/>
                      <a:pt x="7" y="4393"/>
                      <a:pt x="25" y="4411"/>
                    </a:cubicBezTo>
                    <a:cubicBezTo>
                      <a:pt x="34" y="4418"/>
                      <a:pt x="47" y="4422"/>
                      <a:pt x="60" y="4422"/>
                    </a:cubicBezTo>
                    <a:cubicBezTo>
                      <a:pt x="75" y="4422"/>
                      <a:pt x="90" y="4416"/>
                      <a:pt x="102" y="4403"/>
                    </a:cubicBezTo>
                    <a:cubicBezTo>
                      <a:pt x="120" y="4385"/>
                      <a:pt x="1691" y="2584"/>
                      <a:pt x="2892" y="81"/>
                    </a:cubicBezTo>
                    <a:cubicBezTo>
                      <a:pt x="2910" y="53"/>
                      <a:pt x="2892" y="17"/>
                      <a:pt x="2864" y="7"/>
                    </a:cubicBezTo>
                    <a:cubicBezTo>
                      <a:pt x="2856" y="3"/>
                      <a:pt x="2848" y="1"/>
                      <a:pt x="28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55"/>
            <p:cNvSpPr/>
            <p:nvPr/>
          </p:nvSpPr>
          <p:spPr>
            <a:xfrm rot="-7812958" flipH="1">
              <a:off x="5628307" y="2135633"/>
              <a:ext cx="310032" cy="98073"/>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55"/>
            <p:cNvSpPr/>
            <p:nvPr/>
          </p:nvSpPr>
          <p:spPr>
            <a:xfrm rot="-7812958" flipH="1">
              <a:off x="5685251" y="2227957"/>
              <a:ext cx="142767" cy="27640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55"/>
            <p:cNvSpPr/>
            <p:nvPr/>
          </p:nvSpPr>
          <p:spPr>
            <a:xfrm rot="-7812958" flipH="1">
              <a:off x="5833481" y="1983784"/>
              <a:ext cx="245915" cy="192606"/>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55"/>
            <p:cNvSpPr/>
            <p:nvPr/>
          </p:nvSpPr>
          <p:spPr>
            <a:xfrm rot="-7812958" flipH="1">
              <a:off x="5623087" y="2078955"/>
              <a:ext cx="40844" cy="30753"/>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55"/>
            <p:cNvSpPr/>
            <p:nvPr/>
          </p:nvSpPr>
          <p:spPr>
            <a:xfrm rot="-7812958" flipH="1">
              <a:off x="5930536" y="1908958"/>
              <a:ext cx="40844" cy="30753"/>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55"/>
            <p:cNvSpPr/>
            <p:nvPr/>
          </p:nvSpPr>
          <p:spPr>
            <a:xfrm rot="-7812958" flipH="1">
              <a:off x="5584579" y="2385365"/>
              <a:ext cx="40844" cy="30709"/>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55"/>
            <p:cNvSpPr/>
            <p:nvPr/>
          </p:nvSpPr>
          <p:spPr>
            <a:xfrm rot="-7812958" flipH="1">
              <a:off x="5536487" y="1810944"/>
              <a:ext cx="634203" cy="698383"/>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55"/>
            <p:cNvSpPr/>
            <p:nvPr/>
          </p:nvSpPr>
          <p:spPr>
            <a:xfrm rot="-7812958" flipH="1">
              <a:off x="5595232" y="2205872"/>
              <a:ext cx="28344" cy="21333"/>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55"/>
            <p:cNvSpPr/>
            <p:nvPr/>
          </p:nvSpPr>
          <p:spPr>
            <a:xfrm rot="-7812958" flipH="1">
              <a:off x="6024376" y="1953240"/>
              <a:ext cx="28322" cy="21289"/>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55"/>
            <p:cNvSpPr/>
            <p:nvPr/>
          </p:nvSpPr>
          <p:spPr>
            <a:xfrm rot="-7812958" flipH="1">
              <a:off x="5870008" y="2175038"/>
              <a:ext cx="28038" cy="21289"/>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55"/>
            <p:cNvSpPr/>
            <p:nvPr/>
          </p:nvSpPr>
          <p:spPr>
            <a:xfrm rot="-7812958" flipH="1">
              <a:off x="5638798" y="2216164"/>
              <a:ext cx="18422" cy="13836"/>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55"/>
            <p:cNvSpPr/>
            <p:nvPr/>
          </p:nvSpPr>
          <p:spPr>
            <a:xfrm rot="-7812958" flipH="1">
              <a:off x="6043724" y="2013973"/>
              <a:ext cx="18400" cy="13814"/>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55"/>
            <p:cNvSpPr/>
            <p:nvPr/>
          </p:nvSpPr>
          <p:spPr>
            <a:xfrm rot="-7812958" flipH="1">
              <a:off x="5793352" y="2412878"/>
              <a:ext cx="18379" cy="13836"/>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55"/>
            <p:cNvSpPr/>
            <p:nvPr/>
          </p:nvSpPr>
          <p:spPr>
            <a:xfrm rot="-7812958" flipH="1">
              <a:off x="5618803" y="2241787"/>
              <a:ext cx="12085" cy="9049"/>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55"/>
            <p:cNvSpPr/>
            <p:nvPr/>
          </p:nvSpPr>
          <p:spPr>
            <a:xfrm rot="-7812958" flipH="1">
              <a:off x="5879786" y="2376114"/>
              <a:ext cx="12085" cy="9049"/>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55"/>
            <p:cNvSpPr/>
            <p:nvPr/>
          </p:nvSpPr>
          <p:spPr>
            <a:xfrm rot="-7812958" flipH="1">
              <a:off x="5810203" y="2125533"/>
              <a:ext cx="11976" cy="9027"/>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2693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569"/>
                                        </p:tgtEl>
                                      </p:cBhvr>
                                    </p:animEffect>
                                    <p:animScale>
                                      <p:cBhvr>
                                        <p:cTn id="7" dur="250" autoRev="1" fill="hold"/>
                                        <p:tgtEl>
                                          <p:spTgt spid="456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558"/>
                                        </p:tgtEl>
                                      </p:cBhvr>
                                    </p:animEffect>
                                    <p:set>
                                      <p:cBhvr>
                                        <p:cTn id="12" dur="1" fill="hold">
                                          <p:stCondLst>
                                            <p:cond delay="499"/>
                                          </p:stCondLst>
                                        </p:cTn>
                                        <p:tgtEl>
                                          <p:spTgt spid="455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4559"/>
                                        </p:tgtEl>
                                      </p:cBhvr>
                                    </p:animEffect>
                                    <p:set>
                                      <p:cBhvr>
                                        <p:cTn id="15" dur="1" fill="hold">
                                          <p:stCondLst>
                                            <p:cond delay="499"/>
                                          </p:stCondLst>
                                        </p:cTn>
                                        <p:tgtEl>
                                          <p:spTgt spid="455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561"/>
                                        </p:tgtEl>
                                      </p:cBhvr>
                                    </p:animEffect>
                                    <p:set>
                                      <p:cBhvr>
                                        <p:cTn id="18" dur="1" fill="hold">
                                          <p:stCondLst>
                                            <p:cond delay="499"/>
                                          </p:stCondLst>
                                        </p:cTn>
                                        <p:tgtEl>
                                          <p:spTgt spid="456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66"/>
                                        </p:tgtEl>
                                      </p:cBhvr>
                                    </p:animEffect>
                                    <p:set>
                                      <p:cBhvr>
                                        <p:cTn id="21" dur="1" fill="hold">
                                          <p:stCondLst>
                                            <p:cond delay="499"/>
                                          </p:stCondLst>
                                        </p:cTn>
                                        <p:tgtEl>
                                          <p:spTgt spid="6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67"/>
                                        </p:tgtEl>
                                      </p:cBhvr>
                                    </p:animEffect>
                                    <p:set>
                                      <p:cBhvr>
                                        <p:cTn id="24" dur="1" fill="hold">
                                          <p:stCondLst>
                                            <p:cond delay="499"/>
                                          </p:stCondLst>
                                        </p:cTn>
                                        <p:tgtEl>
                                          <p:spTgt spid="67"/>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68"/>
                                        </p:tgtEl>
                                      </p:cBhvr>
                                    </p:animEffect>
                                    <p:set>
                                      <p:cBhvr>
                                        <p:cTn id="27" dur="1" fill="hold">
                                          <p:stCondLst>
                                            <p:cond delay="499"/>
                                          </p:stCondLst>
                                        </p:cTn>
                                        <p:tgtEl>
                                          <p:spTgt spid="68"/>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9"/>
                                        </p:tgtEl>
                                      </p:cBhvr>
                                    </p:animEffect>
                                    <p:set>
                                      <p:cBhvr>
                                        <p:cTn id="30" dur="1" fill="hold">
                                          <p:stCondLst>
                                            <p:cond delay="499"/>
                                          </p:stCondLst>
                                        </p:cTn>
                                        <p:tgtEl>
                                          <p:spTgt spid="69"/>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4565"/>
                                        </p:tgtEl>
                                      </p:cBhvr>
                                    </p:animEffect>
                                    <p:set>
                                      <p:cBhvr>
                                        <p:cTn id="33" dur="1" fill="hold">
                                          <p:stCondLst>
                                            <p:cond delay="499"/>
                                          </p:stCondLst>
                                        </p:cTn>
                                        <p:tgtEl>
                                          <p:spTgt spid="45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 grpId="0" animBg="1"/>
      <p:bldP spid="4559" grpId="0" animBg="1"/>
      <p:bldP spid="4561" grpId="0"/>
      <p:bldP spid="66" grpId="0" animBg="1"/>
      <p:bldP spid="67" grpId="0" animBg="1"/>
      <p:bldP spid="68" grpId="0"/>
      <p:bldP spid="69" grpId="0"/>
      <p:bldP spid="456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57"/>
        <p:cNvGrpSpPr/>
        <p:nvPr/>
      </p:nvGrpSpPr>
      <p:grpSpPr>
        <a:xfrm>
          <a:off x="0" y="0"/>
          <a:ext cx="0" cy="0"/>
          <a:chOff x="0" y="0"/>
          <a:chExt cx="0" cy="0"/>
        </a:xfrm>
      </p:grpSpPr>
      <p:sp>
        <p:nvSpPr>
          <p:cNvPr id="1758" name="Google Shape;1758;p33"/>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txBox="1">
            <a:spLocks noGrp="1"/>
          </p:cNvSpPr>
          <p:nvPr>
            <p:ph type="body" idx="1"/>
          </p:nvPr>
        </p:nvSpPr>
        <p:spPr>
          <a:xfrm>
            <a:off x="720050" y="1285650"/>
            <a:ext cx="7703700" cy="3144900"/>
          </a:xfrm>
          <a:prstGeom prst="rect">
            <a:avLst/>
          </a:prstGeom>
        </p:spPr>
        <p:txBody>
          <a:bodyPr spcFirstLastPara="1" wrap="square" lIns="91425" tIns="91425" rIns="91425" bIns="91425" anchor="t" anchorCtr="0">
            <a:noAutofit/>
          </a:bodyPr>
          <a:lstStyle/>
          <a:p>
            <a:pPr marL="0" lvl="0" indent="0">
              <a:buClr>
                <a:schemeClr val="dk1"/>
              </a:buClr>
              <a:buNone/>
            </a:pPr>
            <a:r>
              <a:rPr lang="ro-RO" sz="2000" dirty="0">
                <a:solidFill>
                  <a:schemeClr val="accent5"/>
                </a:solidFill>
              </a:rPr>
              <a:t>Primavara este unul din cele patru anotimpuri ale zonei temperate, marcand tranzitia de la iarna spre vara. Din punct de vedere astronomic, marcarea inceputului primaverii este, de cele mai multe ori, legata de echivalenta dintre durata temporala zilei si a noptii, timp al anului numit echinoctiu in astronomie. Astfel, in emisfera nordica, echinoctiul de primavara este datat astronomic in jur de 21 martie al fiecarui an, in timp ce in emisfera sudica, acelasi echinoctiu este in jurul datei de 23 septembrie. Simultan cu existenta unui echinoctiu intr-una din cele doua emisfere ale Terrei, echinoctiul "opus" marcheaza cealalta emisfera.</a:t>
            </a:r>
            <a:endParaRPr sz="2000" dirty="0">
              <a:solidFill>
                <a:schemeClr val="accent5"/>
              </a:solidFill>
            </a:endParaRPr>
          </a:p>
        </p:txBody>
      </p:sp>
      <p:sp>
        <p:nvSpPr>
          <p:cNvPr id="1760" name="Google Shape;1760;p33"/>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lvl="0"/>
            <a:r>
              <a:rPr lang="en-US" dirty="0"/>
              <a:t>Ce </a:t>
            </a:r>
            <a:r>
              <a:rPr lang="en-US" dirty="0" err="1"/>
              <a:t>este</a:t>
            </a:r>
            <a:r>
              <a:rPr lang="en-US" dirty="0"/>
              <a:t> </a:t>
            </a:r>
            <a:r>
              <a:rPr lang="ro-RO" dirty="0">
                <a:solidFill>
                  <a:schemeClr val="accent1"/>
                </a:solidFill>
              </a:rPr>
              <a:t>P</a:t>
            </a:r>
            <a:r>
              <a:rPr lang="en-US" dirty="0" err="1">
                <a:solidFill>
                  <a:schemeClr val="accent1"/>
                </a:solidFill>
              </a:rPr>
              <a:t>rimavara</a:t>
            </a:r>
            <a:r>
              <a:rPr lang="en-US" dirty="0">
                <a:solidFill>
                  <a:schemeClr val="accent1"/>
                </a:solidFill>
              </a:rPr>
              <a:t>?</a:t>
            </a:r>
            <a:endParaRPr dirty="0"/>
          </a:p>
        </p:txBody>
      </p:sp>
      <p:grpSp>
        <p:nvGrpSpPr>
          <p:cNvPr id="1761" name="Google Shape;1761;p33"/>
          <p:cNvGrpSpPr/>
          <p:nvPr/>
        </p:nvGrpSpPr>
        <p:grpSpPr>
          <a:xfrm>
            <a:off x="7418325" y="-49354"/>
            <a:ext cx="1778985" cy="1644422"/>
            <a:chOff x="7418325" y="-49354"/>
            <a:chExt cx="1778985" cy="1644422"/>
          </a:xfrm>
        </p:grpSpPr>
        <p:sp>
          <p:nvSpPr>
            <p:cNvPr id="1762" name="Google Shape;1762;p33"/>
            <p:cNvSpPr/>
            <p:nvPr/>
          </p:nvSpPr>
          <p:spPr>
            <a:xfrm rot="10800000">
              <a:off x="8380492" y="231134"/>
              <a:ext cx="463436" cy="235615"/>
            </a:xfrm>
            <a:custGeom>
              <a:avLst/>
              <a:gdLst/>
              <a:ahLst/>
              <a:cxnLst/>
              <a:rect l="l" t="t" r="r" b="b"/>
              <a:pathLst>
                <a:path w="16886" h="8585" extrusionOk="0">
                  <a:moveTo>
                    <a:pt x="12837" y="1"/>
                  </a:moveTo>
                  <a:cubicBezTo>
                    <a:pt x="12792" y="1"/>
                    <a:pt x="12747" y="2"/>
                    <a:pt x="12703" y="4"/>
                  </a:cubicBezTo>
                  <a:cubicBezTo>
                    <a:pt x="12642" y="4"/>
                    <a:pt x="12577" y="4"/>
                    <a:pt x="12521" y="7"/>
                  </a:cubicBezTo>
                  <a:cubicBezTo>
                    <a:pt x="9703" y="83"/>
                    <a:pt x="7251" y="1224"/>
                    <a:pt x="5042" y="2920"/>
                  </a:cubicBezTo>
                  <a:cubicBezTo>
                    <a:pt x="3826" y="3855"/>
                    <a:pt x="2001" y="5144"/>
                    <a:pt x="1043" y="6554"/>
                  </a:cubicBezTo>
                  <a:cubicBezTo>
                    <a:pt x="910" y="6748"/>
                    <a:pt x="796" y="6942"/>
                    <a:pt x="701" y="7140"/>
                  </a:cubicBezTo>
                  <a:lnTo>
                    <a:pt x="1" y="8585"/>
                  </a:lnTo>
                  <a:cubicBezTo>
                    <a:pt x="3423" y="5821"/>
                    <a:pt x="8681" y="5049"/>
                    <a:pt x="12414" y="4531"/>
                  </a:cubicBezTo>
                  <a:cubicBezTo>
                    <a:pt x="12650" y="4498"/>
                    <a:pt x="12879" y="4467"/>
                    <a:pt x="13102" y="4433"/>
                  </a:cubicBezTo>
                  <a:cubicBezTo>
                    <a:pt x="14311" y="4266"/>
                    <a:pt x="15315" y="4114"/>
                    <a:pt x="15985" y="3908"/>
                  </a:cubicBezTo>
                  <a:cubicBezTo>
                    <a:pt x="16171" y="3851"/>
                    <a:pt x="16330" y="3790"/>
                    <a:pt x="16464" y="3722"/>
                  </a:cubicBezTo>
                  <a:cubicBezTo>
                    <a:pt x="16718" y="3592"/>
                    <a:pt x="16862" y="3440"/>
                    <a:pt x="16871" y="3250"/>
                  </a:cubicBezTo>
                  <a:cubicBezTo>
                    <a:pt x="16885" y="2966"/>
                    <a:pt x="16851" y="2687"/>
                    <a:pt x="16775" y="2418"/>
                  </a:cubicBezTo>
                  <a:cubicBezTo>
                    <a:pt x="16741" y="2300"/>
                    <a:pt x="16703" y="2185"/>
                    <a:pt x="16657" y="2071"/>
                  </a:cubicBezTo>
                  <a:cubicBezTo>
                    <a:pt x="16638" y="2034"/>
                    <a:pt x="16623" y="1992"/>
                    <a:pt x="16600" y="1954"/>
                  </a:cubicBezTo>
                  <a:cubicBezTo>
                    <a:pt x="16266" y="1239"/>
                    <a:pt x="15653" y="650"/>
                    <a:pt x="14932" y="350"/>
                  </a:cubicBezTo>
                  <a:cubicBezTo>
                    <a:pt x="14311" y="95"/>
                    <a:pt x="13642" y="15"/>
                    <a:pt x="12973" y="4"/>
                  </a:cubicBezTo>
                  <a:cubicBezTo>
                    <a:pt x="12928" y="2"/>
                    <a:pt x="12882" y="1"/>
                    <a:pt x="12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rot="10800000">
              <a:off x="8380492" y="231134"/>
              <a:ext cx="463436" cy="183333"/>
            </a:xfrm>
            <a:custGeom>
              <a:avLst/>
              <a:gdLst/>
              <a:ahLst/>
              <a:cxnLst/>
              <a:rect l="l" t="t" r="r" b="b"/>
              <a:pathLst>
                <a:path w="16886" h="6680" extrusionOk="0">
                  <a:moveTo>
                    <a:pt x="15165" y="0"/>
                  </a:moveTo>
                  <a:cubicBezTo>
                    <a:pt x="11822" y="0"/>
                    <a:pt x="6499" y="765"/>
                    <a:pt x="1043" y="4649"/>
                  </a:cubicBezTo>
                  <a:cubicBezTo>
                    <a:pt x="910" y="4843"/>
                    <a:pt x="796" y="5037"/>
                    <a:pt x="701" y="5235"/>
                  </a:cubicBezTo>
                  <a:lnTo>
                    <a:pt x="1" y="6680"/>
                  </a:lnTo>
                  <a:cubicBezTo>
                    <a:pt x="3423" y="3916"/>
                    <a:pt x="8681" y="3144"/>
                    <a:pt x="12414" y="2626"/>
                  </a:cubicBezTo>
                  <a:cubicBezTo>
                    <a:pt x="12650" y="2593"/>
                    <a:pt x="12879" y="2562"/>
                    <a:pt x="13102" y="2528"/>
                  </a:cubicBezTo>
                  <a:cubicBezTo>
                    <a:pt x="14311" y="2361"/>
                    <a:pt x="15315" y="2209"/>
                    <a:pt x="15985" y="2003"/>
                  </a:cubicBezTo>
                  <a:cubicBezTo>
                    <a:pt x="16171" y="1946"/>
                    <a:pt x="16330" y="1885"/>
                    <a:pt x="16464" y="1817"/>
                  </a:cubicBezTo>
                  <a:cubicBezTo>
                    <a:pt x="16718" y="1687"/>
                    <a:pt x="16862" y="1535"/>
                    <a:pt x="16871" y="1345"/>
                  </a:cubicBezTo>
                  <a:cubicBezTo>
                    <a:pt x="16885" y="1061"/>
                    <a:pt x="16851" y="782"/>
                    <a:pt x="16775" y="513"/>
                  </a:cubicBezTo>
                  <a:cubicBezTo>
                    <a:pt x="16741" y="395"/>
                    <a:pt x="16703" y="280"/>
                    <a:pt x="16657" y="166"/>
                  </a:cubicBezTo>
                  <a:cubicBezTo>
                    <a:pt x="16638" y="129"/>
                    <a:pt x="16623" y="87"/>
                    <a:pt x="16600" y="49"/>
                  </a:cubicBezTo>
                  <a:cubicBezTo>
                    <a:pt x="16177" y="20"/>
                    <a:pt x="15696" y="0"/>
                    <a:pt x="15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rot="10800000">
              <a:off x="8383538" y="311575"/>
              <a:ext cx="385959" cy="155174"/>
            </a:xfrm>
            <a:custGeom>
              <a:avLst/>
              <a:gdLst/>
              <a:ahLst/>
              <a:cxnLst/>
              <a:rect l="l" t="t" r="r" b="b"/>
              <a:pathLst>
                <a:path w="14063" h="5654" extrusionOk="0">
                  <a:moveTo>
                    <a:pt x="10125" y="1"/>
                  </a:moveTo>
                  <a:cubicBezTo>
                    <a:pt x="10080" y="1"/>
                    <a:pt x="10035" y="2"/>
                    <a:pt x="9991" y="4"/>
                  </a:cubicBezTo>
                  <a:cubicBezTo>
                    <a:pt x="9930" y="4"/>
                    <a:pt x="9865" y="4"/>
                    <a:pt x="9809" y="7"/>
                  </a:cubicBezTo>
                  <a:cubicBezTo>
                    <a:pt x="9584" y="338"/>
                    <a:pt x="9398" y="692"/>
                    <a:pt x="9170" y="1018"/>
                  </a:cubicBezTo>
                  <a:cubicBezTo>
                    <a:pt x="8870" y="1455"/>
                    <a:pt x="8497" y="1810"/>
                    <a:pt x="8155" y="2208"/>
                  </a:cubicBezTo>
                  <a:cubicBezTo>
                    <a:pt x="8151" y="2213"/>
                    <a:pt x="8151" y="2213"/>
                    <a:pt x="8151" y="2216"/>
                  </a:cubicBezTo>
                  <a:cubicBezTo>
                    <a:pt x="5216" y="2654"/>
                    <a:pt x="2406" y="3707"/>
                    <a:pt x="23" y="5604"/>
                  </a:cubicBezTo>
                  <a:cubicBezTo>
                    <a:pt x="1" y="5620"/>
                    <a:pt x="20" y="5654"/>
                    <a:pt x="43" y="5654"/>
                  </a:cubicBezTo>
                  <a:cubicBezTo>
                    <a:pt x="47" y="5654"/>
                    <a:pt x="52" y="5652"/>
                    <a:pt x="56" y="5649"/>
                  </a:cubicBezTo>
                  <a:cubicBezTo>
                    <a:pt x="2023" y="4220"/>
                    <a:pt x="4190" y="3311"/>
                    <a:pt x="6452" y="2801"/>
                  </a:cubicBezTo>
                  <a:cubicBezTo>
                    <a:pt x="6456" y="2801"/>
                    <a:pt x="6456" y="2806"/>
                    <a:pt x="6459" y="2806"/>
                  </a:cubicBezTo>
                  <a:cubicBezTo>
                    <a:pt x="7695" y="3269"/>
                    <a:pt x="8707" y="3836"/>
                    <a:pt x="9702" y="4531"/>
                  </a:cubicBezTo>
                  <a:cubicBezTo>
                    <a:pt x="9938" y="4498"/>
                    <a:pt x="10167" y="4467"/>
                    <a:pt x="10390" y="4433"/>
                  </a:cubicBezTo>
                  <a:cubicBezTo>
                    <a:pt x="9395" y="3623"/>
                    <a:pt x="8147" y="3022"/>
                    <a:pt x="6946" y="2699"/>
                  </a:cubicBezTo>
                  <a:cubicBezTo>
                    <a:pt x="7821" y="2524"/>
                    <a:pt x="8710" y="2406"/>
                    <a:pt x="9607" y="2345"/>
                  </a:cubicBezTo>
                  <a:cubicBezTo>
                    <a:pt x="11025" y="2642"/>
                    <a:pt x="12200" y="3152"/>
                    <a:pt x="13273" y="3908"/>
                  </a:cubicBezTo>
                  <a:cubicBezTo>
                    <a:pt x="13459" y="3851"/>
                    <a:pt x="13618" y="3790"/>
                    <a:pt x="13752" y="3722"/>
                  </a:cubicBezTo>
                  <a:cubicBezTo>
                    <a:pt x="12846" y="3029"/>
                    <a:pt x="11767" y="2532"/>
                    <a:pt x="10664" y="2292"/>
                  </a:cubicBezTo>
                  <a:cubicBezTo>
                    <a:pt x="10892" y="2286"/>
                    <a:pt x="11120" y="2283"/>
                    <a:pt x="11348" y="2283"/>
                  </a:cubicBezTo>
                  <a:cubicBezTo>
                    <a:pt x="12252" y="2283"/>
                    <a:pt x="13159" y="2330"/>
                    <a:pt x="14063" y="2418"/>
                  </a:cubicBezTo>
                  <a:cubicBezTo>
                    <a:pt x="14029" y="2300"/>
                    <a:pt x="13991" y="2185"/>
                    <a:pt x="13945" y="2071"/>
                  </a:cubicBezTo>
                  <a:cubicBezTo>
                    <a:pt x="13160" y="2003"/>
                    <a:pt x="12371" y="1966"/>
                    <a:pt x="11582" y="1966"/>
                  </a:cubicBezTo>
                  <a:cubicBezTo>
                    <a:pt x="10637" y="1966"/>
                    <a:pt x="9692" y="2019"/>
                    <a:pt x="8759" y="2133"/>
                  </a:cubicBezTo>
                  <a:cubicBezTo>
                    <a:pt x="9414" y="1597"/>
                    <a:pt x="9942" y="730"/>
                    <a:pt x="10261" y="4"/>
                  </a:cubicBezTo>
                  <a:cubicBezTo>
                    <a:pt x="10216" y="2"/>
                    <a:pt x="10170" y="1"/>
                    <a:pt x="10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rot="10800000">
              <a:off x="8622364" y="455991"/>
              <a:ext cx="182098" cy="465467"/>
            </a:xfrm>
            <a:custGeom>
              <a:avLst/>
              <a:gdLst/>
              <a:ahLst/>
              <a:cxnLst/>
              <a:rect l="l" t="t" r="r" b="b"/>
              <a:pathLst>
                <a:path w="6635" h="16960" extrusionOk="0">
                  <a:moveTo>
                    <a:pt x="1484" y="0"/>
                  </a:moveTo>
                  <a:cubicBezTo>
                    <a:pt x="1350" y="0"/>
                    <a:pt x="1218" y="12"/>
                    <a:pt x="1091" y="37"/>
                  </a:cubicBezTo>
                  <a:cubicBezTo>
                    <a:pt x="977" y="63"/>
                    <a:pt x="871" y="93"/>
                    <a:pt x="768" y="144"/>
                  </a:cubicBezTo>
                  <a:cubicBezTo>
                    <a:pt x="696" y="177"/>
                    <a:pt x="623" y="219"/>
                    <a:pt x="559" y="269"/>
                  </a:cubicBezTo>
                  <a:cubicBezTo>
                    <a:pt x="381" y="402"/>
                    <a:pt x="235" y="592"/>
                    <a:pt x="149" y="851"/>
                  </a:cubicBezTo>
                  <a:cubicBezTo>
                    <a:pt x="0" y="1284"/>
                    <a:pt x="53" y="1759"/>
                    <a:pt x="126" y="2211"/>
                  </a:cubicBezTo>
                  <a:cubicBezTo>
                    <a:pt x="411" y="3934"/>
                    <a:pt x="1023" y="5561"/>
                    <a:pt x="1612" y="7196"/>
                  </a:cubicBezTo>
                  <a:cubicBezTo>
                    <a:pt x="1665" y="7340"/>
                    <a:pt x="1718" y="7489"/>
                    <a:pt x="1768" y="7633"/>
                  </a:cubicBezTo>
                  <a:cubicBezTo>
                    <a:pt x="1928" y="8074"/>
                    <a:pt x="2080" y="8516"/>
                    <a:pt x="2220" y="8960"/>
                  </a:cubicBezTo>
                  <a:cubicBezTo>
                    <a:pt x="2650" y="10295"/>
                    <a:pt x="3038" y="11641"/>
                    <a:pt x="3323" y="13013"/>
                  </a:cubicBezTo>
                  <a:cubicBezTo>
                    <a:pt x="3509" y="13929"/>
                    <a:pt x="4155" y="16077"/>
                    <a:pt x="3722" y="16960"/>
                  </a:cubicBezTo>
                  <a:lnTo>
                    <a:pt x="4269" y="15842"/>
                  </a:lnTo>
                  <a:lnTo>
                    <a:pt x="4441" y="15496"/>
                  </a:lnTo>
                  <a:cubicBezTo>
                    <a:pt x="4441" y="15496"/>
                    <a:pt x="6635" y="8663"/>
                    <a:pt x="5468" y="4428"/>
                  </a:cubicBezTo>
                  <a:cubicBezTo>
                    <a:pt x="5403" y="4196"/>
                    <a:pt x="5334" y="3953"/>
                    <a:pt x="5254" y="3706"/>
                  </a:cubicBezTo>
                  <a:cubicBezTo>
                    <a:pt x="5224" y="3611"/>
                    <a:pt x="5194" y="3520"/>
                    <a:pt x="5163" y="3424"/>
                  </a:cubicBezTo>
                  <a:cubicBezTo>
                    <a:pt x="4836" y="2470"/>
                    <a:pt x="4373" y="1493"/>
                    <a:pt x="3639" y="839"/>
                  </a:cubicBezTo>
                  <a:cubicBezTo>
                    <a:pt x="3525" y="737"/>
                    <a:pt x="3403" y="637"/>
                    <a:pt x="3269" y="554"/>
                  </a:cubicBezTo>
                  <a:lnTo>
                    <a:pt x="3167" y="486"/>
                  </a:lnTo>
                  <a:cubicBezTo>
                    <a:pt x="2730" y="225"/>
                    <a:pt x="2080" y="0"/>
                    <a:pt x="1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rot="10800000">
              <a:off x="8672781" y="455991"/>
              <a:ext cx="131681" cy="461543"/>
            </a:xfrm>
            <a:custGeom>
              <a:avLst/>
              <a:gdLst/>
              <a:ahLst/>
              <a:cxnLst/>
              <a:rect l="l" t="t" r="r" b="b"/>
              <a:pathLst>
                <a:path w="4798" h="16817" extrusionOk="0">
                  <a:moveTo>
                    <a:pt x="768" y="1"/>
                  </a:moveTo>
                  <a:cubicBezTo>
                    <a:pt x="696" y="34"/>
                    <a:pt x="623" y="76"/>
                    <a:pt x="559" y="126"/>
                  </a:cubicBezTo>
                  <a:cubicBezTo>
                    <a:pt x="381" y="259"/>
                    <a:pt x="235" y="449"/>
                    <a:pt x="149" y="708"/>
                  </a:cubicBezTo>
                  <a:cubicBezTo>
                    <a:pt x="0" y="1141"/>
                    <a:pt x="53" y="1616"/>
                    <a:pt x="126" y="2068"/>
                  </a:cubicBezTo>
                  <a:cubicBezTo>
                    <a:pt x="411" y="3791"/>
                    <a:pt x="1023" y="5418"/>
                    <a:pt x="1612" y="7053"/>
                  </a:cubicBezTo>
                  <a:cubicBezTo>
                    <a:pt x="1665" y="7197"/>
                    <a:pt x="1718" y="7346"/>
                    <a:pt x="1768" y="7490"/>
                  </a:cubicBezTo>
                  <a:cubicBezTo>
                    <a:pt x="1928" y="7931"/>
                    <a:pt x="2080" y="8373"/>
                    <a:pt x="2220" y="8817"/>
                  </a:cubicBezTo>
                  <a:cubicBezTo>
                    <a:pt x="2650" y="10152"/>
                    <a:pt x="3038" y="11498"/>
                    <a:pt x="3323" y="12870"/>
                  </a:cubicBezTo>
                  <a:cubicBezTo>
                    <a:pt x="3509" y="13786"/>
                    <a:pt x="4155" y="15934"/>
                    <a:pt x="3722" y="16817"/>
                  </a:cubicBezTo>
                  <a:lnTo>
                    <a:pt x="4269" y="15699"/>
                  </a:lnTo>
                  <a:cubicBezTo>
                    <a:pt x="4296" y="15368"/>
                    <a:pt x="4315" y="15018"/>
                    <a:pt x="4334" y="14646"/>
                  </a:cubicBezTo>
                  <a:cubicBezTo>
                    <a:pt x="4798" y="4567"/>
                    <a:pt x="2106" y="1080"/>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rot="10800000">
              <a:off x="8660266" y="612098"/>
              <a:ext cx="128854" cy="308372"/>
            </a:xfrm>
            <a:custGeom>
              <a:avLst/>
              <a:gdLst/>
              <a:ahLst/>
              <a:cxnLst/>
              <a:rect l="l" t="t" r="r" b="b"/>
              <a:pathLst>
                <a:path w="4695" h="11236" extrusionOk="0">
                  <a:moveTo>
                    <a:pt x="532" y="1"/>
                  </a:moveTo>
                  <a:cubicBezTo>
                    <a:pt x="334" y="43"/>
                    <a:pt x="152" y="115"/>
                    <a:pt x="0" y="233"/>
                  </a:cubicBezTo>
                  <a:cubicBezTo>
                    <a:pt x="23" y="252"/>
                    <a:pt x="46" y="275"/>
                    <a:pt x="69" y="294"/>
                  </a:cubicBezTo>
                  <a:cubicBezTo>
                    <a:pt x="1072" y="1187"/>
                    <a:pt x="1657" y="2354"/>
                    <a:pt x="2159" y="3579"/>
                  </a:cubicBezTo>
                  <a:cubicBezTo>
                    <a:pt x="2745" y="5008"/>
                    <a:pt x="3198" y="6479"/>
                    <a:pt x="3501" y="7981"/>
                  </a:cubicBezTo>
                  <a:cubicBezTo>
                    <a:pt x="2779" y="7471"/>
                    <a:pt x="1931" y="7229"/>
                    <a:pt x="1053" y="7160"/>
                  </a:cubicBezTo>
                  <a:lnTo>
                    <a:pt x="1053" y="7160"/>
                  </a:lnTo>
                  <a:cubicBezTo>
                    <a:pt x="1106" y="7304"/>
                    <a:pt x="1159" y="7453"/>
                    <a:pt x="1209" y="7597"/>
                  </a:cubicBezTo>
                  <a:cubicBezTo>
                    <a:pt x="1980" y="7681"/>
                    <a:pt x="2738" y="7833"/>
                    <a:pt x="3513" y="8118"/>
                  </a:cubicBezTo>
                  <a:cubicBezTo>
                    <a:pt x="3516" y="8119"/>
                    <a:pt x="3518" y="8120"/>
                    <a:pt x="3520" y="8120"/>
                  </a:cubicBezTo>
                  <a:cubicBezTo>
                    <a:pt x="3523" y="8120"/>
                    <a:pt x="3527" y="8118"/>
                    <a:pt x="3532" y="8118"/>
                  </a:cubicBezTo>
                  <a:cubicBezTo>
                    <a:pt x="3730" y="9106"/>
                    <a:pt x="3863" y="10110"/>
                    <a:pt x="3928" y="11121"/>
                  </a:cubicBezTo>
                  <a:cubicBezTo>
                    <a:pt x="3933" y="11197"/>
                    <a:pt x="3992" y="11235"/>
                    <a:pt x="4049" y="11235"/>
                  </a:cubicBezTo>
                  <a:cubicBezTo>
                    <a:pt x="4107" y="11235"/>
                    <a:pt x="4163" y="11197"/>
                    <a:pt x="4163" y="11121"/>
                  </a:cubicBezTo>
                  <a:cubicBezTo>
                    <a:pt x="4182" y="9273"/>
                    <a:pt x="3882" y="7448"/>
                    <a:pt x="3376" y="5677"/>
                  </a:cubicBezTo>
                  <a:cubicBezTo>
                    <a:pt x="3517" y="5122"/>
                    <a:pt x="3931" y="4612"/>
                    <a:pt x="4270" y="4172"/>
                  </a:cubicBezTo>
                  <a:cubicBezTo>
                    <a:pt x="4403" y="3997"/>
                    <a:pt x="4547" y="3833"/>
                    <a:pt x="4695" y="3670"/>
                  </a:cubicBezTo>
                  <a:cubicBezTo>
                    <a:pt x="4665" y="3575"/>
                    <a:pt x="4635" y="3484"/>
                    <a:pt x="4604" y="3388"/>
                  </a:cubicBezTo>
                  <a:cubicBezTo>
                    <a:pt x="4387" y="3616"/>
                    <a:pt x="4186" y="3863"/>
                    <a:pt x="3996" y="4111"/>
                  </a:cubicBezTo>
                  <a:cubicBezTo>
                    <a:pt x="3749" y="4434"/>
                    <a:pt x="3414" y="4830"/>
                    <a:pt x="3247" y="5251"/>
                  </a:cubicBezTo>
                  <a:cubicBezTo>
                    <a:pt x="3003" y="4453"/>
                    <a:pt x="2719" y="3670"/>
                    <a:pt x="2399" y="2902"/>
                  </a:cubicBezTo>
                  <a:cubicBezTo>
                    <a:pt x="2563" y="2214"/>
                    <a:pt x="2696" y="1552"/>
                    <a:pt x="3026" y="906"/>
                  </a:cubicBezTo>
                  <a:cubicBezTo>
                    <a:pt x="3045" y="871"/>
                    <a:pt x="3064" y="838"/>
                    <a:pt x="3080" y="803"/>
                  </a:cubicBezTo>
                  <a:cubicBezTo>
                    <a:pt x="2966" y="701"/>
                    <a:pt x="2844" y="601"/>
                    <a:pt x="2710" y="518"/>
                  </a:cubicBezTo>
                  <a:cubicBezTo>
                    <a:pt x="2410" y="1088"/>
                    <a:pt x="2205" y="1715"/>
                    <a:pt x="2140" y="2316"/>
                  </a:cubicBezTo>
                  <a:cubicBezTo>
                    <a:pt x="1729" y="1461"/>
                    <a:pt x="1194" y="666"/>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10800000">
              <a:off x="8865280" y="71377"/>
              <a:ext cx="177212" cy="469447"/>
            </a:xfrm>
            <a:custGeom>
              <a:avLst/>
              <a:gdLst/>
              <a:ahLst/>
              <a:cxnLst/>
              <a:rect l="l" t="t" r="r" b="b"/>
              <a:pathLst>
                <a:path w="6457"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lnTo>
                    <a:pt x="3442" y="16002"/>
                  </a:lnTo>
                  <a:cubicBezTo>
                    <a:pt x="3442" y="16002"/>
                    <a:pt x="5609" y="12900"/>
                    <a:pt x="6262" y="9387"/>
                  </a:cubicBezTo>
                  <a:cubicBezTo>
                    <a:pt x="6290" y="9269"/>
                    <a:pt x="6308" y="9147"/>
                    <a:pt x="6327" y="9025"/>
                  </a:cubicBezTo>
                  <a:cubicBezTo>
                    <a:pt x="6411" y="8481"/>
                    <a:pt x="6457" y="7927"/>
                    <a:pt x="6449" y="7379"/>
                  </a:cubicBezTo>
                  <a:cubicBezTo>
                    <a:pt x="6434" y="5930"/>
                    <a:pt x="6130" y="4542"/>
                    <a:pt x="5651" y="3368"/>
                  </a:cubicBezTo>
                  <a:cubicBezTo>
                    <a:pt x="5609" y="3269"/>
                    <a:pt x="5567" y="3174"/>
                    <a:pt x="5525" y="3075"/>
                  </a:cubicBezTo>
                  <a:cubicBezTo>
                    <a:pt x="4818" y="1494"/>
                    <a:pt x="3791" y="353"/>
                    <a:pt x="2731" y="68"/>
                  </a:cubicBezTo>
                  <a:cubicBezTo>
                    <a:pt x="2663" y="48"/>
                    <a:pt x="2590" y="37"/>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10800000">
              <a:off x="8856607" y="71377"/>
              <a:ext cx="185885" cy="469447"/>
            </a:xfrm>
            <a:custGeom>
              <a:avLst/>
              <a:gdLst/>
              <a:ahLst/>
              <a:cxnLst/>
              <a:rect l="l" t="t" r="r" b="b"/>
              <a:pathLst>
                <a:path w="6773"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cubicBezTo>
                    <a:pt x="6772" y="8839"/>
                    <a:pt x="3921" y="2429"/>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10800000">
              <a:off x="8868820" y="159063"/>
              <a:ext cx="122652" cy="381787"/>
            </a:xfrm>
            <a:custGeom>
              <a:avLst/>
              <a:gdLst/>
              <a:ahLst/>
              <a:cxnLst/>
              <a:rect l="l" t="t" r="r" b="b"/>
              <a:pathLst>
                <a:path w="4469" h="13911" extrusionOk="0">
                  <a:moveTo>
                    <a:pt x="364" y="1"/>
                  </a:moveTo>
                  <a:cubicBezTo>
                    <a:pt x="243" y="1"/>
                    <a:pt x="121" y="13"/>
                    <a:pt x="1" y="38"/>
                  </a:cubicBezTo>
                  <a:cubicBezTo>
                    <a:pt x="1183" y="1574"/>
                    <a:pt x="1879" y="3365"/>
                    <a:pt x="2381" y="5331"/>
                  </a:cubicBezTo>
                  <a:cubicBezTo>
                    <a:pt x="2567" y="6061"/>
                    <a:pt x="2655" y="6829"/>
                    <a:pt x="2670" y="7605"/>
                  </a:cubicBezTo>
                  <a:cubicBezTo>
                    <a:pt x="2236" y="7114"/>
                    <a:pt x="1525" y="6814"/>
                    <a:pt x="955" y="6578"/>
                  </a:cubicBezTo>
                  <a:cubicBezTo>
                    <a:pt x="815" y="6521"/>
                    <a:pt x="674" y="6468"/>
                    <a:pt x="533" y="6418"/>
                  </a:cubicBezTo>
                  <a:lnTo>
                    <a:pt x="533" y="6418"/>
                  </a:lnTo>
                  <a:cubicBezTo>
                    <a:pt x="583" y="6574"/>
                    <a:pt x="628" y="6730"/>
                    <a:pt x="674" y="6889"/>
                  </a:cubicBezTo>
                  <a:cubicBezTo>
                    <a:pt x="1400" y="7144"/>
                    <a:pt x="2076" y="7513"/>
                    <a:pt x="2674" y="8053"/>
                  </a:cubicBezTo>
                  <a:cubicBezTo>
                    <a:pt x="2647" y="10011"/>
                    <a:pt x="2176" y="12026"/>
                    <a:pt x="1575" y="13787"/>
                  </a:cubicBezTo>
                  <a:cubicBezTo>
                    <a:pt x="1550" y="13855"/>
                    <a:pt x="1617" y="13911"/>
                    <a:pt x="1678" y="13911"/>
                  </a:cubicBezTo>
                  <a:cubicBezTo>
                    <a:pt x="1709" y="13911"/>
                    <a:pt x="1738" y="13897"/>
                    <a:pt x="1753" y="13862"/>
                  </a:cubicBezTo>
                  <a:cubicBezTo>
                    <a:pt x="2210" y="12843"/>
                    <a:pt x="2578" y="11695"/>
                    <a:pt x="2815" y="10509"/>
                  </a:cubicBezTo>
                  <a:cubicBezTo>
                    <a:pt x="3194" y="10068"/>
                    <a:pt x="3776" y="9684"/>
                    <a:pt x="4403" y="9388"/>
                  </a:cubicBezTo>
                  <a:cubicBezTo>
                    <a:pt x="4431" y="9270"/>
                    <a:pt x="4449" y="9148"/>
                    <a:pt x="4468" y="9026"/>
                  </a:cubicBezTo>
                  <a:lnTo>
                    <a:pt x="4468" y="9026"/>
                  </a:lnTo>
                  <a:cubicBezTo>
                    <a:pt x="3963" y="9288"/>
                    <a:pt x="3331" y="9619"/>
                    <a:pt x="2898" y="10053"/>
                  </a:cubicBezTo>
                  <a:cubicBezTo>
                    <a:pt x="3187" y="8349"/>
                    <a:pt x="3199" y="6589"/>
                    <a:pt x="2818" y="5031"/>
                  </a:cubicBezTo>
                  <a:cubicBezTo>
                    <a:pt x="2792" y="4924"/>
                    <a:pt x="2765" y="4813"/>
                    <a:pt x="2734" y="4703"/>
                  </a:cubicBezTo>
                  <a:cubicBezTo>
                    <a:pt x="2871" y="4175"/>
                    <a:pt x="3331" y="3722"/>
                    <a:pt x="3792" y="3369"/>
                  </a:cubicBezTo>
                  <a:cubicBezTo>
                    <a:pt x="3750" y="3270"/>
                    <a:pt x="3708" y="3175"/>
                    <a:pt x="3666" y="3076"/>
                  </a:cubicBezTo>
                  <a:cubicBezTo>
                    <a:pt x="3650" y="3092"/>
                    <a:pt x="3636" y="3102"/>
                    <a:pt x="3620" y="3114"/>
                  </a:cubicBezTo>
                  <a:cubicBezTo>
                    <a:pt x="3320" y="3357"/>
                    <a:pt x="2803" y="3741"/>
                    <a:pt x="2594" y="4167"/>
                  </a:cubicBezTo>
                  <a:cubicBezTo>
                    <a:pt x="2233" y="2810"/>
                    <a:pt x="1711" y="1263"/>
                    <a:pt x="872" y="69"/>
                  </a:cubicBezTo>
                  <a:cubicBezTo>
                    <a:pt x="704" y="24"/>
                    <a:pt x="534"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10800000">
              <a:off x="8432143" y="-49354"/>
              <a:ext cx="765167" cy="812701"/>
            </a:xfrm>
            <a:custGeom>
              <a:avLst/>
              <a:gdLst/>
              <a:ahLst/>
              <a:cxnLst/>
              <a:rect l="l" t="t" r="r" b="b"/>
              <a:pathLst>
                <a:path w="27880" h="29612" extrusionOk="0">
                  <a:moveTo>
                    <a:pt x="27186" y="1"/>
                  </a:moveTo>
                  <a:cubicBezTo>
                    <a:pt x="27175" y="1"/>
                    <a:pt x="27164" y="1"/>
                    <a:pt x="27153" y="2"/>
                  </a:cubicBezTo>
                  <a:cubicBezTo>
                    <a:pt x="21682" y="200"/>
                    <a:pt x="18948" y="6331"/>
                    <a:pt x="16302" y="12262"/>
                  </a:cubicBezTo>
                  <a:cubicBezTo>
                    <a:pt x="15257" y="14612"/>
                    <a:pt x="14173" y="17038"/>
                    <a:pt x="12957" y="19004"/>
                  </a:cubicBezTo>
                  <a:cubicBezTo>
                    <a:pt x="8888" y="25562"/>
                    <a:pt x="643" y="28243"/>
                    <a:pt x="559" y="28269"/>
                  </a:cubicBezTo>
                  <a:cubicBezTo>
                    <a:pt x="197" y="28383"/>
                    <a:pt x="0" y="28767"/>
                    <a:pt x="114" y="29129"/>
                  </a:cubicBezTo>
                  <a:cubicBezTo>
                    <a:pt x="205" y="29422"/>
                    <a:pt x="475" y="29611"/>
                    <a:pt x="768" y="29611"/>
                  </a:cubicBezTo>
                  <a:cubicBezTo>
                    <a:pt x="836" y="29611"/>
                    <a:pt x="904" y="29599"/>
                    <a:pt x="976" y="29577"/>
                  </a:cubicBezTo>
                  <a:cubicBezTo>
                    <a:pt x="1334" y="29463"/>
                    <a:pt x="9782" y="26725"/>
                    <a:pt x="14124" y="19730"/>
                  </a:cubicBezTo>
                  <a:cubicBezTo>
                    <a:pt x="15390" y="17681"/>
                    <a:pt x="16493" y="15213"/>
                    <a:pt x="17557" y="12825"/>
                  </a:cubicBezTo>
                  <a:cubicBezTo>
                    <a:pt x="20146" y="7024"/>
                    <a:pt x="22591" y="1541"/>
                    <a:pt x="27203" y="1374"/>
                  </a:cubicBezTo>
                  <a:cubicBezTo>
                    <a:pt x="27583" y="1358"/>
                    <a:pt x="27880" y="1044"/>
                    <a:pt x="27864" y="663"/>
                  </a:cubicBezTo>
                  <a:cubicBezTo>
                    <a:pt x="27854" y="294"/>
                    <a:pt x="27535" y="1"/>
                    <a:pt x="27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rot="10800000">
              <a:off x="7418325" y="61908"/>
              <a:ext cx="937878" cy="1533160"/>
            </a:xfrm>
            <a:custGeom>
              <a:avLst/>
              <a:gdLst/>
              <a:ahLst/>
              <a:cxnLst/>
              <a:rect l="l" t="t" r="r" b="b"/>
              <a:pathLst>
                <a:path w="34173" h="55863" extrusionOk="0">
                  <a:moveTo>
                    <a:pt x="6091" y="1"/>
                  </a:moveTo>
                  <a:cubicBezTo>
                    <a:pt x="1727" y="1"/>
                    <a:pt x="0" y="26052"/>
                    <a:pt x="0" y="26052"/>
                  </a:cubicBezTo>
                  <a:lnTo>
                    <a:pt x="392" y="27706"/>
                  </a:lnTo>
                  <a:lnTo>
                    <a:pt x="601" y="28573"/>
                  </a:lnTo>
                  <a:lnTo>
                    <a:pt x="662" y="28843"/>
                  </a:lnTo>
                  <a:lnTo>
                    <a:pt x="841" y="29588"/>
                  </a:lnTo>
                  <a:lnTo>
                    <a:pt x="913" y="29884"/>
                  </a:lnTo>
                  <a:lnTo>
                    <a:pt x="943" y="30021"/>
                  </a:lnTo>
                  <a:lnTo>
                    <a:pt x="1039" y="30443"/>
                  </a:lnTo>
                  <a:lnTo>
                    <a:pt x="1198" y="31109"/>
                  </a:lnTo>
                  <a:cubicBezTo>
                    <a:pt x="1198" y="31109"/>
                    <a:pt x="6945" y="55863"/>
                    <a:pt x="10819" y="55863"/>
                  </a:cubicBezTo>
                  <a:cubicBezTo>
                    <a:pt x="10856" y="55863"/>
                    <a:pt x="10894" y="55860"/>
                    <a:pt x="10931" y="55856"/>
                  </a:cubicBezTo>
                  <a:cubicBezTo>
                    <a:pt x="14508" y="55415"/>
                    <a:pt x="11482" y="42385"/>
                    <a:pt x="11003" y="40367"/>
                  </a:cubicBezTo>
                  <a:cubicBezTo>
                    <a:pt x="10962" y="40226"/>
                    <a:pt x="10946" y="40135"/>
                    <a:pt x="10939" y="40112"/>
                  </a:cubicBezTo>
                  <a:lnTo>
                    <a:pt x="10939" y="40112"/>
                  </a:lnTo>
                  <a:cubicBezTo>
                    <a:pt x="10973" y="40127"/>
                    <a:pt x="11076" y="40191"/>
                    <a:pt x="11243" y="40298"/>
                  </a:cubicBezTo>
                  <a:cubicBezTo>
                    <a:pt x="13079" y="41427"/>
                    <a:pt x="22530" y="47101"/>
                    <a:pt x="26262" y="47101"/>
                  </a:cubicBezTo>
                  <a:cubicBezTo>
                    <a:pt x="26842" y="47101"/>
                    <a:pt x="27284" y="46964"/>
                    <a:pt x="27538" y="46651"/>
                  </a:cubicBezTo>
                  <a:cubicBezTo>
                    <a:pt x="29248" y="44529"/>
                    <a:pt x="19188" y="37534"/>
                    <a:pt x="15790" y="35253"/>
                  </a:cubicBezTo>
                  <a:cubicBezTo>
                    <a:pt x="15341" y="34967"/>
                    <a:pt x="15014" y="34743"/>
                    <a:pt x="14835" y="34629"/>
                  </a:cubicBezTo>
                  <a:cubicBezTo>
                    <a:pt x="14763" y="34583"/>
                    <a:pt x="14717" y="34550"/>
                    <a:pt x="14698" y="34542"/>
                  </a:cubicBezTo>
                  <a:lnTo>
                    <a:pt x="14698" y="34542"/>
                  </a:lnTo>
                  <a:cubicBezTo>
                    <a:pt x="15047" y="34625"/>
                    <a:pt x="24291" y="36892"/>
                    <a:pt x="29682" y="36892"/>
                  </a:cubicBezTo>
                  <a:cubicBezTo>
                    <a:pt x="31763" y="36892"/>
                    <a:pt x="33270" y="36554"/>
                    <a:pt x="33469" y="35622"/>
                  </a:cubicBezTo>
                  <a:cubicBezTo>
                    <a:pt x="34172" y="32340"/>
                    <a:pt x="16558" y="29299"/>
                    <a:pt x="15356" y="29094"/>
                  </a:cubicBezTo>
                  <a:lnTo>
                    <a:pt x="15349" y="29094"/>
                  </a:lnTo>
                  <a:cubicBezTo>
                    <a:pt x="15307" y="29082"/>
                    <a:pt x="15291" y="29082"/>
                    <a:pt x="15291" y="29082"/>
                  </a:cubicBezTo>
                  <a:cubicBezTo>
                    <a:pt x="15291" y="29082"/>
                    <a:pt x="15319" y="29075"/>
                    <a:pt x="15364" y="29059"/>
                  </a:cubicBezTo>
                  <a:cubicBezTo>
                    <a:pt x="16573" y="28698"/>
                    <a:pt x="32833" y="23756"/>
                    <a:pt x="32020" y="20722"/>
                  </a:cubicBezTo>
                  <a:cubicBezTo>
                    <a:pt x="31815" y="19962"/>
                    <a:pt x="30633" y="19673"/>
                    <a:pt x="28955" y="19673"/>
                  </a:cubicBezTo>
                  <a:cubicBezTo>
                    <a:pt x="23670" y="19673"/>
                    <a:pt x="13475" y="22539"/>
                    <a:pt x="13475" y="22539"/>
                  </a:cubicBezTo>
                  <a:cubicBezTo>
                    <a:pt x="13475" y="22539"/>
                    <a:pt x="13634" y="22375"/>
                    <a:pt x="13908" y="22082"/>
                  </a:cubicBezTo>
                  <a:cubicBezTo>
                    <a:pt x="13908" y="22075"/>
                    <a:pt x="13915" y="22075"/>
                    <a:pt x="13923" y="22064"/>
                  </a:cubicBezTo>
                  <a:cubicBezTo>
                    <a:pt x="16166" y="19695"/>
                    <a:pt x="25842" y="9125"/>
                    <a:pt x="23047" y="6548"/>
                  </a:cubicBezTo>
                  <a:cubicBezTo>
                    <a:pt x="22779" y="6299"/>
                    <a:pt x="22442" y="6185"/>
                    <a:pt x="22049" y="6185"/>
                  </a:cubicBezTo>
                  <a:cubicBezTo>
                    <a:pt x="18251" y="6185"/>
                    <a:pt x="9283" y="16845"/>
                    <a:pt x="7577" y="18920"/>
                  </a:cubicBezTo>
                  <a:cubicBezTo>
                    <a:pt x="7577" y="18927"/>
                    <a:pt x="7570" y="18934"/>
                    <a:pt x="7563" y="18943"/>
                  </a:cubicBezTo>
                  <a:cubicBezTo>
                    <a:pt x="7426" y="19106"/>
                    <a:pt x="7338" y="19216"/>
                    <a:pt x="7304" y="19247"/>
                  </a:cubicBezTo>
                  <a:cubicBezTo>
                    <a:pt x="7315" y="19201"/>
                    <a:pt x="7338" y="19041"/>
                    <a:pt x="7376" y="18802"/>
                  </a:cubicBezTo>
                  <a:cubicBezTo>
                    <a:pt x="7817" y="15855"/>
                    <a:pt x="10041" y="1"/>
                    <a:pt x="6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rot="10800000">
              <a:off x="7958003" y="61908"/>
              <a:ext cx="372346" cy="709261"/>
            </a:xfrm>
            <a:custGeom>
              <a:avLst/>
              <a:gdLst/>
              <a:ahLst/>
              <a:cxnLst/>
              <a:rect l="l" t="t" r="r" b="b"/>
              <a:pathLst>
                <a:path w="13567" h="25843" extrusionOk="0">
                  <a:moveTo>
                    <a:pt x="1" y="1"/>
                  </a:moveTo>
                  <a:lnTo>
                    <a:pt x="97" y="423"/>
                  </a:lnTo>
                  <a:lnTo>
                    <a:pt x="256" y="1089"/>
                  </a:lnTo>
                  <a:cubicBezTo>
                    <a:pt x="256" y="1089"/>
                    <a:pt x="6003" y="25843"/>
                    <a:pt x="9877" y="25843"/>
                  </a:cubicBezTo>
                  <a:cubicBezTo>
                    <a:pt x="9914" y="25843"/>
                    <a:pt x="9952" y="25840"/>
                    <a:pt x="9989" y="25836"/>
                  </a:cubicBezTo>
                  <a:cubicBezTo>
                    <a:pt x="13566" y="25395"/>
                    <a:pt x="10540" y="12365"/>
                    <a:pt x="10061" y="10347"/>
                  </a:cubicBezTo>
                  <a:cubicBezTo>
                    <a:pt x="9978" y="10046"/>
                    <a:pt x="9153" y="8932"/>
                    <a:pt x="8985" y="8723"/>
                  </a:cubicBezTo>
                  <a:cubicBezTo>
                    <a:pt x="7023" y="6260"/>
                    <a:pt x="4659" y="4093"/>
                    <a:pt x="2355" y="1963"/>
                  </a:cubicBezTo>
                  <a:cubicBezTo>
                    <a:pt x="1609" y="1278"/>
                    <a:pt x="857" y="5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rot="10800000">
              <a:off x="7418325" y="582567"/>
              <a:ext cx="927147" cy="842754"/>
            </a:xfrm>
            <a:custGeom>
              <a:avLst/>
              <a:gdLst/>
              <a:ahLst/>
              <a:cxnLst/>
              <a:rect l="l" t="t" r="r" b="b"/>
              <a:pathLst>
                <a:path w="33782" h="30707" extrusionOk="0">
                  <a:moveTo>
                    <a:pt x="21658" y="0"/>
                  </a:moveTo>
                  <a:cubicBezTo>
                    <a:pt x="17860" y="0"/>
                    <a:pt x="8892" y="10660"/>
                    <a:pt x="7186" y="12735"/>
                  </a:cubicBezTo>
                  <a:cubicBezTo>
                    <a:pt x="7186" y="12742"/>
                    <a:pt x="7179" y="12749"/>
                    <a:pt x="7172" y="12758"/>
                  </a:cubicBezTo>
                  <a:cubicBezTo>
                    <a:pt x="7035" y="12921"/>
                    <a:pt x="6947" y="13031"/>
                    <a:pt x="6913" y="13062"/>
                  </a:cubicBezTo>
                  <a:cubicBezTo>
                    <a:pt x="6913" y="13061"/>
                    <a:pt x="6913" y="13061"/>
                    <a:pt x="6913" y="13061"/>
                  </a:cubicBezTo>
                  <a:cubicBezTo>
                    <a:pt x="6889" y="13061"/>
                    <a:pt x="964" y="20665"/>
                    <a:pt x="1" y="21965"/>
                  </a:cubicBezTo>
                  <a:lnTo>
                    <a:pt x="210" y="22388"/>
                  </a:lnTo>
                  <a:lnTo>
                    <a:pt x="271" y="22658"/>
                  </a:lnTo>
                  <a:lnTo>
                    <a:pt x="450" y="23403"/>
                  </a:lnTo>
                  <a:lnTo>
                    <a:pt x="522" y="23699"/>
                  </a:lnTo>
                  <a:cubicBezTo>
                    <a:pt x="2233" y="24338"/>
                    <a:pt x="8004" y="26475"/>
                    <a:pt x="14444" y="28444"/>
                  </a:cubicBezTo>
                  <a:cubicBezTo>
                    <a:pt x="14372" y="28398"/>
                    <a:pt x="14326" y="28365"/>
                    <a:pt x="14307" y="28357"/>
                  </a:cubicBezTo>
                  <a:lnTo>
                    <a:pt x="14307" y="28357"/>
                  </a:lnTo>
                  <a:cubicBezTo>
                    <a:pt x="14656" y="28440"/>
                    <a:pt x="23900" y="30707"/>
                    <a:pt x="29291" y="30707"/>
                  </a:cubicBezTo>
                  <a:cubicBezTo>
                    <a:pt x="31372" y="30707"/>
                    <a:pt x="32879" y="30369"/>
                    <a:pt x="33078" y="29437"/>
                  </a:cubicBezTo>
                  <a:cubicBezTo>
                    <a:pt x="33781" y="26155"/>
                    <a:pt x="16167" y="23114"/>
                    <a:pt x="14965" y="22909"/>
                  </a:cubicBezTo>
                  <a:lnTo>
                    <a:pt x="14958" y="22909"/>
                  </a:lnTo>
                  <a:cubicBezTo>
                    <a:pt x="12631" y="22812"/>
                    <a:pt x="10400" y="22779"/>
                    <a:pt x="8439" y="22779"/>
                  </a:cubicBezTo>
                  <a:cubicBezTo>
                    <a:pt x="4224" y="22779"/>
                    <a:pt x="1255" y="22932"/>
                    <a:pt x="1255" y="22932"/>
                  </a:cubicBezTo>
                  <a:cubicBezTo>
                    <a:pt x="5274" y="21730"/>
                    <a:pt x="9597" y="19065"/>
                    <a:pt x="13517" y="15897"/>
                  </a:cubicBezTo>
                  <a:cubicBezTo>
                    <a:pt x="13517" y="15890"/>
                    <a:pt x="13524" y="15890"/>
                    <a:pt x="13532" y="15879"/>
                  </a:cubicBezTo>
                  <a:cubicBezTo>
                    <a:pt x="15775" y="13510"/>
                    <a:pt x="25451" y="2940"/>
                    <a:pt x="22656" y="363"/>
                  </a:cubicBezTo>
                  <a:cubicBezTo>
                    <a:pt x="22388" y="114"/>
                    <a:pt x="22051" y="0"/>
                    <a:pt x="21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rot="10800000">
              <a:off x="8232316" y="794058"/>
              <a:ext cx="105746" cy="442990"/>
            </a:xfrm>
            <a:custGeom>
              <a:avLst/>
              <a:gdLst/>
              <a:ahLst/>
              <a:cxnLst/>
              <a:rect l="l" t="t" r="r" b="b"/>
              <a:pathLst>
                <a:path w="3853" h="16141" extrusionOk="0">
                  <a:moveTo>
                    <a:pt x="3852" y="0"/>
                  </a:moveTo>
                  <a:cubicBezTo>
                    <a:pt x="1122" y="6023"/>
                    <a:pt x="1" y="15798"/>
                    <a:pt x="282" y="16140"/>
                  </a:cubicBezTo>
                  <a:lnTo>
                    <a:pt x="3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10800000">
              <a:off x="7811173" y="794058"/>
              <a:ext cx="545030" cy="103138"/>
            </a:xfrm>
            <a:custGeom>
              <a:avLst/>
              <a:gdLst/>
              <a:ahLst/>
              <a:cxnLst/>
              <a:rect l="l" t="t" r="r" b="b"/>
              <a:pathLst>
                <a:path w="19859" h="3758" extrusionOk="0">
                  <a:moveTo>
                    <a:pt x="19858" y="1"/>
                  </a:moveTo>
                  <a:lnTo>
                    <a:pt x="19858" y="1"/>
                  </a:lnTo>
                  <a:cubicBezTo>
                    <a:pt x="13132" y="441"/>
                    <a:pt x="0" y="3757"/>
                    <a:pt x="0" y="3757"/>
                  </a:cubicBezTo>
                  <a:lnTo>
                    <a:pt x="19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rot="10800000">
              <a:off x="7954875" y="540823"/>
              <a:ext cx="351543" cy="216431"/>
            </a:xfrm>
            <a:custGeom>
              <a:avLst/>
              <a:gdLst/>
              <a:ahLst/>
              <a:cxnLst/>
              <a:rect l="l" t="t" r="r" b="b"/>
              <a:pathLst>
                <a:path w="12809" h="7886" extrusionOk="0">
                  <a:moveTo>
                    <a:pt x="0" y="0"/>
                  </a:moveTo>
                  <a:lnTo>
                    <a:pt x="12808" y="7885"/>
                  </a:lnTo>
                  <a:cubicBezTo>
                    <a:pt x="9360" y="4088"/>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rot="10800000">
              <a:off x="8255288" y="648984"/>
              <a:ext cx="243876" cy="231114"/>
            </a:xfrm>
            <a:custGeom>
              <a:avLst/>
              <a:gdLst/>
              <a:ahLst/>
              <a:cxnLst/>
              <a:rect l="l" t="t" r="r" b="b"/>
              <a:pathLst>
                <a:path w="8886" h="8421" extrusionOk="0">
                  <a:moveTo>
                    <a:pt x="5209" y="1"/>
                  </a:moveTo>
                  <a:cubicBezTo>
                    <a:pt x="5209" y="1"/>
                    <a:pt x="1" y="1297"/>
                    <a:pt x="457" y="5054"/>
                  </a:cubicBezTo>
                  <a:cubicBezTo>
                    <a:pt x="824" y="8051"/>
                    <a:pt x="4484" y="8420"/>
                    <a:pt x="6265" y="8420"/>
                  </a:cubicBezTo>
                  <a:cubicBezTo>
                    <a:pt x="6847" y="8420"/>
                    <a:pt x="7228" y="8381"/>
                    <a:pt x="7228" y="8381"/>
                  </a:cubicBezTo>
                  <a:cubicBezTo>
                    <a:pt x="8886" y="3180"/>
                    <a:pt x="5209" y="1"/>
                    <a:pt x="5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rot="10800000">
              <a:off x="8226772" y="1439290"/>
              <a:ext cx="23301" cy="44543"/>
            </a:xfrm>
            <a:custGeom>
              <a:avLst/>
              <a:gdLst/>
              <a:ahLst/>
              <a:cxnLst/>
              <a:rect l="l" t="t" r="r" b="b"/>
              <a:pathLst>
                <a:path w="849" h="1623" extrusionOk="0">
                  <a:moveTo>
                    <a:pt x="642" y="0"/>
                  </a:moveTo>
                  <a:cubicBezTo>
                    <a:pt x="588" y="0"/>
                    <a:pt x="533" y="25"/>
                    <a:pt x="498" y="81"/>
                  </a:cubicBezTo>
                  <a:cubicBezTo>
                    <a:pt x="365" y="290"/>
                    <a:pt x="269" y="515"/>
                    <a:pt x="186" y="743"/>
                  </a:cubicBezTo>
                  <a:cubicBezTo>
                    <a:pt x="102" y="966"/>
                    <a:pt x="0" y="1214"/>
                    <a:pt x="27" y="1454"/>
                  </a:cubicBezTo>
                  <a:cubicBezTo>
                    <a:pt x="41" y="1560"/>
                    <a:pt x="120" y="1623"/>
                    <a:pt x="202" y="1623"/>
                  </a:cubicBezTo>
                  <a:cubicBezTo>
                    <a:pt x="255" y="1623"/>
                    <a:pt x="310" y="1597"/>
                    <a:pt x="350" y="1541"/>
                  </a:cubicBezTo>
                  <a:cubicBezTo>
                    <a:pt x="483" y="1359"/>
                    <a:pt x="525" y="1119"/>
                    <a:pt x="593" y="906"/>
                  </a:cubicBezTo>
                  <a:cubicBezTo>
                    <a:pt x="665" y="674"/>
                    <a:pt x="748" y="450"/>
                    <a:pt x="813" y="213"/>
                  </a:cubicBezTo>
                  <a:cubicBezTo>
                    <a:pt x="849" y="89"/>
                    <a:pt x="746"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rot="10800000">
              <a:off x="8200590" y="1489570"/>
              <a:ext cx="14217" cy="54588"/>
            </a:xfrm>
            <a:custGeom>
              <a:avLst/>
              <a:gdLst/>
              <a:ahLst/>
              <a:cxnLst/>
              <a:rect l="l" t="t" r="r" b="b"/>
              <a:pathLst>
                <a:path w="518" h="1989" extrusionOk="0">
                  <a:moveTo>
                    <a:pt x="378" y="0"/>
                  </a:moveTo>
                  <a:cubicBezTo>
                    <a:pt x="334" y="0"/>
                    <a:pt x="291" y="30"/>
                    <a:pt x="285" y="89"/>
                  </a:cubicBezTo>
                  <a:cubicBezTo>
                    <a:pt x="244" y="693"/>
                    <a:pt x="65" y="1271"/>
                    <a:pt x="7" y="1869"/>
                  </a:cubicBezTo>
                  <a:cubicBezTo>
                    <a:pt x="1" y="1943"/>
                    <a:pt x="68" y="1989"/>
                    <a:pt x="133" y="1989"/>
                  </a:cubicBezTo>
                  <a:cubicBezTo>
                    <a:pt x="174" y="1989"/>
                    <a:pt x="215" y="1970"/>
                    <a:pt x="235" y="1929"/>
                  </a:cubicBezTo>
                  <a:cubicBezTo>
                    <a:pt x="509" y="1385"/>
                    <a:pt x="517" y="682"/>
                    <a:pt x="472" y="89"/>
                  </a:cubicBezTo>
                  <a:cubicBezTo>
                    <a:pt x="466" y="30"/>
                    <a:pt x="422"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rot="10800000">
              <a:off x="8170867" y="1399028"/>
              <a:ext cx="17647" cy="40536"/>
            </a:xfrm>
            <a:custGeom>
              <a:avLst/>
              <a:gdLst/>
              <a:ahLst/>
              <a:cxnLst/>
              <a:rect l="l" t="t" r="r" b="b"/>
              <a:pathLst>
                <a:path w="643" h="1477" extrusionOk="0">
                  <a:moveTo>
                    <a:pt x="450" y="0"/>
                  </a:moveTo>
                  <a:cubicBezTo>
                    <a:pt x="395" y="0"/>
                    <a:pt x="342" y="30"/>
                    <a:pt x="327" y="99"/>
                  </a:cubicBezTo>
                  <a:cubicBezTo>
                    <a:pt x="277" y="316"/>
                    <a:pt x="205" y="529"/>
                    <a:pt x="141" y="737"/>
                  </a:cubicBezTo>
                  <a:cubicBezTo>
                    <a:pt x="79" y="939"/>
                    <a:pt x="0" y="1125"/>
                    <a:pt x="34" y="1334"/>
                  </a:cubicBezTo>
                  <a:cubicBezTo>
                    <a:pt x="46" y="1427"/>
                    <a:pt x="134" y="1477"/>
                    <a:pt x="220" y="1477"/>
                  </a:cubicBezTo>
                  <a:cubicBezTo>
                    <a:pt x="272" y="1477"/>
                    <a:pt x="324" y="1459"/>
                    <a:pt x="358" y="1422"/>
                  </a:cubicBezTo>
                  <a:cubicBezTo>
                    <a:pt x="642" y="1118"/>
                    <a:pt x="597" y="525"/>
                    <a:pt x="593" y="133"/>
                  </a:cubicBezTo>
                  <a:cubicBezTo>
                    <a:pt x="593" y="50"/>
                    <a:pt x="520"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rot="10800000">
              <a:off x="8218978" y="1364805"/>
              <a:ext cx="17675" cy="48687"/>
            </a:xfrm>
            <a:custGeom>
              <a:avLst/>
              <a:gdLst/>
              <a:ahLst/>
              <a:cxnLst/>
              <a:rect l="l" t="t" r="r" b="b"/>
              <a:pathLst>
                <a:path w="644" h="1774" extrusionOk="0">
                  <a:moveTo>
                    <a:pt x="499" y="1"/>
                  </a:moveTo>
                  <a:cubicBezTo>
                    <a:pt x="445" y="1"/>
                    <a:pt x="389" y="36"/>
                    <a:pt x="382" y="103"/>
                  </a:cubicBezTo>
                  <a:cubicBezTo>
                    <a:pt x="351" y="381"/>
                    <a:pt x="268" y="654"/>
                    <a:pt x="191" y="921"/>
                  </a:cubicBezTo>
                  <a:cubicBezTo>
                    <a:pt x="127" y="1149"/>
                    <a:pt x="13" y="1362"/>
                    <a:pt x="5" y="1597"/>
                  </a:cubicBezTo>
                  <a:cubicBezTo>
                    <a:pt x="1" y="1715"/>
                    <a:pt x="88" y="1773"/>
                    <a:pt x="180" y="1773"/>
                  </a:cubicBezTo>
                  <a:cubicBezTo>
                    <a:pt x="242" y="1773"/>
                    <a:pt x="307" y="1746"/>
                    <a:pt x="347" y="1693"/>
                  </a:cubicBezTo>
                  <a:cubicBezTo>
                    <a:pt x="644" y="1278"/>
                    <a:pt x="591" y="586"/>
                    <a:pt x="598" y="103"/>
                  </a:cubicBezTo>
                  <a:cubicBezTo>
                    <a:pt x="600" y="34"/>
                    <a:pt x="551"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rot="10800000">
              <a:off x="8260310" y="1256452"/>
              <a:ext cx="16055" cy="49593"/>
            </a:xfrm>
            <a:custGeom>
              <a:avLst/>
              <a:gdLst/>
              <a:ahLst/>
              <a:cxnLst/>
              <a:rect l="l" t="t" r="r" b="b"/>
              <a:pathLst>
                <a:path w="585" h="1807" extrusionOk="0">
                  <a:moveTo>
                    <a:pt x="382" y="0"/>
                  </a:moveTo>
                  <a:cubicBezTo>
                    <a:pt x="328" y="0"/>
                    <a:pt x="268" y="40"/>
                    <a:pt x="266" y="105"/>
                  </a:cubicBezTo>
                  <a:cubicBezTo>
                    <a:pt x="255" y="428"/>
                    <a:pt x="201" y="751"/>
                    <a:pt x="148" y="1066"/>
                  </a:cubicBezTo>
                  <a:cubicBezTo>
                    <a:pt x="106" y="1302"/>
                    <a:pt x="0" y="1526"/>
                    <a:pt x="148" y="1731"/>
                  </a:cubicBezTo>
                  <a:cubicBezTo>
                    <a:pt x="177" y="1774"/>
                    <a:pt x="228" y="1806"/>
                    <a:pt x="279" y="1806"/>
                  </a:cubicBezTo>
                  <a:cubicBezTo>
                    <a:pt x="302" y="1806"/>
                    <a:pt x="325" y="1800"/>
                    <a:pt x="346" y="1784"/>
                  </a:cubicBezTo>
                  <a:cubicBezTo>
                    <a:pt x="585" y="1621"/>
                    <a:pt x="559" y="1332"/>
                    <a:pt x="562" y="1063"/>
                  </a:cubicBezTo>
                  <a:cubicBezTo>
                    <a:pt x="566" y="731"/>
                    <a:pt x="517" y="405"/>
                    <a:pt x="467" y="74"/>
                  </a:cubicBezTo>
                  <a:cubicBezTo>
                    <a:pt x="461" y="23"/>
                    <a:pt x="423"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rot="10800000">
              <a:off x="8191011" y="1249536"/>
              <a:ext cx="19239" cy="45970"/>
            </a:xfrm>
            <a:custGeom>
              <a:avLst/>
              <a:gdLst/>
              <a:ahLst/>
              <a:cxnLst/>
              <a:rect l="l" t="t" r="r" b="b"/>
              <a:pathLst>
                <a:path w="701" h="1675" extrusionOk="0">
                  <a:moveTo>
                    <a:pt x="446" y="1"/>
                  </a:moveTo>
                  <a:cubicBezTo>
                    <a:pt x="351" y="1"/>
                    <a:pt x="252" y="67"/>
                    <a:pt x="248" y="180"/>
                  </a:cubicBezTo>
                  <a:cubicBezTo>
                    <a:pt x="245" y="419"/>
                    <a:pt x="210" y="656"/>
                    <a:pt x="150" y="888"/>
                  </a:cubicBezTo>
                  <a:cubicBezTo>
                    <a:pt x="96" y="1104"/>
                    <a:pt x="1" y="1283"/>
                    <a:pt x="36" y="1507"/>
                  </a:cubicBezTo>
                  <a:cubicBezTo>
                    <a:pt x="56" y="1624"/>
                    <a:pt x="153" y="1675"/>
                    <a:pt x="253" y="1675"/>
                  </a:cubicBezTo>
                  <a:cubicBezTo>
                    <a:pt x="319" y="1675"/>
                    <a:pt x="386" y="1653"/>
                    <a:pt x="434" y="1614"/>
                  </a:cubicBezTo>
                  <a:cubicBezTo>
                    <a:pt x="625" y="1458"/>
                    <a:pt x="655" y="1149"/>
                    <a:pt x="678" y="914"/>
                  </a:cubicBezTo>
                  <a:cubicBezTo>
                    <a:pt x="701" y="648"/>
                    <a:pt x="666" y="389"/>
                    <a:pt x="610" y="131"/>
                  </a:cubicBezTo>
                  <a:cubicBezTo>
                    <a:pt x="590" y="41"/>
                    <a:pt x="519"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rot="10800000">
              <a:off x="8192054" y="1152957"/>
              <a:ext cx="14738" cy="38999"/>
            </a:xfrm>
            <a:custGeom>
              <a:avLst/>
              <a:gdLst/>
              <a:ahLst/>
              <a:cxnLst/>
              <a:rect l="l" t="t" r="r" b="b"/>
              <a:pathLst>
                <a:path w="537" h="1421" extrusionOk="0">
                  <a:moveTo>
                    <a:pt x="299" y="1"/>
                  </a:moveTo>
                  <a:cubicBezTo>
                    <a:pt x="221" y="1"/>
                    <a:pt x="143" y="52"/>
                    <a:pt x="149" y="149"/>
                  </a:cubicBezTo>
                  <a:cubicBezTo>
                    <a:pt x="161" y="354"/>
                    <a:pt x="152" y="563"/>
                    <a:pt x="115" y="768"/>
                  </a:cubicBezTo>
                  <a:cubicBezTo>
                    <a:pt x="80" y="947"/>
                    <a:pt x="1" y="1110"/>
                    <a:pt x="50" y="1293"/>
                  </a:cubicBezTo>
                  <a:cubicBezTo>
                    <a:pt x="71" y="1378"/>
                    <a:pt x="140" y="1420"/>
                    <a:pt x="214" y="1420"/>
                  </a:cubicBezTo>
                  <a:cubicBezTo>
                    <a:pt x="259" y="1420"/>
                    <a:pt x="305" y="1404"/>
                    <a:pt x="343" y="1372"/>
                  </a:cubicBezTo>
                  <a:cubicBezTo>
                    <a:pt x="506" y="1232"/>
                    <a:pt x="514" y="984"/>
                    <a:pt x="526" y="784"/>
                  </a:cubicBezTo>
                  <a:cubicBezTo>
                    <a:pt x="536" y="551"/>
                    <a:pt x="503" y="331"/>
                    <a:pt x="445" y="107"/>
                  </a:cubicBezTo>
                  <a:cubicBezTo>
                    <a:pt x="426" y="35"/>
                    <a:pt x="362"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rot="10800000">
              <a:off x="8262698" y="1183311"/>
              <a:ext cx="18663" cy="45559"/>
            </a:xfrm>
            <a:custGeom>
              <a:avLst/>
              <a:gdLst/>
              <a:ahLst/>
              <a:cxnLst/>
              <a:rect l="l" t="t" r="r" b="b"/>
              <a:pathLst>
                <a:path w="680" h="1660" extrusionOk="0">
                  <a:moveTo>
                    <a:pt x="557" y="1"/>
                  </a:moveTo>
                  <a:cubicBezTo>
                    <a:pt x="510" y="1"/>
                    <a:pt x="466" y="26"/>
                    <a:pt x="456" y="83"/>
                  </a:cubicBezTo>
                  <a:cubicBezTo>
                    <a:pt x="414" y="315"/>
                    <a:pt x="349" y="555"/>
                    <a:pt x="265" y="778"/>
                  </a:cubicBezTo>
                  <a:cubicBezTo>
                    <a:pt x="182" y="999"/>
                    <a:pt x="49" y="1223"/>
                    <a:pt x="14" y="1459"/>
                  </a:cubicBezTo>
                  <a:cubicBezTo>
                    <a:pt x="0" y="1563"/>
                    <a:pt x="80" y="1660"/>
                    <a:pt x="172" y="1660"/>
                  </a:cubicBezTo>
                  <a:cubicBezTo>
                    <a:pt x="208" y="1660"/>
                    <a:pt x="246" y="1645"/>
                    <a:pt x="281" y="1611"/>
                  </a:cubicBezTo>
                  <a:cubicBezTo>
                    <a:pt x="646" y="1250"/>
                    <a:pt x="672" y="592"/>
                    <a:pt x="679" y="109"/>
                  </a:cubicBezTo>
                  <a:cubicBezTo>
                    <a:pt x="679" y="41"/>
                    <a:pt x="617"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10800000">
              <a:off x="8200398" y="1070567"/>
              <a:ext cx="14848" cy="41963"/>
            </a:xfrm>
            <a:custGeom>
              <a:avLst/>
              <a:gdLst/>
              <a:ahLst/>
              <a:cxnLst/>
              <a:rect l="l" t="t" r="r" b="b"/>
              <a:pathLst>
                <a:path w="541" h="1529" extrusionOk="0">
                  <a:moveTo>
                    <a:pt x="280" y="0"/>
                  </a:moveTo>
                  <a:cubicBezTo>
                    <a:pt x="211" y="0"/>
                    <a:pt x="137" y="49"/>
                    <a:pt x="137" y="132"/>
                  </a:cubicBezTo>
                  <a:cubicBezTo>
                    <a:pt x="134" y="550"/>
                    <a:pt x="0" y="984"/>
                    <a:pt x="31" y="1398"/>
                  </a:cubicBezTo>
                  <a:cubicBezTo>
                    <a:pt x="38" y="1480"/>
                    <a:pt x="102" y="1529"/>
                    <a:pt x="168" y="1529"/>
                  </a:cubicBezTo>
                  <a:cubicBezTo>
                    <a:pt x="210" y="1529"/>
                    <a:pt x="253" y="1509"/>
                    <a:pt x="282" y="1467"/>
                  </a:cubicBezTo>
                  <a:cubicBezTo>
                    <a:pt x="541" y="1079"/>
                    <a:pt x="483" y="528"/>
                    <a:pt x="400" y="94"/>
                  </a:cubicBezTo>
                  <a:cubicBezTo>
                    <a:pt x="387" y="30"/>
                    <a:pt x="3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10800000">
              <a:off x="8225455" y="1100372"/>
              <a:ext cx="14601" cy="31836"/>
            </a:xfrm>
            <a:custGeom>
              <a:avLst/>
              <a:gdLst/>
              <a:ahLst/>
              <a:cxnLst/>
              <a:rect l="l" t="t" r="r" b="b"/>
              <a:pathLst>
                <a:path w="532" h="1160" extrusionOk="0">
                  <a:moveTo>
                    <a:pt x="415" y="0"/>
                  </a:moveTo>
                  <a:cubicBezTo>
                    <a:pt x="376" y="0"/>
                    <a:pt x="338" y="21"/>
                    <a:pt x="323" y="70"/>
                  </a:cubicBezTo>
                  <a:cubicBezTo>
                    <a:pt x="269" y="234"/>
                    <a:pt x="197" y="393"/>
                    <a:pt x="137" y="557"/>
                  </a:cubicBezTo>
                  <a:cubicBezTo>
                    <a:pt x="83" y="705"/>
                    <a:pt x="0" y="860"/>
                    <a:pt x="15" y="1025"/>
                  </a:cubicBezTo>
                  <a:cubicBezTo>
                    <a:pt x="22" y="1111"/>
                    <a:pt x="85" y="1160"/>
                    <a:pt x="153" y="1160"/>
                  </a:cubicBezTo>
                  <a:cubicBezTo>
                    <a:pt x="197" y="1160"/>
                    <a:pt x="244" y="1139"/>
                    <a:pt x="278" y="1093"/>
                  </a:cubicBezTo>
                  <a:cubicBezTo>
                    <a:pt x="372" y="967"/>
                    <a:pt x="383" y="788"/>
                    <a:pt x="414" y="632"/>
                  </a:cubicBezTo>
                  <a:cubicBezTo>
                    <a:pt x="452" y="465"/>
                    <a:pt x="471" y="290"/>
                    <a:pt x="513" y="123"/>
                  </a:cubicBezTo>
                  <a:cubicBezTo>
                    <a:pt x="531" y="48"/>
                    <a:pt x="473" y="0"/>
                    <a:pt x="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10800000">
              <a:off x="8245160" y="968993"/>
              <a:ext cx="15836" cy="37545"/>
            </a:xfrm>
            <a:custGeom>
              <a:avLst/>
              <a:gdLst/>
              <a:ahLst/>
              <a:cxnLst/>
              <a:rect l="l" t="t" r="r" b="b"/>
              <a:pathLst>
                <a:path w="577" h="1368" extrusionOk="0">
                  <a:moveTo>
                    <a:pt x="391" y="1"/>
                  </a:moveTo>
                  <a:cubicBezTo>
                    <a:pt x="355" y="1"/>
                    <a:pt x="318" y="24"/>
                    <a:pt x="318" y="65"/>
                  </a:cubicBezTo>
                  <a:cubicBezTo>
                    <a:pt x="322" y="263"/>
                    <a:pt x="284" y="475"/>
                    <a:pt x="219" y="661"/>
                  </a:cubicBezTo>
                  <a:cubicBezTo>
                    <a:pt x="158" y="836"/>
                    <a:pt x="41" y="996"/>
                    <a:pt x="14" y="1179"/>
                  </a:cubicBezTo>
                  <a:cubicBezTo>
                    <a:pt x="0" y="1280"/>
                    <a:pt x="75" y="1367"/>
                    <a:pt x="161" y="1367"/>
                  </a:cubicBezTo>
                  <a:cubicBezTo>
                    <a:pt x="194" y="1367"/>
                    <a:pt x="229" y="1354"/>
                    <a:pt x="261" y="1323"/>
                  </a:cubicBezTo>
                  <a:cubicBezTo>
                    <a:pt x="576" y="1023"/>
                    <a:pt x="512" y="433"/>
                    <a:pt x="451" y="50"/>
                  </a:cubicBezTo>
                  <a:cubicBezTo>
                    <a:pt x="446" y="16"/>
                    <a:pt x="419"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10800000">
              <a:off x="8311001" y="1032171"/>
              <a:ext cx="15973" cy="28131"/>
            </a:xfrm>
            <a:custGeom>
              <a:avLst/>
              <a:gdLst/>
              <a:ahLst/>
              <a:cxnLst/>
              <a:rect l="l" t="t" r="r" b="b"/>
              <a:pathLst>
                <a:path w="582" h="1025" extrusionOk="0">
                  <a:moveTo>
                    <a:pt x="424" y="0"/>
                  </a:moveTo>
                  <a:cubicBezTo>
                    <a:pt x="388" y="0"/>
                    <a:pt x="353" y="18"/>
                    <a:pt x="327" y="62"/>
                  </a:cubicBezTo>
                  <a:cubicBezTo>
                    <a:pt x="247" y="195"/>
                    <a:pt x="174" y="328"/>
                    <a:pt x="118" y="472"/>
                  </a:cubicBezTo>
                  <a:cubicBezTo>
                    <a:pt x="68" y="609"/>
                    <a:pt x="0" y="769"/>
                    <a:pt x="49" y="914"/>
                  </a:cubicBezTo>
                  <a:cubicBezTo>
                    <a:pt x="73" y="987"/>
                    <a:pt x="133" y="1025"/>
                    <a:pt x="195" y="1025"/>
                  </a:cubicBezTo>
                  <a:cubicBezTo>
                    <a:pt x="245" y="1025"/>
                    <a:pt x="297" y="1001"/>
                    <a:pt x="330" y="951"/>
                  </a:cubicBezTo>
                  <a:cubicBezTo>
                    <a:pt x="407" y="846"/>
                    <a:pt x="399" y="709"/>
                    <a:pt x="425" y="583"/>
                  </a:cubicBezTo>
                  <a:cubicBezTo>
                    <a:pt x="453" y="450"/>
                    <a:pt x="486" y="316"/>
                    <a:pt x="539" y="191"/>
                  </a:cubicBezTo>
                  <a:cubicBezTo>
                    <a:pt x="582" y="92"/>
                    <a:pt x="50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10800000">
              <a:off x="7916259" y="944320"/>
              <a:ext cx="54259" cy="23630"/>
            </a:xfrm>
            <a:custGeom>
              <a:avLst/>
              <a:gdLst/>
              <a:ahLst/>
              <a:cxnLst/>
              <a:rect l="l" t="t" r="r" b="b"/>
              <a:pathLst>
                <a:path w="1977" h="861" extrusionOk="0">
                  <a:moveTo>
                    <a:pt x="1690" y="1"/>
                  </a:moveTo>
                  <a:cubicBezTo>
                    <a:pt x="1416" y="1"/>
                    <a:pt x="1157" y="118"/>
                    <a:pt x="904" y="222"/>
                  </a:cubicBezTo>
                  <a:cubicBezTo>
                    <a:pt x="631" y="339"/>
                    <a:pt x="349" y="457"/>
                    <a:pt x="102" y="632"/>
                  </a:cubicBezTo>
                  <a:cubicBezTo>
                    <a:pt x="0" y="705"/>
                    <a:pt x="48" y="860"/>
                    <a:pt x="166" y="860"/>
                  </a:cubicBezTo>
                  <a:cubicBezTo>
                    <a:pt x="176" y="860"/>
                    <a:pt x="186" y="859"/>
                    <a:pt x="197" y="857"/>
                  </a:cubicBezTo>
                  <a:cubicBezTo>
                    <a:pt x="513" y="788"/>
                    <a:pt x="817" y="666"/>
                    <a:pt x="1129" y="567"/>
                  </a:cubicBezTo>
                  <a:cubicBezTo>
                    <a:pt x="1391" y="487"/>
                    <a:pt x="1649" y="415"/>
                    <a:pt x="1870" y="244"/>
                  </a:cubicBezTo>
                  <a:cubicBezTo>
                    <a:pt x="1976" y="160"/>
                    <a:pt x="1877" y="13"/>
                    <a:pt x="1771" y="4"/>
                  </a:cubicBezTo>
                  <a:cubicBezTo>
                    <a:pt x="1744" y="2"/>
                    <a:pt x="1717" y="1"/>
                    <a:pt x="1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10800000">
              <a:off x="7927347" y="921156"/>
              <a:ext cx="40893" cy="17345"/>
            </a:xfrm>
            <a:custGeom>
              <a:avLst/>
              <a:gdLst/>
              <a:ahLst/>
              <a:cxnLst/>
              <a:rect l="l" t="t" r="r" b="b"/>
              <a:pathLst>
                <a:path w="1490" h="632" extrusionOk="0">
                  <a:moveTo>
                    <a:pt x="1219" y="1"/>
                  </a:moveTo>
                  <a:cubicBezTo>
                    <a:pt x="1208" y="1"/>
                    <a:pt x="1197" y="2"/>
                    <a:pt x="1186" y="4"/>
                  </a:cubicBezTo>
                  <a:cubicBezTo>
                    <a:pt x="1018" y="38"/>
                    <a:pt x="878" y="149"/>
                    <a:pt x="718" y="205"/>
                  </a:cubicBezTo>
                  <a:cubicBezTo>
                    <a:pt x="555" y="270"/>
                    <a:pt x="369" y="312"/>
                    <a:pt x="194" y="331"/>
                  </a:cubicBezTo>
                  <a:cubicBezTo>
                    <a:pt x="57" y="346"/>
                    <a:pt x="0" y="559"/>
                    <a:pt x="160" y="593"/>
                  </a:cubicBezTo>
                  <a:cubicBezTo>
                    <a:pt x="274" y="617"/>
                    <a:pt x="403" y="632"/>
                    <a:pt x="534" y="632"/>
                  </a:cubicBezTo>
                  <a:cubicBezTo>
                    <a:pt x="863" y="632"/>
                    <a:pt x="1211" y="541"/>
                    <a:pt x="1395" y="277"/>
                  </a:cubicBezTo>
                  <a:cubicBezTo>
                    <a:pt x="1490" y="144"/>
                    <a:pt x="1354"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10800000">
              <a:off x="7794266" y="996548"/>
              <a:ext cx="26677" cy="12295"/>
            </a:xfrm>
            <a:custGeom>
              <a:avLst/>
              <a:gdLst/>
              <a:ahLst/>
              <a:cxnLst/>
              <a:rect l="l" t="t" r="r" b="b"/>
              <a:pathLst>
                <a:path w="972" h="448" extrusionOk="0">
                  <a:moveTo>
                    <a:pt x="726" y="0"/>
                  </a:moveTo>
                  <a:cubicBezTo>
                    <a:pt x="637" y="0"/>
                    <a:pt x="544" y="26"/>
                    <a:pt x="469" y="50"/>
                  </a:cubicBezTo>
                  <a:cubicBezTo>
                    <a:pt x="336" y="92"/>
                    <a:pt x="196" y="145"/>
                    <a:pt x="92" y="236"/>
                  </a:cubicBezTo>
                  <a:cubicBezTo>
                    <a:pt x="1" y="317"/>
                    <a:pt x="86" y="448"/>
                    <a:pt x="189" y="448"/>
                  </a:cubicBezTo>
                  <a:cubicBezTo>
                    <a:pt x="197" y="448"/>
                    <a:pt x="206" y="447"/>
                    <a:pt x="214" y="445"/>
                  </a:cubicBezTo>
                  <a:cubicBezTo>
                    <a:pt x="336" y="419"/>
                    <a:pt x="450" y="366"/>
                    <a:pt x="571" y="339"/>
                  </a:cubicBezTo>
                  <a:cubicBezTo>
                    <a:pt x="689" y="316"/>
                    <a:pt x="807" y="320"/>
                    <a:pt x="906" y="240"/>
                  </a:cubicBezTo>
                  <a:cubicBezTo>
                    <a:pt x="971" y="187"/>
                    <a:pt x="944" y="80"/>
                    <a:pt x="880" y="38"/>
                  </a:cubicBezTo>
                  <a:cubicBezTo>
                    <a:pt x="834" y="10"/>
                    <a:pt x="781" y="0"/>
                    <a:pt x="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10800000">
              <a:off x="7794815" y="953953"/>
              <a:ext cx="29284" cy="14052"/>
            </a:xfrm>
            <a:custGeom>
              <a:avLst/>
              <a:gdLst/>
              <a:ahLst/>
              <a:cxnLst/>
              <a:rect l="l" t="t" r="r" b="b"/>
              <a:pathLst>
                <a:path w="1067" h="512" extrusionOk="0">
                  <a:moveTo>
                    <a:pt x="830" y="1"/>
                  </a:moveTo>
                  <a:cubicBezTo>
                    <a:pt x="710" y="1"/>
                    <a:pt x="600" y="68"/>
                    <a:pt x="493" y="113"/>
                  </a:cubicBezTo>
                  <a:cubicBezTo>
                    <a:pt x="363" y="166"/>
                    <a:pt x="242" y="227"/>
                    <a:pt x="120" y="284"/>
                  </a:cubicBezTo>
                  <a:cubicBezTo>
                    <a:pt x="1" y="340"/>
                    <a:pt x="70" y="512"/>
                    <a:pt x="184" y="512"/>
                  </a:cubicBezTo>
                  <a:cubicBezTo>
                    <a:pt x="192" y="512"/>
                    <a:pt x="202" y="511"/>
                    <a:pt x="211" y="508"/>
                  </a:cubicBezTo>
                  <a:cubicBezTo>
                    <a:pt x="348" y="475"/>
                    <a:pt x="481" y="444"/>
                    <a:pt x="614" y="406"/>
                  </a:cubicBezTo>
                  <a:cubicBezTo>
                    <a:pt x="744" y="368"/>
                    <a:pt x="873" y="345"/>
                    <a:pt x="967" y="250"/>
                  </a:cubicBezTo>
                  <a:cubicBezTo>
                    <a:pt x="1067" y="155"/>
                    <a:pt x="987" y="15"/>
                    <a:pt x="865" y="3"/>
                  </a:cubicBezTo>
                  <a:cubicBezTo>
                    <a:pt x="853" y="1"/>
                    <a:pt x="842"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10800000">
              <a:off x="7858268" y="922748"/>
              <a:ext cx="27198" cy="13585"/>
            </a:xfrm>
            <a:custGeom>
              <a:avLst/>
              <a:gdLst/>
              <a:ahLst/>
              <a:cxnLst/>
              <a:rect l="l" t="t" r="r" b="b"/>
              <a:pathLst>
                <a:path w="991" h="495" extrusionOk="0">
                  <a:moveTo>
                    <a:pt x="793" y="1"/>
                  </a:moveTo>
                  <a:cubicBezTo>
                    <a:pt x="693" y="1"/>
                    <a:pt x="612" y="41"/>
                    <a:pt x="512" y="73"/>
                  </a:cubicBezTo>
                  <a:cubicBezTo>
                    <a:pt x="406" y="111"/>
                    <a:pt x="299" y="145"/>
                    <a:pt x="185" y="168"/>
                  </a:cubicBezTo>
                  <a:cubicBezTo>
                    <a:pt x="0" y="202"/>
                    <a:pt x="44" y="495"/>
                    <a:pt x="224" y="495"/>
                  </a:cubicBezTo>
                  <a:cubicBezTo>
                    <a:pt x="225" y="495"/>
                    <a:pt x="226" y="495"/>
                    <a:pt x="227" y="495"/>
                  </a:cubicBezTo>
                  <a:cubicBezTo>
                    <a:pt x="451" y="488"/>
                    <a:pt x="820" y="457"/>
                    <a:pt x="945" y="240"/>
                  </a:cubicBezTo>
                  <a:cubicBezTo>
                    <a:pt x="991" y="161"/>
                    <a:pt x="957" y="19"/>
                    <a:pt x="850" y="5"/>
                  </a:cubicBezTo>
                  <a:cubicBezTo>
                    <a:pt x="830" y="2"/>
                    <a:pt x="812"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10800000">
              <a:off x="7883792" y="835775"/>
              <a:ext cx="52118" cy="15808"/>
            </a:xfrm>
            <a:custGeom>
              <a:avLst/>
              <a:gdLst/>
              <a:ahLst/>
              <a:cxnLst/>
              <a:rect l="l" t="t" r="r" b="b"/>
              <a:pathLst>
                <a:path w="1899" h="576" extrusionOk="0">
                  <a:moveTo>
                    <a:pt x="1723" y="0"/>
                  </a:moveTo>
                  <a:cubicBezTo>
                    <a:pt x="1198" y="11"/>
                    <a:pt x="643" y="221"/>
                    <a:pt x="137" y="350"/>
                  </a:cubicBezTo>
                  <a:cubicBezTo>
                    <a:pt x="0" y="386"/>
                    <a:pt x="48" y="576"/>
                    <a:pt x="177" y="576"/>
                  </a:cubicBezTo>
                  <a:cubicBezTo>
                    <a:pt x="183" y="576"/>
                    <a:pt x="191" y="575"/>
                    <a:pt x="198" y="574"/>
                  </a:cubicBezTo>
                  <a:cubicBezTo>
                    <a:pt x="715" y="479"/>
                    <a:pt x="1300" y="437"/>
                    <a:pt x="1784" y="228"/>
                  </a:cubicBezTo>
                  <a:cubicBezTo>
                    <a:pt x="1898" y="179"/>
                    <a:pt x="1837" y="0"/>
                    <a:pt x="1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10800000">
              <a:off x="7967911" y="832591"/>
              <a:ext cx="49236" cy="17702"/>
            </a:xfrm>
            <a:custGeom>
              <a:avLst/>
              <a:gdLst/>
              <a:ahLst/>
              <a:cxnLst/>
              <a:rect l="l" t="t" r="r" b="b"/>
              <a:pathLst>
                <a:path w="1794" h="645" extrusionOk="0">
                  <a:moveTo>
                    <a:pt x="1508" y="1"/>
                  </a:moveTo>
                  <a:cubicBezTo>
                    <a:pt x="1083" y="1"/>
                    <a:pt x="596" y="181"/>
                    <a:pt x="204" y="306"/>
                  </a:cubicBezTo>
                  <a:cubicBezTo>
                    <a:pt x="0" y="371"/>
                    <a:pt x="69" y="644"/>
                    <a:pt x="259" y="644"/>
                  </a:cubicBezTo>
                  <a:cubicBezTo>
                    <a:pt x="271" y="644"/>
                    <a:pt x="283" y="643"/>
                    <a:pt x="296" y="641"/>
                  </a:cubicBezTo>
                  <a:cubicBezTo>
                    <a:pt x="729" y="569"/>
                    <a:pt x="1272" y="504"/>
                    <a:pt x="1656" y="283"/>
                  </a:cubicBezTo>
                  <a:cubicBezTo>
                    <a:pt x="1793" y="208"/>
                    <a:pt x="1728" y="6"/>
                    <a:pt x="1580" y="2"/>
                  </a:cubicBezTo>
                  <a:cubicBezTo>
                    <a:pt x="1556" y="1"/>
                    <a:pt x="1532" y="1"/>
                    <a:pt x="1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10800000">
              <a:off x="7731637" y="890665"/>
              <a:ext cx="34636" cy="17482"/>
            </a:xfrm>
            <a:custGeom>
              <a:avLst/>
              <a:gdLst/>
              <a:ahLst/>
              <a:cxnLst/>
              <a:rect l="l" t="t" r="r" b="b"/>
              <a:pathLst>
                <a:path w="1262" h="637" extrusionOk="0">
                  <a:moveTo>
                    <a:pt x="1119" y="1"/>
                  </a:moveTo>
                  <a:cubicBezTo>
                    <a:pt x="1110" y="1"/>
                    <a:pt x="1101" y="2"/>
                    <a:pt x="1092" y="4"/>
                  </a:cubicBezTo>
                  <a:cubicBezTo>
                    <a:pt x="758" y="99"/>
                    <a:pt x="450" y="247"/>
                    <a:pt x="138" y="400"/>
                  </a:cubicBezTo>
                  <a:cubicBezTo>
                    <a:pt x="1" y="465"/>
                    <a:pt x="94" y="636"/>
                    <a:pt x="218" y="636"/>
                  </a:cubicBezTo>
                  <a:cubicBezTo>
                    <a:pt x="225" y="636"/>
                    <a:pt x="231" y="636"/>
                    <a:pt x="237" y="635"/>
                  </a:cubicBezTo>
                  <a:cubicBezTo>
                    <a:pt x="602" y="578"/>
                    <a:pt x="929" y="438"/>
                    <a:pt x="1196" y="179"/>
                  </a:cubicBezTo>
                  <a:cubicBezTo>
                    <a:pt x="1261" y="113"/>
                    <a:pt x="1204" y="1"/>
                    <a:pt x="1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10800000">
              <a:off x="7735232" y="917478"/>
              <a:ext cx="32714" cy="17400"/>
            </a:xfrm>
            <a:custGeom>
              <a:avLst/>
              <a:gdLst/>
              <a:ahLst/>
              <a:cxnLst/>
              <a:rect l="l" t="t" r="r" b="b"/>
              <a:pathLst>
                <a:path w="1192" h="634" extrusionOk="0">
                  <a:moveTo>
                    <a:pt x="1001" y="1"/>
                  </a:moveTo>
                  <a:cubicBezTo>
                    <a:pt x="841" y="1"/>
                    <a:pt x="687" y="69"/>
                    <a:pt x="546" y="134"/>
                  </a:cubicBezTo>
                  <a:cubicBezTo>
                    <a:pt x="390" y="203"/>
                    <a:pt x="218" y="263"/>
                    <a:pt x="89" y="377"/>
                  </a:cubicBezTo>
                  <a:cubicBezTo>
                    <a:pt x="1" y="459"/>
                    <a:pt x="63" y="633"/>
                    <a:pt x="184" y="633"/>
                  </a:cubicBezTo>
                  <a:cubicBezTo>
                    <a:pt x="188" y="633"/>
                    <a:pt x="192" y="633"/>
                    <a:pt x="195" y="633"/>
                  </a:cubicBezTo>
                  <a:cubicBezTo>
                    <a:pt x="370" y="617"/>
                    <a:pt x="530" y="541"/>
                    <a:pt x="690" y="477"/>
                  </a:cubicBezTo>
                  <a:cubicBezTo>
                    <a:pt x="838" y="415"/>
                    <a:pt x="1006" y="347"/>
                    <a:pt x="1116" y="226"/>
                  </a:cubicBezTo>
                  <a:cubicBezTo>
                    <a:pt x="1192" y="138"/>
                    <a:pt x="1139" y="5"/>
                    <a:pt x="1025" y="1"/>
                  </a:cubicBezTo>
                  <a:cubicBezTo>
                    <a:pt x="1017" y="1"/>
                    <a:pt x="1009"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10800000">
              <a:off x="7664342" y="1004754"/>
              <a:ext cx="48770" cy="17126"/>
            </a:xfrm>
            <a:custGeom>
              <a:avLst/>
              <a:gdLst/>
              <a:ahLst/>
              <a:cxnLst/>
              <a:rect l="l" t="t" r="r" b="b"/>
              <a:pathLst>
                <a:path w="1777" h="624" extrusionOk="0">
                  <a:moveTo>
                    <a:pt x="1615" y="0"/>
                  </a:moveTo>
                  <a:cubicBezTo>
                    <a:pt x="1612" y="0"/>
                    <a:pt x="1610" y="0"/>
                    <a:pt x="1608" y="0"/>
                  </a:cubicBezTo>
                  <a:cubicBezTo>
                    <a:pt x="1110" y="42"/>
                    <a:pt x="657" y="171"/>
                    <a:pt x="186" y="316"/>
                  </a:cubicBezTo>
                  <a:cubicBezTo>
                    <a:pt x="1" y="372"/>
                    <a:pt x="62" y="623"/>
                    <a:pt x="233" y="623"/>
                  </a:cubicBezTo>
                  <a:cubicBezTo>
                    <a:pt x="245" y="623"/>
                    <a:pt x="257" y="622"/>
                    <a:pt x="270" y="620"/>
                  </a:cubicBezTo>
                  <a:cubicBezTo>
                    <a:pt x="752" y="525"/>
                    <a:pt x="1212" y="426"/>
                    <a:pt x="1668" y="228"/>
                  </a:cubicBezTo>
                  <a:cubicBezTo>
                    <a:pt x="1777" y="180"/>
                    <a:pt x="1724" y="0"/>
                    <a:pt x="1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10800000">
              <a:off x="7655504" y="981178"/>
              <a:ext cx="38066" cy="16412"/>
            </a:xfrm>
            <a:custGeom>
              <a:avLst/>
              <a:gdLst/>
              <a:ahLst/>
              <a:cxnLst/>
              <a:rect l="l" t="t" r="r" b="b"/>
              <a:pathLst>
                <a:path w="1387" h="598" extrusionOk="0">
                  <a:moveTo>
                    <a:pt x="1152" y="0"/>
                  </a:moveTo>
                  <a:cubicBezTo>
                    <a:pt x="979" y="0"/>
                    <a:pt x="803" y="99"/>
                    <a:pt x="645" y="157"/>
                  </a:cubicBezTo>
                  <a:cubicBezTo>
                    <a:pt x="474" y="221"/>
                    <a:pt x="299" y="282"/>
                    <a:pt x="128" y="358"/>
                  </a:cubicBezTo>
                  <a:cubicBezTo>
                    <a:pt x="0" y="418"/>
                    <a:pt x="81" y="597"/>
                    <a:pt x="203" y="597"/>
                  </a:cubicBezTo>
                  <a:cubicBezTo>
                    <a:pt x="212" y="597"/>
                    <a:pt x="222" y="597"/>
                    <a:pt x="231" y="594"/>
                  </a:cubicBezTo>
                  <a:cubicBezTo>
                    <a:pt x="421" y="556"/>
                    <a:pt x="611" y="495"/>
                    <a:pt x="801" y="442"/>
                  </a:cubicBezTo>
                  <a:cubicBezTo>
                    <a:pt x="972" y="393"/>
                    <a:pt x="1147" y="366"/>
                    <a:pt x="1284" y="252"/>
                  </a:cubicBezTo>
                  <a:cubicBezTo>
                    <a:pt x="1386" y="165"/>
                    <a:pt x="1295" y="9"/>
                    <a:pt x="1181" y="1"/>
                  </a:cubicBezTo>
                  <a:cubicBezTo>
                    <a:pt x="1171" y="1"/>
                    <a:pt x="1162"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10800000">
              <a:off x="7542102" y="1015100"/>
              <a:ext cx="24426" cy="11774"/>
            </a:xfrm>
            <a:custGeom>
              <a:avLst/>
              <a:gdLst/>
              <a:ahLst/>
              <a:cxnLst/>
              <a:rect l="l" t="t" r="r" b="b"/>
              <a:pathLst>
                <a:path w="890" h="429" extrusionOk="0">
                  <a:moveTo>
                    <a:pt x="689" y="1"/>
                  </a:moveTo>
                  <a:cubicBezTo>
                    <a:pt x="617" y="1"/>
                    <a:pt x="544" y="9"/>
                    <a:pt x="484" y="34"/>
                  </a:cubicBezTo>
                  <a:cubicBezTo>
                    <a:pt x="365" y="87"/>
                    <a:pt x="233" y="129"/>
                    <a:pt x="119" y="201"/>
                  </a:cubicBezTo>
                  <a:cubicBezTo>
                    <a:pt x="0" y="273"/>
                    <a:pt x="70" y="428"/>
                    <a:pt x="190" y="428"/>
                  </a:cubicBezTo>
                  <a:cubicBezTo>
                    <a:pt x="197" y="428"/>
                    <a:pt x="205" y="427"/>
                    <a:pt x="214" y="426"/>
                  </a:cubicBezTo>
                  <a:cubicBezTo>
                    <a:pt x="449" y="391"/>
                    <a:pt x="704" y="304"/>
                    <a:pt x="860" y="121"/>
                  </a:cubicBezTo>
                  <a:cubicBezTo>
                    <a:pt x="890" y="91"/>
                    <a:pt x="886" y="19"/>
                    <a:pt x="833" y="11"/>
                  </a:cubicBezTo>
                  <a:cubicBezTo>
                    <a:pt x="788" y="5"/>
                    <a:pt x="738" y="1"/>
                    <a:pt x="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rot="10800000">
              <a:off x="7569108" y="968005"/>
              <a:ext cx="38231" cy="15589"/>
            </a:xfrm>
            <a:custGeom>
              <a:avLst/>
              <a:gdLst/>
              <a:ahLst/>
              <a:cxnLst/>
              <a:rect l="l" t="t" r="r" b="b"/>
              <a:pathLst>
                <a:path w="1393" h="568" extrusionOk="0">
                  <a:moveTo>
                    <a:pt x="1243" y="0"/>
                  </a:moveTo>
                  <a:cubicBezTo>
                    <a:pt x="866" y="0"/>
                    <a:pt x="482" y="201"/>
                    <a:pt x="134" y="327"/>
                  </a:cubicBezTo>
                  <a:cubicBezTo>
                    <a:pt x="1" y="377"/>
                    <a:pt x="39" y="568"/>
                    <a:pt x="168" y="568"/>
                  </a:cubicBezTo>
                  <a:cubicBezTo>
                    <a:pt x="179" y="568"/>
                    <a:pt x="190" y="566"/>
                    <a:pt x="202" y="563"/>
                  </a:cubicBezTo>
                  <a:cubicBezTo>
                    <a:pt x="564" y="469"/>
                    <a:pt x="1004" y="415"/>
                    <a:pt x="1313" y="190"/>
                  </a:cubicBezTo>
                  <a:cubicBezTo>
                    <a:pt x="1392" y="134"/>
                    <a:pt x="1369" y="4"/>
                    <a:pt x="1263" y="0"/>
                  </a:cubicBezTo>
                  <a:cubicBezTo>
                    <a:pt x="1257" y="0"/>
                    <a:pt x="1250"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rot="10800000">
              <a:off x="7895291" y="560117"/>
              <a:ext cx="34142" cy="19706"/>
            </a:xfrm>
            <a:custGeom>
              <a:avLst/>
              <a:gdLst/>
              <a:ahLst/>
              <a:cxnLst/>
              <a:rect l="l" t="t" r="r" b="b"/>
              <a:pathLst>
                <a:path w="1244" h="718" extrusionOk="0">
                  <a:moveTo>
                    <a:pt x="112" y="1"/>
                  </a:moveTo>
                  <a:cubicBezTo>
                    <a:pt x="33" y="1"/>
                    <a:pt x="1" y="121"/>
                    <a:pt x="73" y="165"/>
                  </a:cubicBezTo>
                  <a:cubicBezTo>
                    <a:pt x="243" y="276"/>
                    <a:pt x="415" y="390"/>
                    <a:pt x="590" y="493"/>
                  </a:cubicBezTo>
                  <a:cubicBezTo>
                    <a:pt x="745" y="584"/>
                    <a:pt x="897" y="694"/>
                    <a:pt x="1080" y="717"/>
                  </a:cubicBezTo>
                  <a:cubicBezTo>
                    <a:pt x="1085" y="717"/>
                    <a:pt x="1091" y="718"/>
                    <a:pt x="1096" y="718"/>
                  </a:cubicBezTo>
                  <a:cubicBezTo>
                    <a:pt x="1209" y="718"/>
                    <a:pt x="1244" y="558"/>
                    <a:pt x="1175" y="485"/>
                  </a:cubicBezTo>
                  <a:cubicBezTo>
                    <a:pt x="1050" y="348"/>
                    <a:pt x="836" y="288"/>
                    <a:pt x="669" y="215"/>
                  </a:cubicBezTo>
                  <a:cubicBezTo>
                    <a:pt x="494" y="139"/>
                    <a:pt x="316" y="74"/>
                    <a:pt x="141" y="6"/>
                  </a:cubicBezTo>
                  <a:cubicBezTo>
                    <a:pt x="131" y="2"/>
                    <a:pt x="121"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rot="10800000">
              <a:off x="7902098" y="526634"/>
              <a:ext cx="29119" cy="17812"/>
            </a:xfrm>
            <a:custGeom>
              <a:avLst/>
              <a:gdLst/>
              <a:ahLst/>
              <a:cxnLst/>
              <a:rect l="l" t="t" r="r" b="b"/>
              <a:pathLst>
                <a:path w="1061" h="649" extrusionOk="0">
                  <a:moveTo>
                    <a:pt x="157" y="0"/>
                  </a:moveTo>
                  <a:cubicBezTo>
                    <a:pt x="72" y="0"/>
                    <a:pt x="1" y="122"/>
                    <a:pt x="76" y="189"/>
                  </a:cubicBezTo>
                  <a:cubicBezTo>
                    <a:pt x="293" y="375"/>
                    <a:pt x="597" y="649"/>
                    <a:pt x="903" y="649"/>
                  </a:cubicBezTo>
                  <a:cubicBezTo>
                    <a:pt x="909" y="649"/>
                    <a:pt x="915" y="649"/>
                    <a:pt x="920" y="648"/>
                  </a:cubicBezTo>
                  <a:cubicBezTo>
                    <a:pt x="1008" y="645"/>
                    <a:pt x="1061" y="534"/>
                    <a:pt x="997" y="470"/>
                  </a:cubicBezTo>
                  <a:cubicBezTo>
                    <a:pt x="898" y="371"/>
                    <a:pt x="738" y="310"/>
                    <a:pt x="613" y="249"/>
                  </a:cubicBezTo>
                  <a:cubicBezTo>
                    <a:pt x="472" y="185"/>
                    <a:pt x="339" y="108"/>
                    <a:pt x="210" y="17"/>
                  </a:cubicBezTo>
                  <a:cubicBezTo>
                    <a:pt x="192" y="5"/>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10800000">
              <a:off x="7966539" y="600461"/>
              <a:ext cx="33236" cy="16659"/>
            </a:xfrm>
            <a:custGeom>
              <a:avLst/>
              <a:gdLst/>
              <a:ahLst/>
              <a:cxnLst/>
              <a:rect l="l" t="t" r="r" b="b"/>
              <a:pathLst>
                <a:path w="1211" h="607" extrusionOk="0">
                  <a:moveTo>
                    <a:pt x="201" y="1"/>
                  </a:moveTo>
                  <a:cubicBezTo>
                    <a:pt x="77" y="1"/>
                    <a:pt x="0" y="178"/>
                    <a:pt x="130" y="259"/>
                  </a:cubicBezTo>
                  <a:cubicBezTo>
                    <a:pt x="270" y="342"/>
                    <a:pt x="419" y="422"/>
                    <a:pt x="567" y="491"/>
                  </a:cubicBezTo>
                  <a:cubicBezTo>
                    <a:pt x="716" y="555"/>
                    <a:pt x="864" y="582"/>
                    <a:pt x="1023" y="605"/>
                  </a:cubicBezTo>
                  <a:cubicBezTo>
                    <a:pt x="1030" y="606"/>
                    <a:pt x="1036" y="606"/>
                    <a:pt x="1042" y="606"/>
                  </a:cubicBezTo>
                  <a:cubicBezTo>
                    <a:pt x="1140" y="606"/>
                    <a:pt x="1211" y="472"/>
                    <a:pt x="1103" y="419"/>
                  </a:cubicBezTo>
                  <a:cubicBezTo>
                    <a:pt x="830" y="278"/>
                    <a:pt x="544" y="164"/>
                    <a:pt x="270" y="19"/>
                  </a:cubicBezTo>
                  <a:cubicBezTo>
                    <a:pt x="247" y="6"/>
                    <a:pt x="223"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rot="10800000">
              <a:off x="7956823" y="480142"/>
              <a:ext cx="40207" cy="22450"/>
            </a:xfrm>
            <a:custGeom>
              <a:avLst/>
              <a:gdLst/>
              <a:ahLst/>
              <a:cxnLst/>
              <a:rect l="l" t="t" r="r" b="b"/>
              <a:pathLst>
                <a:path w="1465" h="818" extrusionOk="0">
                  <a:moveTo>
                    <a:pt x="137" y="1"/>
                  </a:moveTo>
                  <a:cubicBezTo>
                    <a:pt x="55" y="1"/>
                    <a:pt x="0" y="123"/>
                    <a:pt x="91" y="169"/>
                  </a:cubicBezTo>
                  <a:cubicBezTo>
                    <a:pt x="296" y="280"/>
                    <a:pt x="490" y="412"/>
                    <a:pt x="691" y="526"/>
                  </a:cubicBezTo>
                  <a:cubicBezTo>
                    <a:pt x="874" y="629"/>
                    <a:pt x="1064" y="770"/>
                    <a:pt x="1269" y="815"/>
                  </a:cubicBezTo>
                  <a:cubicBezTo>
                    <a:pt x="1277" y="817"/>
                    <a:pt x="1285" y="818"/>
                    <a:pt x="1293" y="818"/>
                  </a:cubicBezTo>
                  <a:cubicBezTo>
                    <a:pt x="1389" y="818"/>
                    <a:pt x="1464" y="695"/>
                    <a:pt x="1383" y="617"/>
                  </a:cubicBezTo>
                  <a:cubicBezTo>
                    <a:pt x="1228" y="477"/>
                    <a:pt x="1007" y="397"/>
                    <a:pt x="821" y="306"/>
                  </a:cubicBezTo>
                  <a:cubicBezTo>
                    <a:pt x="607" y="207"/>
                    <a:pt x="388" y="120"/>
                    <a:pt x="182" y="13"/>
                  </a:cubicBezTo>
                  <a:cubicBezTo>
                    <a:pt x="167"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10800000">
              <a:off x="7912417" y="484122"/>
              <a:ext cx="41826" cy="18745"/>
            </a:xfrm>
            <a:custGeom>
              <a:avLst/>
              <a:gdLst/>
              <a:ahLst/>
              <a:cxnLst/>
              <a:rect l="l" t="t" r="r" b="b"/>
              <a:pathLst>
                <a:path w="1524" h="683" extrusionOk="0">
                  <a:moveTo>
                    <a:pt x="143" y="0"/>
                  </a:moveTo>
                  <a:cubicBezTo>
                    <a:pt x="39" y="0"/>
                    <a:pt x="1" y="135"/>
                    <a:pt x="64" y="206"/>
                  </a:cubicBezTo>
                  <a:cubicBezTo>
                    <a:pt x="235" y="392"/>
                    <a:pt x="490" y="483"/>
                    <a:pt x="722" y="567"/>
                  </a:cubicBezTo>
                  <a:cubicBezTo>
                    <a:pt x="865" y="620"/>
                    <a:pt x="1024" y="683"/>
                    <a:pt x="1177" y="683"/>
                  </a:cubicBezTo>
                  <a:cubicBezTo>
                    <a:pt x="1264" y="683"/>
                    <a:pt x="1349" y="662"/>
                    <a:pt x="1429" y="609"/>
                  </a:cubicBezTo>
                  <a:cubicBezTo>
                    <a:pt x="1508" y="551"/>
                    <a:pt x="1524" y="449"/>
                    <a:pt x="1459" y="376"/>
                  </a:cubicBezTo>
                  <a:cubicBezTo>
                    <a:pt x="1300" y="194"/>
                    <a:pt x="1052" y="206"/>
                    <a:pt x="832" y="160"/>
                  </a:cubicBezTo>
                  <a:cubicBezTo>
                    <a:pt x="604" y="114"/>
                    <a:pt x="383" y="19"/>
                    <a:pt x="152" y="0"/>
                  </a:cubicBezTo>
                  <a:cubicBezTo>
                    <a:pt x="149" y="0"/>
                    <a:pt x="146"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rot="10800000">
              <a:off x="7817759" y="406425"/>
              <a:ext cx="42622" cy="21050"/>
            </a:xfrm>
            <a:custGeom>
              <a:avLst/>
              <a:gdLst/>
              <a:ahLst/>
              <a:cxnLst/>
              <a:rect l="l" t="t" r="r" b="b"/>
              <a:pathLst>
                <a:path w="1553" h="767" extrusionOk="0">
                  <a:moveTo>
                    <a:pt x="197" y="1"/>
                  </a:moveTo>
                  <a:cubicBezTo>
                    <a:pt x="93" y="1"/>
                    <a:pt x="1" y="143"/>
                    <a:pt x="100" y="222"/>
                  </a:cubicBezTo>
                  <a:cubicBezTo>
                    <a:pt x="290" y="375"/>
                    <a:pt x="480" y="515"/>
                    <a:pt x="705" y="614"/>
                  </a:cubicBezTo>
                  <a:cubicBezTo>
                    <a:pt x="859" y="681"/>
                    <a:pt x="1045" y="766"/>
                    <a:pt x="1219" y="766"/>
                  </a:cubicBezTo>
                  <a:cubicBezTo>
                    <a:pt x="1272" y="766"/>
                    <a:pt x="1324" y="758"/>
                    <a:pt x="1373" y="740"/>
                  </a:cubicBezTo>
                  <a:cubicBezTo>
                    <a:pt x="1526" y="686"/>
                    <a:pt x="1552" y="500"/>
                    <a:pt x="1419" y="409"/>
                  </a:cubicBezTo>
                  <a:cubicBezTo>
                    <a:pt x="1259" y="303"/>
                    <a:pt x="1039" y="310"/>
                    <a:pt x="852" y="261"/>
                  </a:cubicBezTo>
                  <a:cubicBezTo>
                    <a:pt x="647" y="207"/>
                    <a:pt x="438" y="128"/>
                    <a:pt x="256" y="17"/>
                  </a:cubicBezTo>
                  <a:cubicBezTo>
                    <a:pt x="236" y="6"/>
                    <a:pt x="216"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rot="10800000">
              <a:off x="7800689" y="448279"/>
              <a:ext cx="40070" cy="16412"/>
            </a:xfrm>
            <a:custGeom>
              <a:avLst/>
              <a:gdLst/>
              <a:ahLst/>
              <a:cxnLst/>
              <a:rect l="l" t="t" r="r" b="b"/>
              <a:pathLst>
                <a:path w="1460" h="598" extrusionOk="0">
                  <a:moveTo>
                    <a:pt x="142" y="0"/>
                  </a:moveTo>
                  <a:cubicBezTo>
                    <a:pt x="22" y="0"/>
                    <a:pt x="0" y="195"/>
                    <a:pt x="123" y="225"/>
                  </a:cubicBezTo>
                  <a:cubicBezTo>
                    <a:pt x="347" y="278"/>
                    <a:pt x="560" y="347"/>
                    <a:pt x="769" y="434"/>
                  </a:cubicBezTo>
                  <a:cubicBezTo>
                    <a:pt x="948" y="510"/>
                    <a:pt x="1107" y="587"/>
                    <a:pt x="1305" y="598"/>
                  </a:cubicBezTo>
                  <a:cubicBezTo>
                    <a:pt x="1307" y="598"/>
                    <a:pt x="1308" y="598"/>
                    <a:pt x="1310" y="598"/>
                  </a:cubicBezTo>
                  <a:cubicBezTo>
                    <a:pt x="1420" y="598"/>
                    <a:pt x="1460" y="456"/>
                    <a:pt x="1392" y="381"/>
                  </a:cubicBezTo>
                  <a:cubicBezTo>
                    <a:pt x="1107" y="57"/>
                    <a:pt x="556" y="27"/>
                    <a:pt x="153" y="1"/>
                  </a:cubicBezTo>
                  <a:cubicBezTo>
                    <a:pt x="149" y="0"/>
                    <a:pt x="146"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rot="10800000">
              <a:off x="7762238" y="474297"/>
              <a:ext cx="38286" cy="19541"/>
            </a:xfrm>
            <a:custGeom>
              <a:avLst/>
              <a:gdLst/>
              <a:ahLst/>
              <a:cxnLst/>
              <a:rect l="l" t="t" r="r" b="b"/>
              <a:pathLst>
                <a:path w="1395" h="712" extrusionOk="0">
                  <a:moveTo>
                    <a:pt x="211" y="1"/>
                  </a:moveTo>
                  <a:cubicBezTo>
                    <a:pt x="111" y="1"/>
                    <a:pt x="0" y="125"/>
                    <a:pt x="108" y="207"/>
                  </a:cubicBezTo>
                  <a:cubicBezTo>
                    <a:pt x="299" y="359"/>
                    <a:pt x="524" y="462"/>
                    <a:pt x="744" y="572"/>
                  </a:cubicBezTo>
                  <a:cubicBezTo>
                    <a:pt x="890" y="647"/>
                    <a:pt x="1005" y="712"/>
                    <a:pt x="1139" y="712"/>
                  </a:cubicBezTo>
                  <a:cubicBezTo>
                    <a:pt x="1196" y="712"/>
                    <a:pt x="1257" y="700"/>
                    <a:pt x="1326" y="671"/>
                  </a:cubicBezTo>
                  <a:cubicBezTo>
                    <a:pt x="1368" y="652"/>
                    <a:pt x="1394" y="584"/>
                    <a:pt x="1379" y="542"/>
                  </a:cubicBezTo>
                  <a:cubicBezTo>
                    <a:pt x="1295" y="326"/>
                    <a:pt x="1147" y="280"/>
                    <a:pt x="942" y="211"/>
                  </a:cubicBezTo>
                  <a:cubicBezTo>
                    <a:pt x="710" y="131"/>
                    <a:pt x="470" y="33"/>
                    <a:pt x="227" y="2"/>
                  </a:cubicBezTo>
                  <a:cubicBezTo>
                    <a:pt x="222" y="1"/>
                    <a:pt x="217"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rot="10800000">
              <a:off x="7686600" y="360812"/>
              <a:ext cx="38066" cy="17098"/>
            </a:xfrm>
            <a:custGeom>
              <a:avLst/>
              <a:gdLst/>
              <a:ahLst/>
              <a:cxnLst/>
              <a:rect l="l" t="t" r="r" b="b"/>
              <a:pathLst>
                <a:path w="1387" h="623" extrusionOk="0">
                  <a:moveTo>
                    <a:pt x="174" y="0"/>
                  </a:moveTo>
                  <a:cubicBezTo>
                    <a:pt x="36" y="0"/>
                    <a:pt x="0" y="208"/>
                    <a:pt x="143" y="264"/>
                  </a:cubicBezTo>
                  <a:cubicBezTo>
                    <a:pt x="318" y="333"/>
                    <a:pt x="489" y="405"/>
                    <a:pt x="660" y="473"/>
                  </a:cubicBezTo>
                  <a:cubicBezTo>
                    <a:pt x="814" y="532"/>
                    <a:pt x="975" y="622"/>
                    <a:pt x="1143" y="622"/>
                  </a:cubicBezTo>
                  <a:cubicBezTo>
                    <a:pt x="1149" y="622"/>
                    <a:pt x="1156" y="622"/>
                    <a:pt x="1162" y="622"/>
                  </a:cubicBezTo>
                  <a:cubicBezTo>
                    <a:pt x="1287" y="618"/>
                    <a:pt x="1387" y="447"/>
                    <a:pt x="1273" y="355"/>
                  </a:cubicBezTo>
                  <a:cubicBezTo>
                    <a:pt x="1136" y="238"/>
                    <a:pt x="957" y="211"/>
                    <a:pt x="785" y="162"/>
                  </a:cubicBezTo>
                  <a:cubicBezTo>
                    <a:pt x="596" y="108"/>
                    <a:pt x="406" y="59"/>
                    <a:pt x="215" y="6"/>
                  </a:cubicBezTo>
                  <a:cubicBezTo>
                    <a:pt x="201" y="2"/>
                    <a:pt x="187" y="0"/>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rot="10800000">
              <a:off x="7692555" y="397231"/>
              <a:ext cx="39329" cy="17620"/>
            </a:xfrm>
            <a:custGeom>
              <a:avLst/>
              <a:gdLst/>
              <a:ahLst/>
              <a:cxnLst/>
              <a:rect l="l" t="t" r="r" b="b"/>
              <a:pathLst>
                <a:path w="1433" h="642" extrusionOk="0">
                  <a:moveTo>
                    <a:pt x="227" y="0"/>
                  </a:moveTo>
                  <a:cubicBezTo>
                    <a:pt x="93" y="0"/>
                    <a:pt x="1" y="190"/>
                    <a:pt x="144" y="264"/>
                  </a:cubicBezTo>
                  <a:cubicBezTo>
                    <a:pt x="311" y="352"/>
                    <a:pt x="486" y="413"/>
                    <a:pt x="661" y="485"/>
                  </a:cubicBezTo>
                  <a:cubicBezTo>
                    <a:pt x="832" y="552"/>
                    <a:pt x="1000" y="641"/>
                    <a:pt x="1189" y="641"/>
                  </a:cubicBezTo>
                  <a:cubicBezTo>
                    <a:pt x="1193" y="641"/>
                    <a:pt x="1197" y="641"/>
                    <a:pt x="1201" y="641"/>
                  </a:cubicBezTo>
                  <a:cubicBezTo>
                    <a:pt x="1330" y="637"/>
                    <a:pt x="1433" y="454"/>
                    <a:pt x="1315" y="359"/>
                  </a:cubicBezTo>
                  <a:cubicBezTo>
                    <a:pt x="1171" y="242"/>
                    <a:pt x="1003" y="203"/>
                    <a:pt x="829" y="154"/>
                  </a:cubicBezTo>
                  <a:cubicBezTo>
                    <a:pt x="638" y="101"/>
                    <a:pt x="448" y="36"/>
                    <a:pt x="254" y="2"/>
                  </a:cubicBezTo>
                  <a:cubicBezTo>
                    <a:pt x="245" y="1"/>
                    <a:pt x="236"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rot="10800000">
              <a:off x="7755981" y="396737"/>
              <a:ext cx="26622" cy="17867"/>
            </a:xfrm>
            <a:custGeom>
              <a:avLst/>
              <a:gdLst/>
              <a:ahLst/>
              <a:cxnLst/>
              <a:rect l="l" t="t" r="r" b="b"/>
              <a:pathLst>
                <a:path w="970" h="651" extrusionOk="0">
                  <a:moveTo>
                    <a:pt x="139" y="1"/>
                  </a:moveTo>
                  <a:cubicBezTo>
                    <a:pt x="55" y="1"/>
                    <a:pt x="1" y="127"/>
                    <a:pt x="68" y="187"/>
                  </a:cubicBezTo>
                  <a:cubicBezTo>
                    <a:pt x="182" y="285"/>
                    <a:pt x="285" y="392"/>
                    <a:pt x="410" y="480"/>
                  </a:cubicBezTo>
                  <a:cubicBezTo>
                    <a:pt x="519" y="560"/>
                    <a:pt x="653" y="651"/>
                    <a:pt x="792" y="651"/>
                  </a:cubicBezTo>
                  <a:cubicBezTo>
                    <a:pt x="798" y="651"/>
                    <a:pt x="804" y="651"/>
                    <a:pt x="810" y="650"/>
                  </a:cubicBezTo>
                  <a:cubicBezTo>
                    <a:pt x="920" y="647"/>
                    <a:pt x="969" y="545"/>
                    <a:pt x="927" y="450"/>
                  </a:cubicBezTo>
                  <a:cubicBezTo>
                    <a:pt x="866" y="324"/>
                    <a:pt x="710" y="240"/>
                    <a:pt x="589" y="176"/>
                  </a:cubicBezTo>
                  <a:cubicBezTo>
                    <a:pt x="452" y="108"/>
                    <a:pt x="315" y="62"/>
                    <a:pt x="175" y="8"/>
                  </a:cubicBezTo>
                  <a:cubicBezTo>
                    <a:pt x="162" y="3"/>
                    <a:pt x="151"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rot="10800000">
              <a:off x="8176164" y="939627"/>
              <a:ext cx="33675" cy="31315"/>
            </a:xfrm>
            <a:custGeom>
              <a:avLst/>
              <a:gdLst/>
              <a:ahLst/>
              <a:cxnLst/>
              <a:rect l="l" t="t" r="r" b="b"/>
              <a:pathLst>
                <a:path w="1227" h="1141" extrusionOk="0">
                  <a:moveTo>
                    <a:pt x="1071" y="1"/>
                  </a:moveTo>
                  <a:cubicBezTo>
                    <a:pt x="1051" y="1"/>
                    <a:pt x="1030" y="5"/>
                    <a:pt x="1009" y="15"/>
                  </a:cubicBezTo>
                  <a:cubicBezTo>
                    <a:pt x="823" y="94"/>
                    <a:pt x="679" y="311"/>
                    <a:pt x="542" y="456"/>
                  </a:cubicBezTo>
                  <a:cubicBezTo>
                    <a:pt x="386" y="624"/>
                    <a:pt x="230" y="790"/>
                    <a:pt x="74" y="957"/>
                  </a:cubicBezTo>
                  <a:cubicBezTo>
                    <a:pt x="0" y="1037"/>
                    <a:pt x="69" y="1141"/>
                    <a:pt x="152" y="1141"/>
                  </a:cubicBezTo>
                  <a:cubicBezTo>
                    <a:pt x="176" y="1141"/>
                    <a:pt x="202" y="1132"/>
                    <a:pt x="226" y="1110"/>
                  </a:cubicBezTo>
                  <a:cubicBezTo>
                    <a:pt x="397" y="957"/>
                    <a:pt x="564" y="806"/>
                    <a:pt x="731" y="650"/>
                  </a:cubicBezTo>
                  <a:cubicBezTo>
                    <a:pt x="879" y="513"/>
                    <a:pt x="1096" y="368"/>
                    <a:pt x="1180" y="186"/>
                  </a:cubicBezTo>
                  <a:cubicBezTo>
                    <a:pt x="1227" y="89"/>
                    <a:pt x="1161"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rot="10800000">
              <a:off x="8167024" y="921650"/>
              <a:ext cx="23273" cy="18855"/>
            </a:xfrm>
            <a:custGeom>
              <a:avLst/>
              <a:gdLst/>
              <a:ahLst/>
              <a:cxnLst/>
              <a:rect l="l" t="t" r="r" b="b"/>
              <a:pathLst>
                <a:path w="848" h="687" extrusionOk="0">
                  <a:moveTo>
                    <a:pt x="675" y="1"/>
                  </a:moveTo>
                  <a:cubicBezTo>
                    <a:pt x="533" y="1"/>
                    <a:pt x="443" y="159"/>
                    <a:pt x="346" y="248"/>
                  </a:cubicBezTo>
                  <a:cubicBezTo>
                    <a:pt x="251" y="339"/>
                    <a:pt x="133" y="422"/>
                    <a:pt x="58" y="529"/>
                  </a:cubicBezTo>
                  <a:cubicBezTo>
                    <a:pt x="0" y="611"/>
                    <a:pt x="87" y="686"/>
                    <a:pt x="164" y="686"/>
                  </a:cubicBezTo>
                  <a:cubicBezTo>
                    <a:pt x="169" y="686"/>
                    <a:pt x="174" y="686"/>
                    <a:pt x="179" y="685"/>
                  </a:cubicBezTo>
                  <a:cubicBezTo>
                    <a:pt x="312" y="666"/>
                    <a:pt x="453" y="571"/>
                    <a:pt x="555" y="487"/>
                  </a:cubicBezTo>
                  <a:cubicBezTo>
                    <a:pt x="662" y="408"/>
                    <a:pt x="848" y="297"/>
                    <a:pt x="829" y="145"/>
                  </a:cubicBezTo>
                  <a:cubicBezTo>
                    <a:pt x="818" y="66"/>
                    <a:pt x="772" y="5"/>
                    <a:pt x="685" y="1"/>
                  </a:cubicBezTo>
                  <a:cubicBezTo>
                    <a:pt x="681" y="1"/>
                    <a:pt x="678"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rot="10800000">
              <a:off x="8101266" y="1026353"/>
              <a:ext cx="34745" cy="31726"/>
            </a:xfrm>
            <a:custGeom>
              <a:avLst/>
              <a:gdLst/>
              <a:ahLst/>
              <a:cxnLst/>
              <a:rect l="l" t="t" r="r" b="b"/>
              <a:pathLst>
                <a:path w="1266" h="1156" extrusionOk="0">
                  <a:moveTo>
                    <a:pt x="1015" y="1"/>
                  </a:moveTo>
                  <a:cubicBezTo>
                    <a:pt x="990" y="1"/>
                    <a:pt x="965" y="5"/>
                    <a:pt x="942" y="15"/>
                  </a:cubicBezTo>
                  <a:cubicBezTo>
                    <a:pt x="744" y="103"/>
                    <a:pt x="584" y="293"/>
                    <a:pt x="440" y="449"/>
                  </a:cubicBezTo>
                  <a:cubicBezTo>
                    <a:pt x="300" y="600"/>
                    <a:pt x="125" y="768"/>
                    <a:pt x="37" y="962"/>
                  </a:cubicBezTo>
                  <a:cubicBezTo>
                    <a:pt x="0" y="1044"/>
                    <a:pt x="59" y="1156"/>
                    <a:pt x="145" y="1156"/>
                  </a:cubicBezTo>
                  <a:cubicBezTo>
                    <a:pt x="166" y="1156"/>
                    <a:pt x="189" y="1149"/>
                    <a:pt x="212" y="1133"/>
                  </a:cubicBezTo>
                  <a:cubicBezTo>
                    <a:pt x="391" y="1019"/>
                    <a:pt x="532" y="840"/>
                    <a:pt x="691" y="696"/>
                  </a:cubicBezTo>
                  <a:cubicBezTo>
                    <a:pt x="855" y="551"/>
                    <a:pt x="1049" y="430"/>
                    <a:pt x="1174" y="247"/>
                  </a:cubicBezTo>
                  <a:cubicBezTo>
                    <a:pt x="1266" y="117"/>
                    <a:pt x="1139"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10800000">
              <a:off x="8090178" y="995807"/>
              <a:ext cx="37545" cy="28872"/>
            </a:xfrm>
            <a:custGeom>
              <a:avLst/>
              <a:gdLst/>
              <a:ahLst/>
              <a:cxnLst/>
              <a:rect l="l" t="t" r="r" b="b"/>
              <a:pathLst>
                <a:path w="1368" h="1052" extrusionOk="0">
                  <a:moveTo>
                    <a:pt x="1201" y="1"/>
                  </a:moveTo>
                  <a:cubicBezTo>
                    <a:pt x="1190" y="1"/>
                    <a:pt x="1180" y="2"/>
                    <a:pt x="1168" y="4"/>
                  </a:cubicBezTo>
                  <a:cubicBezTo>
                    <a:pt x="963" y="34"/>
                    <a:pt x="815" y="227"/>
                    <a:pt x="667" y="353"/>
                  </a:cubicBezTo>
                  <a:cubicBezTo>
                    <a:pt x="492" y="506"/>
                    <a:pt x="314" y="661"/>
                    <a:pt x="123" y="794"/>
                  </a:cubicBezTo>
                  <a:cubicBezTo>
                    <a:pt x="0" y="882"/>
                    <a:pt x="73" y="1051"/>
                    <a:pt x="196" y="1051"/>
                  </a:cubicBezTo>
                  <a:cubicBezTo>
                    <a:pt x="217" y="1051"/>
                    <a:pt x="240" y="1046"/>
                    <a:pt x="264" y="1034"/>
                  </a:cubicBezTo>
                  <a:cubicBezTo>
                    <a:pt x="484" y="920"/>
                    <a:pt x="701" y="809"/>
                    <a:pt x="903" y="661"/>
                  </a:cubicBezTo>
                  <a:cubicBezTo>
                    <a:pt x="1074" y="536"/>
                    <a:pt x="1302" y="403"/>
                    <a:pt x="1347" y="182"/>
                  </a:cubicBezTo>
                  <a:cubicBezTo>
                    <a:pt x="1368" y="76"/>
                    <a:pt x="1296"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10800000">
              <a:off x="8072476" y="945802"/>
              <a:ext cx="32769" cy="25359"/>
            </a:xfrm>
            <a:custGeom>
              <a:avLst/>
              <a:gdLst/>
              <a:ahLst/>
              <a:cxnLst/>
              <a:rect l="l" t="t" r="r" b="b"/>
              <a:pathLst>
                <a:path w="1194" h="924" extrusionOk="0">
                  <a:moveTo>
                    <a:pt x="975" y="0"/>
                  </a:moveTo>
                  <a:cubicBezTo>
                    <a:pt x="792" y="0"/>
                    <a:pt x="653" y="157"/>
                    <a:pt x="517" y="270"/>
                  </a:cubicBezTo>
                  <a:cubicBezTo>
                    <a:pt x="376" y="392"/>
                    <a:pt x="224" y="509"/>
                    <a:pt x="102" y="654"/>
                  </a:cubicBezTo>
                  <a:cubicBezTo>
                    <a:pt x="1" y="772"/>
                    <a:pt x="91" y="924"/>
                    <a:pt x="221" y="924"/>
                  </a:cubicBezTo>
                  <a:cubicBezTo>
                    <a:pt x="246" y="924"/>
                    <a:pt x="273" y="918"/>
                    <a:pt x="300" y="905"/>
                  </a:cubicBezTo>
                  <a:cubicBezTo>
                    <a:pt x="467" y="825"/>
                    <a:pt x="623" y="715"/>
                    <a:pt x="779" y="612"/>
                  </a:cubicBezTo>
                  <a:cubicBezTo>
                    <a:pt x="928" y="513"/>
                    <a:pt x="1118" y="418"/>
                    <a:pt x="1163" y="239"/>
                  </a:cubicBezTo>
                  <a:cubicBezTo>
                    <a:pt x="1194" y="118"/>
                    <a:pt x="1106" y="4"/>
                    <a:pt x="981" y="0"/>
                  </a:cubicBezTo>
                  <a:cubicBezTo>
                    <a:pt x="979" y="0"/>
                    <a:pt x="977" y="0"/>
                    <a:pt x="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10800000">
              <a:off x="8032956" y="1117525"/>
              <a:ext cx="29174" cy="31040"/>
            </a:xfrm>
            <a:custGeom>
              <a:avLst/>
              <a:gdLst/>
              <a:ahLst/>
              <a:cxnLst/>
              <a:rect l="l" t="t" r="r" b="b"/>
              <a:pathLst>
                <a:path w="1063" h="1131" extrusionOk="0">
                  <a:moveTo>
                    <a:pt x="882" y="0"/>
                  </a:moveTo>
                  <a:cubicBezTo>
                    <a:pt x="877" y="0"/>
                    <a:pt x="871" y="1"/>
                    <a:pt x="866" y="1"/>
                  </a:cubicBezTo>
                  <a:cubicBezTo>
                    <a:pt x="649" y="16"/>
                    <a:pt x="516" y="225"/>
                    <a:pt x="387" y="389"/>
                  </a:cubicBezTo>
                  <a:cubicBezTo>
                    <a:pt x="254" y="556"/>
                    <a:pt x="147" y="731"/>
                    <a:pt x="49" y="924"/>
                  </a:cubicBezTo>
                  <a:cubicBezTo>
                    <a:pt x="0" y="1021"/>
                    <a:pt x="81" y="1130"/>
                    <a:pt x="170" y="1130"/>
                  </a:cubicBezTo>
                  <a:cubicBezTo>
                    <a:pt x="200" y="1130"/>
                    <a:pt x="231" y="1118"/>
                    <a:pt x="258" y="1088"/>
                  </a:cubicBezTo>
                  <a:cubicBezTo>
                    <a:pt x="387" y="944"/>
                    <a:pt x="528" y="803"/>
                    <a:pt x="665" y="666"/>
                  </a:cubicBezTo>
                  <a:cubicBezTo>
                    <a:pt x="790" y="540"/>
                    <a:pt x="1014" y="415"/>
                    <a:pt x="1045" y="236"/>
                  </a:cubicBezTo>
                  <a:cubicBezTo>
                    <a:pt x="1063" y="131"/>
                    <a:pt x="1000" y="0"/>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10800000">
              <a:off x="8013881" y="1083521"/>
              <a:ext cx="38807" cy="32879"/>
            </a:xfrm>
            <a:custGeom>
              <a:avLst/>
              <a:gdLst/>
              <a:ahLst/>
              <a:cxnLst/>
              <a:rect l="l" t="t" r="r" b="b"/>
              <a:pathLst>
                <a:path w="1414" h="1198" extrusionOk="0">
                  <a:moveTo>
                    <a:pt x="1157" y="0"/>
                  </a:moveTo>
                  <a:cubicBezTo>
                    <a:pt x="1126" y="0"/>
                    <a:pt x="1094" y="7"/>
                    <a:pt x="1066" y="23"/>
                  </a:cubicBezTo>
                  <a:cubicBezTo>
                    <a:pt x="872" y="125"/>
                    <a:pt x="728" y="326"/>
                    <a:pt x="579" y="482"/>
                  </a:cubicBezTo>
                  <a:cubicBezTo>
                    <a:pt x="427" y="646"/>
                    <a:pt x="268" y="817"/>
                    <a:pt x="103" y="965"/>
                  </a:cubicBezTo>
                  <a:cubicBezTo>
                    <a:pt x="1" y="1055"/>
                    <a:pt x="94" y="1197"/>
                    <a:pt x="206" y="1197"/>
                  </a:cubicBezTo>
                  <a:cubicBezTo>
                    <a:pt x="226" y="1197"/>
                    <a:pt x="247" y="1193"/>
                    <a:pt x="268" y="1182"/>
                  </a:cubicBezTo>
                  <a:cubicBezTo>
                    <a:pt x="659" y="973"/>
                    <a:pt x="1198" y="695"/>
                    <a:pt x="1363" y="251"/>
                  </a:cubicBezTo>
                  <a:cubicBezTo>
                    <a:pt x="1414" y="111"/>
                    <a:pt x="1283" y="0"/>
                    <a:pt x="1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10800000">
              <a:off x="7926798" y="1229363"/>
              <a:ext cx="36914" cy="28762"/>
            </a:xfrm>
            <a:custGeom>
              <a:avLst/>
              <a:gdLst/>
              <a:ahLst/>
              <a:cxnLst/>
              <a:rect l="l" t="t" r="r" b="b"/>
              <a:pathLst>
                <a:path w="1345" h="1048" extrusionOk="0">
                  <a:moveTo>
                    <a:pt x="1145" y="1"/>
                  </a:moveTo>
                  <a:cubicBezTo>
                    <a:pt x="906" y="1"/>
                    <a:pt x="721" y="168"/>
                    <a:pt x="546" y="316"/>
                  </a:cubicBezTo>
                  <a:cubicBezTo>
                    <a:pt x="360" y="475"/>
                    <a:pt x="204" y="663"/>
                    <a:pt x="63" y="863"/>
                  </a:cubicBezTo>
                  <a:cubicBezTo>
                    <a:pt x="0" y="949"/>
                    <a:pt x="86" y="1048"/>
                    <a:pt x="172" y="1048"/>
                  </a:cubicBezTo>
                  <a:cubicBezTo>
                    <a:pt x="201" y="1048"/>
                    <a:pt x="230" y="1037"/>
                    <a:pt x="253" y="1012"/>
                  </a:cubicBezTo>
                  <a:cubicBezTo>
                    <a:pt x="409" y="845"/>
                    <a:pt x="592" y="693"/>
                    <a:pt x="781" y="571"/>
                  </a:cubicBezTo>
                  <a:cubicBezTo>
                    <a:pt x="964" y="453"/>
                    <a:pt x="1150" y="384"/>
                    <a:pt x="1280" y="210"/>
                  </a:cubicBezTo>
                  <a:cubicBezTo>
                    <a:pt x="1344" y="122"/>
                    <a:pt x="1257" y="5"/>
                    <a:pt x="1162" y="1"/>
                  </a:cubicBezTo>
                  <a:cubicBezTo>
                    <a:pt x="1156" y="1"/>
                    <a:pt x="1150"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rot="10800000">
              <a:off x="7925646" y="1173897"/>
              <a:ext cx="33126" cy="27253"/>
            </a:xfrm>
            <a:custGeom>
              <a:avLst/>
              <a:gdLst/>
              <a:ahLst/>
              <a:cxnLst/>
              <a:rect l="l" t="t" r="r" b="b"/>
              <a:pathLst>
                <a:path w="1207" h="993" extrusionOk="0">
                  <a:moveTo>
                    <a:pt x="991" y="0"/>
                  </a:moveTo>
                  <a:cubicBezTo>
                    <a:pt x="987" y="0"/>
                    <a:pt x="982" y="1"/>
                    <a:pt x="978" y="1"/>
                  </a:cubicBezTo>
                  <a:cubicBezTo>
                    <a:pt x="754" y="12"/>
                    <a:pt x="655" y="217"/>
                    <a:pt x="506" y="361"/>
                  </a:cubicBezTo>
                  <a:cubicBezTo>
                    <a:pt x="366" y="503"/>
                    <a:pt x="217" y="635"/>
                    <a:pt x="80" y="776"/>
                  </a:cubicBezTo>
                  <a:cubicBezTo>
                    <a:pt x="1" y="864"/>
                    <a:pt x="71" y="992"/>
                    <a:pt x="177" y="992"/>
                  </a:cubicBezTo>
                  <a:cubicBezTo>
                    <a:pt x="187" y="992"/>
                    <a:pt x="196" y="991"/>
                    <a:pt x="206" y="989"/>
                  </a:cubicBezTo>
                  <a:cubicBezTo>
                    <a:pt x="404" y="943"/>
                    <a:pt x="617" y="837"/>
                    <a:pt x="780" y="715"/>
                  </a:cubicBezTo>
                  <a:cubicBezTo>
                    <a:pt x="944" y="598"/>
                    <a:pt x="1206" y="445"/>
                    <a:pt x="1191" y="213"/>
                  </a:cubicBezTo>
                  <a:cubicBezTo>
                    <a:pt x="1184" y="107"/>
                    <a:pt x="1105" y="0"/>
                    <a:pt x="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rot="10800000">
              <a:off x="7991074" y="1136243"/>
              <a:ext cx="27308" cy="23630"/>
            </a:xfrm>
            <a:custGeom>
              <a:avLst/>
              <a:gdLst/>
              <a:ahLst/>
              <a:cxnLst/>
              <a:rect l="l" t="t" r="r" b="b"/>
              <a:pathLst>
                <a:path w="995" h="861" extrusionOk="0">
                  <a:moveTo>
                    <a:pt x="845" y="0"/>
                  </a:moveTo>
                  <a:cubicBezTo>
                    <a:pt x="833" y="0"/>
                    <a:pt x="821" y="2"/>
                    <a:pt x="808" y="6"/>
                  </a:cubicBezTo>
                  <a:cubicBezTo>
                    <a:pt x="462" y="124"/>
                    <a:pt x="245" y="375"/>
                    <a:pt x="55" y="679"/>
                  </a:cubicBezTo>
                  <a:cubicBezTo>
                    <a:pt x="1" y="767"/>
                    <a:pt x="82" y="861"/>
                    <a:pt x="168" y="861"/>
                  </a:cubicBezTo>
                  <a:cubicBezTo>
                    <a:pt x="196" y="861"/>
                    <a:pt x="225" y="851"/>
                    <a:pt x="249" y="827"/>
                  </a:cubicBezTo>
                  <a:cubicBezTo>
                    <a:pt x="466" y="610"/>
                    <a:pt x="717" y="436"/>
                    <a:pt x="926" y="208"/>
                  </a:cubicBezTo>
                  <a:cubicBezTo>
                    <a:pt x="994" y="133"/>
                    <a:pt x="943" y="0"/>
                    <a:pt x="8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rot="10800000">
              <a:off x="7939505" y="1025502"/>
              <a:ext cx="38670" cy="28351"/>
            </a:xfrm>
            <a:custGeom>
              <a:avLst/>
              <a:gdLst/>
              <a:ahLst/>
              <a:cxnLst/>
              <a:rect l="l" t="t" r="r" b="b"/>
              <a:pathLst>
                <a:path w="1409" h="1033" extrusionOk="0">
                  <a:moveTo>
                    <a:pt x="1215" y="1"/>
                  </a:moveTo>
                  <a:cubicBezTo>
                    <a:pt x="1210" y="1"/>
                    <a:pt x="1204" y="1"/>
                    <a:pt x="1198" y="2"/>
                  </a:cubicBezTo>
                  <a:cubicBezTo>
                    <a:pt x="966" y="25"/>
                    <a:pt x="784" y="211"/>
                    <a:pt x="605" y="348"/>
                  </a:cubicBezTo>
                  <a:cubicBezTo>
                    <a:pt x="419" y="492"/>
                    <a:pt x="229" y="652"/>
                    <a:pt x="77" y="830"/>
                  </a:cubicBezTo>
                  <a:cubicBezTo>
                    <a:pt x="1" y="916"/>
                    <a:pt x="64" y="1032"/>
                    <a:pt x="160" y="1032"/>
                  </a:cubicBezTo>
                  <a:cubicBezTo>
                    <a:pt x="179" y="1032"/>
                    <a:pt x="200" y="1028"/>
                    <a:pt x="222" y="1017"/>
                  </a:cubicBezTo>
                  <a:cubicBezTo>
                    <a:pt x="427" y="911"/>
                    <a:pt x="628" y="778"/>
                    <a:pt x="826" y="652"/>
                  </a:cubicBezTo>
                  <a:cubicBezTo>
                    <a:pt x="1001" y="542"/>
                    <a:pt x="1244" y="446"/>
                    <a:pt x="1350" y="264"/>
                  </a:cubicBezTo>
                  <a:cubicBezTo>
                    <a:pt x="1409" y="162"/>
                    <a:pt x="1341" y="1"/>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rot="10800000">
              <a:off x="7840978" y="1198927"/>
              <a:ext cx="27912" cy="29284"/>
            </a:xfrm>
            <a:custGeom>
              <a:avLst/>
              <a:gdLst/>
              <a:ahLst/>
              <a:cxnLst/>
              <a:rect l="l" t="t" r="r" b="b"/>
              <a:pathLst>
                <a:path w="1017" h="1067" extrusionOk="0">
                  <a:moveTo>
                    <a:pt x="886" y="0"/>
                  </a:moveTo>
                  <a:cubicBezTo>
                    <a:pt x="875" y="0"/>
                    <a:pt x="863" y="2"/>
                    <a:pt x="851" y="6"/>
                  </a:cubicBezTo>
                  <a:cubicBezTo>
                    <a:pt x="676" y="66"/>
                    <a:pt x="555" y="207"/>
                    <a:pt x="444" y="352"/>
                  </a:cubicBezTo>
                  <a:cubicBezTo>
                    <a:pt x="318" y="508"/>
                    <a:pt x="204" y="671"/>
                    <a:pt x="79" y="831"/>
                  </a:cubicBezTo>
                  <a:cubicBezTo>
                    <a:pt x="0" y="933"/>
                    <a:pt x="80" y="1066"/>
                    <a:pt x="180" y="1066"/>
                  </a:cubicBezTo>
                  <a:cubicBezTo>
                    <a:pt x="210" y="1066"/>
                    <a:pt x="243" y="1054"/>
                    <a:pt x="273" y="1024"/>
                  </a:cubicBezTo>
                  <a:cubicBezTo>
                    <a:pt x="414" y="884"/>
                    <a:pt x="562" y="751"/>
                    <a:pt x="702" y="606"/>
                  </a:cubicBezTo>
                  <a:cubicBezTo>
                    <a:pt x="828" y="477"/>
                    <a:pt x="965" y="344"/>
                    <a:pt x="1003" y="157"/>
                  </a:cubicBezTo>
                  <a:cubicBezTo>
                    <a:pt x="1016" y="85"/>
                    <a:pt x="963" y="0"/>
                    <a:pt x="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rot="10800000">
              <a:off x="7853136" y="1243168"/>
              <a:ext cx="25222" cy="21599"/>
            </a:xfrm>
            <a:custGeom>
              <a:avLst/>
              <a:gdLst/>
              <a:ahLst/>
              <a:cxnLst/>
              <a:rect l="l" t="t" r="r" b="b"/>
              <a:pathLst>
                <a:path w="919" h="787" extrusionOk="0">
                  <a:moveTo>
                    <a:pt x="745" y="1"/>
                  </a:moveTo>
                  <a:cubicBezTo>
                    <a:pt x="737" y="1"/>
                    <a:pt x="729" y="2"/>
                    <a:pt x="721" y="3"/>
                  </a:cubicBezTo>
                  <a:cubicBezTo>
                    <a:pt x="641" y="15"/>
                    <a:pt x="572" y="22"/>
                    <a:pt x="504" y="75"/>
                  </a:cubicBezTo>
                  <a:cubicBezTo>
                    <a:pt x="440" y="121"/>
                    <a:pt x="382" y="178"/>
                    <a:pt x="326" y="231"/>
                  </a:cubicBezTo>
                  <a:cubicBezTo>
                    <a:pt x="215" y="334"/>
                    <a:pt x="93" y="448"/>
                    <a:pt x="36" y="589"/>
                  </a:cubicBezTo>
                  <a:cubicBezTo>
                    <a:pt x="0" y="680"/>
                    <a:pt x="92" y="787"/>
                    <a:pt x="184" y="787"/>
                  </a:cubicBezTo>
                  <a:cubicBezTo>
                    <a:pt x="198" y="787"/>
                    <a:pt x="212" y="784"/>
                    <a:pt x="226" y="779"/>
                  </a:cubicBezTo>
                  <a:cubicBezTo>
                    <a:pt x="367" y="722"/>
                    <a:pt x="485" y="603"/>
                    <a:pt x="599" y="505"/>
                  </a:cubicBezTo>
                  <a:cubicBezTo>
                    <a:pt x="652" y="463"/>
                    <a:pt x="717" y="421"/>
                    <a:pt x="766" y="372"/>
                  </a:cubicBezTo>
                  <a:cubicBezTo>
                    <a:pt x="828" y="315"/>
                    <a:pt x="850" y="235"/>
                    <a:pt x="880" y="159"/>
                  </a:cubicBezTo>
                  <a:cubicBezTo>
                    <a:pt x="918" y="66"/>
                    <a:pt x="826"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rot="10800000">
              <a:off x="7836532" y="1311397"/>
              <a:ext cx="26292" cy="18086"/>
            </a:xfrm>
            <a:custGeom>
              <a:avLst/>
              <a:gdLst/>
              <a:ahLst/>
              <a:cxnLst/>
              <a:rect l="l" t="t" r="r" b="b"/>
              <a:pathLst>
                <a:path w="958" h="659" extrusionOk="0">
                  <a:moveTo>
                    <a:pt x="681" y="0"/>
                  </a:moveTo>
                  <a:cubicBezTo>
                    <a:pt x="641" y="0"/>
                    <a:pt x="599" y="15"/>
                    <a:pt x="558" y="50"/>
                  </a:cubicBezTo>
                  <a:cubicBezTo>
                    <a:pt x="402" y="183"/>
                    <a:pt x="250" y="315"/>
                    <a:pt x="94" y="448"/>
                  </a:cubicBezTo>
                  <a:cubicBezTo>
                    <a:pt x="1" y="525"/>
                    <a:pt x="86" y="659"/>
                    <a:pt x="188" y="659"/>
                  </a:cubicBezTo>
                  <a:cubicBezTo>
                    <a:pt x="207" y="659"/>
                    <a:pt x="227" y="654"/>
                    <a:pt x="246" y="643"/>
                  </a:cubicBezTo>
                  <a:cubicBezTo>
                    <a:pt x="421" y="540"/>
                    <a:pt x="599" y="441"/>
                    <a:pt x="778" y="338"/>
                  </a:cubicBezTo>
                  <a:cubicBezTo>
                    <a:pt x="958" y="235"/>
                    <a:pt x="840" y="0"/>
                    <a:pt x="6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rot="10800000">
              <a:off x="7763802" y="1358575"/>
              <a:ext cx="30272" cy="21078"/>
            </a:xfrm>
            <a:custGeom>
              <a:avLst/>
              <a:gdLst/>
              <a:ahLst/>
              <a:cxnLst/>
              <a:rect l="l" t="t" r="r" b="b"/>
              <a:pathLst>
                <a:path w="1103" h="768" extrusionOk="0">
                  <a:moveTo>
                    <a:pt x="752" y="0"/>
                  </a:moveTo>
                  <a:cubicBezTo>
                    <a:pt x="701" y="0"/>
                    <a:pt x="646" y="19"/>
                    <a:pt x="593" y="64"/>
                  </a:cubicBezTo>
                  <a:cubicBezTo>
                    <a:pt x="489" y="151"/>
                    <a:pt x="384" y="239"/>
                    <a:pt x="284" y="327"/>
                  </a:cubicBezTo>
                  <a:cubicBezTo>
                    <a:pt x="186" y="414"/>
                    <a:pt x="83" y="483"/>
                    <a:pt x="33" y="604"/>
                  </a:cubicBezTo>
                  <a:cubicBezTo>
                    <a:pt x="0" y="682"/>
                    <a:pt x="76" y="767"/>
                    <a:pt x="151" y="767"/>
                  </a:cubicBezTo>
                  <a:cubicBezTo>
                    <a:pt x="152" y="767"/>
                    <a:pt x="154" y="767"/>
                    <a:pt x="155" y="767"/>
                  </a:cubicBezTo>
                  <a:cubicBezTo>
                    <a:pt x="284" y="767"/>
                    <a:pt x="403" y="683"/>
                    <a:pt x="512" y="627"/>
                  </a:cubicBezTo>
                  <a:cubicBezTo>
                    <a:pt x="634" y="562"/>
                    <a:pt x="756" y="493"/>
                    <a:pt x="874" y="429"/>
                  </a:cubicBezTo>
                  <a:cubicBezTo>
                    <a:pt x="1102" y="304"/>
                    <a:pt x="957"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rot="10800000">
              <a:off x="8049423" y="748472"/>
              <a:ext cx="65978" cy="18525"/>
            </a:xfrm>
            <a:custGeom>
              <a:avLst/>
              <a:gdLst/>
              <a:ahLst/>
              <a:cxnLst/>
              <a:rect l="l" t="t" r="r" b="b"/>
              <a:pathLst>
                <a:path w="2404" h="675" extrusionOk="0">
                  <a:moveTo>
                    <a:pt x="179" y="0"/>
                  </a:moveTo>
                  <a:cubicBezTo>
                    <a:pt x="52" y="0"/>
                    <a:pt x="0" y="175"/>
                    <a:pt x="138" y="222"/>
                  </a:cubicBezTo>
                  <a:cubicBezTo>
                    <a:pt x="672" y="401"/>
                    <a:pt x="1352" y="675"/>
                    <a:pt x="1951" y="675"/>
                  </a:cubicBezTo>
                  <a:cubicBezTo>
                    <a:pt x="2039" y="675"/>
                    <a:pt x="2126" y="669"/>
                    <a:pt x="2210" y="656"/>
                  </a:cubicBezTo>
                  <a:cubicBezTo>
                    <a:pt x="2366" y="633"/>
                    <a:pt x="2404" y="366"/>
                    <a:pt x="2256" y="302"/>
                  </a:cubicBezTo>
                  <a:cubicBezTo>
                    <a:pt x="1978" y="180"/>
                    <a:pt x="1689" y="180"/>
                    <a:pt x="1389" y="146"/>
                  </a:cubicBezTo>
                  <a:cubicBezTo>
                    <a:pt x="993" y="100"/>
                    <a:pt x="594" y="54"/>
                    <a:pt x="198" y="1"/>
                  </a:cubicBezTo>
                  <a:cubicBezTo>
                    <a:pt x="192" y="0"/>
                    <a:pt x="185"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rot="10800000">
              <a:off x="8096655" y="727614"/>
              <a:ext cx="32413" cy="10786"/>
            </a:xfrm>
            <a:custGeom>
              <a:avLst/>
              <a:gdLst/>
              <a:ahLst/>
              <a:cxnLst/>
              <a:rect l="l" t="t" r="r" b="b"/>
              <a:pathLst>
                <a:path w="1181" h="393" extrusionOk="0">
                  <a:moveTo>
                    <a:pt x="116" y="1"/>
                  </a:moveTo>
                  <a:cubicBezTo>
                    <a:pt x="16" y="1"/>
                    <a:pt x="1" y="166"/>
                    <a:pt x="100" y="191"/>
                  </a:cubicBezTo>
                  <a:cubicBezTo>
                    <a:pt x="363" y="259"/>
                    <a:pt x="684" y="392"/>
                    <a:pt x="969" y="392"/>
                  </a:cubicBezTo>
                  <a:cubicBezTo>
                    <a:pt x="1004" y="392"/>
                    <a:pt x="1039" y="390"/>
                    <a:pt x="1073" y="386"/>
                  </a:cubicBezTo>
                  <a:cubicBezTo>
                    <a:pt x="1176" y="370"/>
                    <a:pt x="1180" y="218"/>
                    <a:pt x="1100" y="168"/>
                  </a:cubicBezTo>
                  <a:cubicBezTo>
                    <a:pt x="959" y="89"/>
                    <a:pt x="796" y="84"/>
                    <a:pt x="636" y="66"/>
                  </a:cubicBezTo>
                  <a:cubicBezTo>
                    <a:pt x="465" y="43"/>
                    <a:pt x="298" y="24"/>
                    <a:pt x="126" y="1"/>
                  </a:cubicBezTo>
                  <a:cubicBezTo>
                    <a:pt x="123" y="1"/>
                    <a:pt x="11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rot="10800000">
              <a:off x="8155525" y="761756"/>
              <a:ext cx="41140" cy="10649"/>
            </a:xfrm>
            <a:custGeom>
              <a:avLst/>
              <a:gdLst/>
              <a:ahLst/>
              <a:cxnLst/>
              <a:rect l="l" t="t" r="r" b="b"/>
              <a:pathLst>
                <a:path w="1499" h="388" extrusionOk="0">
                  <a:moveTo>
                    <a:pt x="169" y="10"/>
                  </a:moveTo>
                  <a:cubicBezTo>
                    <a:pt x="47" y="10"/>
                    <a:pt x="1" y="189"/>
                    <a:pt x="134" y="221"/>
                  </a:cubicBezTo>
                  <a:cubicBezTo>
                    <a:pt x="402" y="289"/>
                    <a:pt x="735" y="388"/>
                    <a:pt x="1040" y="388"/>
                  </a:cubicBezTo>
                  <a:cubicBezTo>
                    <a:pt x="1160" y="388"/>
                    <a:pt x="1275" y="373"/>
                    <a:pt x="1380" y="335"/>
                  </a:cubicBezTo>
                  <a:cubicBezTo>
                    <a:pt x="1487" y="297"/>
                    <a:pt x="1499" y="137"/>
                    <a:pt x="1380" y="103"/>
                  </a:cubicBezTo>
                  <a:cubicBezTo>
                    <a:pt x="1004" y="0"/>
                    <a:pt x="578" y="73"/>
                    <a:pt x="190" y="12"/>
                  </a:cubicBezTo>
                  <a:cubicBezTo>
                    <a:pt x="183" y="11"/>
                    <a:pt x="176" y="10"/>
                    <a:pt x="169"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rot="10800000">
              <a:off x="7930256" y="675084"/>
              <a:ext cx="43638" cy="18525"/>
            </a:xfrm>
            <a:custGeom>
              <a:avLst/>
              <a:gdLst/>
              <a:ahLst/>
              <a:cxnLst/>
              <a:rect l="l" t="t" r="r" b="b"/>
              <a:pathLst>
                <a:path w="1590" h="675" extrusionOk="0">
                  <a:moveTo>
                    <a:pt x="176" y="1"/>
                  </a:moveTo>
                  <a:cubicBezTo>
                    <a:pt x="40" y="1"/>
                    <a:pt x="1" y="219"/>
                    <a:pt x="149" y="274"/>
                  </a:cubicBezTo>
                  <a:cubicBezTo>
                    <a:pt x="556" y="430"/>
                    <a:pt x="940" y="628"/>
                    <a:pt x="1380" y="673"/>
                  </a:cubicBezTo>
                  <a:cubicBezTo>
                    <a:pt x="1385" y="674"/>
                    <a:pt x="1389" y="674"/>
                    <a:pt x="1393" y="674"/>
                  </a:cubicBezTo>
                  <a:cubicBezTo>
                    <a:pt x="1456" y="674"/>
                    <a:pt x="1531" y="624"/>
                    <a:pt x="1559" y="570"/>
                  </a:cubicBezTo>
                  <a:cubicBezTo>
                    <a:pt x="1575" y="537"/>
                    <a:pt x="1589" y="506"/>
                    <a:pt x="1586" y="464"/>
                  </a:cubicBezTo>
                  <a:cubicBezTo>
                    <a:pt x="1575" y="373"/>
                    <a:pt x="1529" y="293"/>
                    <a:pt x="1434" y="266"/>
                  </a:cubicBezTo>
                  <a:cubicBezTo>
                    <a:pt x="1038" y="152"/>
                    <a:pt x="617" y="133"/>
                    <a:pt x="221" y="8"/>
                  </a:cubicBezTo>
                  <a:cubicBezTo>
                    <a:pt x="205" y="3"/>
                    <a:pt x="190"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rot="10800000">
              <a:off x="7924712" y="703956"/>
              <a:ext cx="40728" cy="12350"/>
            </a:xfrm>
            <a:custGeom>
              <a:avLst/>
              <a:gdLst/>
              <a:ahLst/>
              <a:cxnLst/>
              <a:rect l="l" t="t" r="r" b="b"/>
              <a:pathLst>
                <a:path w="1484" h="450" extrusionOk="0">
                  <a:moveTo>
                    <a:pt x="464" y="1"/>
                  </a:moveTo>
                  <a:cubicBezTo>
                    <a:pt x="375" y="1"/>
                    <a:pt x="287" y="4"/>
                    <a:pt x="198" y="9"/>
                  </a:cubicBezTo>
                  <a:cubicBezTo>
                    <a:pt x="0" y="21"/>
                    <a:pt x="0" y="299"/>
                    <a:pt x="198" y="314"/>
                  </a:cubicBezTo>
                  <a:cubicBezTo>
                    <a:pt x="415" y="333"/>
                    <a:pt x="632" y="356"/>
                    <a:pt x="844" y="394"/>
                  </a:cubicBezTo>
                  <a:cubicBezTo>
                    <a:pt x="961" y="414"/>
                    <a:pt x="1074" y="449"/>
                    <a:pt x="1187" y="449"/>
                  </a:cubicBezTo>
                  <a:cubicBezTo>
                    <a:pt x="1244" y="449"/>
                    <a:pt x="1301" y="441"/>
                    <a:pt x="1358" y="416"/>
                  </a:cubicBezTo>
                  <a:cubicBezTo>
                    <a:pt x="1449" y="379"/>
                    <a:pt x="1483" y="283"/>
                    <a:pt x="1415" y="204"/>
                  </a:cubicBezTo>
                  <a:cubicBezTo>
                    <a:pt x="1278" y="51"/>
                    <a:pt x="1088" y="44"/>
                    <a:pt x="894" y="25"/>
                  </a:cubicBezTo>
                  <a:cubicBezTo>
                    <a:pt x="750" y="9"/>
                    <a:pt x="607"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rot="10800000">
              <a:off x="7940905" y="761591"/>
              <a:ext cx="41607" cy="14601"/>
            </a:xfrm>
            <a:custGeom>
              <a:avLst/>
              <a:gdLst/>
              <a:ahLst/>
              <a:cxnLst/>
              <a:rect l="l" t="t" r="r" b="b"/>
              <a:pathLst>
                <a:path w="1516" h="532" extrusionOk="0">
                  <a:moveTo>
                    <a:pt x="215" y="1"/>
                  </a:moveTo>
                  <a:cubicBezTo>
                    <a:pt x="35" y="1"/>
                    <a:pt x="1" y="304"/>
                    <a:pt x="185" y="344"/>
                  </a:cubicBezTo>
                  <a:cubicBezTo>
                    <a:pt x="495" y="412"/>
                    <a:pt x="845" y="532"/>
                    <a:pt x="1174" y="532"/>
                  </a:cubicBezTo>
                  <a:cubicBezTo>
                    <a:pt x="1233" y="532"/>
                    <a:pt x="1291" y="528"/>
                    <a:pt x="1349" y="519"/>
                  </a:cubicBezTo>
                  <a:cubicBezTo>
                    <a:pt x="1497" y="496"/>
                    <a:pt x="1516" y="272"/>
                    <a:pt x="1391" y="207"/>
                  </a:cubicBezTo>
                  <a:cubicBezTo>
                    <a:pt x="1059" y="33"/>
                    <a:pt x="596" y="43"/>
                    <a:pt x="231" y="1"/>
                  </a:cubicBezTo>
                  <a:cubicBezTo>
                    <a:pt x="226" y="1"/>
                    <a:pt x="220"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rot="10800000">
              <a:off x="7728865" y="642507"/>
              <a:ext cx="56482" cy="14491"/>
            </a:xfrm>
            <a:custGeom>
              <a:avLst/>
              <a:gdLst/>
              <a:ahLst/>
              <a:cxnLst/>
              <a:rect l="l" t="t" r="r" b="b"/>
              <a:pathLst>
                <a:path w="2058" h="528" extrusionOk="0">
                  <a:moveTo>
                    <a:pt x="191" y="1"/>
                  </a:moveTo>
                  <a:cubicBezTo>
                    <a:pt x="23" y="1"/>
                    <a:pt x="1" y="253"/>
                    <a:pt x="160" y="305"/>
                  </a:cubicBezTo>
                  <a:cubicBezTo>
                    <a:pt x="468" y="400"/>
                    <a:pt x="780" y="449"/>
                    <a:pt x="1103" y="484"/>
                  </a:cubicBezTo>
                  <a:cubicBezTo>
                    <a:pt x="1253" y="501"/>
                    <a:pt x="1410" y="528"/>
                    <a:pt x="1562" y="528"/>
                  </a:cubicBezTo>
                  <a:cubicBezTo>
                    <a:pt x="1699" y="528"/>
                    <a:pt x="1832" y="506"/>
                    <a:pt x="1955" y="438"/>
                  </a:cubicBezTo>
                  <a:cubicBezTo>
                    <a:pt x="2057" y="385"/>
                    <a:pt x="2054" y="233"/>
                    <a:pt x="1955" y="175"/>
                  </a:cubicBezTo>
                  <a:cubicBezTo>
                    <a:pt x="1719" y="38"/>
                    <a:pt x="1434" y="77"/>
                    <a:pt x="1168" y="61"/>
                  </a:cubicBezTo>
                  <a:cubicBezTo>
                    <a:pt x="845" y="50"/>
                    <a:pt x="525" y="12"/>
                    <a:pt x="202" y="1"/>
                  </a:cubicBezTo>
                  <a:cubicBezTo>
                    <a:pt x="198" y="1"/>
                    <a:pt x="195"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rot="10800000">
              <a:off x="7725846" y="674179"/>
              <a:ext cx="39164" cy="9908"/>
            </a:xfrm>
            <a:custGeom>
              <a:avLst/>
              <a:gdLst/>
              <a:ahLst/>
              <a:cxnLst/>
              <a:rect l="l" t="t" r="r" b="b"/>
              <a:pathLst>
                <a:path w="1427" h="361" extrusionOk="0">
                  <a:moveTo>
                    <a:pt x="1054" y="0"/>
                  </a:moveTo>
                  <a:cubicBezTo>
                    <a:pt x="952" y="0"/>
                    <a:pt x="848" y="14"/>
                    <a:pt x="750" y="18"/>
                  </a:cubicBezTo>
                  <a:cubicBezTo>
                    <a:pt x="556" y="30"/>
                    <a:pt x="362" y="41"/>
                    <a:pt x="169" y="49"/>
                  </a:cubicBezTo>
                  <a:cubicBezTo>
                    <a:pt x="1" y="56"/>
                    <a:pt x="1" y="304"/>
                    <a:pt x="169" y="311"/>
                  </a:cubicBezTo>
                  <a:cubicBezTo>
                    <a:pt x="362" y="323"/>
                    <a:pt x="556" y="330"/>
                    <a:pt x="750" y="341"/>
                  </a:cubicBezTo>
                  <a:cubicBezTo>
                    <a:pt x="850" y="346"/>
                    <a:pt x="957" y="360"/>
                    <a:pt x="1061" y="360"/>
                  </a:cubicBezTo>
                  <a:cubicBezTo>
                    <a:pt x="1138" y="360"/>
                    <a:pt x="1215" y="352"/>
                    <a:pt x="1286" y="326"/>
                  </a:cubicBezTo>
                  <a:cubicBezTo>
                    <a:pt x="1427" y="273"/>
                    <a:pt x="1427" y="90"/>
                    <a:pt x="1286" y="37"/>
                  </a:cubicBezTo>
                  <a:cubicBezTo>
                    <a:pt x="1212" y="9"/>
                    <a:pt x="1134" y="0"/>
                    <a:pt x="1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rot="10800000">
              <a:off x="7828847" y="715730"/>
              <a:ext cx="41415" cy="11390"/>
            </a:xfrm>
            <a:custGeom>
              <a:avLst/>
              <a:gdLst/>
              <a:ahLst/>
              <a:cxnLst/>
              <a:rect l="l" t="t" r="r" b="b"/>
              <a:pathLst>
                <a:path w="1509" h="415" extrusionOk="0">
                  <a:moveTo>
                    <a:pt x="175" y="1"/>
                  </a:moveTo>
                  <a:cubicBezTo>
                    <a:pt x="37" y="1"/>
                    <a:pt x="1" y="226"/>
                    <a:pt x="145" y="256"/>
                  </a:cubicBezTo>
                  <a:cubicBezTo>
                    <a:pt x="357" y="298"/>
                    <a:pt x="570" y="331"/>
                    <a:pt x="784" y="366"/>
                  </a:cubicBezTo>
                  <a:cubicBezTo>
                    <a:pt x="921" y="385"/>
                    <a:pt x="1059" y="414"/>
                    <a:pt x="1195" y="414"/>
                  </a:cubicBezTo>
                  <a:cubicBezTo>
                    <a:pt x="1247" y="414"/>
                    <a:pt x="1298" y="410"/>
                    <a:pt x="1349" y="400"/>
                  </a:cubicBezTo>
                  <a:cubicBezTo>
                    <a:pt x="1472" y="373"/>
                    <a:pt x="1509" y="172"/>
                    <a:pt x="1388" y="115"/>
                  </a:cubicBezTo>
                  <a:cubicBezTo>
                    <a:pt x="1209" y="35"/>
                    <a:pt x="1023" y="38"/>
                    <a:pt x="829" y="27"/>
                  </a:cubicBezTo>
                  <a:cubicBezTo>
                    <a:pt x="612" y="12"/>
                    <a:pt x="396" y="5"/>
                    <a:pt x="179" y="1"/>
                  </a:cubicBezTo>
                  <a:cubicBezTo>
                    <a:pt x="177" y="1"/>
                    <a:pt x="176"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rot="10800000">
              <a:off x="7835818" y="674426"/>
              <a:ext cx="46272" cy="12433"/>
            </a:xfrm>
            <a:custGeom>
              <a:avLst/>
              <a:gdLst/>
              <a:ahLst/>
              <a:cxnLst/>
              <a:rect l="l" t="t" r="r" b="b"/>
              <a:pathLst>
                <a:path w="1686" h="453" extrusionOk="0">
                  <a:moveTo>
                    <a:pt x="1150" y="1"/>
                  </a:moveTo>
                  <a:cubicBezTo>
                    <a:pt x="1077" y="1"/>
                    <a:pt x="999" y="10"/>
                    <a:pt x="929" y="13"/>
                  </a:cubicBezTo>
                  <a:cubicBezTo>
                    <a:pt x="697" y="17"/>
                    <a:pt x="462" y="20"/>
                    <a:pt x="234" y="51"/>
                  </a:cubicBezTo>
                  <a:cubicBezTo>
                    <a:pt x="1" y="77"/>
                    <a:pt x="1" y="378"/>
                    <a:pt x="234" y="405"/>
                  </a:cubicBezTo>
                  <a:cubicBezTo>
                    <a:pt x="462" y="431"/>
                    <a:pt x="697" y="438"/>
                    <a:pt x="929" y="442"/>
                  </a:cubicBezTo>
                  <a:cubicBezTo>
                    <a:pt x="991" y="445"/>
                    <a:pt x="1066" y="453"/>
                    <a:pt x="1135" y="453"/>
                  </a:cubicBezTo>
                  <a:cubicBezTo>
                    <a:pt x="1167" y="453"/>
                    <a:pt x="1198" y="451"/>
                    <a:pt x="1225" y="447"/>
                  </a:cubicBezTo>
                  <a:cubicBezTo>
                    <a:pt x="1340" y="431"/>
                    <a:pt x="1446" y="378"/>
                    <a:pt x="1560" y="355"/>
                  </a:cubicBezTo>
                  <a:cubicBezTo>
                    <a:pt x="1685" y="324"/>
                    <a:pt x="1685" y="127"/>
                    <a:pt x="1560" y="100"/>
                  </a:cubicBezTo>
                  <a:cubicBezTo>
                    <a:pt x="1446" y="73"/>
                    <a:pt x="1340" y="24"/>
                    <a:pt x="1225" y="5"/>
                  </a:cubicBezTo>
                  <a:cubicBezTo>
                    <a:pt x="1202" y="2"/>
                    <a:pt x="1176" y="1"/>
                    <a:pt x="1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rot="10800000">
              <a:off x="7556263" y="677554"/>
              <a:ext cx="40536" cy="12762"/>
            </a:xfrm>
            <a:custGeom>
              <a:avLst/>
              <a:gdLst/>
              <a:ahLst/>
              <a:cxnLst/>
              <a:rect l="l" t="t" r="r" b="b"/>
              <a:pathLst>
                <a:path w="1477" h="465" extrusionOk="0">
                  <a:moveTo>
                    <a:pt x="514" y="1"/>
                  </a:moveTo>
                  <a:cubicBezTo>
                    <a:pt x="376" y="1"/>
                    <a:pt x="240" y="11"/>
                    <a:pt x="99" y="36"/>
                  </a:cubicBezTo>
                  <a:cubicBezTo>
                    <a:pt x="1" y="52"/>
                    <a:pt x="4" y="215"/>
                    <a:pt x="99" y="234"/>
                  </a:cubicBezTo>
                  <a:cubicBezTo>
                    <a:pt x="297" y="271"/>
                    <a:pt x="499" y="302"/>
                    <a:pt x="697" y="348"/>
                  </a:cubicBezTo>
                  <a:cubicBezTo>
                    <a:pt x="862" y="386"/>
                    <a:pt x="1034" y="465"/>
                    <a:pt x="1206" y="465"/>
                  </a:cubicBezTo>
                  <a:cubicBezTo>
                    <a:pt x="1224" y="465"/>
                    <a:pt x="1241" y="464"/>
                    <a:pt x="1259" y="462"/>
                  </a:cubicBezTo>
                  <a:cubicBezTo>
                    <a:pt x="1431" y="447"/>
                    <a:pt x="1476" y="257"/>
                    <a:pt x="1343" y="157"/>
                  </a:cubicBezTo>
                  <a:cubicBezTo>
                    <a:pt x="1180" y="36"/>
                    <a:pt x="940" y="29"/>
                    <a:pt x="743" y="10"/>
                  </a:cubicBezTo>
                  <a:cubicBezTo>
                    <a:pt x="666" y="4"/>
                    <a:pt x="590"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rot="10800000">
              <a:off x="7561999" y="654775"/>
              <a:ext cx="46684" cy="10292"/>
            </a:xfrm>
            <a:custGeom>
              <a:avLst/>
              <a:gdLst/>
              <a:ahLst/>
              <a:cxnLst/>
              <a:rect l="l" t="t" r="r" b="b"/>
              <a:pathLst>
                <a:path w="1701" h="375" extrusionOk="0">
                  <a:moveTo>
                    <a:pt x="1210" y="1"/>
                  </a:moveTo>
                  <a:cubicBezTo>
                    <a:pt x="1110" y="1"/>
                    <a:pt x="1008" y="8"/>
                    <a:pt x="909" y="9"/>
                  </a:cubicBezTo>
                  <a:cubicBezTo>
                    <a:pt x="666" y="18"/>
                    <a:pt x="426" y="32"/>
                    <a:pt x="183" y="44"/>
                  </a:cubicBezTo>
                  <a:cubicBezTo>
                    <a:pt x="0" y="55"/>
                    <a:pt x="0" y="321"/>
                    <a:pt x="183" y="329"/>
                  </a:cubicBezTo>
                  <a:cubicBezTo>
                    <a:pt x="426" y="344"/>
                    <a:pt x="666" y="360"/>
                    <a:pt x="909" y="367"/>
                  </a:cubicBezTo>
                  <a:cubicBezTo>
                    <a:pt x="1005" y="369"/>
                    <a:pt x="1102" y="374"/>
                    <a:pt x="1199" y="374"/>
                  </a:cubicBezTo>
                  <a:cubicBezTo>
                    <a:pt x="1325" y="374"/>
                    <a:pt x="1451" y="364"/>
                    <a:pt x="1567" y="321"/>
                  </a:cubicBezTo>
                  <a:cubicBezTo>
                    <a:pt x="1700" y="272"/>
                    <a:pt x="1700" y="104"/>
                    <a:pt x="1567" y="55"/>
                  </a:cubicBezTo>
                  <a:cubicBezTo>
                    <a:pt x="1454" y="11"/>
                    <a:pt x="1333"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rot="10800000">
              <a:off x="7655614" y="651509"/>
              <a:ext cx="34389" cy="11115"/>
            </a:xfrm>
            <a:custGeom>
              <a:avLst/>
              <a:gdLst/>
              <a:ahLst/>
              <a:cxnLst/>
              <a:rect l="l" t="t" r="r" b="b"/>
              <a:pathLst>
                <a:path w="1253" h="405" extrusionOk="0">
                  <a:moveTo>
                    <a:pt x="176" y="0"/>
                  </a:moveTo>
                  <a:cubicBezTo>
                    <a:pt x="20" y="0"/>
                    <a:pt x="0" y="233"/>
                    <a:pt x="147" y="282"/>
                  </a:cubicBezTo>
                  <a:cubicBezTo>
                    <a:pt x="337" y="343"/>
                    <a:pt x="565" y="404"/>
                    <a:pt x="784" y="404"/>
                  </a:cubicBezTo>
                  <a:cubicBezTo>
                    <a:pt x="918" y="404"/>
                    <a:pt x="1049" y="381"/>
                    <a:pt x="1165" y="320"/>
                  </a:cubicBezTo>
                  <a:cubicBezTo>
                    <a:pt x="1245" y="278"/>
                    <a:pt x="1252" y="134"/>
                    <a:pt x="1165" y="96"/>
                  </a:cubicBezTo>
                  <a:cubicBezTo>
                    <a:pt x="976" y="12"/>
                    <a:pt x="754" y="1"/>
                    <a:pt x="536" y="1"/>
                  </a:cubicBezTo>
                  <a:cubicBezTo>
                    <a:pt x="460" y="1"/>
                    <a:pt x="386" y="3"/>
                    <a:pt x="313" y="3"/>
                  </a:cubicBezTo>
                  <a:cubicBezTo>
                    <a:pt x="269" y="3"/>
                    <a:pt x="226" y="2"/>
                    <a:pt x="184" y="1"/>
                  </a:cubicBezTo>
                  <a:cubicBezTo>
                    <a:pt x="181" y="1"/>
                    <a:pt x="179"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rot="10800000">
              <a:off x="8249414" y="599775"/>
              <a:ext cx="21215" cy="32138"/>
            </a:xfrm>
            <a:custGeom>
              <a:avLst/>
              <a:gdLst/>
              <a:ahLst/>
              <a:cxnLst/>
              <a:rect l="l" t="t" r="r" b="b"/>
              <a:pathLst>
                <a:path w="773" h="1171" extrusionOk="0">
                  <a:moveTo>
                    <a:pt x="219" y="1"/>
                  </a:moveTo>
                  <a:cubicBezTo>
                    <a:pt x="171" y="1"/>
                    <a:pt x="124" y="31"/>
                    <a:pt x="106" y="82"/>
                  </a:cubicBezTo>
                  <a:cubicBezTo>
                    <a:pt x="0" y="421"/>
                    <a:pt x="235" y="1140"/>
                    <a:pt x="639" y="1170"/>
                  </a:cubicBezTo>
                  <a:cubicBezTo>
                    <a:pt x="642" y="1170"/>
                    <a:pt x="646" y="1171"/>
                    <a:pt x="649" y="1171"/>
                  </a:cubicBezTo>
                  <a:cubicBezTo>
                    <a:pt x="717" y="1171"/>
                    <a:pt x="772" y="1102"/>
                    <a:pt x="772" y="1037"/>
                  </a:cubicBezTo>
                  <a:cubicBezTo>
                    <a:pt x="767" y="847"/>
                    <a:pt x="631" y="718"/>
                    <a:pt x="539" y="566"/>
                  </a:cubicBezTo>
                  <a:cubicBezTo>
                    <a:pt x="441" y="402"/>
                    <a:pt x="402" y="216"/>
                    <a:pt x="311" y="56"/>
                  </a:cubicBezTo>
                  <a:cubicBezTo>
                    <a:pt x="290" y="18"/>
                    <a:pt x="254"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rot="10800000">
              <a:off x="8230340" y="613717"/>
              <a:ext cx="18498" cy="25332"/>
            </a:xfrm>
            <a:custGeom>
              <a:avLst/>
              <a:gdLst/>
              <a:ahLst/>
              <a:cxnLst/>
              <a:rect l="l" t="t" r="r" b="b"/>
              <a:pathLst>
                <a:path w="674" h="923" extrusionOk="0">
                  <a:moveTo>
                    <a:pt x="172" y="0"/>
                  </a:moveTo>
                  <a:cubicBezTo>
                    <a:pt x="137" y="0"/>
                    <a:pt x="101" y="23"/>
                    <a:pt x="80" y="54"/>
                  </a:cubicBezTo>
                  <a:cubicBezTo>
                    <a:pt x="1" y="183"/>
                    <a:pt x="88" y="384"/>
                    <a:pt x="145" y="510"/>
                  </a:cubicBezTo>
                  <a:cubicBezTo>
                    <a:pt x="213" y="677"/>
                    <a:pt x="282" y="844"/>
                    <a:pt x="457" y="913"/>
                  </a:cubicBezTo>
                  <a:cubicBezTo>
                    <a:pt x="473" y="919"/>
                    <a:pt x="490" y="922"/>
                    <a:pt x="506" y="922"/>
                  </a:cubicBezTo>
                  <a:cubicBezTo>
                    <a:pt x="594" y="922"/>
                    <a:pt x="673" y="833"/>
                    <a:pt x="673" y="746"/>
                  </a:cubicBezTo>
                  <a:cubicBezTo>
                    <a:pt x="673" y="582"/>
                    <a:pt x="548" y="457"/>
                    <a:pt x="468" y="320"/>
                  </a:cubicBezTo>
                  <a:cubicBezTo>
                    <a:pt x="403" y="210"/>
                    <a:pt x="331" y="46"/>
                    <a:pt x="198" y="5"/>
                  </a:cubicBezTo>
                  <a:cubicBezTo>
                    <a:pt x="190" y="2"/>
                    <a:pt x="18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rot="10800000">
              <a:off x="8145617" y="533358"/>
              <a:ext cx="29311" cy="34636"/>
            </a:xfrm>
            <a:custGeom>
              <a:avLst/>
              <a:gdLst/>
              <a:ahLst/>
              <a:cxnLst/>
              <a:rect l="l" t="t" r="r" b="b"/>
              <a:pathLst>
                <a:path w="1068" h="1262" extrusionOk="0">
                  <a:moveTo>
                    <a:pt x="163" y="1"/>
                  </a:moveTo>
                  <a:cubicBezTo>
                    <a:pt x="75" y="1"/>
                    <a:pt x="1" y="130"/>
                    <a:pt x="79" y="203"/>
                  </a:cubicBezTo>
                  <a:cubicBezTo>
                    <a:pt x="246" y="359"/>
                    <a:pt x="368" y="559"/>
                    <a:pt x="490" y="750"/>
                  </a:cubicBezTo>
                  <a:cubicBezTo>
                    <a:pt x="607" y="936"/>
                    <a:pt x="710" y="1089"/>
                    <a:pt x="874" y="1236"/>
                  </a:cubicBezTo>
                  <a:cubicBezTo>
                    <a:pt x="892" y="1253"/>
                    <a:pt x="913" y="1261"/>
                    <a:pt x="934" y="1261"/>
                  </a:cubicBezTo>
                  <a:cubicBezTo>
                    <a:pt x="976" y="1261"/>
                    <a:pt x="1017" y="1227"/>
                    <a:pt x="1022" y="1175"/>
                  </a:cubicBezTo>
                  <a:cubicBezTo>
                    <a:pt x="1067" y="636"/>
                    <a:pt x="623" y="297"/>
                    <a:pt x="220" y="20"/>
                  </a:cubicBezTo>
                  <a:cubicBezTo>
                    <a:pt x="201" y="7"/>
                    <a:pt x="18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rot="10800000">
              <a:off x="8193317" y="534813"/>
              <a:ext cx="23685" cy="29256"/>
            </a:xfrm>
            <a:custGeom>
              <a:avLst/>
              <a:gdLst/>
              <a:ahLst/>
              <a:cxnLst/>
              <a:rect l="l" t="t" r="r" b="b"/>
              <a:pathLst>
                <a:path w="863" h="1066" extrusionOk="0">
                  <a:moveTo>
                    <a:pt x="216" y="1"/>
                  </a:moveTo>
                  <a:cubicBezTo>
                    <a:pt x="108" y="1"/>
                    <a:pt x="1" y="97"/>
                    <a:pt x="42" y="216"/>
                  </a:cubicBezTo>
                  <a:cubicBezTo>
                    <a:pt x="99" y="379"/>
                    <a:pt x="175" y="527"/>
                    <a:pt x="259" y="679"/>
                  </a:cubicBezTo>
                  <a:cubicBezTo>
                    <a:pt x="338" y="831"/>
                    <a:pt x="410" y="1009"/>
                    <a:pt x="585" y="1060"/>
                  </a:cubicBezTo>
                  <a:cubicBezTo>
                    <a:pt x="601" y="1064"/>
                    <a:pt x="617" y="1066"/>
                    <a:pt x="633" y="1066"/>
                  </a:cubicBezTo>
                  <a:cubicBezTo>
                    <a:pt x="720" y="1066"/>
                    <a:pt x="809" y="1009"/>
                    <a:pt x="825" y="923"/>
                  </a:cubicBezTo>
                  <a:cubicBezTo>
                    <a:pt x="863" y="732"/>
                    <a:pt x="749" y="603"/>
                    <a:pt x="647" y="455"/>
                  </a:cubicBezTo>
                  <a:cubicBezTo>
                    <a:pt x="547" y="310"/>
                    <a:pt x="449" y="174"/>
                    <a:pt x="331" y="48"/>
                  </a:cubicBezTo>
                  <a:cubicBezTo>
                    <a:pt x="298" y="15"/>
                    <a:pt x="257" y="1"/>
                    <a:pt x="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rot="10800000">
              <a:off x="8199245" y="457143"/>
              <a:ext cx="20941" cy="27582"/>
            </a:xfrm>
            <a:custGeom>
              <a:avLst/>
              <a:gdLst/>
              <a:ahLst/>
              <a:cxnLst/>
              <a:rect l="l" t="t" r="r" b="b"/>
              <a:pathLst>
                <a:path w="763" h="1005" extrusionOk="0">
                  <a:moveTo>
                    <a:pt x="163" y="1"/>
                  </a:moveTo>
                  <a:cubicBezTo>
                    <a:pt x="79" y="1"/>
                    <a:pt x="1" y="113"/>
                    <a:pt x="40" y="206"/>
                  </a:cubicBezTo>
                  <a:cubicBezTo>
                    <a:pt x="105" y="350"/>
                    <a:pt x="161" y="491"/>
                    <a:pt x="234" y="632"/>
                  </a:cubicBezTo>
                  <a:cubicBezTo>
                    <a:pt x="303" y="761"/>
                    <a:pt x="359" y="924"/>
                    <a:pt x="496" y="985"/>
                  </a:cubicBezTo>
                  <a:cubicBezTo>
                    <a:pt x="526" y="998"/>
                    <a:pt x="556" y="1004"/>
                    <a:pt x="584" y="1004"/>
                  </a:cubicBezTo>
                  <a:cubicBezTo>
                    <a:pt x="672" y="1004"/>
                    <a:pt x="745" y="945"/>
                    <a:pt x="751" y="841"/>
                  </a:cubicBezTo>
                  <a:cubicBezTo>
                    <a:pt x="763" y="678"/>
                    <a:pt x="633" y="545"/>
                    <a:pt x="542" y="419"/>
                  </a:cubicBezTo>
                  <a:cubicBezTo>
                    <a:pt x="451" y="286"/>
                    <a:pt x="348" y="171"/>
                    <a:pt x="249" y="46"/>
                  </a:cubicBezTo>
                  <a:cubicBezTo>
                    <a:pt x="223" y="14"/>
                    <a:pt x="19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rot="10800000">
              <a:off x="8194552" y="504596"/>
              <a:ext cx="17318" cy="22038"/>
            </a:xfrm>
            <a:custGeom>
              <a:avLst/>
              <a:gdLst/>
              <a:ahLst/>
              <a:cxnLst/>
              <a:rect l="l" t="t" r="r" b="b"/>
              <a:pathLst>
                <a:path w="631" h="803" extrusionOk="0">
                  <a:moveTo>
                    <a:pt x="115" y="1"/>
                  </a:moveTo>
                  <a:cubicBezTo>
                    <a:pt x="52" y="1"/>
                    <a:pt x="1" y="54"/>
                    <a:pt x="14" y="133"/>
                  </a:cubicBezTo>
                  <a:cubicBezTo>
                    <a:pt x="33" y="270"/>
                    <a:pt x="83" y="380"/>
                    <a:pt x="148" y="501"/>
                  </a:cubicBezTo>
                  <a:cubicBezTo>
                    <a:pt x="205" y="619"/>
                    <a:pt x="254" y="763"/>
                    <a:pt x="395" y="798"/>
                  </a:cubicBezTo>
                  <a:cubicBezTo>
                    <a:pt x="408" y="801"/>
                    <a:pt x="421" y="802"/>
                    <a:pt x="433" y="802"/>
                  </a:cubicBezTo>
                  <a:cubicBezTo>
                    <a:pt x="504" y="802"/>
                    <a:pt x="569" y="759"/>
                    <a:pt x="588" y="687"/>
                  </a:cubicBezTo>
                  <a:cubicBezTo>
                    <a:pt x="630" y="543"/>
                    <a:pt x="528" y="433"/>
                    <a:pt x="451" y="322"/>
                  </a:cubicBezTo>
                  <a:cubicBezTo>
                    <a:pt x="376" y="208"/>
                    <a:pt x="304" y="110"/>
                    <a:pt x="193" y="30"/>
                  </a:cubicBezTo>
                  <a:cubicBezTo>
                    <a:pt x="168" y="10"/>
                    <a:pt x="14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rot="10800000">
              <a:off x="8083509" y="443970"/>
              <a:ext cx="22779" cy="42320"/>
            </a:xfrm>
            <a:custGeom>
              <a:avLst/>
              <a:gdLst/>
              <a:ahLst/>
              <a:cxnLst/>
              <a:rect l="l" t="t" r="r" b="b"/>
              <a:pathLst>
                <a:path w="830" h="1542" extrusionOk="0">
                  <a:moveTo>
                    <a:pt x="176" y="0"/>
                  </a:moveTo>
                  <a:cubicBezTo>
                    <a:pt x="90" y="0"/>
                    <a:pt x="0" y="73"/>
                    <a:pt x="38" y="168"/>
                  </a:cubicBezTo>
                  <a:cubicBezTo>
                    <a:pt x="221" y="605"/>
                    <a:pt x="293" y="1146"/>
                    <a:pt x="605" y="1510"/>
                  </a:cubicBezTo>
                  <a:cubicBezTo>
                    <a:pt x="624" y="1532"/>
                    <a:pt x="647" y="1542"/>
                    <a:pt x="670" y="1542"/>
                  </a:cubicBezTo>
                  <a:cubicBezTo>
                    <a:pt x="721" y="1542"/>
                    <a:pt x="771" y="1493"/>
                    <a:pt x="779" y="1437"/>
                  </a:cubicBezTo>
                  <a:cubicBezTo>
                    <a:pt x="829" y="958"/>
                    <a:pt x="505" y="472"/>
                    <a:pt x="289" y="65"/>
                  </a:cubicBezTo>
                  <a:cubicBezTo>
                    <a:pt x="264" y="20"/>
                    <a:pt x="221"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rot="10800000">
              <a:off x="8125473" y="410707"/>
              <a:ext cx="17675" cy="28762"/>
            </a:xfrm>
            <a:custGeom>
              <a:avLst/>
              <a:gdLst/>
              <a:ahLst/>
              <a:cxnLst/>
              <a:rect l="l" t="t" r="r" b="b"/>
              <a:pathLst>
                <a:path w="644" h="1048" extrusionOk="0">
                  <a:moveTo>
                    <a:pt x="199" y="0"/>
                  </a:moveTo>
                  <a:cubicBezTo>
                    <a:pt x="102" y="0"/>
                    <a:pt x="1" y="95"/>
                    <a:pt x="23" y="211"/>
                  </a:cubicBezTo>
                  <a:cubicBezTo>
                    <a:pt x="77" y="484"/>
                    <a:pt x="107" y="819"/>
                    <a:pt x="335" y="1009"/>
                  </a:cubicBezTo>
                  <a:cubicBezTo>
                    <a:pt x="365" y="1034"/>
                    <a:pt x="403" y="1047"/>
                    <a:pt x="441" y="1047"/>
                  </a:cubicBezTo>
                  <a:cubicBezTo>
                    <a:pt x="501" y="1047"/>
                    <a:pt x="559" y="1015"/>
                    <a:pt x="575" y="945"/>
                  </a:cubicBezTo>
                  <a:cubicBezTo>
                    <a:pt x="644" y="637"/>
                    <a:pt x="457" y="352"/>
                    <a:pt x="324" y="82"/>
                  </a:cubicBezTo>
                  <a:cubicBezTo>
                    <a:pt x="295" y="24"/>
                    <a:pt x="248"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rot="10800000">
              <a:off x="8156458" y="329250"/>
              <a:ext cx="24234" cy="40152"/>
            </a:xfrm>
            <a:custGeom>
              <a:avLst/>
              <a:gdLst/>
              <a:ahLst/>
              <a:cxnLst/>
              <a:rect l="l" t="t" r="r" b="b"/>
              <a:pathLst>
                <a:path w="883" h="1463" extrusionOk="0">
                  <a:moveTo>
                    <a:pt x="176" y="1"/>
                  </a:moveTo>
                  <a:cubicBezTo>
                    <a:pt x="86" y="1"/>
                    <a:pt x="0" y="116"/>
                    <a:pt x="45" y="212"/>
                  </a:cubicBezTo>
                  <a:cubicBezTo>
                    <a:pt x="148" y="418"/>
                    <a:pt x="243" y="628"/>
                    <a:pt x="312" y="844"/>
                  </a:cubicBezTo>
                  <a:cubicBezTo>
                    <a:pt x="373" y="1042"/>
                    <a:pt x="388" y="1247"/>
                    <a:pt x="521" y="1407"/>
                  </a:cubicBezTo>
                  <a:cubicBezTo>
                    <a:pt x="553" y="1445"/>
                    <a:pt x="601" y="1463"/>
                    <a:pt x="652" y="1463"/>
                  </a:cubicBezTo>
                  <a:cubicBezTo>
                    <a:pt x="740" y="1463"/>
                    <a:pt x="834" y="1409"/>
                    <a:pt x="848" y="1319"/>
                  </a:cubicBezTo>
                  <a:cubicBezTo>
                    <a:pt x="882" y="1084"/>
                    <a:pt x="761" y="867"/>
                    <a:pt x="654" y="661"/>
                  </a:cubicBezTo>
                  <a:cubicBezTo>
                    <a:pt x="540" y="445"/>
                    <a:pt x="415" y="240"/>
                    <a:pt x="263" y="45"/>
                  </a:cubicBezTo>
                  <a:cubicBezTo>
                    <a:pt x="237" y="14"/>
                    <a:pt x="206"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rot="10800000">
              <a:off x="8130193" y="352798"/>
              <a:ext cx="16083" cy="29997"/>
            </a:xfrm>
            <a:custGeom>
              <a:avLst/>
              <a:gdLst/>
              <a:ahLst/>
              <a:cxnLst/>
              <a:rect l="l" t="t" r="r" b="b"/>
              <a:pathLst>
                <a:path w="586" h="1093" extrusionOk="0">
                  <a:moveTo>
                    <a:pt x="144" y="1"/>
                  </a:moveTo>
                  <a:cubicBezTo>
                    <a:pt x="77" y="1"/>
                    <a:pt x="12" y="46"/>
                    <a:pt x="9" y="142"/>
                  </a:cubicBezTo>
                  <a:cubicBezTo>
                    <a:pt x="0" y="332"/>
                    <a:pt x="12" y="511"/>
                    <a:pt x="73" y="690"/>
                  </a:cubicBezTo>
                  <a:cubicBezTo>
                    <a:pt x="103" y="773"/>
                    <a:pt x="134" y="860"/>
                    <a:pt x="183" y="937"/>
                  </a:cubicBezTo>
                  <a:cubicBezTo>
                    <a:pt x="237" y="1024"/>
                    <a:pt x="302" y="1047"/>
                    <a:pt x="396" y="1085"/>
                  </a:cubicBezTo>
                  <a:cubicBezTo>
                    <a:pt x="409" y="1090"/>
                    <a:pt x="422" y="1092"/>
                    <a:pt x="436" y="1092"/>
                  </a:cubicBezTo>
                  <a:cubicBezTo>
                    <a:pt x="510" y="1092"/>
                    <a:pt x="585" y="1018"/>
                    <a:pt x="579" y="944"/>
                  </a:cubicBezTo>
                  <a:cubicBezTo>
                    <a:pt x="571" y="788"/>
                    <a:pt x="510" y="705"/>
                    <a:pt x="438" y="568"/>
                  </a:cubicBezTo>
                  <a:cubicBezTo>
                    <a:pt x="370" y="439"/>
                    <a:pt x="316" y="286"/>
                    <a:pt x="297" y="142"/>
                  </a:cubicBezTo>
                  <a:cubicBezTo>
                    <a:pt x="285" y="49"/>
                    <a:pt x="21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rot="10800000">
              <a:off x="8053210" y="268020"/>
              <a:ext cx="24234" cy="32111"/>
            </a:xfrm>
            <a:custGeom>
              <a:avLst/>
              <a:gdLst/>
              <a:ahLst/>
              <a:cxnLst/>
              <a:rect l="l" t="t" r="r" b="b"/>
              <a:pathLst>
                <a:path w="883" h="1170" extrusionOk="0">
                  <a:moveTo>
                    <a:pt x="194" y="0"/>
                  </a:moveTo>
                  <a:cubicBezTo>
                    <a:pt x="98" y="0"/>
                    <a:pt x="0" y="114"/>
                    <a:pt x="63" y="213"/>
                  </a:cubicBezTo>
                  <a:cubicBezTo>
                    <a:pt x="161" y="369"/>
                    <a:pt x="249" y="522"/>
                    <a:pt x="333" y="685"/>
                  </a:cubicBezTo>
                  <a:cubicBezTo>
                    <a:pt x="409" y="829"/>
                    <a:pt x="466" y="1024"/>
                    <a:pt x="599" y="1129"/>
                  </a:cubicBezTo>
                  <a:cubicBezTo>
                    <a:pt x="633" y="1156"/>
                    <a:pt x="676" y="1169"/>
                    <a:pt x="718" y="1169"/>
                  </a:cubicBezTo>
                  <a:cubicBezTo>
                    <a:pt x="802" y="1169"/>
                    <a:pt x="883" y="1116"/>
                    <a:pt x="880" y="1012"/>
                  </a:cubicBezTo>
                  <a:cubicBezTo>
                    <a:pt x="873" y="822"/>
                    <a:pt x="744" y="659"/>
                    <a:pt x="637" y="506"/>
                  </a:cubicBezTo>
                  <a:cubicBezTo>
                    <a:pt x="526" y="346"/>
                    <a:pt x="409" y="194"/>
                    <a:pt x="287" y="46"/>
                  </a:cubicBezTo>
                  <a:cubicBezTo>
                    <a:pt x="261" y="14"/>
                    <a:pt x="228"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rot="10800000">
              <a:off x="8031364" y="294065"/>
              <a:ext cx="24755" cy="33675"/>
            </a:xfrm>
            <a:custGeom>
              <a:avLst/>
              <a:gdLst/>
              <a:ahLst/>
              <a:cxnLst/>
              <a:rect l="l" t="t" r="r" b="b"/>
              <a:pathLst>
                <a:path w="902" h="1227" extrusionOk="0">
                  <a:moveTo>
                    <a:pt x="231" y="0"/>
                  </a:moveTo>
                  <a:cubicBezTo>
                    <a:pt x="138" y="0"/>
                    <a:pt x="38" y="80"/>
                    <a:pt x="31" y="182"/>
                  </a:cubicBezTo>
                  <a:cubicBezTo>
                    <a:pt x="0" y="565"/>
                    <a:pt x="316" y="1219"/>
                    <a:pt x="753" y="1227"/>
                  </a:cubicBezTo>
                  <a:cubicBezTo>
                    <a:pt x="755" y="1227"/>
                    <a:pt x="757" y="1227"/>
                    <a:pt x="760" y="1227"/>
                  </a:cubicBezTo>
                  <a:cubicBezTo>
                    <a:pt x="844" y="1227"/>
                    <a:pt x="901" y="1141"/>
                    <a:pt x="883" y="1060"/>
                  </a:cubicBezTo>
                  <a:cubicBezTo>
                    <a:pt x="844" y="900"/>
                    <a:pt x="704" y="737"/>
                    <a:pt x="609" y="600"/>
                  </a:cubicBezTo>
                  <a:cubicBezTo>
                    <a:pt x="498" y="440"/>
                    <a:pt x="449" y="265"/>
                    <a:pt x="365" y="91"/>
                  </a:cubicBezTo>
                  <a:cubicBezTo>
                    <a:pt x="335" y="27"/>
                    <a:pt x="284"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rot="10800000">
              <a:off x="8097424" y="203058"/>
              <a:ext cx="22779" cy="34608"/>
            </a:xfrm>
            <a:custGeom>
              <a:avLst/>
              <a:gdLst/>
              <a:ahLst/>
              <a:cxnLst/>
              <a:rect l="l" t="t" r="r" b="b"/>
              <a:pathLst>
                <a:path w="830" h="1261" extrusionOk="0">
                  <a:moveTo>
                    <a:pt x="171" y="1"/>
                  </a:moveTo>
                  <a:cubicBezTo>
                    <a:pt x="87" y="1"/>
                    <a:pt x="0" y="89"/>
                    <a:pt x="28" y="180"/>
                  </a:cubicBezTo>
                  <a:cubicBezTo>
                    <a:pt x="85" y="374"/>
                    <a:pt x="176" y="568"/>
                    <a:pt x="259" y="755"/>
                  </a:cubicBezTo>
                  <a:cubicBezTo>
                    <a:pt x="340" y="929"/>
                    <a:pt x="404" y="1135"/>
                    <a:pt x="579" y="1238"/>
                  </a:cubicBezTo>
                  <a:cubicBezTo>
                    <a:pt x="605" y="1253"/>
                    <a:pt x="632" y="1260"/>
                    <a:pt x="658" y="1260"/>
                  </a:cubicBezTo>
                  <a:cubicBezTo>
                    <a:pt x="738" y="1260"/>
                    <a:pt x="806" y="1191"/>
                    <a:pt x="815" y="1104"/>
                  </a:cubicBezTo>
                  <a:cubicBezTo>
                    <a:pt x="830" y="906"/>
                    <a:pt x="689" y="724"/>
                    <a:pt x="591" y="561"/>
                  </a:cubicBezTo>
                  <a:cubicBezTo>
                    <a:pt x="488" y="382"/>
                    <a:pt x="385" y="203"/>
                    <a:pt x="259" y="43"/>
                  </a:cubicBezTo>
                  <a:cubicBezTo>
                    <a:pt x="234" y="13"/>
                    <a:pt x="203" y="1"/>
                    <a:pt x="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rot="10800000">
              <a:off x="8053210" y="200121"/>
              <a:ext cx="21160" cy="28433"/>
            </a:xfrm>
            <a:custGeom>
              <a:avLst/>
              <a:gdLst/>
              <a:ahLst/>
              <a:cxnLst/>
              <a:rect l="l" t="t" r="r" b="b"/>
              <a:pathLst>
                <a:path w="771" h="1036" extrusionOk="0">
                  <a:moveTo>
                    <a:pt x="149" y="0"/>
                  </a:moveTo>
                  <a:cubicBezTo>
                    <a:pt x="77" y="0"/>
                    <a:pt x="1" y="69"/>
                    <a:pt x="31" y="145"/>
                  </a:cubicBezTo>
                  <a:cubicBezTo>
                    <a:pt x="141" y="423"/>
                    <a:pt x="225" y="811"/>
                    <a:pt x="472" y="1001"/>
                  </a:cubicBezTo>
                  <a:cubicBezTo>
                    <a:pt x="504" y="1025"/>
                    <a:pt x="537" y="1036"/>
                    <a:pt x="568" y="1036"/>
                  </a:cubicBezTo>
                  <a:cubicBezTo>
                    <a:pt x="681" y="1036"/>
                    <a:pt x="771" y="895"/>
                    <a:pt x="753" y="783"/>
                  </a:cubicBezTo>
                  <a:cubicBezTo>
                    <a:pt x="734" y="636"/>
                    <a:pt x="605" y="499"/>
                    <a:pt x="517" y="381"/>
                  </a:cubicBezTo>
                  <a:cubicBezTo>
                    <a:pt x="426" y="259"/>
                    <a:pt x="319" y="149"/>
                    <a:pt x="225" y="35"/>
                  </a:cubicBezTo>
                  <a:cubicBezTo>
                    <a:pt x="204" y="11"/>
                    <a:pt x="177"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rot="10800000">
              <a:off x="8066246" y="131591"/>
              <a:ext cx="20803" cy="30601"/>
            </a:xfrm>
            <a:custGeom>
              <a:avLst/>
              <a:gdLst/>
              <a:ahLst/>
              <a:cxnLst/>
              <a:rect l="l" t="t" r="r" b="b"/>
              <a:pathLst>
                <a:path w="758" h="1115" extrusionOk="0">
                  <a:moveTo>
                    <a:pt x="168" y="0"/>
                  </a:moveTo>
                  <a:cubicBezTo>
                    <a:pt x="86" y="0"/>
                    <a:pt x="1" y="72"/>
                    <a:pt x="37" y="160"/>
                  </a:cubicBezTo>
                  <a:cubicBezTo>
                    <a:pt x="143" y="423"/>
                    <a:pt x="197" y="685"/>
                    <a:pt x="276" y="951"/>
                  </a:cubicBezTo>
                  <a:cubicBezTo>
                    <a:pt x="311" y="1065"/>
                    <a:pt x="399" y="1115"/>
                    <a:pt x="488" y="1115"/>
                  </a:cubicBezTo>
                  <a:cubicBezTo>
                    <a:pt x="621" y="1115"/>
                    <a:pt x="757" y="1003"/>
                    <a:pt x="721" y="829"/>
                  </a:cubicBezTo>
                  <a:cubicBezTo>
                    <a:pt x="660" y="537"/>
                    <a:pt x="458" y="244"/>
                    <a:pt x="253" y="35"/>
                  </a:cubicBezTo>
                  <a:cubicBezTo>
                    <a:pt x="230" y="11"/>
                    <a:pt x="19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0"/>
                                        </p:tgtEl>
                                        <p:attrNameLst>
                                          <p:attrName>style.visibility</p:attrName>
                                        </p:attrNameLst>
                                      </p:cBhvr>
                                      <p:to>
                                        <p:strVal val="visible"/>
                                      </p:to>
                                    </p:set>
                                    <p:animEffect transition="in" filter="fade">
                                      <p:cBhvr>
                                        <p:cTn id="7" dur="500"/>
                                        <p:tgtEl>
                                          <p:spTgt spid="176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759">
                                            <p:txEl>
                                              <p:pRg st="0" end="0"/>
                                            </p:txEl>
                                          </p:spTgt>
                                        </p:tgtEl>
                                        <p:attrNameLst>
                                          <p:attrName>style.visibility</p:attrName>
                                        </p:attrNameLst>
                                      </p:cBhvr>
                                      <p:to>
                                        <p:strVal val="visible"/>
                                      </p:to>
                                    </p:set>
                                    <p:animEffect transition="in" filter="wipe(down)">
                                      <p:cBhvr>
                                        <p:cTn id="12" dur="580">
                                          <p:stCondLst>
                                            <p:cond delay="0"/>
                                          </p:stCondLst>
                                        </p:cTn>
                                        <p:tgtEl>
                                          <p:spTgt spid="1759">
                                            <p:txEl>
                                              <p:pRg st="0" end="0"/>
                                            </p:txEl>
                                          </p:spTgt>
                                        </p:tgtEl>
                                      </p:cBhvr>
                                    </p:animEffect>
                                    <p:anim calcmode="lin" valueType="num">
                                      <p:cBhvr>
                                        <p:cTn id="13" dur="1822" tmFilter="0,0; 0.14,0.36; 0.43,0.73; 0.71,0.91; 1.0,1.0">
                                          <p:stCondLst>
                                            <p:cond delay="0"/>
                                          </p:stCondLst>
                                        </p:cTn>
                                        <p:tgtEl>
                                          <p:spTgt spid="1759">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759">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759">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759">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759">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759">
                                            <p:txEl>
                                              <p:pRg st="0" end="0"/>
                                            </p:txEl>
                                          </p:spTgt>
                                        </p:tgtEl>
                                      </p:cBhvr>
                                      <p:to x="100000" y="60000"/>
                                    </p:animScale>
                                    <p:animScale>
                                      <p:cBhvr>
                                        <p:cTn id="19" dur="166" decel="50000">
                                          <p:stCondLst>
                                            <p:cond delay="676"/>
                                          </p:stCondLst>
                                        </p:cTn>
                                        <p:tgtEl>
                                          <p:spTgt spid="1759">
                                            <p:txEl>
                                              <p:pRg st="0" end="0"/>
                                            </p:txEl>
                                          </p:spTgt>
                                        </p:tgtEl>
                                      </p:cBhvr>
                                      <p:to x="100000" y="100000"/>
                                    </p:animScale>
                                    <p:animScale>
                                      <p:cBhvr>
                                        <p:cTn id="20" dur="26">
                                          <p:stCondLst>
                                            <p:cond delay="1312"/>
                                          </p:stCondLst>
                                        </p:cTn>
                                        <p:tgtEl>
                                          <p:spTgt spid="1759">
                                            <p:txEl>
                                              <p:pRg st="0" end="0"/>
                                            </p:txEl>
                                          </p:spTgt>
                                        </p:tgtEl>
                                      </p:cBhvr>
                                      <p:to x="100000" y="80000"/>
                                    </p:animScale>
                                    <p:animScale>
                                      <p:cBhvr>
                                        <p:cTn id="21" dur="166" decel="50000">
                                          <p:stCondLst>
                                            <p:cond delay="1338"/>
                                          </p:stCondLst>
                                        </p:cTn>
                                        <p:tgtEl>
                                          <p:spTgt spid="1759">
                                            <p:txEl>
                                              <p:pRg st="0" end="0"/>
                                            </p:txEl>
                                          </p:spTgt>
                                        </p:tgtEl>
                                      </p:cBhvr>
                                      <p:to x="100000" y="100000"/>
                                    </p:animScale>
                                    <p:animScale>
                                      <p:cBhvr>
                                        <p:cTn id="22" dur="26">
                                          <p:stCondLst>
                                            <p:cond delay="1642"/>
                                          </p:stCondLst>
                                        </p:cTn>
                                        <p:tgtEl>
                                          <p:spTgt spid="1759">
                                            <p:txEl>
                                              <p:pRg st="0" end="0"/>
                                            </p:txEl>
                                          </p:spTgt>
                                        </p:tgtEl>
                                      </p:cBhvr>
                                      <p:to x="100000" y="90000"/>
                                    </p:animScale>
                                    <p:animScale>
                                      <p:cBhvr>
                                        <p:cTn id="23" dur="166" decel="50000">
                                          <p:stCondLst>
                                            <p:cond delay="1668"/>
                                          </p:stCondLst>
                                        </p:cTn>
                                        <p:tgtEl>
                                          <p:spTgt spid="1759">
                                            <p:txEl>
                                              <p:pRg st="0" end="0"/>
                                            </p:txEl>
                                          </p:spTgt>
                                        </p:tgtEl>
                                      </p:cBhvr>
                                      <p:to x="100000" y="100000"/>
                                    </p:animScale>
                                    <p:animScale>
                                      <p:cBhvr>
                                        <p:cTn id="24" dur="26">
                                          <p:stCondLst>
                                            <p:cond delay="1808"/>
                                          </p:stCondLst>
                                        </p:cTn>
                                        <p:tgtEl>
                                          <p:spTgt spid="1759">
                                            <p:txEl>
                                              <p:pRg st="0" end="0"/>
                                            </p:txEl>
                                          </p:spTgt>
                                        </p:tgtEl>
                                      </p:cBhvr>
                                      <p:to x="100000" y="95000"/>
                                    </p:animScale>
                                    <p:animScale>
                                      <p:cBhvr>
                                        <p:cTn id="25" dur="166" decel="50000">
                                          <p:stCondLst>
                                            <p:cond delay="1834"/>
                                          </p:stCondLst>
                                        </p:cTn>
                                        <p:tgtEl>
                                          <p:spTgt spid="175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 grpId="0" build="p"/>
      <p:bldP spid="176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12"/>
        <p:cNvGrpSpPr/>
        <p:nvPr/>
      </p:nvGrpSpPr>
      <p:grpSpPr>
        <a:xfrm>
          <a:off x="0" y="0"/>
          <a:ext cx="0" cy="0"/>
          <a:chOff x="0" y="0"/>
          <a:chExt cx="0" cy="0"/>
        </a:xfrm>
      </p:grpSpPr>
      <p:sp>
        <p:nvSpPr>
          <p:cNvPr id="2113" name="Google Shape;2113;p35"/>
          <p:cNvSpPr txBox="1">
            <a:spLocks noGrp="1"/>
          </p:cNvSpPr>
          <p:nvPr>
            <p:ph type="subTitle" idx="1"/>
          </p:nvPr>
        </p:nvSpPr>
        <p:spPr>
          <a:xfrm>
            <a:off x="714675" y="1839432"/>
            <a:ext cx="6085200" cy="808361"/>
          </a:xfrm>
          <a:prstGeom prst="rect">
            <a:avLst/>
          </a:prstGeom>
        </p:spPr>
        <p:txBody>
          <a:bodyPr spcFirstLastPara="1" wrap="square" lIns="91425" tIns="91425" rIns="91425" bIns="91425" anchor="b" anchorCtr="0">
            <a:noAutofit/>
          </a:bodyPr>
          <a:lstStyle/>
          <a:p>
            <a:pPr marL="0" lvl="0" indent="0"/>
            <a:r>
              <a:rPr lang="en" dirty="0"/>
              <a:t>“</a:t>
            </a:r>
            <a:r>
              <a:rPr lang="ro-RO" dirty="0"/>
              <a:t>Primavara ne arata ce poate face Dumnezeu dintr-o lume murdara si anosta.</a:t>
            </a:r>
            <a:r>
              <a:rPr lang="en" dirty="0"/>
              <a:t>.”</a:t>
            </a:r>
            <a:endParaRPr dirty="0"/>
          </a:p>
        </p:txBody>
      </p:sp>
      <p:sp>
        <p:nvSpPr>
          <p:cNvPr id="2114" name="Google Shape;2114;p35"/>
          <p:cNvSpPr txBox="1">
            <a:spLocks noGrp="1"/>
          </p:cNvSpPr>
          <p:nvPr>
            <p:ph type="ctrTitle"/>
          </p:nvPr>
        </p:nvSpPr>
        <p:spPr>
          <a:xfrm>
            <a:off x="725275" y="2839675"/>
            <a:ext cx="60852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ro-RO" dirty="0"/>
              <a:t>A</a:t>
            </a:r>
            <a:r>
              <a:rPr lang="en-US" dirty="0"/>
              <a:t>.</a:t>
            </a:r>
            <a:r>
              <a:rPr lang="en" dirty="0"/>
              <a:t> </a:t>
            </a:r>
            <a:r>
              <a:rPr lang="ro-RO" dirty="0">
                <a:solidFill>
                  <a:schemeClr val="accent1"/>
                </a:solidFill>
              </a:rPr>
              <a:t>K</a:t>
            </a:r>
            <a:r>
              <a:rPr lang="en-US" dirty="0">
                <a:solidFill>
                  <a:schemeClr val="accent1"/>
                </a:solidFill>
              </a:rPr>
              <a:t>raft</a:t>
            </a:r>
            <a:endParaRPr dirty="0">
              <a:solidFill>
                <a:schemeClr val="accent1"/>
              </a:solidFill>
            </a:endParaRPr>
          </a:p>
        </p:txBody>
      </p:sp>
      <p:grpSp>
        <p:nvGrpSpPr>
          <p:cNvPr id="2115" name="Google Shape;2115;p35"/>
          <p:cNvGrpSpPr/>
          <p:nvPr/>
        </p:nvGrpSpPr>
        <p:grpSpPr>
          <a:xfrm>
            <a:off x="5438563" y="1151797"/>
            <a:ext cx="3712817" cy="4007284"/>
            <a:chOff x="5910597" y="1661033"/>
            <a:chExt cx="3241220" cy="3498284"/>
          </a:xfrm>
        </p:grpSpPr>
        <p:grpSp>
          <p:nvGrpSpPr>
            <p:cNvPr id="2116" name="Google Shape;2116;p35"/>
            <p:cNvGrpSpPr/>
            <p:nvPr/>
          </p:nvGrpSpPr>
          <p:grpSpPr>
            <a:xfrm>
              <a:off x="5910597" y="3196166"/>
              <a:ext cx="1449069" cy="1963151"/>
              <a:chOff x="6124028" y="3388598"/>
              <a:chExt cx="1306998" cy="1770679"/>
            </a:xfrm>
          </p:grpSpPr>
          <p:sp>
            <p:nvSpPr>
              <p:cNvPr id="2117" name="Google Shape;2117;p35"/>
              <p:cNvSpPr/>
              <p:nvPr/>
            </p:nvSpPr>
            <p:spPr>
              <a:xfrm>
                <a:off x="6737251" y="3521862"/>
                <a:ext cx="130774" cy="1637415"/>
              </a:xfrm>
              <a:custGeom>
                <a:avLst/>
                <a:gdLst/>
                <a:ahLst/>
                <a:cxnLst/>
                <a:rect l="l" t="t" r="r" b="b"/>
                <a:pathLst>
                  <a:path w="2104" h="26343" extrusionOk="0">
                    <a:moveTo>
                      <a:pt x="537" y="0"/>
                    </a:moveTo>
                    <a:lnTo>
                      <a:pt x="505" y="7"/>
                    </a:lnTo>
                    <a:lnTo>
                      <a:pt x="102" y="76"/>
                    </a:lnTo>
                    <a:lnTo>
                      <a:pt x="1" y="91"/>
                    </a:lnTo>
                    <a:cubicBezTo>
                      <a:pt x="1" y="106"/>
                      <a:pt x="22" y="236"/>
                      <a:pt x="59" y="468"/>
                    </a:cubicBezTo>
                    <a:cubicBezTo>
                      <a:pt x="360" y="2466"/>
                      <a:pt x="1724" y="12006"/>
                      <a:pt x="1451" y="20327"/>
                    </a:cubicBezTo>
                    <a:cubicBezTo>
                      <a:pt x="1441" y="20545"/>
                      <a:pt x="1433" y="20759"/>
                      <a:pt x="1422" y="20973"/>
                    </a:cubicBezTo>
                    <a:cubicBezTo>
                      <a:pt x="1342" y="22876"/>
                      <a:pt x="1165" y="24700"/>
                      <a:pt x="864" y="26343"/>
                    </a:cubicBezTo>
                    <a:lnTo>
                      <a:pt x="1419" y="26343"/>
                    </a:lnTo>
                    <a:cubicBezTo>
                      <a:pt x="2006" y="23061"/>
                      <a:pt x="2104" y="19072"/>
                      <a:pt x="1985" y="15204"/>
                    </a:cubicBezTo>
                    <a:cubicBezTo>
                      <a:pt x="1973" y="14866"/>
                      <a:pt x="1959" y="14530"/>
                      <a:pt x="1945" y="14195"/>
                    </a:cubicBezTo>
                    <a:cubicBezTo>
                      <a:pt x="1828" y="11505"/>
                      <a:pt x="1615" y="8909"/>
                      <a:pt x="1386" y="6690"/>
                    </a:cubicBezTo>
                    <a:cubicBezTo>
                      <a:pt x="1081" y="3713"/>
                      <a:pt x="752" y="1411"/>
                      <a:pt x="610" y="464"/>
                    </a:cubicBezTo>
                    <a:cubicBezTo>
                      <a:pt x="588" y="308"/>
                      <a:pt x="566" y="188"/>
                      <a:pt x="556" y="113"/>
                    </a:cubicBezTo>
                    <a:cubicBezTo>
                      <a:pt x="544" y="47"/>
                      <a:pt x="537" y="11"/>
                      <a:pt x="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6360715" y="4360912"/>
                <a:ext cx="482074" cy="467735"/>
              </a:xfrm>
              <a:custGeom>
                <a:avLst/>
                <a:gdLst/>
                <a:ahLst/>
                <a:cxnLst/>
                <a:rect l="l" t="t" r="r" b="b"/>
                <a:pathLst>
                  <a:path w="7756" h="7525" extrusionOk="0">
                    <a:moveTo>
                      <a:pt x="0" y="0"/>
                    </a:moveTo>
                    <a:cubicBezTo>
                      <a:pt x="0" y="0"/>
                      <a:pt x="3143" y="6843"/>
                      <a:pt x="7755" y="7524"/>
                    </a:cubicBezTo>
                    <a:cubicBezTo>
                      <a:pt x="7755" y="7524"/>
                      <a:pt x="5703" y="6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6842728" y="4083011"/>
                <a:ext cx="353475" cy="387490"/>
              </a:xfrm>
              <a:custGeom>
                <a:avLst/>
                <a:gdLst/>
                <a:ahLst/>
                <a:cxnLst/>
                <a:rect l="l" t="t" r="r" b="b"/>
                <a:pathLst>
                  <a:path w="5687" h="6234" extrusionOk="0">
                    <a:moveTo>
                      <a:pt x="5687" y="1"/>
                    </a:moveTo>
                    <a:lnTo>
                      <a:pt x="5687" y="1"/>
                    </a:lnTo>
                    <a:cubicBezTo>
                      <a:pt x="599" y="1117"/>
                      <a:pt x="0" y="6233"/>
                      <a:pt x="0" y="6233"/>
                    </a:cubicBezTo>
                    <a:cubicBezTo>
                      <a:pt x="3699" y="5676"/>
                      <a:pt x="5686" y="1"/>
                      <a:pt x="56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6124028" y="3469774"/>
                <a:ext cx="479402" cy="403278"/>
              </a:xfrm>
              <a:custGeom>
                <a:avLst/>
                <a:gdLst/>
                <a:ahLst/>
                <a:cxnLst/>
                <a:rect l="l" t="t" r="r" b="b"/>
                <a:pathLst>
                  <a:path w="7713" h="6488" extrusionOk="0">
                    <a:moveTo>
                      <a:pt x="7713" y="0"/>
                    </a:moveTo>
                    <a:cubicBezTo>
                      <a:pt x="7712" y="1"/>
                      <a:pt x="1" y="4674"/>
                      <a:pt x="976" y="6274"/>
                    </a:cubicBezTo>
                    <a:cubicBezTo>
                      <a:pt x="1066" y="6421"/>
                      <a:pt x="1196" y="6488"/>
                      <a:pt x="1359" y="6488"/>
                    </a:cubicBezTo>
                    <a:cubicBezTo>
                      <a:pt x="2961" y="6488"/>
                      <a:pt x="7712" y="1"/>
                      <a:pt x="7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6424051" y="3449698"/>
                <a:ext cx="250174" cy="543940"/>
              </a:xfrm>
              <a:custGeom>
                <a:avLst/>
                <a:gdLst/>
                <a:ahLst/>
                <a:cxnLst/>
                <a:rect l="l" t="t" r="r" b="b"/>
                <a:pathLst>
                  <a:path w="4025" h="8751" extrusionOk="0">
                    <a:moveTo>
                      <a:pt x="4025" y="0"/>
                    </a:moveTo>
                    <a:lnTo>
                      <a:pt x="4025" y="0"/>
                    </a:lnTo>
                    <a:cubicBezTo>
                      <a:pt x="4025" y="1"/>
                      <a:pt x="0" y="8308"/>
                      <a:pt x="1863" y="8736"/>
                    </a:cubicBezTo>
                    <a:cubicBezTo>
                      <a:pt x="1906" y="8745"/>
                      <a:pt x="1948" y="8750"/>
                      <a:pt x="1989" y="8750"/>
                    </a:cubicBezTo>
                    <a:cubicBezTo>
                      <a:pt x="3744" y="8750"/>
                      <a:pt x="4025" y="1"/>
                      <a:pt x="4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6737251" y="3457157"/>
                <a:ext cx="273668" cy="557801"/>
              </a:xfrm>
              <a:custGeom>
                <a:avLst/>
                <a:gdLst/>
                <a:ahLst/>
                <a:cxnLst/>
                <a:rect l="l" t="t" r="r" b="b"/>
                <a:pathLst>
                  <a:path w="4403" h="8974" extrusionOk="0">
                    <a:moveTo>
                      <a:pt x="1" y="0"/>
                    </a:moveTo>
                    <a:cubicBezTo>
                      <a:pt x="1" y="1"/>
                      <a:pt x="661" y="8974"/>
                      <a:pt x="2480" y="8974"/>
                    </a:cubicBezTo>
                    <a:cubicBezTo>
                      <a:pt x="2500" y="8974"/>
                      <a:pt x="2519" y="8973"/>
                      <a:pt x="2539" y="8971"/>
                    </a:cubicBezTo>
                    <a:cubicBezTo>
                      <a:pt x="4403" y="8775"/>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6753971" y="3457157"/>
                <a:ext cx="415941" cy="510127"/>
              </a:xfrm>
              <a:custGeom>
                <a:avLst/>
                <a:gdLst/>
                <a:ahLst/>
                <a:cxnLst/>
                <a:rect l="l" t="t" r="r" b="b"/>
                <a:pathLst>
                  <a:path w="6692" h="8207" extrusionOk="0">
                    <a:moveTo>
                      <a:pt x="0" y="0"/>
                    </a:moveTo>
                    <a:lnTo>
                      <a:pt x="0" y="0"/>
                    </a:lnTo>
                    <a:cubicBezTo>
                      <a:pt x="0" y="0"/>
                      <a:pt x="4" y="5"/>
                      <a:pt x="11" y="13"/>
                    </a:cubicBezTo>
                    <a:lnTo>
                      <a:pt x="11" y="13"/>
                    </a:lnTo>
                    <a:cubicBezTo>
                      <a:pt x="6" y="5"/>
                      <a:pt x="3" y="1"/>
                      <a:pt x="0" y="0"/>
                    </a:cubicBezTo>
                    <a:close/>
                    <a:moveTo>
                      <a:pt x="11" y="13"/>
                    </a:moveTo>
                    <a:lnTo>
                      <a:pt x="11" y="13"/>
                    </a:lnTo>
                    <a:cubicBezTo>
                      <a:pt x="235" y="367"/>
                      <a:pt x="2992" y="8206"/>
                      <a:pt x="4783" y="8206"/>
                    </a:cubicBezTo>
                    <a:cubicBezTo>
                      <a:pt x="4829" y="8206"/>
                      <a:pt x="4873" y="8201"/>
                      <a:pt x="4917" y="8191"/>
                    </a:cubicBezTo>
                    <a:cubicBezTo>
                      <a:pt x="6691" y="7777"/>
                      <a:pt x="307" y="355"/>
                      <a:pt x="11" y="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6875173" y="3457157"/>
                <a:ext cx="555852" cy="310104"/>
              </a:xfrm>
              <a:custGeom>
                <a:avLst/>
                <a:gdLst/>
                <a:ahLst/>
                <a:cxnLst/>
                <a:rect l="l" t="t" r="r" b="b"/>
                <a:pathLst>
                  <a:path w="8943" h="4989" extrusionOk="0">
                    <a:moveTo>
                      <a:pt x="1" y="0"/>
                    </a:moveTo>
                    <a:cubicBezTo>
                      <a:pt x="1" y="1"/>
                      <a:pt x="3978" y="4989"/>
                      <a:pt x="6256" y="4989"/>
                    </a:cubicBezTo>
                    <a:cubicBezTo>
                      <a:pt x="6478" y="4989"/>
                      <a:pt x="6684" y="4941"/>
                      <a:pt x="6868" y="4837"/>
                    </a:cubicBezTo>
                    <a:cubicBezTo>
                      <a:pt x="8942" y="3666"/>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6823150" y="3442053"/>
                <a:ext cx="403448" cy="388049"/>
              </a:xfrm>
              <a:custGeom>
                <a:avLst/>
                <a:gdLst/>
                <a:ahLst/>
                <a:cxnLst/>
                <a:rect l="l" t="t" r="r" b="b"/>
                <a:pathLst>
                  <a:path w="6491" h="6243" extrusionOk="0">
                    <a:moveTo>
                      <a:pt x="0" y="1"/>
                    </a:moveTo>
                    <a:lnTo>
                      <a:pt x="0" y="1052"/>
                    </a:lnTo>
                    <a:cubicBezTo>
                      <a:pt x="0" y="1052"/>
                      <a:pt x="3265" y="6243"/>
                      <a:pt x="4834" y="6243"/>
                    </a:cubicBezTo>
                    <a:cubicBezTo>
                      <a:pt x="4895" y="6243"/>
                      <a:pt x="4953" y="6235"/>
                      <a:pt x="5008" y="6219"/>
                    </a:cubicBezTo>
                    <a:cubicBezTo>
                      <a:pt x="6491" y="579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6278856" y="3484443"/>
                <a:ext cx="361121" cy="438832"/>
              </a:xfrm>
              <a:custGeom>
                <a:avLst/>
                <a:gdLst/>
                <a:ahLst/>
                <a:cxnLst/>
                <a:rect l="l" t="t" r="r" b="b"/>
                <a:pathLst>
                  <a:path w="5810" h="7060" extrusionOk="0">
                    <a:moveTo>
                      <a:pt x="5302" y="0"/>
                    </a:moveTo>
                    <a:cubicBezTo>
                      <a:pt x="5302" y="0"/>
                      <a:pt x="0" y="5816"/>
                      <a:pt x="1230" y="6947"/>
                    </a:cubicBezTo>
                    <a:cubicBezTo>
                      <a:pt x="1313" y="7024"/>
                      <a:pt x="1407" y="7060"/>
                      <a:pt x="1508" y="7060"/>
                    </a:cubicBezTo>
                    <a:cubicBezTo>
                      <a:pt x="2898" y="7060"/>
                      <a:pt x="5809" y="312"/>
                      <a:pt x="5809" y="312"/>
                    </a:cubicBezTo>
                    <a:lnTo>
                      <a:pt x="5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6631774" y="3498864"/>
                <a:ext cx="165332" cy="480540"/>
              </a:xfrm>
              <a:custGeom>
                <a:avLst/>
                <a:gdLst/>
                <a:ahLst/>
                <a:cxnLst/>
                <a:rect l="l" t="t" r="r" b="b"/>
                <a:pathLst>
                  <a:path w="2660" h="7731" extrusionOk="0">
                    <a:moveTo>
                      <a:pt x="1332" y="0"/>
                    </a:moveTo>
                    <a:lnTo>
                      <a:pt x="799" y="156"/>
                    </a:lnTo>
                    <a:cubicBezTo>
                      <a:pt x="799" y="156"/>
                      <a:pt x="1" y="7731"/>
                      <a:pt x="1332" y="7731"/>
                    </a:cubicBezTo>
                    <a:cubicBezTo>
                      <a:pt x="2659" y="7731"/>
                      <a:pt x="1332" y="0"/>
                      <a:pt x="1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6509204" y="3388598"/>
                <a:ext cx="483690" cy="162604"/>
              </a:xfrm>
              <a:custGeom>
                <a:avLst/>
                <a:gdLst/>
                <a:ahLst/>
                <a:cxnLst/>
                <a:rect l="l" t="t" r="r" b="b"/>
                <a:pathLst>
                  <a:path w="7782" h="2616" extrusionOk="0">
                    <a:moveTo>
                      <a:pt x="3891" y="1"/>
                    </a:moveTo>
                    <a:cubicBezTo>
                      <a:pt x="1745" y="1"/>
                      <a:pt x="1" y="973"/>
                      <a:pt x="1" y="1557"/>
                    </a:cubicBezTo>
                    <a:cubicBezTo>
                      <a:pt x="1" y="2141"/>
                      <a:pt x="1745" y="2615"/>
                      <a:pt x="3891" y="2615"/>
                    </a:cubicBezTo>
                    <a:cubicBezTo>
                      <a:pt x="6041" y="2615"/>
                      <a:pt x="7781" y="2141"/>
                      <a:pt x="7781" y="1557"/>
                    </a:cubicBezTo>
                    <a:cubicBezTo>
                      <a:pt x="7781" y="973"/>
                      <a:pt x="6041" y="1"/>
                      <a:pt x="3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5"/>
            <p:cNvGrpSpPr/>
            <p:nvPr/>
          </p:nvGrpSpPr>
          <p:grpSpPr>
            <a:xfrm>
              <a:off x="7160321" y="1661033"/>
              <a:ext cx="1991496" cy="3497997"/>
              <a:chOff x="7801383" y="2969578"/>
              <a:chExt cx="1246633" cy="2189670"/>
            </a:xfrm>
          </p:grpSpPr>
          <p:sp>
            <p:nvSpPr>
              <p:cNvPr id="2130" name="Google Shape;2130;p35"/>
              <p:cNvSpPr/>
              <p:nvPr/>
            </p:nvSpPr>
            <p:spPr>
              <a:xfrm>
                <a:off x="8043305" y="3282142"/>
                <a:ext cx="295246" cy="1877106"/>
              </a:xfrm>
              <a:custGeom>
                <a:avLst/>
                <a:gdLst/>
                <a:ahLst/>
                <a:cxnLst/>
                <a:rect l="l" t="t" r="r" b="b"/>
                <a:pathLst>
                  <a:path w="6683" h="42489" extrusionOk="0">
                    <a:moveTo>
                      <a:pt x="6332" y="0"/>
                    </a:moveTo>
                    <a:cubicBezTo>
                      <a:pt x="6206" y="0"/>
                      <a:pt x="6094" y="86"/>
                      <a:pt x="6067" y="213"/>
                    </a:cubicBezTo>
                    <a:cubicBezTo>
                      <a:pt x="6055" y="250"/>
                      <a:pt x="6055" y="253"/>
                      <a:pt x="6059" y="359"/>
                    </a:cubicBezTo>
                    <a:cubicBezTo>
                      <a:pt x="6070" y="670"/>
                      <a:pt x="6085" y="1197"/>
                      <a:pt x="6099" y="1910"/>
                    </a:cubicBezTo>
                    <a:cubicBezTo>
                      <a:pt x="6107" y="2465"/>
                      <a:pt x="6110" y="3129"/>
                      <a:pt x="6110" y="3887"/>
                    </a:cubicBezTo>
                    <a:cubicBezTo>
                      <a:pt x="6110" y="4746"/>
                      <a:pt x="6102" y="5732"/>
                      <a:pt x="6080" y="6827"/>
                    </a:cubicBezTo>
                    <a:cubicBezTo>
                      <a:pt x="6077" y="7027"/>
                      <a:pt x="6074" y="7233"/>
                      <a:pt x="6067" y="7444"/>
                    </a:cubicBezTo>
                    <a:cubicBezTo>
                      <a:pt x="6012" y="9681"/>
                      <a:pt x="5899" y="12309"/>
                      <a:pt x="5682" y="15181"/>
                    </a:cubicBezTo>
                    <a:cubicBezTo>
                      <a:pt x="5657" y="15482"/>
                      <a:pt x="5635" y="15790"/>
                      <a:pt x="5610" y="16103"/>
                    </a:cubicBezTo>
                    <a:cubicBezTo>
                      <a:pt x="5483" y="17636"/>
                      <a:pt x="5323" y="19232"/>
                      <a:pt x="5131" y="20864"/>
                    </a:cubicBezTo>
                    <a:cubicBezTo>
                      <a:pt x="5091" y="21201"/>
                      <a:pt x="5051" y="21542"/>
                      <a:pt x="5007" y="21886"/>
                    </a:cubicBezTo>
                    <a:cubicBezTo>
                      <a:pt x="4144" y="28706"/>
                      <a:pt x="2629" y="36114"/>
                      <a:pt x="0" y="42489"/>
                    </a:cubicBezTo>
                    <a:lnTo>
                      <a:pt x="584" y="42489"/>
                    </a:lnTo>
                    <a:cubicBezTo>
                      <a:pt x="3173" y="36132"/>
                      <a:pt x="4674" y="28793"/>
                      <a:pt x="5533" y="22027"/>
                    </a:cubicBezTo>
                    <a:cubicBezTo>
                      <a:pt x="5570" y="21777"/>
                      <a:pt x="5598" y="21527"/>
                      <a:pt x="5628" y="21277"/>
                    </a:cubicBezTo>
                    <a:cubicBezTo>
                      <a:pt x="5827" y="19631"/>
                      <a:pt x="5990" y="18024"/>
                      <a:pt x="6121" y="16480"/>
                    </a:cubicBezTo>
                    <a:cubicBezTo>
                      <a:pt x="6128" y="16399"/>
                      <a:pt x="6135" y="16320"/>
                      <a:pt x="6142" y="16240"/>
                    </a:cubicBezTo>
                    <a:cubicBezTo>
                      <a:pt x="6447" y="12582"/>
                      <a:pt x="6581" y="9264"/>
                      <a:pt x="6632" y="6599"/>
                    </a:cubicBezTo>
                    <a:cubicBezTo>
                      <a:pt x="6639" y="6283"/>
                      <a:pt x="6643" y="5979"/>
                      <a:pt x="6646" y="5685"/>
                    </a:cubicBezTo>
                    <a:cubicBezTo>
                      <a:pt x="6683" y="2981"/>
                      <a:pt x="6632" y="1070"/>
                      <a:pt x="6607" y="340"/>
                    </a:cubicBezTo>
                    <a:lnTo>
                      <a:pt x="6603" y="275"/>
                    </a:lnTo>
                    <a:cubicBezTo>
                      <a:pt x="6607" y="152"/>
                      <a:pt x="6520" y="36"/>
                      <a:pt x="6393" y="7"/>
                    </a:cubicBezTo>
                    <a:cubicBezTo>
                      <a:pt x="6372" y="3"/>
                      <a:pt x="6352"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8285183" y="3631993"/>
                <a:ext cx="762832" cy="490029"/>
              </a:xfrm>
              <a:custGeom>
                <a:avLst/>
                <a:gdLst/>
                <a:ahLst/>
                <a:cxnLst/>
                <a:rect l="l" t="t" r="r" b="b"/>
                <a:pathLst>
                  <a:path w="17267" h="11092" extrusionOk="0">
                    <a:moveTo>
                      <a:pt x="11050" y="0"/>
                    </a:moveTo>
                    <a:cubicBezTo>
                      <a:pt x="6182" y="0"/>
                      <a:pt x="1" y="10123"/>
                      <a:pt x="1" y="10123"/>
                    </a:cubicBezTo>
                    <a:lnTo>
                      <a:pt x="1" y="11091"/>
                    </a:lnTo>
                    <a:cubicBezTo>
                      <a:pt x="1" y="11091"/>
                      <a:pt x="17267" y="2320"/>
                      <a:pt x="12285" y="243"/>
                    </a:cubicBezTo>
                    <a:cubicBezTo>
                      <a:pt x="11886" y="77"/>
                      <a:pt x="11473" y="0"/>
                      <a:pt x="11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7876222" y="3649178"/>
                <a:ext cx="436706" cy="354313"/>
              </a:xfrm>
              <a:custGeom>
                <a:avLst/>
                <a:gdLst/>
                <a:ahLst/>
                <a:cxnLst/>
                <a:rect l="l" t="t" r="r" b="b"/>
                <a:pathLst>
                  <a:path w="9885" h="8020" extrusionOk="0">
                    <a:moveTo>
                      <a:pt x="2426" y="0"/>
                    </a:moveTo>
                    <a:cubicBezTo>
                      <a:pt x="2300" y="0"/>
                      <a:pt x="2182" y="22"/>
                      <a:pt x="2074" y="68"/>
                    </a:cubicBezTo>
                    <a:cubicBezTo>
                      <a:pt x="0" y="949"/>
                      <a:pt x="9837" y="8019"/>
                      <a:pt x="9837" y="8019"/>
                    </a:cubicBezTo>
                    <a:lnTo>
                      <a:pt x="9740" y="7374"/>
                    </a:lnTo>
                    <a:cubicBezTo>
                      <a:pt x="9884" y="7243"/>
                      <a:pt x="4728" y="0"/>
                      <a:pt x="2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8331483" y="3283953"/>
                <a:ext cx="432862" cy="291800"/>
              </a:xfrm>
              <a:custGeom>
                <a:avLst/>
                <a:gdLst/>
                <a:ahLst/>
                <a:cxnLst/>
                <a:rect l="l" t="t" r="r" b="b"/>
                <a:pathLst>
                  <a:path w="9798" h="6605" extrusionOk="0">
                    <a:moveTo>
                      <a:pt x="6539" y="1"/>
                    </a:moveTo>
                    <a:cubicBezTo>
                      <a:pt x="4006" y="1"/>
                      <a:pt x="0" y="5822"/>
                      <a:pt x="0" y="5822"/>
                    </a:cubicBezTo>
                    <a:lnTo>
                      <a:pt x="0" y="6605"/>
                    </a:lnTo>
                    <a:cubicBezTo>
                      <a:pt x="0" y="6605"/>
                      <a:pt x="9797" y="2544"/>
                      <a:pt x="7513" y="386"/>
                    </a:cubicBezTo>
                    <a:cubicBezTo>
                      <a:pt x="7228" y="118"/>
                      <a:pt x="6898" y="1"/>
                      <a:pt x="6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7935819" y="2969622"/>
                <a:ext cx="395708" cy="506861"/>
              </a:xfrm>
              <a:custGeom>
                <a:avLst/>
                <a:gdLst/>
                <a:ahLst/>
                <a:cxnLst/>
                <a:rect l="l" t="t" r="r" b="b"/>
                <a:pathLst>
                  <a:path w="8957" h="11473" extrusionOk="0">
                    <a:moveTo>
                      <a:pt x="3214" y="0"/>
                    </a:moveTo>
                    <a:cubicBezTo>
                      <a:pt x="3146" y="0"/>
                      <a:pt x="3078" y="6"/>
                      <a:pt x="3009" y="17"/>
                    </a:cubicBezTo>
                    <a:cubicBezTo>
                      <a:pt x="0" y="521"/>
                      <a:pt x="8956" y="11472"/>
                      <a:pt x="8956" y="11472"/>
                    </a:cubicBezTo>
                    <a:lnTo>
                      <a:pt x="8956" y="10417"/>
                    </a:lnTo>
                    <a:cubicBezTo>
                      <a:pt x="8956" y="10417"/>
                      <a:pt x="6151"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8028240" y="3437739"/>
                <a:ext cx="303286" cy="183209"/>
              </a:xfrm>
              <a:custGeom>
                <a:avLst/>
                <a:gdLst/>
                <a:ahLst/>
                <a:cxnLst/>
                <a:rect l="l" t="t" r="r" b="b"/>
                <a:pathLst>
                  <a:path w="6865" h="4147" extrusionOk="0">
                    <a:moveTo>
                      <a:pt x="1761" y="0"/>
                    </a:moveTo>
                    <a:cubicBezTo>
                      <a:pt x="1619" y="0"/>
                      <a:pt x="1492" y="28"/>
                      <a:pt x="1382" y="90"/>
                    </a:cubicBezTo>
                    <a:cubicBezTo>
                      <a:pt x="0" y="854"/>
                      <a:pt x="6864" y="4147"/>
                      <a:pt x="6864" y="4147"/>
                    </a:cubicBezTo>
                    <a:lnTo>
                      <a:pt x="6864" y="3762"/>
                    </a:lnTo>
                    <a:cubicBezTo>
                      <a:pt x="6864" y="3762"/>
                      <a:pt x="3391" y="0"/>
                      <a:pt x="1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7801383" y="4016214"/>
                <a:ext cx="480487" cy="238786"/>
              </a:xfrm>
              <a:custGeom>
                <a:avLst/>
                <a:gdLst/>
                <a:ahLst/>
                <a:cxnLst/>
                <a:rect l="l" t="t" r="r" b="b"/>
                <a:pathLst>
                  <a:path w="10876" h="5405" extrusionOk="0">
                    <a:moveTo>
                      <a:pt x="2790" y="0"/>
                    </a:moveTo>
                    <a:cubicBezTo>
                      <a:pt x="2338" y="0"/>
                      <a:pt x="1966" y="137"/>
                      <a:pt x="1716" y="458"/>
                    </a:cubicBezTo>
                    <a:cubicBezTo>
                      <a:pt x="1" y="2660"/>
                      <a:pt x="10792" y="5404"/>
                      <a:pt x="10792" y="5404"/>
                    </a:cubicBezTo>
                    <a:lnTo>
                      <a:pt x="10875" y="4708"/>
                    </a:lnTo>
                    <a:cubicBezTo>
                      <a:pt x="10875" y="4708"/>
                      <a:pt x="5443" y="0"/>
                      <a:pt x="2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8261327" y="4343843"/>
                <a:ext cx="413645" cy="376800"/>
              </a:xfrm>
              <a:custGeom>
                <a:avLst/>
                <a:gdLst/>
                <a:ahLst/>
                <a:cxnLst/>
                <a:rect l="l" t="t" r="r" b="b"/>
                <a:pathLst>
                  <a:path w="9363" h="8529" extrusionOk="0">
                    <a:moveTo>
                      <a:pt x="109" y="0"/>
                    </a:moveTo>
                    <a:lnTo>
                      <a:pt x="0" y="736"/>
                    </a:lnTo>
                    <a:cubicBezTo>
                      <a:pt x="0" y="736"/>
                      <a:pt x="3093" y="8529"/>
                      <a:pt x="5701" y="8529"/>
                    </a:cubicBezTo>
                    <a:cubicBezTo>
                      <a:pt x="6019" y="8529"/>
                      <a:pt x="6330" y="8412"/>
                      <a:pt x="6628" y="8152"/>
                    </a:cubicBezTo>
                    <a:cubicBezTo>
                      <a:pt x="9362" y="5755"/>
                      <a:pt x="109"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8270295" y="4110889"/>
                <a:ext cx="370349" cy="206712"/>
              </a:xfrm>
              <a:custGeom>
                <a:avLst/>
                <a:gdLst/>
                <a:ahLst/>
                <a:cxnLst/>
                <a:rect l="l" t="t" r="r" b="b"/>
                <a:pathLst>
                  <a:path w="8383" h="4679" extrusionOk="0">
                    <a:moveTo>
                      <a:pt x="5806" y="0"/>
                    </a:moveTo>
                    <a:cubicBezTo>
                      <a:pt x="3662" y="0"/>
                      <a:pt x="0" y="4080"/>
                      <a:pt x="0" y="4080"/>
                    </a:cubicBezTo>
                    <a:lnTo>
                      <a:pt x="0" y="4679"/>
                    </a:lnTo>
                    <a:cubicBezTo>
                      <a:pt x="0" y="4679"/>
                      <a:pt x="8383" y="1201"/>
                      <a:pt x="6429" y="147"/>
                    </a:cubicBezTo>
                    <a:cubicBezTo>
                      <a:pt x="6243" y="46"/>
                      <a:pt x="6033" y="0"/>
                      <a:pt x="5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8285183" y="3653287"/>
                <a:ext cx="561952" cy="425970"/>
              </a:xfrm>
              <a:custGeom>
                <a:avLst/>
                <a:gdLst/>
                <a:ahLst/>
                <a:cxnLst/>
                <a:rect l="l" t="t" r="r" b="b"/>
                <a:pathLst>
                  <a:path w="12720" h="9642" extrusionOk="0">
                    <a:moveTo>
                      <a:pt x="12720" y="0"/>
                    </a:moveTo>
                    <a:lnTo>
                      <a:pt x="12720" y="0"/>
                    </a:lnTo>
                    <a:cubicBezTo>
                      <a:pt x="11404" y="301"/>
                      <a:pt x="10208" y="976"/>
                      <a:pt x="9073" y="1689"/>
                    </a:cubicBezTo>
                    <a:cubicBezTo>
                      <a:pt x="7934" y="2412"/>
                      <a:pt x="6864" y="3231"/>
                      <a:pt x="5820" y="4076"/>
                    </a:cubicBezTo>
                    <a:cubicBezTo>
                      <a:pt x="4787" y="4939"/>
                      <a:pt x="3782" y="5827"/>
                      <a:pt x="2811" y="6755"/>
                    </a:cubicBezTo>
                    <a:cubicBezTo>
                      <a:pt x="1842" y="7687"/>
                      <a:pt x="896" y="8641"/>
                      <a:pt x="1" y="9641"/>
                    </a:cubicBezTo>
                    <a:cubicBezTo>
                      <a:pt x="490" y="9181"/>
                      <a:pt x="972" y="8716"/>
                      <a:pt x="1469" y="8267"/>
                    </a:cubicBezTo>
                    <a:cubicBezTo>
                      <a:pt x="1959" y="7811"/>
                      <a:pt x="2451" y="7357"/>
                      <a:pt x="2952" y="6911"/>
                    </a:cubicBezTo>
                    <a:cubicBezTo>
                      <a:pt x="3949" y="6015"/>
                      <a:pt x="4953" y="5127"/>
                      <a:pt x="5994" y="4286"/>
                    </a:cubicBezTo>
                    <a:cubicBezTo>
                      <a:pt x="7020" y="3430"/>
                      <a:pt x="8082" y="2618"/>
                      <a:pt x="9188" y="1863"/>
                    </a:cubicBezTo>
                    <a:cubicBezTo>
                      <a:pt x="9739" y="1487"/>
                      <a:pt x="10301" y="1128"/>
                      <a:pt x="10889" y="809"/>
                    </a:cubicBezTo>
                    <a:cubicBezTo>
                      <a:pt x="11473" y="482"/>
                      <a:pt x="12082" y="203"/>
                      <a:pt x="127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7967804" y="3652182"/>
                <a:ext cx="338718" cy="322769"/>
              </a:xfrm>
              <a:custGeom>
                <a:avLst/>
                <a:gdLst/>
                <a:ahLst/>
                <a:cxnLst/>
                <a:rect l="l" t="t" r="r" b="b"/>
                <a:pathLst>
                  <a:path w="7667" h="7306" extrusionOk="0">
                    <a:moveTo>
                      <a:pt x="1" y="0"/>
                    </a:moveTo>
                    <a:cubicBezTo>
                      <a:pt x="179" y="134"/>
                      <a:pt x="357" y="265"/>
                      <a:pt x="534" y="392"/>
                    </a:cubicBezTo>
                    <a:lnTo>
                      <a:pt x="1045" y="812"/>
                    </a:lnTo>
                    <a:cubicBezTo>
                      <a:pt x="1383" y="1098"/>
                      <a:pt x="1720" y="1381"/>
                      <a:pt x="2039" y="1686"/>
                    </a:cubicBezTo>
                    <a:cubicBezTo>
                      <a:pt x="2688" y="2284"/>
                      <a:pt x="3326" y="2894"/>
                      <a:pt x="3947" y="3520"/>
                    </a:cubicBezTo>
                    <a:cubicBezTo>
                      <a:pt x="4577" y="4141"/>
                      <a:pt x="5194" y="4771"/>
                      <a:pt x="5814" y="5402"/>
                    </a:cubicBezTo>
                    <a:lnTo>
                      <a:pt x="7667" y="7306"/>
                    </a:lnTo>
                    <a:cubicBezTo>
                      <a:pt x="7130" y="6599"/>
                      <a:pt x="6554" y="5925"/>
                      <a:pt x="5966" y="5261"/>
                    </a:cubicBezTo>
                    <a:cubicBezTo>
                      <a:pt x="5379" y="4594"/>
                      <a:pt x="4765" y="3955"/>
                      <a:pt x="4139" y="3324"/>
                    </a:cubicBezTo>
                    <a:cubicBezTo>
                      <a:pt x="3511" y="2701"/>
                      <a:pt x="2862" y="2092"/>
                      <a:pt x="2177" y="1526"/>
                    </a:cubicBezTo>
                    <a:cubicBezTo>
                      <a:pt x="1492" y="964"/>
                      <a:pt x="789" y="41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8264640" y="4353606"/>
                <a:ext cx="289503" cy="350381"/>
              </a:xfrm>
              <a:custGeom>
                <a:avLst/>
                <a:gdLst/>
                <a:ahLst/>
                <a:cxnLst/>
                <a:rect l="l" t="t" r="r" b="b"/>
                <a:pathLst>
                  <a:path w="6553" h="7931" extrusionOk="0">
                    <a:moveTo>
                      <a:pt x="1" y="0"/>
                    </a:moveTo>
                    <a:cubicBezTo>
                      <a:pt x="146" y="160"/>
                      <a:pt x="287" y="320"/>
                      <a:pt x="436" y="475"/>
                    </a:cubicBezTo>
                    <a:lnTo>
                      <a:pt x="857" y="962"/>
                    </a:lnTo>
                    <a:cubicBezTo>
                      <a:pt x="1136" y="1284"/>
                      <a:pt x="1419" y="1607"/>
                      <a:pt x="1687" y="1941"/>
                    </a:cubicBezTo>
                    <a:cubicBezTo>
                      <a:pt x="2231" y="2604"/>
                      <a:pt x="2775" y="3264"/>
                      <a:pt x="3308" y="3935"/>
                    </a:cubicBezTo>
                    <a:lnTo>
                      <a:pt x="4926" y="5936"/>
                    </a:lnTo>
                    <a:lnTo>
                      <a:pt x="5734" y="6937"/>
                    </a:lnTo>
                    <a:lnTo>
                      <a:pt x="6553" y="7931"/>
                    </a:lnTo>
                    <a:cubicBezTo>
                      <a:pt x="6093" y="7206"/>
                      <a:pt x="5596" y="6505"/>
                      <a:pt x="5088" y="5809"/>
                    </a:cubicBezTo>
                    <a:cubicBezTo>
                      <a:pt x="4588" y="5113"/>
                      <a:pt x="4059" y="4435"/>
                      <a:pt x="3522" y="3764"/>
                    </a:cubicBezTo>
                    <a:cubicBezTo>
                      <a:pt x="2981" y="3097"/>
                      <a:pt x="2431" y="2433"/>
                      <a:pt x="1847" y="1802"/>
                    </a:cubicBezTo>
                    <a:cubicBezTo>
                      <a:pt x="1263" y="1172"/>
                      <a:pt x="665" y="54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8281826" y="4117339"/>
                <a:ext cx="272538" cy="183651"/>
              </a:xfrm>
              <a:custGeom>
                <a:avLst/>
                <a:gdLst/>
                <a:ahLst/>
                <a:cxnLst/>
                <a:rect l="l" t="t" r="r" b="b"/>
                <a:pathLst>
                  <a:path w="6169" h="4157" extrusionOk="0">
                    <a:moveTo>
                      <a:pt x="6168" y="1"/>
                    </a:moveTo>
                    <a:lnTo>
                      <a:pt x="6168" y="1"/>
                    </a:lnTo>
                    <a:cubicBezTo>
                      <a:pt x="5559" y="149"/>
                      <a:pt x="4975" y="396"/>
                      <a:pt x="4413" y="675"/>
                    </a:cubicBezTo>
                    <a:cubicBezTo>
                      <a:pt x="3851" y="961"/>
                      <a:pt x="3322" y="1302"/>
                      <a:pt x="2803" y="1658"/>
                    </a:cubicBezTo>
                    <a:cubicBezTo>
                      <a:pt x="2291" y="2024"/>
                      <a:pt x="1799" y="2411"/>
                      <a:pt x="1331" y="2829"/>
                    </a:cubicBezTo>
                    <a:cubicBezTo>
                      <a:pt x="863" y="3246"/>
                      <a:pt x="410" y="3681"/>
                      <a:pt x="0" y="4156"/>
                    </a:cubicBezTo>
                    <a:cubicBezTo>
                      <a:pt x="246" y="3960"/>
                      <a:pt x="482" y="3757"/>
                      <a:pt x="733" y="3569"/>
                    </a:cubicBezTo>
                    <a:cubicBezTo>
                      <a:pt x="972" y="3373"/>
                      <a:pt x="1218" y="3177"/>
                      <a:pt x="1465" y="2992"/>
                    </a:cubicBezTo>
                    <a:cubicBezTo>
                      <a:pt x="1962" y="2615"/>
                      <a:pt x="2452" y="2237"/>
                      <a:pt x="2962" y="1882"/>
                    </a:cubicBezTo>
                    <a:cubicBezTo>
                      <a:pt x="3466" y="1524"/>
                      <a:pt x="3985" y="1182"/>
                      <a:pt x="4515" y="860"/>
                    </a:cubicBezTo>
                    <a:cubicBezTo>
                      <a:pt x="4783" y="707"/>
                      <a:pt x="5047" y="545"/>
                      <a:pt x="5327" y="410"/>
                    </a:cubicBezTo>
                    <a:cubicBezTo>
                      <a:pt x="5598" y="254"/>
                      <a:pt x="5885" y="142"/>
                      <a:pt x="6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7877150" y="4036404"/>
                <a:ext cx="387535" cy="203840"/>
              </a:xfrm>
              <a:custGeom>
                <a:avLst/>
                <a:gdLst/>
                <a:ahLst/>
                <a:cxnLst/>
                <a:rect l="l" t="t" r="r" b="b"/>
                <a:pathLst>
                  <a:path w="8772" h="4614" extrusionOk="0">
                    <a:moveTo>
                      <a:pt x="1" y="1"/>
                    </a:moveTo>
                    <a:lnTo>
                      <a:pt x="1" y="1"/>
                    </a:lnTo>
                    <a:cubicBezTo>
                      <a:pt x="414" y="99"/>
                      <a:pt x="828" y="150"/>
                      <a:pt x="1223" y="288"/>
                    </a:cubicBezTo>
                    <a:cubicBezTo>
                      <a:pt x="1629" y="386"/>
                      <a:pt x="2017" y="541"/>
                      <a:pt x="2409" y="680"/>
                    </a:cubicBezTo>
                    <a:cubicBezTo>
                      <a:pt x="3177" y="998"/>
                      <a:pt x="3928" y="1358"/>
                      <a:pt x="4653" y="1763"/>
                    </a:cubicBezTo>
                    <a:cubicBezTo>
                      <a:pt x="5378" y="2176"/>
                      <a:pt x="6078" y="2626"/>
                      <a:pt x="6767" y="3102"/>
                    </a:cubicBezTo>
                    <a:cubicBezTo>
                      <a:pt x="7112" y="3337"/>
                      <a:pt x="7448" y="3584"/>
                      <a:pt x="7783" y="3838"/>
                    </a:cubicBezTo>
                    <a:cubicBezTo>
                      <a:pt x="8119" y="4084"/>
                      <a:pt x="8446" y="4349"/>
                      <a:pt x="8772" y="4613"/>
                    </a:cubicBezTo>
                    <a:cubicBezTo>
                      <a:pt x="8196" y="3997"/>
                      <a:pt x="7554" y="3450"/>
                      <a:pt x="6891" y="2931"/>
                    </a:cubicBezTo>
                    <a:cubicBezTo>
                      <a:pt x="6227" y="2416"/>
                      <a:pt x="5520" y="1948"/>
                      <a:pt x="4787" y="1528"/>
                    </a:cubicBezTo>
                    <a:cubicBezTo>
                      <a:pt x="4048" y="1118"/>
                      <a:pt x="3279" y="759"/>
                      <a:pt x="2481" y="484"/>
                    </a:cubicBezTo>
                    <a:cubicBezTo>
                      <a:pt x="1676" y="218"/>
                      <a:pt x="843" y="4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8331483" y="3301006"/>
                <a:ext cx="331958" cy="252834"/>
              </a:xfrm>
              <a:custGeom>
                <a:avLst/>
                <a:gdLst/>
                <a:ahLst/>
                <a:cxnLst/>
                <a:rect l="l" t="t" r="r" b="b"/>
                <a:pathLst>
                  <a:path w="7514" h="5723" extrusionOk="0">
                    <a:moveTo>
                      <a:pt x="7513" y="0"/>
                    </a:moveTo>
                    <a:lnTo>
                      <a:pt x="7513" y="0"/>
                    </a:lnTo>
                    <a:cubicBezTo>
                      <a:pt x="6733" y="182"/>
                      <a:pt x="5990" y="512"/>
                      <a:pt x="5287" y="896"/>
                    </a:cubicBezTo>
                    <a:cubicBezTo>
                      <a:pt x="4587" y="1287"/>
                      <a:pt x="3935" y="1763"/>
                      <a:pt x="3307" y="2259"/>
                    </a:cubicBezTo>
                    <a:cubicBezTo>
                      <a:pt x="2687" y="2767"/>
                      <a:pt x="2096" y="3315"/>
                      <a:pt x="1545" y="3895"/>
                    </a:cubicBezTo>
                    <a:cubicBezTo>
                      <a:pt x="993" y="4472"/>
                      <a:pt x="464" y="5073"/>
                      <a:pt x="0" y="5722"/>
                    </a:cubicBezTo>
                    <a:cubicBezTo>
                      <a:pt x="275" y="5436"/>
                      <a:pt x="551" y="5150"/>
                      <a:pt x="838" y="4870"/>
                    </a:cubicBezTo>
                    <a:cubicBezTo>
                      <a:pt x="1117" y="4587"/>
                      <a:pt x="1400" y="4311"/>
                      <a:pt x="1694" y="4043"/>
                    </a:cubicBezTo>
                    <a:cubicBezTo>
                      <a:pt x="2273" y="3503"/>
                      <a:pt x="2861" y="2970"/>
                      <a:pt x="3478" y="2474"/>
                    </a:cubicBezTo>
                    <a:cubicBezTo>
                      <a:pt x="4094" y="1977"/>
                      <a:pt x="4728" y="1505"/>
                      <a:pt x="5396" y="1078"/>
                    </a:cubicBezTo>
                    <a:cubicBezTo>
                      <a:pt x="5559" y="969"/>
                      <a:pt x="5733" y="874"/>
                      <a:pt x="5903" y="773"/>
                    </a:cubicBezTo>
                    <a:cubicBezTo>
                      <a:pt x="5990" y="722"/>
                      <a:pt x="6074" y="671"/>
                      <a:pt x="6161" y="624"/>
                    </a:cubicBezTo>
                    <a:lnTo>
                      <a:pt x="6425" y="494"/>
                    </a:lnTo>
                    <a:cubicBezTo>
                      <a:pt x="6603" y="407"/>
                      <a:pt x="6773" y="298"/>
                      <a:pt x="6962" y="233"/>
                    </a:cubicBezTo>
                    <a:cubicBezTo>
                      <a:pt x="7143" y="156"/>
                      <a:pt x="7329" y="80"/>
                      <a:pt x="7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8058680" y="2969578"/>
                <a:ext cx="258445" cy="449518"/>
              </a:xfrm>
              <a:custGeom>
                <a:avLst/>
                <a:gdLst/>
                <a:ahLst/>
                <a:cxnLst/>
                <a:rect l="l" t="t" r="r" b="b"/>
                <a:pathLst>
                  <a:path w="5850" h="10175" extrusionOk="0">
                    <a:moveTo>
                      <a:pt x="0" y="0"/>
                    </a:moveTo>
                    <a:lnTo>
                      <a:pt x="0" y="0"/>
                    </a:lnTo>
                    <a:cubicBezTo>
                      <a:pt x="185" y="167"/>
                      <a:pt x="370" y="331"/>
                      <a:pt x="555" y="490"/>
                    </a:cubicBezTo>
                    <a:lnTo>
                      <a:pt x="1052" y="1037"/>
                    </a:lnTo>
                    <a:cubicBezTo>
                      <a:pt x="1364" y="1419"/>
                      <a:pt x="1669" y="1802"/>
                      <a:pt x="1930" y="2219"/>
                    </a:cubicBezTo>
                    <a:cubicBezTo>
                      <a:pt x="2473" y="3039"/>
                      <a:pt x="2966" y="3894"/>
                      <a:pt x="3409" y="4776"/>
                    </a:cubicBezTo>
                    <a:cubicBezTo>
                      <a:pt x="3861" y="5650"/>
                      <a:pt x="4286" y="6542"/>
                      <a:pt x="4688" y="7445"/>
                    </a:cubicBezTo>
                    <a:cubicBezTo>
                      <a:pt x="4892" y="7894"/>
                      <a:pt x="5088" y="8347"/>
                      <a:pt x="5280" y="8804"/>
                    </a:cubicBezTo>
                    <a:cubicBezTo>
                      <a:pt x="5476" y="9258"/>
                      <a:pt x="5664" y="9718"/>
                      <a:pt x="5849" y="10175"/>
                    </a:cubicBezTo>
                    <a:cubicBezTo>
                      <a:pt x="5585" y="9221"/>
                      <a:pt x="5247" y="8286"/>
                      <a:pt x="4881" y="7365"/>
                    </a:cubicBezTo>
                    <a:cubicBezTo>
                      <a:pt x="4522" y="6436"/>
                      <a:pt x="4105" y="5534"/>
                      <a:pt x="3652" y="4649"/>
                    </a:cubicBezTo>
                    <a:cubicBezTo>
                      <a:pt x="3198" y="3764"/>
                      <a:pt x="2695" y="2902"/>
                      <a:pt x="2104" y="2100"/>
                    </a:cubicBezTo>
                    <a:cubicBezTo>
                      <a:pt x="1512" y="1306"/>
                      <a:pt x="856" y="51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8089295" y="3441671"/>
                <a:ext cx="242231" cy="170485"/>
              </a:xfrm>
              <a:custGeom>
                <a:avLst/>
                <a:gdLst/>
                <a:ahLst/>
                <a:cxnLst/>
                <a:rect l="l" t="t" r="r" b="b"/>
                <a:pathLst>
                  <a:path w="5483" h="3859" extrusionOk="0">
                    <a:moveTo>
                      <a:pt x="0" y="1"/>
                    </a:moveTo>
                    <a:lnTo>
                      <a:pt x="0" y="1"/>
                    </a:lnTo>
                    <a:cubicBezTo>
                      <a:pt x="511" y="240"/>
                      <a:pt x="971" y="555"/>
                      <a:pt x="1436" y="863"/>
                    </a:cubicBezTo>
                    <a:cubicBezTo>
                      <a:pt x="1893" y="1182"/>
                      <a:pt x="2346" y="1505"/>
                      <a:pt x="2792" y="1842"/>
                    </a:cubicBezTo>
                    <a:cubicBezTo>
                      <a:pt x="3691" y="2506"/>
                      <a:pt x="4569" y="3199"/>
                      <a:pt x="5482" y="3858"/>
                    </a:cubicBezTo>
                    <a:cubicBezTo>
                      <a:pt x="4710" y="3035"/>
                      <a:pt x="3854" y="2299"/>
                      <a:pt x="2955" y="1624"/>
                    </a:cubicBezTo>
                    <a:cubicBezTo>
                      <a:pt x="2502" y="1288"/>
                      <a:pt x="2037" y="968"/>
                      <a:pt x="1548" y="685"/>
                    </a:cubicBezTo>
                    <a:cubicBezTo>
                      <a:pt x="1063" y="399"/>
                      <a:pt x="547" y="14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113">
                                            <p:txEl>
                                              <p:pRg st="0" end="0"/>
                                            </p:txEl>
                                          </p:spTgt>
                                        </p:tgtEl>
                                        <p:attrNameLst>
                                          <p:attrName>style.color</p:attrName>
                                        </p:attrNameLst>
                                      </p:cBhvr>
                                      <p:by>
                                        <p:hsl h="0" s="12549" l="25098"/>
                                      </p:by>
                                    </p:animClr>
                                    <p:animClr clrSpc="hsl" dir="cw">
                                      <p:cBhvr>
                                        <p:cTn id="7" dur="500" fill="hold"/>
                                        <p:tgtEl>
                                          <p:spTgt spid="2113">
                                            <p:txEl>
                                              <p:pRg st="0" end="0"/>
                                            </p:txEl>
                                          </p:spTgt>
                                        </p:tgtEl>
                                        <p:attrNameLst>
                                          <p:attrName>fillcolor</p:attrName>
                                        </p:attrNameLst>
                                      </p:cBhvr>
                                      <p:by>
                                        <p:hsl h="0" s="12549" l="25098"/>
                                      </p:by>
                                    </p:animClr>
                                    <p:animClr clrSpc="hsl" dir="cw">
                                      <p:cBhvr>
                                        <p:cTn id="8" dur="500" fill="hold"/>
                                        <p:tgtEl>
                                          <p:spTgt spid="2113">
                                            <p:txEl>
                                              <p:pRg st="0" end="0"/>
                                            </p:txEl>
                                          </p:spTgt>
                                        </p:tgtEl>
                                        <p:attrNameLst>
                                          <p:attrName>stroke.color</p:attrName>
                                        </p:attrNameLst>
                                      </p:cBhvr>
                                      <p:by>
                                        <p:hsl h="0" s="12549" l="25098"/>
                                      </p:by>
                                    </p:animClr>
                                    <p:set>
                                      <p:cBhvr>
                                        <p:cTn id="9" dur="500" fill="hold"/>
                                        <p:tgtEl>
                                          <p:spTgt spid="21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2114"/>
                                        </p:tgtEl>
                                        <p:attrNameLst>
                                          <p:attrName>r</p:attrName>
                                        </p:attrNameLst>
                                      </p:cBhvr>
                                    </p:animRot>
                                    <p:animRot by="-240000">
                                      <p:cBhvr>
                                        <p:cTn id="14" dur="200" fill="hold">
                                          <p:stCondLst>
                                            <p:cond delay="200"/>
                                          </p:stCondLst>
                                        </p:cTn>
                                        <p:tgtEl>
                                          <p:spTgt spid="2114"/>
                                        </p:tgtEl>
                                        <p:attrNameLst>
                                          <p:attrName>r</p:attrName>
                                        </p:attrNameLst>
                                      </p:cBhvr>
                                    </p:animRot>
                                    <p:animRot by="240000">
                                      <p:cBhvr>
                                        <p:cTn id="15" dur="200" fill="hold">
                                          <p:stCondLst>
                                            <p:cond delay="400"/>
                                          </p:stCondLst>
                                        </p:cTn>
                                        <p:tgtEl>
                                          <p:spTgt spid="2114"/>
                                        </p:tgtEl>
                                        <p:attrNameLst>
                                          <p:attrName>r</p:attrName>
                                        </p:attrNameLst>
                                      </p:cBhvr>
                                    </p:animRot>
                                    <p:animRot by="-240000">
                                      <p:cBhvr>
                                        <p:cTn id="16" dur="200" fill="hold">
                                          <p:stCondLst>
                                            <p:cond delay="600"/>
                                          </p:stCondLst>
                                        </p:cTn>
                                        <p:tgtEl>
                                          <p:spTgt spid="2114"/>
                                        </p:tgtEl>
                                        <p:attrNameLst>
                                          <p:attrName>r</p:attrName>
                                        </p:attrNameLst>
                                      </p:cBhvr>
                                    </p:animRot>
                                    <p:animRot by="120000">
                                      <p:cBhvr>
                                        <p:cTn id="17" dur="200" fill="hold">
                                          <p:stCondLst>
                                            <p:cond delay="800"/>
                                          </p:stCondLst>
                                        </p:cTn>
                                        <p:tgtEl>
                                          <p:spTgt spid="21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3" grpId="0" build="p"/>
      <p:bldP spid="21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33"/>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txBox="1">
            <a:spLocks noGrp="1"/>
          </p:cNvSpPr>
          <p:nvPr>
            <p:ph type="body" idx="1"/>
          </p:nvPr>
        </p:nvSpPr>
        <p:spPr>
          <a:xfrm>
            <a:off x="720050" y="1285650"/>
            <a:ext cx="7703700" cy="3144900"/>
          </a:xfrm>
          <a:prstGeom prst="rect">
            <a:avLst/>
          </a:prstGeom>
        </p:spPr>
        <p:txBody>
          <a:bodyPr spcFirstLastPara="1" wrap="square" lIns="91425" tIns="91425" rIns="91425" bIns="91425" anchor="t" anchorCtr="0">
            <a:noAutofit/>
          </a:bodyPr>
          <a:lstStyle/>
          <a:p>
            <a:pPr marL="0" lvl="0" indent="0">
              <a:buClr>
                <a:schemeClr val="dk1"/>
              </a:buClr>
              <a:buNone/>
            </a:pPr>
            <a:r>
              <a:rPr lang="ro-RO" sz="2000" dirty="0">
                <a:solidFill>
                  <a:schemeClr val="accent5"/>
                </a:solidFill>
              </a:rPr>
              <a:t>Similar, terminarea primaverii si inceputul verii astronomice este considerata a fi in jurul datei cand ziua devine maxima, iar noaptea minima, timp al anului numit solstitiu de vara. Astfel, in emisfera nordica, solstitiul de vara este datat in jurul datei de 21 iunie, respectiv in emisfera sudica, acelasi solstitiu este plasat temporal in jurul datei de 21 decembrie. Similar cu „antinomia” echinoctiilor de la inceputul primaverii, simultan cu existenta unui solstitiu intr-una din cele doua emisfere ale Terrei, echinoctiul „opus” marcheaza cealalta emisfera.</a:t>
            </a:r>
          </a:p>
          <a:p>
            <a:pPr marL="0" lvl="0" indent="0">
              <a:buClr>
                <a:schemeClr val="dk1"/>
              </a:buClr>
              <a:buNone/>
            </a:pPr>
            <a:endParaRPr lang="ro-RO" sz="2000" dirty="0">
              <a:solidFill>
                <a:schemeClr val="accent5"/>
              </a:solidFill>
            </a:endParaRPr>
          </a:p>
          <a:p>
            <a:pPr marL="0" lvl="0" indent="0">
              <a:buClr>
                <a:schemeClr val="dk1"/>
              </a:buClr>
              <a:buNone/>
            </a:pPr>
            <a:endParaRPr lang="ro-RO" sz="2000" dirty="0">
              <a:solidFill>
                <a:schemeClr val="accent5"/>
              </a:solidFill>
            </a:endParaRPr>
          </a:p>
        </p:txBody>
      </p:sp>
      <p:grpSp>
        <p:nvGrpSpPr>
          <p:cNvPr id="1761" name="Google Shape;1761;p33"/>
          <p:cNvGrpSpPr/>
          <p:nvPr/>
        </p:nvGrpSpPr>
        <p:grpSpPr>
          <a:xfrm>
            <a:off x="7418325" y="-49354"/>
            <a:ext cx="1778985" cy="1644422"/>
            <a:chOff x="7418325" y="-49354"/>
            <a:chExt cx="1778985" cy="1644422"/>
          </a:xfrm>
        </p:grpSpPr>
        <p:sp>
          <p:nvSpPr>
            <p:cNvPr id="1762" name="Google Shape;1762;p33"/>
            <p:cNvSpPr/>
            <p:nvPr/>
          </p:nvSpPr>
          <p:spPr>
            <a:xfrm rot="10800000">
              <a:off x="8380492" y="231134"/>
              <a:ext cx="463436" cy="235615"/>
            </a:xfrm>
            <a:custGeom>
              <a:avLst/>
              <a:gdLst/>
              <a:ahLst/>
              <a:cxnLst/>
              <a:rect l="l" t="t" r="r" b="b"/>
              <a:pathLst>
                <a:path w="16886" h="8585" extrusionOk="0">
                  <a:moveTo>
                    <a:pt x="12837" y="1"/>
                  </a:moveTo>
                  <a:cubicBezTo>
                    <a:pt x="12792" y="1"/>
                    <a:pt x="12747" y="2"/>
                    <a:pt x="12703" y="4"/>
                  </a:cubicBezTo>
                  <a:cubicBezTo>
                    <a:pt x="12642" y="4"/>
                    <a:pt x="12577" y="4"/>
                    <a:pt x="12521" y="7"/>
                  </a:cubicBezTo>
                  <a:cubicBezTo>
                    <a:pt x="9703" y="83"/>
                    <a:pt x="7251" y="1224"/>
                    <a:pt x="5042" y="2920"/>
                  </a:cubicBezTo>
                  <a:cubicBezTo>
                    <a:pt x="3826" y="3855"/>
                    <a:pt x="2001" y="5144"/>
                    <a:pt x="1043" y="6554"/>
                  </a:cubicBezTo>
                  <a:cubicBezTo>
                    <a:pt x="910" y="6748"/>
                    <a:pt x="796" y="6942"/>
                    <a:pt x="701" y="7140"/>
                  </a:cubicBezTo>
                  <a:lnTo>
                    <a:pt x="1" y="8585"/>
                  </a:lnTo>
                  <a:cubicBezTo>
                    <a:pt x="3423" y="5821"/>
                    <a:pt x="8681" y="5049"/>
                    <a:pt x="12414" y="4531"/>
                  </a:cubicBezTo>
                  <a:cubicBezTo>
                    <a:pt x="12650" y="4498"/>
                    <a:pt x="12879" y="4467"/>
                    <a:pt x="13102" y="4433"/>
                  </a:cubicBezTo>
                  <a:cubicBezTo>
                    <a:pt x="14311" y="4266"/>
                    <a:pt x="15315" y="4114"/>
                    <a:pt x="15985" y="3908"/>
                  </a:cubicBezTo>
                  <a:cubicBezTo>
                    <a:pt x="16171" y="3851"/>
                    <a:pt x="16330" y="3790"/>
                    <a:pt x="16464" y="3722"/>
                  </a:cubicBezTo>
                  <a:cubicBezTo>
                    <a:pt x="16718" y="3592"/>
                    <a:pt x="16862" y="3440"/>
                    <a:pt x="16871" y="3250"/>
                  </a:cubicBezTo>
                  <a:cubicBezTo>
                    <a:pt x="16885" y="2966"/>
                    <a:pt x="16851" y="2687"/>
                    <a:pt x="16775" y="2418"/>
                  </a:cubicBezTo>
                  <a:cubicBezTo>
                    <a:pt x="16741" y="2300"/>
                    <a:pt x="16703" y="2185"/>
                    <a:pt x="16657" y="2071"/>
                  </a:cubicBezTo>
                  <a:cubicBezTo>
                    <a:pt x="16638" y="2034"/>
                    <a:pt x="16623" y="1992"/>
                    <a:pt x="16600" y="1954"/>
                  </a:cubicBezTo>
                  <a:cubicBezTo>
                    <a:pt x="16266" y="1239"/>
                    <a:pt x="15653" y="650"/>
                    <a:pt x="14932" y="350"/>
                  </a:cubicBezTo>
                  <a:cubicBezTo>
                    <a:pt x="14311" y="95"/>
                    <a:pt x="13642" y="15"/>
                    <a:pt x="12973" y="4"/>
                  </a:cubicBezTo>
                  <a:cubicBezTo>
                    <a:pt x="12928" y="2"/>
                    <a:pt x="12882" y="1"/>
                    <a:pt x="12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rot="10800000">
              <a:off x="8380492" y="231134"/>
              <a:ext cx="463436" cy="183333"/>
            </a:xfrm>
            <a:custGeom>
              <a:avLst/>
              <a:gdLst/>
              <a:ahLst/>
              <a:cxnLst/>
              <a:rect l="l" t="t" r="r" b="b"/>
              <a:pathLst>
                <a:path w="16886" h="6680" extrusionOk="0">
                  <a:moveTo>
                    <a:pt x="15165" y="0"/>
                  </a:moveTo>
                  <a:cubicBezTo>
                    <a:pt x="11822" y="0"/>
                    <a:pt x="6499" y="765"/>
                    <a:pt x="1043" y="4649"/>
                  </a:cubicBezTo>
                  <a:cubicBezTo>
                    <a:pt x="910" y="4843"/>
                    <a:pt x="796" y="5037"/>
                    <a:pt x="701" y="5235"/>
                  </a:cubicBezTo>
                  <a:lnTo>
                    <a:pt x="1" y="6680"/>
                  </a:lnTo>
                  <a:cubicBezTo>
                    <a:pt x="3423" y="3916"/>
                    <a:pt x="8681" y="3144"/>
                    <a:pt x="12414" y="2626"/>
                  </a:cubicBezTo>
                  <a:cubicBezTo>
                    <a:pt x="12650" y="2593"/>
                    <a:pt x="12879" y="2562"/>
                    <a:pt x="13102" y="2528"/>
                  </a:cubicBezTo>
                  <a:cubicBezTo>
                    <a:pt x="14311" y="2361"/>
                    <a:pt x="15315" y="2209"/>
                    <a:pt x="15985" y="2003"/>
                  </a:cubicBezTo>
                  <a:cubicBezTo>
                    <a:pt x="16171" y="1946"/>
                    <a:pt x="16330" y="1885"/>
                    <a:pt x="16464" y="1817"/>
                  </a:cubicBezTo>
                  <a:cubicBezTo>
                    <a:pt x="16718" y="1687"/>
                    <a:pt x="16862" y="1535"/>
                    <a:pt x="16871" y="1345"/>
                  </a:cubicBezTo>
                  <a:cubicBezTo>
                    <a:pt x="16885" y="1061"/>
                    <a:pt x="16851" y="782"/>
                    <a:pt x="16775" y="513"/>
                  </a:cubicBezTo>
                  <a:cubicBezTo>
                    <a:pt x="16741" y="395"/>
                    <a:pt x="16703" y="280"/>
                    <a:pt x="16657" y="166"/>
                  </a:cubicBezTo>
                  <a:cubicBezTo>
                    <a:pt x="16638" y="129"/>
                    <a:pt x="16623" y="87"/>
                    <a:pt x="16600" y="49"/>
                  </a:cubicBezTo>
                  <a:cubicBezTo>
                    <a:pt x="16177" y="20"/>
                    <a:pt x="15696" y="0"/>
                    <a:pt x="15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rot="10800000">
              <a:off x="8383538" y="311575"/>
              <a:ext cx="385959" cy="155174"/>
            </a:xfrm>
            <a:custGeom>
              <a:avLst/>
              <a:gdLst/>
              <a:ahLst/>
              <a:cxnLst/>
              <a:rect l="l" t="t" r="r" b="b"/>
              <a:pathLst>
                <a:path w="14063" h="5654" extrusionOk="0">
                  <a:moveTo>
                    <a:pt x="10125" y="1"/>
                  </a:moveTo>
                  <a:cubicBezTo>
                    <a:pt x="10080" y="1"/>
                    <a:pt x="10035" y="2"/>
                    <a:pt x="9991" y="4"/>
                  </a:cubicBezTo>
                  <a:cubicBezTo>
                    <a:pt x="9930" y="4"/>
                    <a:pt x="9865" y="4"/>
                    <a:pt x="9809" y="7"/>
                  </a:cubicBezTo>
                  <a:cubicBezTo>
                    <a:pt x="9584" y="338"/>
                    <a:pt x="9398" y="692"/>
                    <a:pt x="9170" y="1018"/>
                  </a:cubicBezTo>
                  <a:cubicBezTo>
                    <a:pt x="8870" y="1455"/>
                    <a:pt x="8497" y="1810"/>
                    <a:pt x="8155" y="2208"/>
                  </a:cubicBezTo>
                  <a:cubicBezTo>
                    <a:pt x="8151" y="2213"/>
                    <a:pt x="8151" y="2213"/>
                    <a:pt x="8151" y="2216"/>
                  </a:cubicBezTo>
                  <a:cubicBezTo>
                    <a:pt x="5216" y="2654"/>
                    <a:pt x="2406" y="3707"/>
                    <a:pt x="23" y="5604"/>
                  </a:cubicBezTo>
                  <a:cubicBezTo>
                    <a:pt x="1" y="5620"/>
                    <a:pt x="20" y="5654"/>
                    <a:pt x="43" y="5654"/>
                  </a:cubicBezTo>
                  <a:cubicBezTo>
                    <a:pt x="47" y="5654"/>
                    <a:pt x="52" y="5652"/>
                    <a:pt x="56" y="5649"/>
                  </a:cubicBezTo>
                  <a:cubicBezTo>
                    <a:pt x="2023" y="4220"/>
                    <a:pt x="4190" y="3311"/>
                    <a:pt x="6452" y="2801"/>
                  </a:cubicBezTo>
                  <a:cubicBezTo>
                    <a:pt x="6456" y="2801"/>
                    <a:pt x="6456" y="2806"/>
                    <a:pt x="6459" y="2806"/>
                  </a:cubicBezTo>
                  <a:cubicBezTo>
                    <a:pt x="7695" y="3269"/>
                    <a:pt x="8707" y="3836"/>
                    <a:pt x="9702" y="4531"/>
                  </a:cubicBezTo>
                  <a:cubicBezTo>
                    <a:pt x="9938" y="4498"/>
                    <a:pt x="10167" y="4467"/>
                    <a:pt x="10390" y="4433"/>
                  </a:cubicBezTo>
                  <a:cubicBezTo>
                    <a:pt x="9395" y="3623"/>
                    <a:pt x="8147" y="3022"/>
                    <a:pt x="6946" y="2699"/>
                  </a:cubicBezTo>
                  <a:cubicBezTo>
                    <a:pt x="7821" y="2524"/>
                    <a:pt x="8710" y="2406"/>
                    <a:pt x="9607" y="2345"/>
                  </a:cubicBezTo>
                  <a:cubicBezTo>
                    <a:pt x="11025" y="2642"/>
                    <a:pt x="12200" y="3152"/>
                    <a:pt x="13273" y="3908"/>
                  </a:cubicBezTo>
                  <a:cubicBezTo>
                    <a:pt x="13459" y="3851"/>
                    <a:pt x="13618" y="3790"/>
                    <a:pt x="13752" y="3722"/>
                  </a:cubicBezTo>
                  <a:cubicBezTo>
                    <a:pt x="12846" y="3029"/>
                    <a:pt x="11767" y="2532"/>
                    <a:pt x="10664" y="2292"/>
                  </a:cubicBezTo>
                  <a:cubicBezTo>
                    <a:pt x="10892" y="2286"/>
                    <a:pt x="11120" y="2283"/>
                    <a:pt x="11348" y="2283"/>
                  </a:cubicBezTo>
                  <a:cubicBezTo>
                    <a:pt x="12252" y="2283"/>
                    <a:pt x="13159" y="2330"/>
                    <a:pt x="14063" y="2418"/>
                  </a:cubicBezTo>
                  <a:cubicBezTo>
                    <a:pt x="14029" y="2300"/>
                    <a:pt x="13991" y="2185"/>
                    <a:pt x="13945" y="2071"/>
                  </a:cubicBezTo>
                  <a:cubicBezTo>
                    <a:pt x="13160" y="2003"/>
                    <a:pt x="12371" y="1966"/>
                    <a:pt x="11582" y="1966"/>
                  </a:cubicBezTo>
                  <a:cubicBezTo>
                    <a:pt x="10637" y="1966"/>
                    <a:pt x="9692" y="2019"/>
                    <a:pt x="8759" y="2133"/>
                  </a:cubicBezTo>
                  <a:cubicBezTo>
                    <a:pt x="9414" y="1597"/>
                    <a:pt x="9942" y="730"/>
                    <a:pt x="10261" y="4"/>
                  </a:cubicBezTo>
                  <a:cubicBezTo>
                    <a:pt x="10216" y="2"/>
                    <a:pt x="10170" y="1"/>
                    <a:pt x="10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rot="10800000">
              <a:off x="8622364" y="455991"/>
              <a:ext cx="182098" cy="465467"/>
            </a:xfrm>
            <a:custGeom>
              <a:avLst/>
              <a:gdLst/>
              <a:ahLst/>
              <a:cxnLst/>
              <a:rect l="l" t="t" r="r" b="b"/>
              <a:pathLst>
                <a:path w="6635" h="16960" extrusionOk="0">
                  <a:moveTo>
                    <a:pt x="1484" y="0"/>
                  </a:moveTo>
                  <a:cubicBezTo>
                    <a:pt x="1350" y="0"/>
                    <a:pt x="1218" y="12"/>
                    <a:pt x="1091" y="37"/>
                  </a:cubicBezTo>
                  <a:cubicBezTo>
                    <a:pt x="977" y="63"/>
                    <a:pt x="871" y="93"/>
                    <a:pt x="768" y="144"/>
                  </a:cubicBezTo>
                  <a:cubicBezTo>
                    <a:pt x="696" y="177"/>
                    <a:pt x="623" y="219"/>
                    <a:pt x="559" y="269"/>
                  </a:cubicBezTo>
                  <a:cubicBezTo>
                    <a:pt x="381" y="402"/>
                    <a:pt x="235" y="592"/>
                    <a:pt x="149" y="851"/>
                  </a:cubicBezTo>
                  <a:cubicBezTo>
                    <a:pt x="0" y="1284"/>
                    <a:pt x="53" y="1759"/>
                    <a:pt x="126" y="2211"/>
                  </a:cubicBezTo>
                  <a:cubicBezTo>
                    <a:pt x="411" y="3934"/>
                    <a:pt x="1023" y="5561"/>
                    <a:pt x="1612" y="7196"/>
                  </a:cubicBezTo>
                  <a:cubicBezTo>
                    <a:pt x="1665" y="7340"/>
                    <a:pt x="1718" y="7489"/>
                    <a:pt x="1768" y="7633"/>
                  </a:cubicBezTo>
                  <a:cubicBezTo>
                    <a:pt x="1928" y="8074"/>
                    <a:pt x="2080" y="8516"/>
                    <a:pt x="2220" y="8960"/>
                  </a:cubicBezTo>
                  <a:cubicBezTo>
                    <a:pt x="2650" y="10295"/>
                    <a:pt x="3038" y="11641"/>
                    <a:pt x="3323" y="13013"/>
                  </a:cubicBezTo>
                  <a:cubicBezTo>
                    <a:pt x="3509" y="13929"/>
                    <a:pt x="4155" y="16077"/>
                    <a:pt x="3722" y="16960"/>
                  </a:cubicBezTo>
                  <a:lnTo>
                    <a:pt x="4269" y="15842"/>
                  </a:lnTo>
                  <a:lnTo>
                    <a:pt x="4441" y="15496"/>
                  </a:lnTo>
                  <a:cubicBezTo>
                    <a:pt x="4441" y="15496"/>
                    <a:pt x="6635" y="8663"/>
                    <a:pt x="5468" y="4428"/>
                  </a:cubicBezTo>
                  <a:cubicBezTo>
                    <a:pt x="5403" y="4196"/>
                    <a:pt x="5334" y="3953"/>
                    <a:pt x="5254" y="3706"/>
                  </a:cubicBezTo>
                  <a:cubicBezTo>
                    <a:pt x="5224" y="3611"/>
                    <a:pt x="5194" y="3520"/>
                    <a:pt x="5163" y="3424"/>
                  </a:cubicBezTo>
                  <a:cubicBezTo>
                    <a:pt x="4836" y="2470"/>
                    <a:pt x="4373" y="1493"/>
                    <a:pt x="3639" y="839"/>
                  </a:cubicBezTo>
                  <a:cubicBezTo>
                    <a:pt x="3525" y="737"/>
                    <a:pt x="3403" y="637"/>
                    <a:pt x="3269" y="554"/>
                  </a:cubicBezTo>
                  <a:lnTo>
                    <a:pt x="3167" y="486"/>
                  </a:lnTo>
                  <a:cubicBezTo>
                    <a:pt x="2730" y="225"/>
                    <a:pt x="2080" y="0"/>
                    <a:pt x="1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rot="10800000">
              <a:off x="8672781" y="455991"/>
              <a:ext cx="131681" cy="461543"/>
            </a:xfrm>
            <a:custGeom>
              <a:avLst/>
              <a:gdLst/>
              <a:ahLst/>
              <a:cxnLst/>
              <a:rect l="l" t="t" r="r" b="b"/>
              <a:pathLst>
                <a:path w="4798" h="16817" extrusionOk="0">
                  <a:moveTo>
                    <a:pt x="768" y="1"/>
                  </a:moveTo>
                  <a:cubicBezTo>
                    <a:pt x="696" y="34"/>
                    <a:pt x="623" y="76"/>
                    <a:pt x="559" y="126"/>
                  </a:cubicBezTo>
                  <a:cubicBezTo>
                    <a:pt x="381" y="259"/>
                    <a:pt x="235" y="449"/>
                    <a:pt x="149" y="708"/>
                  </a:cubicBezTo>
                  <a:cubicBezTo>
                    <a:pt x="0" y="1141"/>
                    <a:pt x="53" y="1616"/>
                    <a:pt x="126" y="2068"/>
                  </a:cubicBezTo>
                  <a:cubicBezTo>
                    <a:pt x="411" y="3791"/>
                    <a:pt x="1023" y="5418"/>
                    <a:pt x="1612" y="7053"/>
                  </a:cubicBezTo>
                  <a:cubicBezTo>
                    <a:pt x="1665" y="7197"/>
                    <a:pt x="1718" y="7346"/>
                    <a:pt x="1768" y="7490"/>
                  </a:cubicBezTo>
                  <a:cubicBezTo>
                    <a:pt x="1928" y="7931"/>
                    <a:pt x="2080" y="8373"/>
                    <a:pt x="2220" y="8817"/>
                  </a:cubicBezTo>
                  <a:cubicBezTo>
                    <a:pt x="2650" y="10152"/>
                    <a:pt x="3038" y="11498"/>
                    <a:pt x="3323" y="12870"/>
                  </a:cubicBezTo>
                  <a:cubicBezTo>
                    <a:pt x="3509" y="13786"/>
                    <a:pt x="4155" y="15934"/>
                    <a:pt x="3722" y="16817"/>
                  </a:cubicBezTo>
                  <a:lnTo>
                    <a:pt x="4269" y="15699"/>
                  </a:lnTo>
                  <a:cubicBezTo>
                    <a:pt x="4296" y="15368"/>
                    <a:pt x="4315" y="15018"/>
                    <a:pt x="4334" y="14646"/>
                  </a:cubicBezTo>
                  <a:cubicBezTo>
                    <a:pt x="4798" y="4567"/>
                    <a:pt x="2106" y="1080"/>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rot="10800000">
              <a:off x="8660266" y="612098"/>
              <a:ext cx="128854" cy="308372"/>
            </a:xfrm>
            <a:custGeom>
              <a:avLst/>
              <a:gdLst/>
              <a:ahLst/>
              <a:cxnLst/>
              <a:rect l="l" t="t" r="r" b="b"/>
              <a:pathLst>
                <a:path w="4695" h="11236" extrusionOk="0">
                  <a:moveTo>
                    <a:pt x="532" y="1"/>
                  </a:moveTo>
                  <a:cubicBezTo>
                    <a:pt x="334" y="43"/>
                    <a:pt x="152" y="115"/>
                    <a:pt x="0" y="233"/>
                  </a:cubicBezTo>
                  <a:cubicBezTo>
                    <a:pt x="23" y="252"/>
                    <a:pt x="46" y="275"/>
                    <a:pt x="69" y="294"/>
                  </a:cubicBezTo>
                  <a:cubicBezTo>
                    <a:pt x="1072" y="1187"/>
                    <a:pt x="1657" y="2354"/>
                    <a:pt x="2159" y="3579"/>
                  </a:cubicBezTo>
                  <a:cubicBezTo>
                    <a:pt x="2745" y="5008"/>
                    <a:pt x="3198" y="6479"/>
                    <a:pt x="3501" y="7981"/>
                  </a:cubicBezTo>
                  <a:cubicBezTo>
                    <a:pt x="2779" y="7471"/>
                    <a:pt x="1931" y="7229"/>
                    <a:pt x="1053" y="7160"/>
                  </a:cubicBezTo>
                  <a:lnTo>
                    <a:pt x="1053" y="7160"/>
                  </a:lnTo>
                  <a:cubicBezTo>
                    <a:pt x="1106" y="7304"/>
                    <a:pt x="1159" y="7453"/>
                    <a:pt x="1209" y="7597"/>
                  </a:cubicBezTo>
                  <a:cubicBezTo>
                    <a:pt x="1980" y="7681"/>
                    <a:pt x="2738" y="7833"/>
                    <a:pt x="3513" y="8118"/>
                  </a:cubicBezTo>
                  <a:cubicBezTo>
                    <a:pt x="3516" y="8119"/>
                    <a:pt x="3518" y="8120"/>
                    <a:pt x="3520" y="8120"/>
                  </a:cubicBezTo>
                  <a:cubicBezTo>
                    <a:pt x="3523" y="8120"/>
                    <a:pt x="3527" y="8118"/>
                    <a:pt x="3532" y="8118"/>
                  </a:cubicBezTo>
                  <a:cubicBezTo>
                    <a:pt x="3730" y="9106"/>
                    <a:pt x="3863" y="10110"/>
                    <a:pt x="3928" y="11121"/>
                  </a:cubicBezTo>
                  <a:cubicBezTo>
                    <a:pt x="3933" y="11197"/>
                    <a:pt x="3992" y="11235"/>
                    <a:pt x="4049" y="11235"/>
                  </a:cubicBezTo>
                  <a:cubicBezTo>
                    <a:pt x="4107" y="11235"/>
                    <a:pt x="4163" y="11197"/>
                    <a:pt x="4163" y="11121"/>
                  </a:cubicBezTo>
                  <a:cubicBezTo>
                    <a:pt x="4182" y="9273"/>
                    <a:pt x="3882" y="7448"/>
                    <a:pt x="3376" y="5677"/>
                  </a:cubicBezTo>
                  <a:cubicBezTo>
                    <a:pt x="3517" y="5122"/>
                    <a:pt x="3931" y="4612"/>
                    <a:pt x="4270" y="4172"/>
                  </a:cubicBezTo>
                  <a:cubicBezTo>
                    <a:pt x="4403" y="3997"/>
                    <a:pt x="4547" y="3833"/>
                    <a:pt x="4695" y="3670"/>
                  </a:cubicBezTo>
                  <a:cubicBezTo>
                    <a:pt x="4665" y="3575"/>
                    <a:pt x="4635" y="3484"/>
                    <a:pt x="4604" y="3388"/>
                  </a:cubicBezTo>
                  <a:cubicBezTo>
                    <a:pt x="4387" y="3616"/>
                    <a:pt x="4186" y="3863"/>
                    <a:pt x="3996" y="4111"/>
                  </a:cubicBezTo>
                  <a:cubicBezTo>
                    <a:pt x="3749" y="4434"/>
                    <a:pt x="3414" y="4830"/>
                    <a:pt x="3247" y="5251"/>
                  </a:cubicBezTo>
                  <a:cubicBezTo>
                    <a:pt x="3003" y="4453"/>
                    <a:pt x="2719" y="3670"/>
                    <a:pt x="2399" y="2902"/>
                  </a:cubicBezTo>
                  <a:cubicBezTo>
                    <a:pt x="2563" y="2214"/>
                    <a:pt x="2696" y="1552"/>
                    <a:pt x="3026" y="906"/>
                  </a:cubicBezTo>
                  <a:cubicBezTo>
                    <a:pt x="3045" y="871"/>
                    <a:pt x="3064" y="838"/>
                    <a:pt x="3080" y="803"/>
                  </a:cubicBezTo>
                  <a:cubicBezTo>
                    <a:pt x="2966" y="701"/>
                    <a:pt x="2844" y="601"/>
                    <a:pt x="2710" y="518"/>
                  </a:cubicBezTo>
                  <a:cubicBezTo>
                    <a:pt x="2410" y="1088"/>
                    <a:pt x="2205" y="1715"/>
                    <a:pt x="2140" y="2316"/>
                  </a:cubicBezTo>
                  <a:cubicBezTo>
                    <a:pt x="1729" y="1461"/>
                    <a:pt x="1194" y="666"/>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10800000">
              <a:off x="8865280" y="71377"/>
              <a:ext cx="177212" cy="469447"/>
            </a:xfrm>
            <a:custGeom>
              <a:avLst/>
              <a:gdLst/>
              <a:ahLst/>
              <a:cxnLst/>
              <a:rect l="l" t="t" r="r" b="b"/>
              <a:pathLst>
                <a:path w="6457"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lnTo>
                    <a:pt x="3442" y="16002"/>
                  </a:lnTo>
                  <a:cubicBezTo>
                    <a:pt x="3442" y="16002"/>
                    <a:pt x="5609" y="12900"/>
                    <a:pt x="6262" y="9387"/>
                  </a:cubicBezTo>
                  <a:cubicBezTo>
                    <a:pt x="6290" y="9269"/>
                    <a:pt x="6308" y="9147"/>
                    <a:pt x="6327" y="9025"/>
                  </a:cubicBezTo>
                  <a:cubicBezTo>
                    <a:pt x="6411" y="8481"/>
                    <a:pt x="6457" y="7927"/>
                    <a:pt x="6449" y="7379"/>
                  </a:cubicBezTo>
                  <a:cubicBezTo>
                    <a:pt x="6434" y="5930"/>
                    <a:pt x="6130" y="4542"/>
                    <a:pt x="5651" y="3368"/>
                  </a:cubicBezTo>
                  <a:cubicBezTo>
                    <a:pt x="5609" y="3269"/>
                    <a:pt x="5567" y="3174"/>
                    <a:pt x="5525" y="3075"/>
                  </a:cubicBezTo>
                  <a:cubicBezTo>
                    <a:pt x="4818" y="1494"/>
                    <a:pt x="3791" y="353"/>
                    <a:pt x="2731" y="68"/>
                  </a:cubicBezTo>
                  <a:cubicBezTo>
                    <a:pt x="2663" y="48"/>
                    <a:pt x="2590" y="37"/>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10800000">
              <a:off x="8856607" y="71377"/>
              <a:ext cx="185885" cy="469447"/>
            </a:xfrm>
            <a:custGeom>
              <a:avLst/>
              <a:gdLst/>
              <a:ahLst/>
              <a:cxnLst/>
              <a:rect l="l" t="t" r="r" b="b"/>
              <a:pathLst>
                <a:path w="6773"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cubicBezTo>
                    <a:pt x="6772" y="8839"/>
                    <a:pt x="3921" y="2429"/>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10800000">
              <a:off x="8868820" y="159063"/>
              <a:ext cx="122652" cy="381787"/>
            </a:xfrm>
            <a:custGeom>
              <a:avLst/>
              <a:gdLst/>
              <a:ahLst/>
              <a:cxnLst/>
              <a:rect l="l" t="t" r="r" b="b"/>
              <a:pathLst>
                <a:path w="4469" h="13911" extrusionOk="0">
                  <a:moveTo>
                    <a:pt x="364" y="1"/>
                  </a:moveTo>
                  <a:cubicBezTo>
                    <a:pt x="243" y="1"/>
                    <a:pt x="121" y="13"/>
                    <a:pt x="1" y="38"/>
                  </a:cubicBezTo>
                  <a:cubicBezTo>
                    <a:pt x="1183" y="1574"/>
                    <a:pt x="1879" y="3365"/>
                    <a:pt x="2381" y="5331"/>
                  </a:cubicBezTo>
                  <a:cubicBezTo>
                    <a:pt x="2567" y="6061"/>
                    <a:pt x="2655" y="6829"/>
                    <a:pt x="2670" y="7605"/>
                  </a:cubicBezTo>
                  <a:cubicBezTo>
                    <a:pt x="2236" y="7114"/>
                    <a:pt x="1525" y="6814"/>
                    <a:pt x="955" y="6578"/>
                  </a:cubicBezTo>
                  <a:cubicBezTo>
                    <a:pt x="815" y="6521"/>
                    <a:pt x="674" y="6468"/>
                    <a:pt x="533" y="6418"/>
                  </a:cubicBezTo>
                  <a:lnTo>
                    <a:pt x="533" y="6418"/>
                  </a:lnTo>
                  <a:cubicBezTo>
                    <a:pt x="583" y="6574"/>
                    <a:pt x="628" y="6730"/>
                    <a:pt x="674" y="6889"/>
                  </a:cubicBezTo>
                  <a:cubicBezTo>
                    <a:pt x="1400" y="7144"/>
                    <a:pt x="2076" y="7513"/>
                    <a:pt x="2674" y="8053"/>
                  </a:cubicBezTo>
                  <a:cubicBezTo>
                    <a:pt x="2647" y="10011"/>
                    <a:pt x="2176" y="12026"/>
                    <a:pt x="1575" y="13787"/>
                  </a:cubicBezTo>
                  <a:cubicBezTo>
                    <a:pt x="1550" y="13855"/>
                    <a:pt x="1617" y="13911"/>
                    <a:pt x="1678" y="13911"/>
                  </a:cubicBezTo>
                  <a:cubicBezTo>
                    <a:pt x="1709" y="13911"/>
                    <a:pt x="1738" y="13897"/>
                    <a:pt x="1753" y="13862"/>
                  </a:cubicBezTo>
                  <a:cubicBezTo>
                    <a:pt x="2210" y="12843"/>
                    <a:pt x="2578" y="11695"/>
                    <a:pt x="2815" y="10509"/>
                  </a:cubicBezTo>
                  <a:cubicBezTo>
                    <a:pt x="3194" y="10068"/>
                    <a:pt x="3776" y="9684"/>
                    <a:pt x="4403" y="9388"/>
                  </a:cubicBezTo>
                  <a:cubicBezTo>
                    <a:pt x="4431" y="9270"/>
                    <a:pt x="4449" y="9148"/>
                    <a:pt x="4468" y="9026"/>
                  </a:cubicBezTo>
                  <a:lnTo>
                    <a:pt x="4468" y="9026"/>
                  </a:lnTo>
                  <a:cubicBezTo>
                    <a:pt x="3963" y="9288"/>
                    <a:pt x="3331" y="9619"/>
                    <a:pt x="2898" y="10053"/>
                  </a:cubicBezTo>
                  <a:cubicBezTo>
                    <a:pt x="3187" y="8349"/>
                    <a:pt x="3199" y="6589"/>
                    <a:pt x="2818" y="5031"/>
                  </a:cubicBezTo>
                  <a:cubicBezTo>
                    <a:pt x="2792" y="4924"/>
                    <a:pt x="2765" y="4813"/>
                    <a:pt x="2734" y="4703"/>
                  </a:cubicBezTo>
                  <a:cubicBezTo>
                    <a:pt x="2871" y="4175"/>
                    <a:pt x="3331" y="3722"/>
                    <a:pt x="3792" y="3369"/>
                  </a:cubicBezTo>
                  <a:cubicBezTo>
                    <a:pt x="3750" y="3270"/>
                    <a:pt x="3708" y="3175"/>
                    <a:pt x="3666" y="3076"/>
                  </a:cubicBezTo>
                  <a:cubicBezTo>
                    <a:pt x="3650" y="3092"/>
                    <a:pt x="3636" y="3102"/>
                    <a:pt x="3620" y="3114"/>
                  </a:cubicBezTo>
                  <a:cubicBezTo>
                    <a:pt x="3320" y="3357"/>
                    <a:pt x="2803" y="3741"/>
                    <a:pt x="2594" y="4167"/>
                  </a:cubicBezTo>
                  <a:cubicBezTo>
                    <a:pt x="2233" y="2810"/>
                    <a:pt x="1711" y="1263"/>
                    <a:pt x="872" y="69"/>
                  </a:cubicBezTo>
                  <a:cubicBezTo>
                    <a:pt x="704" y="24"/>
                    <a:pt x="534"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10800000">
              <a:off x="8432143" y="-49354"/>
              <a:ext cx="765167" cy="812701"/>
            </a:xfrm>
            <a:custGeom>
              <a:avLst/>
              <a:gdLst/>
              <a:ahLst/>
              <a:cxnLst/>
              <a:rect l="l" t="t" r="r" b="b"/>
              <a:pathLst>
                <a:path w="27880" h="29612" extrusionOk="0">
                  <a:moveTo>
                    <a:pt x="27186" y="1"/>
                  </a:moveTo>
                  <a:cubicBezTo>
                    <a:pt x="27175" y="1"/>
                    <a:pt x="27164" y="1"/>
                    <a:pt x="27153" y="2"/>
                  </a:cubicBezTo>
                  <a:cubicBezTo>
                    <a:pt x="21682" y="200"/>
                    <a:pt x="18948" y="6331"/>
                    <a:pt x="16302" y="12262"/>
                  </a:cubicBezTo>
                  <a:cubicBezTo>
                    <a:pt x="15257" y="14612"/>
                    <a:pt x="14173" y="17038"/>
                    <a:pt x="12957" y="19004"/>
                  </a:cubicBezTo>
                  <a:cubicBezTo>
                    <a:pt x="8888" y="25562"/>
                    <a:pt x="643" y="28243"/>
                    <a:pt x="559" y="28269"/>
                  </a:cubicBezTo>
                  <a:cubicBezTo>
                    <a:pt x="197" y="28383"/>
                    <a:pt x="0" y="28767"/>
                    <a:pt x="114" y="29129"/>
                  </a:cubicBezTo>
                  <a:cubicBezTo>
                    <a:pt x="205" y="29422"/>
                    <a:pt x="475" y="29611"/>
                    <a:pt x="768" y="29611"/>
                  </a:cubicBezTo>
                  <a:cubicBezTo>
                    <a:pt x="836" y="29611"/>
                    <a:pt x="904" y="29599"/>
                    <a:pt x="976" y="29577"/>
                  </a:cubicBezTo>
                  <a:cubicBezTo>
                    <a:pt x="1334" y="29463"/>
                    <a:pt x="9782" y="26725"/>
                    <a:pt x="14124" y="19730"/>
                  </a:cubicBezTo>
                  <a:cubicBezTo>
                    <a:pt x="15390" y="17681"/>
                    <a:pt x="16493" y="15213"/>
                    <a:pt x="17557" y="12825"/>
                  </a:cubicBezTo>
                  <a:cubicBezTo>
                    <a:pt x="20146" y="7024"/>
                    <a:pt x="22591" y="1541"/>
                    <a:pt x="27203" y="1374"/>
                  </a:cubicBezTo>
                  <a:cubicBezTo>
                    <a:pt x="27583" y="1358"/>
                    <a:pt x="27880" y="1044"/>
                    <a:pt x="27864" y="663"/>
                  </a:cubicBezTo>
                  <a:cubicBezTo>
                    <a:pt x="27854" y="294"/>
                    <a:pt x="27535" y="1"/>
                    <a:pt x="27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rot="10800000">
              <a:off x="7418325" y="61908"/>
              <a:ext cx="937878" cy="1533160"/>
            </a:xfrm>
            <a:custGeom>
              <a:avLst/>
              <a:gdLst/>
              <a:ahLst/>
              <a:cxnLst/>
              <a:rect l="l" t="t" r="r" b="b"/>
              <a:pathLst>
                <a:path w="34173" h="55863" extrusionOk="0">
                  <a:moveTo>
                    <a:pt x="6091" y="1"/>
                  </a:moveTo>
                  <a:cubicBezTo>
                    <a:pt x="1727" y="1"/>
                    <a:pt x="0" y="26052"/>
                    <a:pt x="0" y="26052"/>
                  </a:cubicBezTo>
                  <a:lnTo>
                    <a:pt x="392" y="27706"/>
                  </a:lnTo>
                  <a:lnTo>
                    <a:pt x="601" y="28573"/>
                  </a:lnTo>
                  <a:lnTo>
                    <a:pt x="662" y="28843"/>
                  </a:lnTo>
                  <a:lnTo>
                    <a:pt x="841" y="29588"/>
                  </a:lnTo>
                  <a:lnTo>
                    <a:pt x="913" y="29884"/>
                  </a:lnTo>
                  <a:lnTo>
                    <a:pt x="943" y="30021"/>
                  </a:lnTo>
                  <a:lnTo>
                    <a:pt x="1039" y="30443"/>
                  </a:lnTo>
                  <a:lnTo>
                    <a:pt x="1198" y="31109"/>
                  </a:lnTo>
                  <a:cubicBezTo>
                    <a:pt x="1198" y="31109"/>
                    <a:pt x="6945" y="55863"/>
                    <a:pt x="10819" y="55863"/>
                  </a:cubicBezTo>
                  <a:cubicBezTo>
                    <a:pt x="10856" y="55863"/>
                    <a:pt x="10894" y="55860"/>
                    <a:pt x="10931" y="55856"/>
                  </a:cubicBezTo>
                  <a:cubicBezTo>
                    <a:pt x="14508" y="55415"/>
                    <a:pt x="11482" y="42385"/>
                    <a:pt x="11003" y="40367"/>
                  </a:cubicBezTo>
                  <a:cubicBezTo>
                    <a:pt x="10962" y="40226"/>
                    <a:pt x="10946" y="40135"/>
                    <a:pt x="10939" y="40112"/>
                  </a:cubicBezTo>
                  <a:lnTo>
                    <a:pt x="10939" y="40112"/>
                  </a:lnTo>
                  <a:cubicBezTo>
                    <a:pt x="10973" y="40127"/>
                    <a:pt x="11076" y="40191"/>
                    <a:pt x="11243" y="40298"/>
                  </a:cubicBezTo>
                  <a:cubicBezTo>
                    <a:pt x="13079" y="41427"/>
                    <a:pt x="22530" y="47101"/>
                    <a:pt x="26262" y="47101"/>
                  </a:cubicBezTo>
                  <a:cubicBezTo>
                    <a:pt x="26842" y="47101"/>
                    <a:pt x="27284" y="46964"/>
                    <a:pt x="27538" y="46651"/>
                  </a:cubicBezTo>
                  <a:cubicBezTo>
                    <a:pt x="29248" y="44529"/>
                    <a:pt x="19188" y="37534"/>
                    <a:pt x="15790" y="35253"/>
                  </a:cubicBezTo>
                  <a:cubicBezTo>
                    <a:pt x="15341" y="34967"/>
                    <a:pt x="15014" y="34743"/>
                    <a:pt x="14835" y="34629"/>
                  </a:cubicBezTo>
                  <a:cubicBezTo>
                    <a:pt x="14763" y="34583"/>
                    <a:pt x="14717" y="34550"/>
                    <a:pt x="14698" y="34542"/>
                  </a:cubicBezTo>
                  <a:lnTo>
                    <a:pt x="14698" y="34542"/>
                  </a:lnTo>
                  <a:cubicBezTo>
                    <a:pt x="15047" y="34625"/>
                    <a:pt x="24291" y="36892"/>
                    <a:pt x="29682" y="36892"/>
                  </a:cubicBezTo>
                  <a:cubicBezTo>
                    <a:pt x="31763" y="36892"/>
                    <a:pt x="33270" y="36554"/>
                    <a:pt x="33469" y="35622"/>
                  </a:cubicBezTo>
                  <a:cubicBezTo>
                    <a:pt x="34172" y="32340"/>
                    <a:pt x="16558" y="29299"/>
                    <a:pt x="15356" y="29094"/>
                  </a:cubicBezTo>
                  <a:lnTo>
                    <a:pt x="15349" y="29094"/>
                  </a:lnTo>
                  <a:cubicBezTo>
                    <a:pt x="15307" y="29082"/>
                    <a:pt x="15291" y="29082"/>
                    <a:pt x="15291" y="29082"/>
                  </a:cubicBezTo>
                  <a:cubicBezTo>
                    <a:pt x="15291" y="29082"/>
                    <a:pt x="15319" y="29075"/>
                    <a:pt x="15364" y="29059"/>
                  </a:cubicBezTo>
                  <a:cubicBezTo>
                    <a:pt x="16573" y="28698"/>
                    <a:pt x="32833" y="23756"/>
                    <a:pt x="32020" y="20722"/>
                  </a:cubicBezTo>
                  <a:cubicBezTo>
                    <a:pt x="31815" y="19962"/>
                    <a:pt x="30633" y="19673"/>
                    <a:pt x="28955" y="19673"/>
                  </a:cubicBezTo>
                  <a:cubicBezTo>
                    <a:pt x="23670" y="19673"/>
                    <a:pt x="13475" y="22539"/>
                    <a:pt x="13475" y="22539"/>
                  </a:cubicBezTo>
                  <a:cubicBezTo>
                    <a:pt x="13475" y="22539"/>
                    <a:pt x="13634" y="22375"/>
                    <a:pt x="13908" y="22082"/>
                  </a:cubicBezTo>
                  <a:cubicBezTo>
                    <a:pt x="13908" y="22075"/>
                    <a:pt x="13915" y="22075"/>
                    <a:pt x="13923" y="22064"/>
                  </a:cubicBezTo>
                  <a:cubicBezTo>
                    <a:pt x="16166" y="19695"/>
                    <a:pt x="25842" y="9125"/>
                    <a:pt x="23047" y="6548"/>
                  </a:cubicBezTo>
                  <a:cubicBezTo>
                    <a:pt x="22779" y="6299"/>
                    <a:pt x="22442" y="6185"/>
                    <a:pt x="22049" y="6185"/>
                  </a:cubicBezTo>
                  <a:cubicBezTo>
                    <a:pt x="18251" y="6185"/>
                    <a:pt x="9283" y="16845"/>
                    <a:pt x="7577" y="18920"/>
                  </a:cubicBezTo>
                  <a:cubicBezTo>
                    <a:pt x="7577" y="18927"/>
                    <a:pt x="7570" y="18934"/>
                    <a:pt x="7563" y="18943"/>
                  </a:cubicBezTo>
                  <a:cubicBezTo>
                    <a:pt x="7426" y="19106"/>
                    <a:pt x="7338" y="19216"/>
                    <a:pt x="7304" y="19247"/>
                  </a:cubicBezTo>
                  <a:cubicBezTo>
                    <a:pt x="7315" y="19201"/>
                    <a:pt x="7338" y="19041"/>
                    <a:pt x="7376" y="18802"/>
                  </a:cubicBezTo>
                  <a:cubicBezTo>
                    <a:pt x="7817" y="15855"/>
                    <a:pt x="10041" y="1"/>
                    <a:pt x="6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rot="10800000">
              <a:off x="7958003" y="61908"/>
              <a:ext cx="372346" cy="709261"/>
            </a:xfrm>
            <a:custGeom>
              <a:avLst/>
              <a:gdLst/>
              <a:ahLst/>
              <a:cxnLst/>
              <a:rect l="l" t="t" r="r" b="b"/>
              <a:pathLst>
                <a:path w="13567" h="25843" extrusionOk="0">
                  <a:moveTo>
                    <a:pt x="1" y="1"/>
                  </a:moveTo>
                  <a:lnTo>
                    <a:pt x="97" y="423"/>
                  </a:lnTo>
                  <a:lnTo>
                    <a:pt x="256" y="1089"/>
                  </a:lnTo>
                  <a:cubicBezTo>
                    <a:pt x="256" y="1089"/>
                    <a:pt x="6003" y="25843"/>
                    <a:pt x="9877" y="25843"/>
                  </a:cubicBezTo>
                  <a:cubicBezTo>
                    <a:pt x="9914" y="25843"/>
                    <a:pt x="9952" y="25840"/>
                    <a:pt x="9989" y="25836"/>
                  </a:cubicBezTo>
                  <a:cubicBezTo>
                    <a:pt x="13566" y="25395"/>
                    <a:pt x="10540" y="12365"/>
                    <a:pt x="10061" y="10347"/>
                  </a:cubicBezTo>
                  <a:cubicBezTo>
                    <a:pt x="9978" y="10046"/>
                    <a:pt x="9153" y="8932"/>
                    <a:pt x="8985" y="8723"/>
                  </a:cubicBezTo>
                  <a:cubicBezTo>
                    <a:pt x="7023" y="6260"/>
                    <a:pt x="4659" y="4093"/>
                    <a:pt x="2355" y="1963"/>
                  </a:cubicBezTo>
                  <a:cubicBezTo>
                    <a:pt x="1609" y="1278"/>
                    <a:pt x="857" y="5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rot="10800000">
              <a:off x="7418325" y="582567"/>
              <a:ext cx="927147" cy="842754"/>
            </a:xfrm>
            <a:custGeom>
              <a:avLst/>
              <a:gdLst/>
              <a:ahLst/>
              <a:cxnLst/>
              <a:rect l="l" t="t" r="r" b="b"/>
              <a:pathLst>
                <a:path w="33782" h="30707" extrusionOk="0">
                  <a:moveTo>
                    <a:pt x="21658" y="0"/>
                  </a:moveTo>
                  <a:cubicBezTo>
                    <a:pt x="17860" y="0"/>
                    <a:pt x="8892" y="10660"/>
                    <a:pt x="7186" y="12735"/>
                  </a:cubicBezTo>
                  <a:cubicBezTo>
                    <a:pt x="7186" y="12742"/>
                    <a:pt x="7179" y="12749"/>
                    <a:pt x="7172" y="12758"/>
                  </a:cubicBezTo>
                  <a:cubicBezTo>
                    <a:pt x="7035" y="12921"/>
                    <a:pt x="6947" y="13031"/>
                    <a:pt x="6913" y="13062"/>
                  </a:cubicBezTo>
                  <a:cubicBezTo>
                    <a:pt x="6913" y="13061"/>
                    <a:pt x="6913" y="13061"/>
                    <a:pt x="6913" y="13061"/>
                  </a:cubicBezTo>
                  <a:cubicBezTo>
                    <a:pt x="6889" y="13061"/>
                    <a:pt x="964" y="20665"/>
                    <a:pt x="1" y="21965"/>
                  </a:cubicBezTo>
                  <a:lnTo>
                    <a:pt x="210" y="22388"/>
                  </a:lnTo>
                  <a:lnTo>
                    <a:pt x="271" y="22658"/>
                  </a:lnTo>
                  <a:lnTo>
                    <a:pt x="450" y="23403"/>
                  </a:lnTo>
                  <a:lnTo>
                    <a:pt x="522" y="23699"/>
                  </a:lnTo>
                  <a:cubicBezTo>
                    <a:pt x="2233" y="24338"/>
                    <a:pt x="8004" y="26475"/>
                    <a:pt x="14444" y="28444"/>
                  </a:cubicBezTo>
                  <a:cubicBezTo>
                    <a:pt x="14372" y="28398"/>
                    <a:pt x="14326" y="28365"/>
                    <a:pt x="14307" y="28357"/>
                  </a:cubicBezTo>
                  <a:lnTo>
                    <a:pt x="14307" y="28357"/>
                  </a:lnTo>
                  <a:cubicBezTo>
                    <a:pt x="14656" y="28440"/>
                    <a:pt x="23900" y="30707"/>
                    <a:pt x="29291" y="30707"/>
                  </a:cubicBezTo>
                  <a:cubicBezTo>
                    <a:pt x="31372" y="30707"/>
                    <a:pt x="32879" y="30369"/>
                    <a:pt x="33078" y="29437"/>
                  </a:cubicBezTo>
                  <a:cubicBezTo>
                    <a:pt x="33781" y="26155"/>
                    <a:pt x="16167" y="23114"/>
                    <a:pt x="14965" y="22909"/>
                  </a:cubicBezTo>
                  <a:lnTo>
                    <a:pt x="14958" y="22909"/>
                  </a:lnTo>
                  <a:cubicBezTo>
                    <a:pt x="12631" y="22812"/>
                    <a:pt x="10400" y="22779"/>
                    <a:pt x="8439" y="22779"/>
                  </a:cubicBezTo>
                  <a:cubicBezTo>
                    <a:pt x="4224" y="22779"/>
                    <a:pt x="1255" y="22932"/>
                    <a:pt x="1255" y="22932"/>
                  </a:cubicBezTo>
                  <a:cubicBezTo>
                    <a:pt x="5274" y="21730"/>
                    <a:pt x="9597" y="19065"/>
                    <a:pt x="13517" y="15897"/>
                  </a:cubicBezTo>
                  <a:cubicBezTo>
                    <a:pt x="13517" y="15890"/>
                    <a:pt x="13524" y="15890"/>
                    <a:pt x="13532" y="15879"/>
                  </a:cubicBezTo>
                  <a:cubicBezTo>
                    <a:pt x="15775" y="13510"/>
                    <a:pt x="25451" y="2940"/>
                    <a:pt x="22656" y="363"/>
                  </a:cubicBezTo>
                  <a:cubicBezTo>
                    <a:pt x="22388" y="114"/>
                    <a:pt x="22051" y="0"/>
                    <a:pt x="21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rot="10800000">
              <a:off x="8232316" y="794058"/>
              <a:ext cx="105746" cy="442990"/>
            </a:xfrm>
            <a:custGeom>
              <a:avLst/>
              <a:gdLst/>
              <a:ahLst/>
              <a:cxnLst/>
              <a:rect l="l" t="t" r="r" b="b"/>
              <a:pathLst>
                <a:path w="3853" h="16141" extrusionOk="0">
                  <a:moveTo>
                    <a:pt x="3852" y="0"/>
                  </a:moveTo>
                  <a:cubicBezTo>
                    <a:pt x="1122" y="6023"/>
                    <a:pt x="1" y="15798"/>
                    <a:pt x="282" y="16140"/>
                  </a:cubicBezTo>
                  <a:lnTo>
                    <a:pt x="3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10800000">
              <a:off x="7811173" y="794058"/>
              <a:ext cx="545030" cy="103138"/>
            </a:xfrm>
            <a:custGeom>
              <a:avLst/>
              <a:gdLst/>
              <a:ahLst/>
              <a:cxnLst/>
              <a:rect l="l" t="t" r="r" b="b"/>
              <a:pathLst>
                <a:path w="19859" h="3758" extrusionOk="0">
                  <a:moveTo>
                    <a:pt x="19858" y="1"/>
                  </a:moveTo>
                  <a:lnTo>
                    <a:pt x="19858" y="1"/>
                  </a:lnTo>
                  <a:cubicBezTo>
                    <a:pt x="13132" y="441"/>
                    <a:pt x="0" y="3757"/>
                    <a:pt x="0" y="3757"/>
                  </a:cubicBezTo>
                  <a:lnTo>
                    <a:pt x="19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rot="10800000">
              <a:off x="7954875" y="540823"/>
              <a:ext cx="351543" cy="216431"/>
            </a:xfrm>
            <a:custGeom>
              <a:avLst/>
              <a:gdLst/>
              <a:ahLst/>
              <a:cxnLst/>
              <a:rect l="l" t="t" r="r" b="b"/>
              <a:pathLst>
                <a:path w="12809" h="7886" extrusionOk="0">
                  <a:moveTo>
                    <a:pt x="0" y="0"/>
                  </a:moveTo>
                  <a:lnTo>
                    <a:pt x="12808" y="7885"/>
                  </a:lnTo>
                  <a:cubicBezTo>
                    <a:pt x="9360" y="4088"/>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rot="10800000">
              <a:off x="8255288" y="648984"/>
              <a:ext cx="243876" cy="231114"/>
            </a:xfrm>
            <a:custGeom>
              <a:avLst/>
              <a:gdLst/>
              <a:ahLst/>
              <a:cxnLst/>
              <a:rect l="l" t="t" r="r" b="b"/>
              <a:pathLst>
                <a:path w="8886" h="8421" extrusionOk="0">
                  <a:moveTo>
                    <a:pt x="5209" y="1"/>
                  </a:moveTo>
                  <a:cubicBezTo>
                    <a:pt x="5209" y="1"/>
                    <a:pt x="1" y="1297"/>
                    <a:pt x="457" y="5054"/>
                  </a:cubicBezTo>
                  <a:cubicBezTo>
                    <a:pt x="824" y="8051"/>
                    <a:pt x="4484" y="8420"/>
                    <a:pt x="6265" y="8420"/>
                  </a:cubicBezTo>
                  <a:cubicBezTo>
                    <a:pt x="6847" y="8420"/>
                    <a:pt x="7228" y="8381"/>
                    <a:pt x="7228" y="8381"/>
                  </a:cubicBezTo>
                  <a:cubicBezTo>
                    <a:pt x="8886" y="3180"/>
                    <a:pt x="5209" y="1"/>
                    <a:pt x="5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rot="10800000">
              <a:off x="8226772" y="1439290"/>
              <a:ext cx="23301" cy="44543"/>
            </a:xfrm>
            <a:custGeom>
              <a:avLst/>
              <a:gdLst/>
              <a:ahLst/>
              <a:cxnLst/>
              <a:rect l="l" t="t" r="r" b="b"/>
              <a:pathLst>
                <a:path w="849" h="1623" extrusionOk="0">
                  <a:moveTo>
                    <a:pt x="642" y="0"/>
                  </a:moveTo>
                  <a:cubicBezTo>
                    <a:pt x="588" y="0"/>
                    <a:pt x="533" y="25"/>
                    <a:pt x="498" y="81"/>
                  </a:cubicBezTo>
                  <a:cubicBezTo>
                    <a:pt x="365" y="290"/>
                    <a:pt x="269" y="515"/>
                    <a:pt x="186" y="743"/>
                  </a:cubicBezTo>
                  <a:cubicBezTo>
                    <a:pt x="102" y="966"/>
                    <a:pt x="0" y="1214"/>
                    <a:pt x="27" y="1454"/>
                  </a:cubicBezTo>
                  <a:cubicBezTo>
                    <a:pt x="41" y="1560"/>
                    <a:pt x="120" y="1623"/>
                    <a:pt x="202" y="1623"/>
                  </a:cubicBezTo>
                  <a:cubicBezTo>
                    <a:pt x="255" y="1623"/>
                    <a:pt x="310" y="1597"/>
                    <a:pt x="350" y="1541"/>
                  </a:cubicBezTo>
                  <a:cubicBezTo>
                    <a:pt x="483" y="1359"/>
                    <a:pt x="525" y="1119"/>
                    <a:pt x="593" y="906"/>
                  </a:cubicBezTo>
                  <a:cubicBezTo>
                    <a:pt x="665" y="674"/>
                    <a:pt x="748" y="450"/>
                    <a:pt x="813" y="213"/>
                  </a:cubicBezTo>
                  <a:cubicBezTo>
                    <a:pt x="849" y="89"/>
                    <a:pt x="746"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rot="10800000">
              <a:off x="8200590" y="1489570"/>
              <a:ext cx="14217" cy="54588"/>
            </a:xfrm>
            <a:custGeom>
              <a:avLst/>
              <a:gdLst/>
              <a:ahLst/>
              <a:cxnLst/>
              <a:rect l="l" t="t" r="r" b="b"/>
              <a:pathLst>
                <a:path w="518" h="1989" extrusionOk="0">
                  <a:moveTo>
                    <a:pt x="378" y="0"/>
                  </a:moveTo>
                  <a:cubicBezTo>
                    <a:pt x="334" y="0"/>
                    <a:pt x="291" y="30"/>
                    <a:pt x="285" y="89"/>
                  </a:cubicBezTo>
                  <a:cubicBezTo>
                    <a:pt x="244" y="693"/>
                    <a:pt x="65" y="1271"/>
                    <a:pt x="7" y="1869"/>
                  </a:cubicBezTo>
                  <a:cubicBezTo>
                    <a:pt x="1" y="1943"/>
                    <a:pt x="68" y="1989"/>
                    <a:pt x="133" y="1989"/>
                  </a:cubicBezTo>
                  <a:cubicBezTo>
                    <a:pt x="174" y="1989"/>
                    <a:pt x="215" y="1970"/>
                    <a:pt x="235" y="1929"/>
                  </a:cubicBezTo>
                  <a:cubicBezTo>
                    <a:pt x="509" y="1385"/>
                    <a:pt x="517" y="682"/>
                    <a:pt x="472" y="89"/>
                  </a:cubicBezTo>
                  <a:cubicBezTo>
                    <a:pt x="466" y="30"/>
                    <a:pt x="422"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rot="10800000">
              <a:off x="8170867" y="1399028"/>
              <a:ext cx="17647" cy="40536"/>
            </a:xfrm>
            <a:custGeom>
              <a:avLst/>
              <a:gdLst/>
              <a:ahLst/>
              <a:cxnLst/>
              <a:rect l="l" t="t" r="r" b="b"/>
              <a:pathLst>
                <a:path w="643" h="1477" extrusionOk="0">
                  <a:moveTo>
                    <a:pt x="450" y="0"/>
                  </a:moveTo>
                  <a:cubicBezTo>
                    <a:pt x="395" y="0"/>
                    <a:pt x="342" y="30"/>
                    <a:pt x="327" y="99"/>
                  </a:cubicBezTo>
                  <a:cubicBezTo>
                    <a:pt x="277" y="316"/>
                    <a:pt x="205" y="529"/>
                    <a:pt x="141" y="737"/>
                  </a:cubicBezTo>
                  <a:cubicBezTo>
                    <a:pt x="79" y="939"/>
                    <a:pt x="0" y="1125"/>
                    <a:pt x="34" y="1334"/>
                  </a:cubicBezTo>
                  <a:cubicBezTo>
                    <a:pt x="46" y="1427"/>
                    <a:pt x="134" y="1477"/>
                    <a:pt x="220" y="1477"/>
                  </a:cubicBezTo>
                  <a:cubicBezTo>
                    <a:pt x="272" y="1477"/>
                    <a:pt x="324" y="1459"/>
                    <a:pt x="358" y="1422"/>
                  </a:cubicBezTo>
                  <a:cubicBezTo>
                    <a:pt x="642" y="1118"/>
                    <a:pt x="597" y="525"/>
                    <a:pt x="593" y="133"/>
                  </a:cubicBezTo>
                  <a:cubicBezTo>
                    <a:pt x="593" y="50"/>
                    <a:pt x="520"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rot="10800000">
              <a:off x="8218978" y="1364805"/>
              <a:ext cx="17675" cy="48687"/>
            </a:xfrm>
            <a:custGeom>
              <a:avLst/>
              <a:gdLst/>
              <a:ahLst/>
              <a:cxnLst/>
              <a:rect l="l" t="t" r="r" b="b"/>
              <a:pathLst>
                <a:path w="644" h="1774" extrusionOk="0">
                  <a:moveTo>
                    <a:pt x="499" y="1"/>
                  </a:moveTo>
                  <a:cubicBezTo>
                    <a:pt x="445" y="1"/>
                    <a:pt x="389" y="36"/>
                    <a:pt x="382" y="103"/>
                  </a:cubicBezTo>
                  <a:cubicBezTo>
                    <a:pt x="351" y="381"/>
                    <a:pt x="268" y="654"/>
                    <a:pt x="191" y="921"/>
                  </a:cubicBezTo>
                  <a:cubicBezTo>
                    <a:pt x="127" y="1149"/>
                    <a:pt x="13" y="1362"/>
                    <a:pt x="5" y="1597"/>
                  </a:cubicBezTo>
                  <a:cubicBezTo>
                    <a:pt x="1" y="1715"/>
                    <a:pt x="88" y="1773"/>
                    <a:pt x="180" y="1773"/>
                  </a:cubicBezTo>
                  <a:cubicBezTo>
                    <a:pt x="242" y="1773"/>
                    <a:pt x="307" y="1746"/>
                    <a:pt x="347" y="1693"/>
                  </a:cubicBezTo>
                  <a:cubicBezTo>
                    <a:pt x="644" y="1278"/>
                    <a:pt x="591" y="586"/>
                    <a:pt x="598" y="103"/>
                  </a:cubicBezTo>
                  <a:cubicBezTo>
                    <a:pt x="600" y="34"/>
                    <a:pt x="551"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rot="10800000">
              <a:off x="8260310" y="1256452"/>
              <a:ext cx="16055" cy="49593"/>
            </a:xfrm>
            <a:custGeom>
              <a:avLst/>
              <a:gdLst/>
              <a:ahLst/>
              <a:cxnLst/>
              <a:rect l="l" t="t" r="r" b="b"/>
              <a:pathLst>
                <a:path w="585" h="1807" extrusionOk="0">
                  <a:moveTo>
                    <a:pt x="382" y="0"/>
                  </a:moveTo>
                  <a:cubicBezTo>
                    <a:pt x="328" y="0"/>
                    <a:pt x="268" y="40"/>
                    <a:pt x="266" y="105"/>
                  </a:cubicBezTo>
                  <a:cubicBezTo>
                    <a:pt x="255" y="428"/>
                    <a:pt x="201" y="751"/>
                    <a:pt x="148" y="1066"/>
                  </a:cubicBezTo>
                  <a:cubicBezTo>
                    <a:pt x="106" y="1302"/>
                    <a:pt x="0" y="1526"/>
                    <a:pt x="148" y="1731"/>
                  </a:cubicBezTo>
                  <a:cubicBezTo>
                    <a:pt x="177" y="1774"/>
                    <a:pt x="228" y="1806"/>
                    <a:pt x="279" y="1806"/>
                  </a:cubicBezTo>
                  <a:cubicBezTo>
                    <a:pt x="302" y="1806"/>
                    <a:pt x="325" y="1800"/>
                    <a:pt x="346" y="1784"/>
                  </a:cubicBezTo>
                  <a:cubicBezTo>
                    <a:pt x="585" y="1621"/>
                    <a:pt x="559" y="1332"/>
                    <a:pt x="562" y="1063"/>
                  </a:cubicBezTo>
                  <a:cubicBezTo>
                    <a:pt x="566" y="731"/>
                    <a:pt x="517" y="405"/>
                    <a:pt x="467" y="74"/>
                  </a:cubicBezTo>
                  <a:cubicBezTo>
                    <a:pt x="461" y="23"/>
                    <a:pt x="423"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rot="10800000">
              <a:off x="8191011" y="1249536"/>
              <a:ext cx="19239" cy="45970"/>
            </a:xfrm>
            <a:custGeom>
              <a:avLst/>
              <a:gdLst/>
              <a:ahLst/>
              <a:cxnLst/>
              <a:rect l="l" t="t" r="r" b="b"/>
              <a:pathLst>
                <a:path w="701" h="1675" extrusionOk="0">
                  <a:moveTo>
                    <a:pt x="446" y="1"/>
                  </a:moveTo>
                  <a:cubicBezTo>
                    <a:pt x="351" y="1"/>
                    <a:pt x="252" y="67"/>
                    <a:pt x="248" y="180"/>
                  </a:cubicBezTo>
                  <a:cubicBezTo>
                    <a:pt x="245" y="419"/>
                    <a:pt x="210" y="656"/>
                    <a:pt x="150" y="888"/>
                  </a:cubicBezTo>
                  <a:cubicBezTo>
                    <a:pt x="96" y="1104"/>
                    <a:pt x="1" y="1283"/>
                    <a:pt x="36" y="1507"/>
                  </a:cubicBezTo>
                  <a:cubicBezTo>
                    <a:pt x="56" y="1624"/>
                    <a:pt x="153" y="1675"/>
                    <a:pt x="253" y="1675"/>
                  </a:cubicBezTo>
                  <a:cubicBezTo>
                    <a:pt x="319" y="1675"/>
                    <a:pt x="386" y="1653"/>
                    <a:pt x="434" y="1614"/>
                  </a:cubicBezTo>
                  <a:cubicBezTo>
                    <a:pt x="625" y="1458"/>
                    <a:pt x="655" y="1149"/>
                    <a:pt x="678" y="914"/>
                  </a:cubicBezTo>
                  <a:cubicBezTo>
                    <a:pt x="701" y="648"/>
                    <a:pt x="666" y="389"/>
                    <a:pt x="610" y="131"/>
                  </a:cubicBezTo>
                  <a:cubicBezTo>
                    <a:pt x="590" y="41"/>
                    <a:pt x="519"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rot="10800000">
              <a:off x="8192054" y="1152957"/>
              <a:ext cx="14738" cy="38999"/>
            </a:xfrm>
            <a:custGeom>
              <a:avLst/>
              <a:gdLst/>
              <a:ahLst/>
              <a:cxnLst/>
              <a:rect l="l" t="t" r="r" b="b"/>
              <a:pathLst>
                <a:path w="537" h="1421" extrusionOk="0">
                  <a:moveTo>
                    <a:pt x="299" y="1"/>
                  </a:moveTo>
                  <a:cubicBezTo>
                    <a:pt x="221" y="1"/>
                    <a:pt x="143" y="52"/>
                    <a:pt x="149" y="149"/>
                  </a:cubicBezTo>
                  <a:cubicBezTo>
                    <a:pt x="161" y="354"/>
                    <a:pt x="152" y="563"/>
                    <a:pt x="115" y="768"/>
                  </a:cubicBezTo>
                  <a:cubicBezTo>
                    <a:pt x="80" y="947"/>
                    <a:pt x="1" y="1110"/>
                    <a:pt x="50" y="1293"/>
                  </a:cubicBezTo>
                  <a:cubicBezTo>
                    <a:pt x="71" y="1378"/>
                    <a:pt x="140" y="1420"/>
                    <a:pt x="214" y="1420"/>
                  </a:cubicBezTo>
                  <a:cubicBezTo>
                    <a:pt x="259" y="1420"/>
                    <a:pt x="305" y="1404"/>
                    <a:pt x="343" y="1372"/>
                  </a:cubicBezTo>
                  <a:cubicBezTo>
                    <a:pt x="506" y="1232"/>
                    <a:pt x="514" y="984"/>
                    <a:pt x="526" y="784"/>
                  </a:cubicBezTo>
                  <a:cubicBezTo>
                    <a:pt x="536" y="551"/>
                    <a:pt x="503" y="331"/>
                    <a:pt x="445" y="107"/>
                  </a:cubicBezTo>
                  <a:cubicBezTo>
                    <a:pt x="426" y="35"/>
                    <a:pt x="362"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rot="10800000">
              <a:off x="8262698" y="1183311"/>
              <a:ext cx="18663" cy="45559"/>
            </a:xfrm>
            <a:custGeom>
              <a:avLst/>
              <a:gdLst/>
              <a:ahLst/>
              <a:cxnLst/>
              <a:rect l="l" t="t" r="r" b="b"/>
              <a:pathLst>
                <a:path w="680" h="1660" extrusionOk="0">
                  <a:moveTo>
                    <a:pt x="557" y="1"/>
                  </a:moveTo>
                  <a:cubicBezTo>
                    <a:pt x="510" y="1"/>
                    <a:pt x="466" y="26"/>
                    <a:pt x="456" y="83"/>
                  </a:cubicBezTo>
                  <a:cubicBezTo>
                    <a:pt x="414" y="315"/>
                    <a:pt x="349" y="555"/>
                    <a:pt x="265" y="778"/>
                  </a:cubicBezTo>
                  <a:cubicBezTo>
                    <a:pt x="182" y="999"/>
                    <a:pt x="49" y="1223"/>
                    <a:pt x="14" y="1459"/>
                  </a:cubicBezTo>
                  <a:cubicBezTo>
                    <a:pt x="0" y="1563"/>
                    <a:pt x="80" y="1660"/>
                    <a:pt x="172" y="1660"/>
                  </a:cubicBezTo>
                  <a:cubicBezTo>
                    <a:pt x="208" y="1660"/>
                    <a:pt x="246" y="1645"/>
                    <a:pt x="281" y="1611"/>
                  </a:cubicBezTo>
                  <a:cubicBezTo>
                    <a:pt x="646" y="1250"/>
                    <a:pt x="672" y="592"/>
                    <a:pt x="679" y="109"/>
                  </a:cubicBezTo>
                  <a:cubicBezTo>
                    <a:pt x="679" y="41"/>
                    <a:pt x="617"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10800000">
              <a:off x="8200398" y="1070567"/>
              <a:ext cx="14848" cy="41963"/>
            </a:xfrm>
            <a:custGeom>
              <a:avLst/>
              <a:gdLst/>
              <a:ahLst/>
              <a:cxnLst/>
              <a:rect l="l" t="t" r="r" b="b"/>
              <a:pathLst>
                <a:path w="541" h="1529" extrusionOk="0">
                  <a:moveTo>
                    <a:pt x="280" y="0"/>
                  </a:moveTo>
                  <a:cubicBezTo>
                    <a:pt x="211" y="0"/>
                    <a:pt x="137" y="49"/>
                    <a:pt x="137" y="132"/>
                  </a:cubicBezTo>
                  <a:cubicBezTo>
                    <a:pt x="134" y="550"/>
                    <a:pt x="0" y="984"/>
                    <a:pt x="31" y="1398"/>
                  </a:cubicBezTo>
                  <a:cubicBezTo>
                    <a:pt x="38" y="1480"/>
                    <a:pt x="102" y="1529"/>
                    <a:pt x="168" y="1529"/>
                  </a:cubicBezTo>
                  <a:cubicBezTo>
                    <a:pt x="210" y="1529"/>
                    <a:pt x="253" y="1509"/>
                    <a:pt x="282" y="1467"/>
                  </a:cubicBezTo>
                  <a:cubicBezTo>
                    <a:pt x="541" y="1079"/>
                    <a:pt x="483" y="528"/>
                    <a:pt x="400" y="94"/>
                  </a:cubicBezTo>
                  <a:cubicBezTo>
                    <a:pt x="387" y="30"/>
                    <a:pt x="3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10800000">
              <a:off x="8225455" y="1100372"/>
              <a:ext cx="14601" cy="31836"/>
            </a:xfrm>
            <a:custGeom>
              <a:avLst/>
              <a:gdLst/>
              <a:ahLst/>
              <a:cxnLst/>
              <a:rect l="l" t="t" r="r" b="b"/>
              <a:pathLst>
                <a:path w="532" h="1160" extrusionOk="0">
                  <a:moveTo>
                    <a:pt x="415" y="0"/>
                  </a:moveTo>
                  <a:cubicBezTo>
                    <a:pt x="376" y="0"/>
                    <a:pt x="338" y="21"/>
                    <a:pt x="323" y="70"/>
                  </a:cubicBezTo>
                  <a:cubicBezTo>
                    <a:pt x="269" y="234"/>
                    <a:pt x="197" y="393"/>
                    <a:pt x="137" y="557"/>
                  </a:cubicBezTo>
                  <a:cubicBezTo>
                    <a:pt x="83" y="705"/>
                    <a:pt x="0" y="860"/>
                    <a:pt x="15" y="1025"/>
                  </a:cubicBezTo>
                  <a:cubicBezTo>
                    <a:pt x="22" y="1111"/>
                    <a:pt x="85" y="1160"/>
                    <a:pt x="153" y="1160"/>
                  </a:cubicBezTo>
                  <a:cubicBezTo>
                    <a:pt x="197" y="1160"/>
                    <a:pt x="244" y="1139"/>
                    <a:pt x="278" y="1093"/>
                  </a:cubicBezTo>
                  <a:cubicBezTo>
                    <a:pt x="372" y="967"/>
                    <a:pt x="383" y="788"/>
                    <a:pt x="414" y="632"/>
                  </a:cubicBezTo>
                  <a:cubicBezTo>
                    <a:pt x="452" y="465"/>
                    <a:pt x="471" y="290"/>
                    <a:pt x="513" y="123"/>
                  </a:cubicBezTo>
                  <a:cubicBezTo>
                    <a:pt x="531" y="48"/>
                    <a:pt x="473" y="0"/>
                    <a:pt x="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10800000">
              <a:off x="8245160" y="968993"/>
              <a:ext cx="15836" cy="37545"/>
            </a:xfrm>
            <a:custGeom>
              <a:avLst/>
              <a:gdLst/>
              <a:ahLst/>
              <a:cxnLst/>
              <a:rect l="l" t="t" r="r" b="b"/>
              <a:pathLst>
                <a:path w="577" h="1368" extrusionOk="0">
                  <a:moveTo>
                    <a:pt x="391" y="1"/>
                  </a:moveTo>
                  <a:cubicBezTo>
                    <a:pt x="355" y="1"/>
                    <a:pt x="318" y="24"/>
                    <a:pt x="318" y="65"/>
                  </a:cubicBezTo>
                  <a:cubicBezTo>
                    <a:pt x="322" y="263"/>
                    <a:pt x="284" y="475"/>
                    <a:pt x="219" y="661"/>
                  </a:cubicBezTo>
                  <a:cubicBezTo>
                    <a:pt x="158" y="836"/>
                    <a:pt x="41" y="996"/>
                    <a:pt x="14" y="1179"/>
                  </a:cubicBezTo>
                  <a:cubicBezTo>
                    <a:pt x="0" y="1280"/>
                    <a:pt x="75" y="1367"/>
                    <a:pt x="161" y="1367"/>
                  </a:cubicBezTo>
                  <a:cubicBezTo>
                    <a:pt x="194" y="1367"/>
                    <a:pt x="229" y="1354"/>
                    <a:pt x="261" y="1323"/>
                  </a:cubicBezTo>
                  <a:cubicBezTo>
                    <a:pt x="576" y="1023"/>
                    <a:pt x="512" y="433"/>
                    <a:pt x="451" y="50"/>
                  </a:cubicBezTo>
                  <a:cubicBezTo>
                    <a:pt x="446" y="16"/>
                    <a:pt x="419"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10800000">
              <a:off x="8311001" y="1032171"/>
              <a:ext cx="15973" cy="28131"/>
            </a:xfrm>
            <a:custGeom>
              <a:avLst/>
              <a:gdLst/>
              <a:ahLst/>
              <a:cxnLst/>
              <a:rect l="l" t="t" r="r" b="b"/>
              <a:pathLst>
                <a:path w="582" h="1025" extrusionOk="0">
                  <a:moveTo>
                    <a:pt x="424" y="0"/>
                  </a:moveTo>
                  <a:cubicBezTo>
                    <a:pt x="388" y="0"/>
                    <a:pt x="353" y="18"/>
                    <a:pt x="327" y="62"/>
                  </a:cubicBezTo>
                  <a:cubicBezTo>
                    <a:pt x="247" y="195"/>
                    <a:pt x="174" y="328"/>
                    <a:pt x="118" y="472"/>
                  </a:cubicBezTo>
                  <a:cubicBezTo>
                    <a:pt x="68" y="609"/>
                    <a:pt x="0" y="769"/>
                    <a:pt x="49" y="914"/>
                  </a:cubicBezTo>
                  <a:cubicBezTo>
                    <a:pt x="73" y="987"/>
                    <a:pt x="133" y="1025"/>
                    <a:pt x="195" y="1025"/>
                  </a:cubicBezTo>
                  <a:cubicBezTo>
                    <a:pt x="245" y="1025"/>
                    <a:pt x="297" y="1001"/>
                    <a:pt x="330" y="951"/>
                  </a:cubicBezTo>
                  <a:cubicBezTo>
                    <a:pt x="407" y="846"/>
                    <a:pt x="399" y="709"/>
                    <a:pt x="425" y="583"/>
                  </a:cubicBezTo>
                  <a:cubicBezTo>
                    <a:pt x="453" y="450"/>
                    <a:pt x="486" y="316"/>
                    <a:pt x="539" y="191"/>
                  </a:cubicBezTo>
                  <a:cubicBezTo>
                    <a:pt x="582" y="92"/>
                    <a:pt x="50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10800000">
              <a:off x="7916259" y="944320"/>
              <a:ext cx="54259" cy="23630"/>
            </a:xfrm>
            <a:custGeom>
              <a:avLst/>
              <a:gdLst/>
              <a:ahLst/>
              <a:cxnLst/>
              <a:rect l="l" t="t" r="r" b="b"/>
              <a:pathLst>
                <a:path w="1977" h="861" extrusionOk="0">
                  <a:moveTo>
                    <a:pt x="1690" y="1"/>
                  </a:moveTo>
                  <a:cubicBezTo>
                    <a:pt x="1416" y="1"/>
                    <a:pt x="1157" y="118"/>
                    <a:pt x="904" y="222"/>
                  </a:cubicBezTo>
                  <a:cubicBezTo>
                    <a:pt x="631" y="339"/>
                    <a:pt x="349" y="457"/>
                    <a:pt x="102" y="632"/>
                  </a:cubicBezTo>
                  <a:cubicBezTo>
                    <a:pt x="0" y="705"/>
                    <a:pt x="48" y="860"/>
                    <a:pt x="166" y="860"/>
                  </a:cubicBezTo>
                  <a:cubicBezTo>
                    <a:pt x="176" y="860"/>
                    <a:pt x="186" y="859"/>
                    <a:pt x="197" y="857"/>
                  </a:cubicBezTo>
                  <a:cubicBezTo>
                    <a:pt x="513" y="788"/>
                    <a:pt x="817" y="666"/>
                    <a:pt x="1129" y="567"/>
                  </a:cubicBezTo>
                  <a:cubicBezTo>
                    <a:pt x="1391" y="487"/>
                    <a:pt x="1649" y="415"/>
                    <a:pt x="1870" y="244"/>
                  </a:cubicBezTo>
                  <a:cubicBezTo>
                    <a:pt x="1976" y="160"/>
                    <a:pt x="1877" y="13"/>
                    <a:pt x="1771" y="4"/>
                  </a:cubicBezTo>
                  <a:cubicBezTo>
                    <a:pt x="1744" y="2"/>
                    <a:pt x="1717" y="1"/>
                    <a:pt x="1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10800000">
              <a:off x="7927347" y="921156"/>
              <a:ext cx="40893" cy="17345"/>
            </a:xfrm>
            <a:custGeom>
              <a:avLst/>
              <a:gdLst/>
              <a:ahLst/>
              <a:cxnLst/>
              <a:rect l="l" t="t" r="r" b="b"/>
              <a:pathLst>
                <a:path w="1490" h="632" extrusionOk="0">
                  <a:moveTo>
                    <a:pt x="1219" y="1"/>
                  </a:moveTo>
                  <a:cubicBezTo>
                    <a:pt x="1208" y="1"/>
                    <a:pt x="1197" y="2"/>
                    <a:pt x="1186" y="4"/>
                  </a:cubicBezTo>
                  <a:cubicBezTo>
                    <a:pt x="1018" y="38"/>
                    <a:pt x="878" y="149"/>
                    <a:pt x="718" y="205"/>
                  </a:cubicBezTo>
                  <a:cubicBezTo>
                    <a:pt x="555" y="270"/>
                    <a:pt x="369" y="312"/>
                    <a:pt x="194" y="331"/>
                  </a:cubicBezTo>
                  <a:cubicBezTo>
                    <a:pt x="57" y="346"/>
                    <a:pt x="0" y="559"/>
                    <a:pt x="160" y="593"/>
                  </a:cubicBezTo>
                  <a:cubicBezTo>
                    <a:pt x="274" y="617"/>
                    <a:pt x="403" y="632"/>
                    <a:pt x="534" y="632"/>
                  </a:cubicBezTo>
                  <a:cubicBezTo>
                    <a:pt x="863" y="632"/>
                    <a:pt x="1211" y="541"/>
                    <a:pt x="1395" y="277"/>
                  </a:cubicBezTo>
                  <a:cubicBezTo>
                    <a:pt x="1490" y="144"/>
                    <a:pt x="1354"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10800000">
              <a:off x="7794266" y="996548"/>
              <a:ext cx="26677" cy="12295"/>
            </a:xfrm>
            <a:custGeom>
              <a:avLst/>
              <a:gdLst/>
              <a:ahLst/>
              <a:cxnLst/>
              <a:rect l="l" t="t" r="r" b="b"/>
              <a:pathLst>
                <a:path w="972" h="448" extrusionOk="0">
                  <a:moveTo>
                    <a:pt x="726" y="0"/>
                  </a:moveTo>
                  <a:cubicBezTo>
                    <a:pt x="637" y="0"/>
                    <a:pt x="544" y="26"/>
                    <a:pt x="469" y="50"/>
                  </a:cubicBezTo>
                  <a:cubicBezTo>
                    <a:pt x="336" y="92"/>
                    <a:pt x="196" y="145"/>
                    <a:pt x="92" y="236"/>
                  </a:cubicBezTo>
                  <a:cubicBezTo>
                    <a:pt x="1" y="317"/>
                    <a:pt x="86" y="448"/>
                    <a:pt x="189" y="448"/>
                  </a:cubicBezTo>
                  <a:cubicBezTo>
                    <a:pt x="197" y="448"/>
                    <a:pt x="206" y="447"/>
                    <a:pt x="214" y="445"/>
                  </a:cubicBezTo>
                  <a:cubicBezTo>
                    <a:pt x="336" y="419"/>
                    <a:pt x="450" y="366"/>
                    <a:pt x="571" y="339"/>
                  </a:cubicBezTo>
                  <a:cubicBezTo>
                    <a:pt x="689" y="316"/>
                    <a:pt x="807" y="320"/>
                    <a:pt x="906" y="240"/>
                  </a:cubicBezTo>
                  <a:cubicBezTo>
                    <a:pt x="971" y="187"/>
                    <a:pt x="944" y="80"/>
                    <a:pt x="880" y="38"/>
                  </a:cubicBezTo>
                  <a:cubicBezTo>
                    <a:pt x="834" y="10"/>
                    <a:pt x="781" y="0"/>
                    <a:pt x="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10800000">
              <a:off x="7794815" y="953953"/>
              <a:ext cx="29284" cy="14052"/>
            </a:xfrm>
            <a:custGeom>
              <a:avLst/>
              <a:gdLst/>
              <a:ahLst/>
              <a:cxnLst/>
              <a:rect l="l" t="t" r="r" b="b"/>
              <a:pathLst>
                <a:path w="1067" h="512" extrusionOk="0">
                  <a:moveTo>
                    <a:pt x="830" y="1"/>
                  </a:moveTo>
                  <a:cubicBezTo>
                    <a:pt x="710" y="1"/>
                    <a:pt x="600" y="68"/>
                    <a:pt x="493" y="113"/>
                  </a:cubicBezTo>
                  <a:cubicBezTo>
                    <a:pt x="363" y="166"/>
                    <a:pt x="242" y="227"/>
                    <a:pt x="120" y="284"/>
                  </a:cubicBezTo>
                  <a:cubicBezTo>
                    <a:pt x="1" y="340"/>
                    <a:pt x="70" y="512"/>
                    <a:pt x="184" y="512"/>
                  </a:cubicBezTo>
                  <a:cubicBezTo>
                    <a:pt x="192" y="512"/>
                    <a:pt x="202" y="511"/>
                    <a:pt x="211" y="508"/>
                  </a:cubicBezTo>
                  <a:cubicBezTo>
                    <a:pt x="348" y="475"/>
                    <a:pt x="481" y="444"/>
                    <a:pt x="614" y="406"/>
                  </a:cubicBezTo>
                  <a:cubicBezTo>
                    <a:pt x="744" y="368"/>
                    <a:pt x="873" y="345"/>
                    <a:pt x="967" y="250"/>
                  </a:cubicBezTo>
                  <a:cubicBezTo>
                    <a:pt x="1067" y="155"/>
                    <a:pt x="987" y="15"/>
                    <a:pt x="865" y="3"/>
                  </a:cubicBezTo>
                  <a:cubicBezTo>
                    <a:pt x="853" y="1"/>
                    <a:pt x="842"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10800000">
              <a:off x="7858268" y="922748"/>
              <a:ext cx="27198" cy="13585"/>
            </a:xfrm>
            <a:custGeom>
              <a:avLst/>
              <a:gdLst/>
              <a:ahLst/>
              <a:cxnLst/>
              <a:rect l="l" t="t" r="r" b="b"/>
              <a:pathLst>
                <a:path w="991" h="495" extrusionOk="0">
                  <a:moveTo>
                    <a:pt x="793" y="1"/>
                  </a:moveTo>
                  <a:cubicBezTo>
                    <a:pt x="693" y="1"/>
                    <a:pt x="612" y="41"/>
                    <a:pt x="512" y="73"/>
                  </a:cubicBezTo>
                  <a:cubicBezTo>
                    <a:pt x="406" y="111"/>
                    <a:pt x="299" y="145"/>
                    <a:pt x="185" y="168"/>
                  </a:cubicBezTo>
                  <a:cubicBezTo>
                    <a:pt x="0" y="202"/>
                    <a:pt x="44" y="495"/>
                    <a:pt x="224" y="495"/>
                  </a:cubicBezTo>
                  <a:cubicBezTo>
                    <a:pt x="225" y="495"/>
                    <a:pt x="226" y="495"/>
                    <a:pt x="227" y="495"/>
                  </a:cubicBezTo>
                  <a:cubicBezTo>
                    <a:pt x="451" y="488"/>
                    <a:pt x="820" y="457"/>
                    <a:pt x="945" y="240"/>
                  </a:cubicBezTo>
                  <a:cubicBezTo>
                    <a:pt x="991" y="161"/>
                    <a:pt x="957" y="19"/>
                    <a:pt x="850" y="5"/>
                  </a:cubicBezTo>
                  <a:cubicBezTo>
                    <a:pt x="830" y="2"/>
                    <a:pt x="812"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10800000">
              <a:off x="7883792" y="835775"/>
              <a:ext cx="52118" cy="15808"/>
            </a:xfrm>
            <a:custGeom>
              <a:avLst/>
              <a:gdLst/>
              <a:ahLst/>
              <a:cxnLst/>
              <a:rect l="l" t="t" r="r" b="b"/>
              <a:pathLst>
                <a:path w="1899" h="576" extrusionOk="0">
                  <a:moveTo>
                    <a:pt x="1723" y="0"/>
                  </a:moveTo>
                  <a:cubicBezTo>
                    <a:pt x="1198" y="11"/>
                    <a:pt x="643" y="221"/>
                    <a:pt x="137" y="350"/>
                  </a:cubicBezTo>
                  <a:cubicBezTo>
                    <a:pt x="0" y="386"/>
                    <a:pt x="48" y="576"/>
                    <a:pt x="177" y="576"/>
                  </a:cubicBezTo>
                  <a:cubicBezTo>
                    <a:pt x="183" y="576"/>
                    <a:pt x="191" y="575"/>
                    <a:pt x="198" y="574"/>
                  </a:cubicBezTo>
                  <a:cubicBezTo>
                    <a:pt x="715" y="479"/>
                    <a:pt x="1300" y="437"/>
                    <a:pt x="1784" y="228"/>
                  </a:cubicBezTo>
                  <a:cubicBezTo>
                    <a:pt x="1898" y="179"/>
                    <a:pt x="1837" y="0"/>
                    <a:pt x="1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10800000">
              <a:off x="7967911" y="832591"/>
              <a:ext cx="49236" cy="17702"/>
            </a:xfrm>
            <a:custGeom>
              <a:avLst/>
              <a:gdLst/>
              <a:ahLst/>
              <a:cxnLst/>
              <a:rect l="l" t="t" r="r" b="b"/>
              <a:pathLst>
                <a:path w="1794" h="645" extrusionOk="0">
                  <a:moveTo>
                    <a:pt x="1508" y="1"/>
                  </a:moveTo>
                  <a:cubicBezTo>
                    <a:pt x="1083" y="1"/>
                    <a:pt x="596" y="181"/>
                    <a:pt x="204" y="306"/>
                  </a:cubicBezTo>
                  <a:cubicBezTo>
                    <a:pt x="0" y="371"/>
                    <a:pt x="69" y="644"/>
                    <a:pt x="259" y="644"/>
                  </a:cubicBezTo>
                  <a:cubicBezTo>
                    <a:pt x="271" y="644"/>
                    <a:pt x="283" y="643"/>
                    <a:pt x="296" y="641"/>
                  </a:cubicBezTo>
                  <a:cubicBezTo>
                    <a:pt x="729" y="569"/>
                    <a:pt x="1272" y="504"/>
                    <a:pt x="1656" y="283"/>
                  </a:cubicBezTo>
                  <a:cubicBezTo>
                    <a:pt x="1793" y="208"/>
                    <a:pt x="1728" y="6"/>
                    <a:pt x="1580" y="2"/>
                  </a:cubicBezTo>
                  <a:cubicBezTo>
                    <a:pt x="1556" y="1"/>
                    <a:pt x="1532" y="1"/>
                    <a:pt x="1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10800000">
              <a:off x="7731637" y="890665"/>
              <a:ext cx="34636" cy="17482"/>
            </a:xfrm>
            <a:custGeom>
              <a:avLst/>
              <a:gdLst/>
              <a:ahLst/>
              <a:cxnLst/>
              <a:rect l="l" t="t" r="r" b="b"/>
              <a:pathLst>
                <a:path w="1262" h="637" extrusionOk="0">
                  <a:moveTo>
                    <a:pt x="1119" y="1"/>
                  </a:moveTo>
                  <a:cubicBezTo>
                    <a:pt x="1110" y="1"/>
                    <a:pt x="1101" y="2"/>
                    <a:pt x="1092" y="4"/>
                  </a:cubicBezTo>
                  <a:cubicBezTo>
                    <a:pt x="758" y="99"/>
                    <a:pt x="450" y="247"/>
                    <a:pt x="138" y="400"/>
                  </a:cubicBezTo>
                  <a:cubicBezTo>
                    <a:pt x="1" y="465"/>
                    <a:pt x="94" y="636"/>
                    <a:pt x="218" y="636"/>
                  </a:cubicBezTo>
                  <a:cubicBezTo>
                    <a:pt x="225" y="636"/>
                    <a:pt x="231" y="636"/>
                    <a:pt x="237" y="635"/>
                  </a:cubicBezTo>
                  <a:cubicBezTo>
                    <a:pt x="602" y="578"/>
                    <a:pt x="929" y="438"/>
                    <a:pt x="1196" y="179"/>
                  </a:cubicBezTo>
                  <a:cubicBezTo>
                    <a:pt x="1261" y="113"/>
                    <a:pt x="1204" y="1"/>
                    <a:pt x="1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10800000">
              <a:off x="7735232" y="917478"/>
              <a:ext cx="32714" cy="17400"/>
            </a:xfrm>
            <a:custGeom>
              <a:avLst/>
              <a:gdLst/>
              <a:ahLst/>
              <a:cxnLst/>
              <a:rect l="l" t="t" r="r" b="b"/>
              <a:pathLst>
                <a:path w="1192" h="634" extrusionOk="0">
                  <a:moveTo>
                    <a:pt x="1001" y="1"/>
                  </a:moveTo>
                  <a:cubicBezTo>
                    <a:pt x="841" y="1"/>
                    <a:pt x="687" y="69"/>
                    <a:pt x="546" y="134"/>
                  </a:cubicBezTo>
                  <a:cubicBezTo>
                    <a:pt x="390" y="203"/>
                    <a:pt x="218" y="263"/>
                    <a:pt x="89" y="377"/>
                  </a:cubicBezTo>
                  <a:cubicBezTo>
                    <a:pt x="1" y="459"/>
                    <a:pt x="63" y="633"/>
                    <a:pt x="184" y="633"/>
                  </a:cubicBezTo>
                  <a:cubicBezTo>
                    <a:pt x="188" y="633"/>
                    <a:pt x="192" y="633"/>
                    <a:pt x="195" y="633"/>
                  </a:cubicBezTo>
                  <a:cubicBezTo>
                    <a:pt x="370" y="617"/>
                    <a:pt x="530" y="541"/>
                    <a:pt x="690" y="477"/>
                  </a:cubicBezTo>
                  <a:cubicBezTo>
                    <a:pt x="838" y="415"/>
                    <a:pt x="1006" y="347"/>
                    <a:pt x="1116" y="226"/>
                  </a:cubicBezTo>
                  <a:cubicBezTo>
                    <a:pt x="1192" y="138"/>
                    <a:pt x="1139" y="5"/>
                    <a:pt x="1025" y="1"/>
                  </a:cubicBezTo>
                  <a:cubicBezTo>
                    <a:pt x="1017" y="1"/>
                    <a:pt x="1009"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10800000">
              <a:off x="7664342" y="1004754"/>
              <a:ext cx="48770" cy="17126"/>
            </a:xfrm>
            <a:custGeom>
              <a:avLst/>
              <a:gdLst/>
              <a:ahLst/>
              <a:cxnLst/>
              <a:rect l="l" t="t" r="r" b="b"/>
              <a:pathLst>
                <a:path w="1777" h="624" extrusionOk="0">
                  <a:moveTo>
                    <a:pt x="1615" y="0"/>
                  </a:moveTo>
                  <a:cubicBezTo>
                    <a:pt x="1612" y="0"/>
                    <a:pt x="1610" y="0"/>
                    <a:pt x="1608" y="0"/>
                  </a:cubicBezTo>
                  <a:cubicBezTo>
                    <a:pt x="1110" y="42"/>
                    <a:pt x="657" y="171"/>
                    <a:pt x="186" y="316"/>
                  </a:cubicBezTo>
                  <a:cubicBezTo>
                    <a:pt x="1" y="372"/>
                    <a:pt x="62" y="623"/>
                    <a:pt x="233" y="623"/>
                  </a:cubicBezTo>
                  <a:cubicBezTo>
                    <a:pt x="245" y="623"/>
                    <a:pt x="257" y="622"/>
                    <a:pt x="270" y="620"/>
                  </a:cubicBezTo>
                  <a:cubicBezTo>
                    <a:pt x="752" y="525"/>
                    <a:pt x="1212" y="426"/>
                    <a:pt x="1668" y="228"/>
                  </a:cubicBezTo>
                  <a:cubicBezTo>
                    <a:pt x="1777" y="180"/>
                    <a:pt x="1724" y="0"/>
                    <a:pt x="1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10800000">
              <a:off x="7655504" y="981178"/>
              <a:ext cx="38066" cy="16412"/>
            </a:xfrm>
            <a:custGeom>
              <a:avLst/>
              <a:gdLst/>
              <a:ahLst/>
              <a:cxnLst/>
              <a:rect l="l" t="t" r="r" b="b"/>
              <a:pathLst>
                <a:path w="1387" h="598" extrusionOk="0">
                  <a:moveTo>
                    <a:pt x="1152" y="0"/>
                  </a:moveTo>
                  <a:cubicBezTo>
                    <a:pt x="979" y="0"/>
                    <a:pt x="803" y="99"/>
                    <a:pt x="645" y="157"/>
                  </a:cubicBezTo>
                  <a:cubicBezTo>
                    <a:pt x="474" y="221"/>
                    <a:pt x="299" y="282"/>
                    <a:pt x="128" y="358"/>
                  </a:cubicBezTo>
                  <a:cubicBezTo>
                    <a:pt x="0" y="418"/>
                    <a:pt x="81" y="597"/>
                    <a:pt x="203" y="597"/>
                  </a:cubicBezTo>
                  <a:cubicBezTo>
                    <a:pt x="212" y="597"/>
                    <a:pt x="222" y="597"/>
                    <a:pt x="231" y="594"/>
                  </a:cubicBezTo>
                  <a:cubicBezTo>
                    <a:pt x="421" y="556"/>
                    <a:pt x="611" y="495"/>
                    <a:pt x="801" y="442"/>
                  </a:cubicBezTo>
                  <a:cubicBezTo>
                    <a:pt x="972" y="393"/>
                    <a:pt x="1147" y="366"/>
                    <a:pt x="1284" y="252"/>
                  </a:cubicBezTo>
                  <a:cubicBezTo>
                    <a:pt x="1386" y="165"/>
                    <a:pt x="1295" y="9"/>
                    <a:pt x="1181" y="1"/>
                  </a:cubicBezTo>
                  <a:cubicBezTo>
                    <a:pt x="1171" y="1"/>
                    <a:pt x="1162"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10800000">
              <a:off x="7542102" y="1015100"/>
              <a:ext cx="24426" cy="11774"/>
            </a:xfrm>
            <a:custGeom>
              <a:avLst/>
              <a:gdLst/>
              <a:ahLst/>
              <a:cxnLst/>
              <a:rect l="l" t="t" r="r" b="b"/>
              <a:pathLst>
                <a:path w="890" h="429" extrusionOk="0">
                  <a:moveTo>
                    <a:pt x="689" y="1"/>
                  </a:moveTo>
                  <a:cubicBezTo>
                    <a:pt x="617" y="1"/>
                    <a:pt x="544" y="9"/>
                    <a:pt x="484" y="34"/>
                  </a:cubicBezTo>
                  <a:cubicBezTo>
                    <a:pt x="365" y="87"/>
                    <a:pt x="233" y="129"/>
                    <a:pt x="119" y="201"/>
                  </a:cubicBezTo>
                  <a:cubicBezTo>
                    <a:pt x="0" y="273"/>
                    <a:pt x="70" y="428"/>
                    <a:pt x="190" y="428"/>
                  </a:cubicBezTo>
                  <a:cubicBezTo>
                    <a:pt x="197" y="428"/>
                    <a:pt x="205" y="427"/>
                    <a:pt x="214" y="426"/>
                  </a:cubicBezTo>
                  <a:cubicBezTo>
                    <a:pt x="449" y="391"/>
                    <a:pt x="704" y="304"/>
                    <a:pt x="860" y="121"/>
                  </a:cubicBezTo>
                  <a:cubicBezTo>
                    <a:pt x="890" y="91"/>
                    <a:pt x="886" y="19"/>
                    <a:pt x="833" y="11"/>
                  </a:cubicBezTo>
                  <a:cubicBezTo>
                    <a:pt x="788" y="5"/>
                    <a:pt x="738" y="1"/>
                    <a:pt x="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rot="10800000">
              <a:off x="7569108" y="968005"/>
              <a:ext cx="38231" cy="15589"/>
            </a:xfrm>
            <a:custGeom>
              <a:avLst/>
              <a:gdLst/>
              <a:ahLst/>
              <a:cxnLst/>
              <a:rect l="l" t="t" r="r" b="b"/>
              <a:pathLst>
                <a:path w="1393" h="568" extrusionOk="0">
                  <a:moveTo>
                    <a:pt x="1243" y="0"/>
                  </a:moveTo>
                  <a:cubicBezTo>
                    <a:pt x="866" y="0"/>
                    <a:pt x="482" y="201"/>
                    <a:pt x="134" y="327"/>
                  </a:cubicBezTo>
                  <a:cubicBezTo>
                    <a:pt x="1" y="377"/>
                    <a:pt x="39" y="568"/>
                    <a:pt x="168" y="568"/>
                  </a:cubicBezTo>
                  <a:cubicBezTo>
                    <a:pt x="179" y="568"/>
                    <a:pt x="190" y="566"/>
                    <a:pt x="202" y="563"/>
                  </a:cubicBezTo>
                  <a:cubicBezTo>
                    <a:pt x="564" y="469"/>
                    <a:pt x="1004" y="415"/>
                    <a:pt x="1313" y="190"/>
                  </a:cubicBezTo>
                  <a:cubicBezTo>
                    <a:pt x="1392" y="134"/>
                    <a:pt x="1369" y="4"/>
                    <a:pt x="1263" y="0"/>
                  </a:cubicBezTo>
                  <a:cubicBezTo>
                    <a:pt x="1257" y="0"/>
                    <a:pt x="1250"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rot="10800000">
              <a:off x="7895291" y="560117"/>
              <a:ext cx="34142" cy="19706"/>
            </a:xfrm>
            <a:custGeom>
              <a:avLst/>
              <a:gdLst/>
              <a:ahLst/>
              <a:cxnLst/>
              <a:rect l="l" t="t" r="r" b="b"/>
              <a:pathLst>
                <a:path w="1244" h="718" extrusionOk="0">
                  <a:moveTo>
                    <a:pt x="112" y="1"/>
                  </a:moveTo>
                  <a:cubicBezTo>
                    <a:pt x="33" y="1"/>
                    <a:pt x="1" y="121"/>
                    <a:pt x="73" y="165"/>
                  </a:cubicBezTo>
                  <a:cubicBezTo>
                    <a:pt x="243" y="276"/>
                    <a:pt x="415" y="390"/>
                    <a:pt x="590" y="493"/>
                  </a:cubicBezTo>
                  <a:cubicBezTo>
                    <a:pt x="745" y="584"/>
                    <a:pt x="897" y="694"/>
                    <a:pt x="1080" y="717"/>
                  </a:cubicBezTo>
                  <a:cubicBezTo>
                    <a:pt x="1085" y="717"/>
                    <a:pt x="1091" y="718"/>
                    <a:pt x="1096" y="718"/>
                  </a:cubicBezTo>
                  <a:cubicBezTo>
                    <a:pt x="1209" y="718"/>
                    <a:pt x="1244" y="558"/>
                    <a:pt x="1175" y="485"/>
                  </a:cubicBezTo>
                  <a:cubicBezTo>
                    <a:pt x="1050" y="348"/>
                    <a:pt x="836" y="288"/>
                    <a:pt x="669" y="215"/>
                  </a:cubicBezTo>
                  <a:cubicBezTo>
                    <a:pt x="494" y="139"/>
                    <a:pt x="316" y="74"/>
                    <a:pt x="141" y="6"/>
                  </a:cubicBezTo>
                  <a:cubicBezTo>
                    <a:pt x="131" y="2"/>
                    <a:pt x="121"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rot="10800000">
              <a:off x="7902098" y="526634"/>
              <a:ext cx="29119" cy="17812"/>
            </a:xfrm>
            <a:custGeom>
              <a:avLst/>
              <a:gdLst/>
              <a:ahLst/>
              <a:cxnLst/>
              <a:rect l="l" t="t" r="r" b="b"/>
              <a:pathLst>
                <a:path w="1061" h="649" extrusionOk="0">
                  <a:moveTo>
                    <a:pt x="157" y="0"/>
                  </a:moveTo>
                  <a:cubicBezTo>
                    <a:pt x="72" y="0"/>
                    <a:pt x="1" y="122"/>
                    <a:pt x="76" y="189"/>
                  </a:cubicBezTo>
                  <a:cubicBezTo>
                    <a:pt x="293" y="375"/>
                    <a:pt x="597" y="649"/>
                    <a:pt x="903" y="649"/>
                  </a:cubicBezTo>
                  <a:cubicBezTo>
                    <a:pt x="909" y="649"/>
                    <a:pt x="915" y="649"/>
                    <a:pt x="920" y="648"/>
                  </a:cubicBezTo>
                  <a:cubicBezTo>
                    <a:pt x="1008" y="645"/>
                    <a:pt x="1061" y="534"/>
                    <a:pt x="997" y="470"/>
                  </a:cubicBezTo>
                  <a:cubicBezTo>
                    <a:pt x="898" y="371"/>
                    <a:pt x="738" y="310"/>
                    <a:pt x="613" y="249"/>
                  </a:cubicBezTo>
                  <a:cubicBezTo>
                    <a:pt x="472" y="185"/>
                    <a:pt x="339" y="108"/>
                    <a:pt x="210" y="17"/>
                  </a:cubicBezTo>
                  <a:cubicBezTo>
                    <a:pt x="192" y="5"/>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10800000">
              <a:off x="7966539" y="600461"/>
              <a:ext cx="33236" cy="16659"/>
            </a:xfrm>
            <a:custGeom>
              <a:avLst/>
              <a:gdLst/>
              <a:ahLst/>
              <a:cxnLst/>
              <a:rect l="l" t="t" r="r" b="b"/>
              <a:pathLst>
                <a:path w="1211" h="607" extrusionOk="0">
                  <a:moveTo>
                    <a:pt x="201" y="1"/>
                  </a:moveTo>
                  <a:cubicBezTo>
                    <a:pt x="77" y="1"/>
                    <a:pt x="0" y="178"/>
                    <a:pt x="130" y="259"/>
                  </a:cubicBezTo>
                  <a:cubicBezTo>
                    <a:pt x="270" y="342"/>
                    <a:pt x="419" y="422"/>
                    <a:pt x="567" y="491"/>
                  </a:cubicBezTo>
                  <a:cubicBezTo>
                    <a:pt x="716" y="555"/>
                    <a:pt x="864" y="582"/>
                    <a:pt x="1023" y="605"/>
                  </a:cubicBezTo>
                  <a:cubicBezTo>
                    <a:pt x="1030" y="606"/>
                    <a:pt x="1036" y="606"/>
                    <a:pt x="1042" y="606"/>
                  </a:cubicBezTo>
                  <a:cubicBezTo>
                    <a:pt x="1140" y="606"/>
                    <a:pt x="1211" y="472"/>
                    <a:pt x="1103" y="419"/>
                  </a:cubicBezTo>
                  <a:cubicBezTo>
                    <a:pt x="830" y="278"/>
                    <a:pt x="544" y="164"/>
                    <a:pt x="270" y="19"/>
                  </a:cubicBezTo>
                  <a:cubicBezTo>
                    <a:pt x="247" y="6"/>
                    <a:pt x="223"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rot="10800000">
              <a:off x="7956823" y="480142"/>
              <a:ext cx="40207" cy="22450"/>
            </a:xfrm>
            <a:custGeom>
              <a:avLst/>
              <a:gdLst/>
              <a:ahLst/>
              <a:cxnLst/>
              <a:rect l="l" t="t" r="r" b="b"/>
              <a:pathLst>
                <a:path w="1465" h="818" extrusionOk="0">
                  <a:moveTo>
                    <a:pt x="137" y="1"/>
                  </a:moveTo>
                  <a:cubicBezTo>
                    <a:pt x="55" y="1"/>
                    <a:pt x="0" y="123"/>
                    <a:pt x="91" y="169"/>
                  </a:cubicBezTo>
                  <a:cubicBezTo>
                    <a:pt x="296" y="280"/>
                    <a:pt x="490" y="412"/>
                    <a:pt x="691" y="526"/>
                  </a:cubicBezTo>
                  <a:cubicBezTo>
                    <a:pt x="874" y="629"/>
                    <a:pt x="1064" y="770"/>
                    <a:pt x="1269" y="815"/>
                  </a:cubicBezTo>
                  <a:cubicBezTo>
                    <a:pt x="1277" y="817"/>
                    <a:pt x="1285" y="818"/>
                    <a:pt x="1293" y="818"/>
                  </a:cubicBezTo>
                  <a:cubicBezTo>
                    <a:pt x="1389" y="818"/>
                    <a:pt x="1464" y="695"/>
                    <a:pt x="1383" y="617"/>
                  </a:cubicBezTo>
                  <a:cubicBezTo>
                    <a:pt x="1228" y="477"/>
                    <a:pt x="1007" y="397"/>
                    <a:pt x="821" y="306"/>
                  </a:cubicBezTo>
                  <a:cubicBezTo>
                    <a:pt x="607" y="207"/>
                    <a:pt x="388" y="120"/>
                    <a:pt x="182" y="13"/>
                  </a:cubicBezTo>
                  <a:cubicBezTo>
                    <a:pt x="167"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10800000">
              <a:off x="7912417" y="484122"/>
              <a:ext cx="41826" cy="18745"/>
            </a:xfrm>
            <a:custGeom>
              <a:avLst/>
              <a:gdLst/>
              <a:ahLst/>
              <a:cxnLst/>
              <a:rect l="l" t="t" r="r" b="b"/>
              <a:pathLst>
                <a:path w="1524" h="683" extrusionOk="0">
                  <a:moveTo>
                    <a:pt x="143" y="0"/>
                  </a:moveTo>
                  <a:cubicBezTo>
                    <a:pt x="39" y="0"/>
                    <a:pt x="1" y="135"/>
                    <a:pt x="64" y="206"/>
                  </a:cubicBezTo>
                  <a:cubicBezTo>
                    <a:pt x="235" y="392"/>
                    <a:pt x="490" y="483"/>
                    <a:pt x="722" y="567"/>
                  </a:cubicBezTo>
                  <a:cubicBezTo>
                    <a:pt x="865" y="620"/>
                    <a:pt x="1024" y="683"/>
                    <a:pt x="1177" y="683"/>
                  </a:cubicBezTo>
                  <a:cubicBezTo>
                    <a:pt x="1264" y="683"/>
                    <a:pt x="1349" y="662"/>
                    <a:pt x="1429" y="609"/>
                  </a:cubicBezTo>
                  <a:cubicBezTo>
                    <a:pt x="1508" y="551"/>
                    <a:pt x="1524" y="449"/>
                    <a:pt x="1459" y="376"/>
                  </a:cubicBezTo>
                  <a:cubicBezTo>
                    <a:pt x="1300" y="194"/>
                    <a:pt x="1052" y="206"/>
                    <a:pt x="832" y="160"/>
                  </a:cubicBezTo>
                  <a:cubicBezTo>
                    <a:pt x="604" y="114"/>
                    <a:pt x="383" y="19"/>
                    <a:pt x="152" y="0"/>
                  </a:cubicBezTo>
                  <a:cubicBezTo>
                    <a:pt x="149" y="0"/>
                    <a:pt x="146"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rot="10800000">
              <a:off x="7817759" y="406425"/>
              <a:ext cx="42622" cy="21050"/>
            </a:xfrm>
            <a:custGeom>
              <a:avLst/>
              <a:gdLst/>
              <a:ahLst/>
              <a:cxnLst/>
              <a:rect l="l" t="t" r="r" b="b"/>
              <a:pathLst>
                <a:path w="1553" h="767" extrusionOk="0">
                  <a:moveTo>
                    <a:pt x="197" y="1"/>
                  </a:moveTo>
                  <a:cubicBezTo>
                    <a:pt x="93" y="1"/>
                    <a:pt x="1" y="143"/>
                    <a:pt x="100" y="222"/>
                  </a:cubicBezTo>
                  <a:cubicBezTo>
                    <a:pt x="290" y="375"/>
                    <a:pt x="480" y="515"/>
                    <a:pt x="705" y="614"/>
                  </a:cubicBezTo>
                  <a:cubicBezTo>
                    <a:pt x="859" y="681"/>
                    <a:pt x="1045" y="766"/>
                    <a:pt x="1219" y="766"/>
                  </a:cubicBezTo>
                  <a:cubicBezTo>
                    <a:pt x="1272" y="766"/>
                    <a:pt x="1324" y="758"/>
                    <a:pt x="1373" y="740"/>
                  </a:cubicBezTo>
                  <a:cubicBezTo>
                    <a:pt x="1526" y="686"/>
                    <a:pt x="1552" y="500"/>
                    <a:pt x="1419" y="409"/>
                  </a:cubicBezTo>
                  <a:cubicBezTo>
                    <a:pt x="1259" y="303"/>
                    <a:pt x="1039" y="310"/>
                    <a:pt x="852" y="261"/>
                  </a:cubicBezTo>
                  <a:cubicBezTo>
                    <a:pt x="647" y="207"/>
                    <a:pt x="438" y="128"/>
                    <a:pt x="256" y="17"/>
                  </a:cubicBezTo>
                  <a:cubicBezTo>
                    <a:pt x="236" y="6"/>
                    <a:pt x="216"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rot="10800000">
              <a:off x="7800689" y="448279"/>
              <a:ext cx="40070" cy="16412"/>
            </a:xfrm>
            <a:custGeom>
              <a:avLst/>
              <a:gdLst/>
              <a:ahLst/>
              <a:cxnLst/>
              <a:rect l="l" t="t" r="r" b="b"/>
              <a:pathLst>
                <a:path w="1460" h="598" extrusionOk="0">
                  <a:moveTo>
                    <a:pt x="142" y="0"/>
                  </a:moveTo>
                  <a:cubicBezTo>
                    <a:pt x="22" y="0"/>
                    <a:pt x="0" y="195"/>
                    <a:pt x="123" y="225"/>
                  </a:cubicBezTo>
                  <a:cubicBezTo>
                    <a:pt x="347" y="278"/>
                    <a:pt x="560" y="347"/>
                    <a:pt x="769" y="434"/>
                  </a:cubicBezTo>
                  <a:cubicBezTo>
                    <a:pt x="948" y="510"/>
                    <a:pt x="1107" y="587"/>
                    <a:pt x="1305" y="598"/>
                  </a:cubicBezTo>
                  <a:cubicBezTo>
                    <a:pt x="1307" y="598"/>
                    <a:pt x="1308" y="598"/>
                    <a:pt x="1310" y="598"/>
                  </a:cubicBezTo>
                  <a:cubicBezTo>
                    <a:pt x="1420" y="598"/>
                    <a:pt x="1460" y="456"/>
                    <a:pt x="1392" y="381"/>
                  </a:cubicBezTo>
                  <a:cubicBezTo>
                    <a:pt x="1107" y="57"/>
                    <a:pt x="556" y="27"/>
                    <a:pt x="153" y="1"/>
                  </a:cubicBezTo>
                  <a:cubicBezTo>
                    <a:pt x="149" y="0"/>
                    <a:pt x="146"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rot="10800000">
              <a:off x="7762238" y="474297"/>
              <a:ext cx="38286" cy="19541"/>
            </a:xfrm>
            <a:custGeom>
              <a:avLst/>
              <a:gdLst/>
              <a:ahLst/>
              <a:cxnLst/>
              <a:rect l="l" t="t" r="r" b="b"/>
              <a:pathLst>
                <a:path w="1395" h="712" extrusionOk="0">
                  <a:moveTo>
                    <a:pt x="211" y="1"/>
                  </a:moveTo>
                  <a:cubicBezTo>
                    <a:pt x="111" y="1"/>
                    <a:pt x="0" y="125"/>
                    <a:pt x="108" y="207"/>
                  </a:cubicBezTo>
                  <a:cubicBezTo>
                    <a:pt x="299" y="359"/>
                    <a:pt x="524" y="462"/>
                    <a:pt x="744" y="572"/>
                  </a:cubicBezTo>
                  <a:cubicBezTo>
                    <a:pt x="890" y="647"/>
                    <a:pt x="1005" y="712"/>
                    <a:pt x="1139" y="712"/>
                  </a:cubicBezTo>
                  <a:cubicBezTo>
                    <a:pt x="1196" y="712"/>
                    <a:pt x="1257" y="700"/>
                    <a:pt x="1326" y="671"/>
                  </a:cubicBezTo>
                  <a:cubicBezTo>
                    <a:pt x="1368" y="652"/>
                    <a:pt x="1394" y="584"/>
                    <a:pt x="1379" y="542"/>
                  </a:cubicBezTo>
                  <a:cubicBezTo>
                    <a:pt x="1295" y="326"/>
                    <a:pt x="1147" y="280"/>
                    <a:pt x="942" y="211"/>
                  </a:cubicBezTo>
                  <a:cubicBezTo>
                    <a:pt x="710" y="131"/>
                    <a:pt x="470" y="33"/>
                    <a:pt x="227" y="2"/>
                  </a:cubicBezTo>
                  <a:cubicBezTo>
                    <a:pt x="222" y="1"/>
                    <a:pt x="217"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rot="10800000">
              <a:off x="7686600" y="360812"/>
              <a:ext cx="38066" cy="17098"/>
            </a:xfrm>
            <a:custGeom>
              <a:avLst/>
              <a:gdLst/>
              <a:ahLst/>
              <a:cxnLst/>
              <a:rect l="l" t="t" r="r" b="b"/>
              <a:pathLst>
                <a:path w="1387" h="623" extrusionOk="0">
                  <a:moveTo>
                    <a:pt x="174" y="0"/>
                  </a:moveTo>
                  <a:cubicBezTo>
                    <a:pt x="36" y="0"/>
                    <a:pt x="0" y="208"/>
                    <a:pt x="143" y="264"/>
                  </a:cubicBezTo>
                  <a:cubicBezTo>
                    <a:pt x="318" y="333"/>
                    <a:pt x="489" y="405"/>
                    <a:pt x="660" y="473"/>
                  </a:cubicBezTo>
                  <a:cubicBezTo>
                    <a:pt x="814" y="532"/>
                    <a:pt x="975" y="622"/>
                    <a:pt x="1143" y="622"/>
                  </a:cubicBezTo>
                  <a:cubicBezTo>
                    <a:pt x="1149" y="622"/>
                    <a:pt x="1156" y="622"/>
                    <a:pt x="1162" y="622"/>
                  </a:cubicBezTo>
                  <a:cubicBezTo>
                    <a:pt x="1287" y="618"/>
                    <a:pt x="1387" y="447"/>
                    <a:pt x="1273" y="355"/>
                  </a:cubicBezTo>
                  <a:cubicBezTo>
                    <a:pt x="1136" y="238"/>
                    <a:pt x="957" y="211"/>
                    <a:pt x="785" y="162"/>
                  </a:cubicBezTo>
                  <a:cubicBezTo>
                    <a:pt x="596" y="108"/>
                    <a:pt x="406" y="59"/>
                    <a:pt x="215" y="6"/>
                  </a:cubicBezTo>
                  <a:cubicBezTo>
                    <a:pt x="201" y="2"/>
                    <a:pt x="187" y="0"/>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rot="10800000">
              <a:off x="7692555" y="397231"/>
              <a:ext cx="39329" cy="17620"/>
            </a:xfrm>
            <a:custGeom>
              <a:avLst/>
              <a:gdLst/>
              <a:ahLst/>
              <a:cxnLst/>
              <a:rect l="l" t="t" r="r" b="b"/>
              <a:pathLst>
                <a:path w="1433" h="642" extrusionOk="0">
                  <a:moveTo>
                    <a:pt x="227" y="0"/>
                  </a:moveTo>
                  <a:cubicBezTo>
                    <a:pt x="93" y="0"/>
                    <a:pt x="1" y="190"/>
                    <a:pt x="144" y="264"/>
                  </a:cubicBezTo>
                  <a:cubicBezTo>
                    <a:pt x="311" y="352"/>
                    <a:pt x="486" y="413"/>
                    <a:pt x="661" y="485"/>
                  </a:cubicBezTo>
                  <a:cubicBezTo>
                    <a:pt x="832" y="552"/>
                    <a:pt x="1000" y="641"/>
                    <a:pt x="1189" y="641"/>
                  </a:cubicBezTo>
                  <a:cubicBezTo>
                    <a:pt x="1193" y="641"/>
                    <a:pt x="1197" y="641"/>
                    <a:pt x="1201" y="641"/>
                  </a:cubicBezTo>
                  <a:cubicBezTo>
                    <a:pt x="1330" y="637"/>
                    <a:pt x="1433" y="454"/>
                    <a:pt x="1315" y="359"/>
                  </a:cubicBezTo>
                  <a:cubicBezTo>
                    <a:pt x="1171" y="242"/>
                    <a:pt x="1003" y="203"/>
                    <a:pt x="829" y="154"/>
                  </a:cubicBezTo>
                  <a:cubicBezTo>
                    <a:pt x="638" y="101"/>
                    <a:pt x="448" y="36"/>
                    <a:pt x="254" y="2"/>
                  </a:cubicBezTo>
                  <a:cubicBezTo>
                    <a:pt x="245" y="1"/>
                    <a:pt x="236"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rot="10800000">
              <a:off x="7755981" y="396737"/>
              <a:ext cx="26622" cy="17867"/>
            </a:xfrm>
            <a:custGeom>
              <a:avLst/>
              <a:gdLst/>
              <a:ahLst/>
              <a:cxnLst/>
              <a:rect l="l" t="t" r="r" b="b"/>
              <a:pathLst>
                <a:path w="970" h="651" extrusionOk="0">
                  <a:moveTo>
                    <a:pt x="139" y="1"/>
                  </a:moveTo>
                  <a:cubicBezTo>
                    <a:pt x="55" y="1"/>
                    <a:pt x="1" y="127"/>
                    <a:pt x="68" y="187"/>
                  </a:cubicBezTo>
                  <a:cubicBezTo>
                    <a:pt x="182" y="285"/>
                    <a:pt x="285" y="392"/>
                    <a:pt x="410" y="480"/>
                  </a:cubicBezTo>
                  <a:cubicBezTo>
                    <a:pt x="519" y="560"/>
                    <a:pt x="653" y="651"/>
                    <a:pt x="792" y="651"/>
                  </a:cubicBezTo>
                  <a:cubicBezTo>
                    <a:pt x="798" y="651"/>
                    <a:pt x="804" y="651"/>
                    <a:pt x="810" y="650"/>
                  </a:cubicBezTo>
                  <a:cubicBezTo>
                    <a:pt x="920" y="647"/>
                    <a:pt x="969" y="545"/>
                    <a:pt x="927" y="450"/>
                  </a:cubicBezTo>
                  <a:cubicBezTo>
                    <a:pt x="866" y="324"/>
                    <a:pt x="710" y="240"/>
                    <a:pt x="589" y="176"/>
                  </a:cubicBezTo>
                  <a:cubicBezTo>
                    <a:pt x="452" y="108"/>
                    <a:pt x="315" y="62"/>
                    <a:pt x="175" y="8"/>
                  </a:cubicBezTo>
                  <a:cubicBezTo>
                    <a:pt x="162" y="3"/>
                    <a:pt x="151"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rot="10800000">
              <a:off x="8176164" y="939627"/>
              <a:ext cx="33675" cy="31315"/>
            </a:xfrm>
            <a:custGeom>
              <a:avLst/>
              <a:gdLst/>
              <a:ahLst/>
              <a:cxnLst/>
              <a:rect l="l" t="t" r="r" b="b"/>
              <a:pathLst>
                <a:path w="1227" h="1141" extrusionOk="0">
                  <a:moveTo>
                    <a:pt x="1071" y="1"/>
                  </a:moveTo>
                  <a:cubicBezTo>
                    <a:pt x="1051" y="1"/>
                    <a:pt x="1030" y="5"/>
                    <a:pt x="1009" y="15"/>
                  </a:cubicBezTo>
                  <a:cubicBezTo>
                    <a:pt x="823" y="94"/>
                    <a:pt x="679" y="311"/>
                    <a:pt x="542" y="456"/>
                  </a:cubicBezTo>
                  <a:cubicBezTo>
                    <a:pt x="386" y="624"/>
                    <a:pt x="230" y="790"/>
                    <a:pt x="74" y="957"/>
                  </a:cubicBezTo>
                  <a:cubicBezTo>
                    <a:pt x="0" y="1037"/>
                    <a:pt x="69" y="1141"/>
                    <a:pt x="152" y="1141"/>
                  </a:cubicBezTo>
                  <a:cubicBezTo>
                    <a:pt x="176" y="1141"/>
                    <a:pt x="202" y="1132"/>
                    <a:pt x="226" y="1110"/>
                  </a:cubicBezTo>
                  <a:cubicBezTo>
                    <a:pt x="397" y="957"/>
                    <a:pt x="564" y="806"/>
                    <a:pt x="731" y="650"/>
                  </a:cubicBezTo>
                  <a:cubicBezTo>
                    <a:pt x="879" y="513"/>
                    <a:pt x="1096" y="368"/>
                    <a:pt x="1180" y="186"/>
                  </a:cubicBezTo>
                  <a:cubicBezTo>
                    <a:pt x="1227" y="89"/>
                    <a:pt x="1161"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rot="10800000">
              <a:off x="8167024" y="921650"/>
              <a:ext cx="23273" cy="18855"/>
            </a:xfrm>
            <a:custGeom>
              <a:avLst/>
              <a:gdLst/>
              <a:ahLst/>
              <a:cxnLst/>
              <a:rect l="l" t="t" r="r" b="b"/>
              <a:pathLst>
                <a:path w="848" h="687" extrusionOk="0">
                  <a:moveTo>
                    <a:pt x="675" y="1"/>
                  </a:moveTo>
                  <a:cubicBezTo>
                    <a:pt x="533" y="1"/>
                    <a:pt x="443" y="159"/>
                    <a:pt x="346" y="248"/>
                  </a:cubicBezTo>
                  <a:cubicBezTo>
                    <a:pt x="251" y="339"/>
                    <a:pt x="133" y="422"/>
                    <a:pt x="58" y="529"/>
                  </a:cubicBezTo>
                  <a:cubicBezTo>
                    <a:pt x="0" y="611"/>
                    <a:pt x="87" y="686"/>
                    <a:pt x="164" y="686"/>
                  </a:cubicBezTo>
                  <a:cubicBezTo>
                    <a:pt x="169" y="686"/>
                    <a:pt x="174" y="686"/>
                    <a:pt x="179" y="685"/>
                  </a:cubicBezTo>
                  <a:cubicBezTo>
                    <a:pt x="312" y="666"/>
                    <a:pt x="453" y="571"/>
                    <a:pt x="555" y="487"/>
                  </a:cubicBezTo>
                  <a:cubicBezTo>
                    <a:pt x="662" y="408"/>
                    <a:pt x="848" y="297"/>
                    <a:pt x="829" y="145"/>
                  </a:cubicBezTo>
                  <a:cubicBezTo>
                    <a:pt x="818" y="66"/>
                    <a:pt x="772" y="5"/>
                    <a:pt x="685" y="1"/>
                  </a:cubicBezTo>
                  <a:cubicBezTo>
                    <a:pt x="681" y="1"/>
                    <a:pt x="678"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rot="10800000">
              <a:off x="8101266" y="1026353"/>
              <a:ext cx="34745" cy="31726"/>
            </a:xfrm>
            <a:custGeom>
              <a:avLst/>
              <a:gdLst/>
              <a:ahLst/>
              <a:cxnLst/>
              <a:rect l="l" t="t" r="r" b="b"/>
              <a:pathLst>
                <a:path w="1266" h="1156" extrusionOk="0">
                  <a:moveTo>
                    <a:pt x="1015" y="1"/>
                  </a:moveTo>
                  <a:cubicBezTo>
                    <a:pt x="990" y="1"/>
                    <a:pt x="965" y="5"/>
                    <a:pt x="942" y="15"/>
                  </a:cubicBezTo>
                  <a:cubicBezTo>
                    <a:pt x="744" y="103"/>
                    <a:pt x="584" y="293"/>
                    <a:pt x="440" y="449"/>
                  </a:cubicBezTo>
                  <a:cubicBezTo>
                    <a:pt x="300" y="600"/>
                    <a:pt x="125" y="768"/>
                    <a:pt x="37" y="962"/>
                  </a:cubicBezTo>
                  <a:cubicBezTo>
                    <a:pt x="0" y="1044"/>
                    <a:pt x="59" y="1156"/>
                    <a:pt x="145" y="1156"/>
                  </a:cubicBezTo>
                  <a:cubicBezTo>
                    <a:pt x="166" y="1156"/>
                    <a:pt x="189" y="1149"/>
                    <a:pt x="212" y="1133"/>
                  </a:cubicBezTo>
                  <a:cubicBezTo>
                    <a:pt x="391" y="1019"/>
                    <a:pt x="532" y="840"/>
                    <a:pt x="691" y="696"/>
                  </a:cubicBezTo>
                  <a:cubicBezTo>
                    <a:pt x="855" y="551"/>
                    <a:pt x="1049" y="430"/>
                    <a:pt x="1174" y="247"/>
                  </a:cubicBezTo>
                  <a:cubicBezTo>
                    <a:pt x="1266" y="117"/>
                    <a:pt x="1139"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10800000">
              <a:off x="8090178" y="995807"/>
              <a:ext cx="37545" cy="28872"/>
            </a:xfrm>
            <a:custGeom>
              <a:avLst/>
              <a:gdLst/>
              <a:ahLst/>
              <a:cxnLst/>
              <a:rect l="l" t="t" r="r" b="b"/>
              <a:pathLst>
                <a:path w="1368" h="1052" extrusionOk="0">
                  <a:moveTo>
                    <a:pt x="1201" y="1"/>
                  </a:moveTo>
                  <a:cubicBezTo>
                    <a:pt x="1190" y="1"/>
                    <a:pt x="1180" y="2"/>
                    <a:pt x="1168" y="4"/>
                  </a:cubicBezTo>
                  <a:cubicBezTo>
                    <a:pt x="963" y="34"/>
                    <a:pt x="815" y="227"/>
                    <a:pt x="667" y="353"/>
                  </a:cubicBezTo>
                  <a:cubicBezTo>
                    <a:pt x="492" y="506"/>
                    <a:pt x="314" y="661"/>
                    <a:pt x="123" y="794"/>
                  </a:cubicBezTo>
                  <a:cubicBezTo>
                    <a:pt x="0" y="882"/>
                    <a:pt x="73" y="1051"/>
                    <a:pt x="196" y="1051"/>
                  </a:cubicBezTo>
                  <a:cubicBezTo>
                    <a:pt x="217" y="1051"/>
                    <a:pt x="240" y="1046"/>
                    <a:pt x="264" y="1034"/>
                  </a:cubicBezTo>
                  <a:cubicBezTo>
                    <a:pt x="484" y="920"/>
                    <a:pt x="701" y="809"/>
                    <a:pt x="903" y="661"/>
                  </a:cubicBezTo>
                  <a:cubicBezTo>
                    <a:pt x="1074" y="536"/>
                    <a:pt x="1302" y="403"/>
                    <a:pt x="1347" y="182"/>
                  </a:cubicBezTo>
                  <a:cubicBezTo>
                    <a:pt x="1368" y="76"/>
                    <a:pt x="1296"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10800000">
              <a:off x="8072476" y="945802"/>
              <a:ext cx="32769" cy="25359"/>
            </a:xfrm>
            <a:custGeom>
              <a:avLst/>
              <a:gdLst/>
              <a:ahLst/>
              <a:cxnLst/>
              <a:rect l="l" t="t" r="r" b="b"/>
              <a:pathLst>
                <a:path w="1194" h="924" extrusionOk="0">
                  <a:moveTo>
                    <a:pt x="975" y="0"/>
                  </a:moveTo>
                  <a:cubicBezTo>
                    <a:pt x="792" y="0"/>
                    <a:pt x="653" y="157"/>
                    <a:pt x="517" y="270"/>
                  </a:cubicBezTo>
                  <a:cubicBezTo>
                    <a:pt x="376" y="392"/>
                    <a:pt x="224" y="509"/>
                    <a:pt x="102" y="654"/>
                  </a:cubicBezTo>
                  <a:cubicBezTo>
                    <a:pt x="1" y="772"/>
                    <a:pt x="91" y="924"/>
                    <a:pt x="221" y="924"/>
                  </a:cubicBezTo>
                  <a:cubicBezTo>
                    <a:pt x="246" y="924"/>
                    <a:pt x="273" y="918"/>
                    <a:pt x="300" y="905"/>
                  </a:cubicBezTo>
                  <a:cubicBezTo>
                    <a:pt x="467" y="825"/>
                    <a:pt x="623" y="715"/>
                    <a:pt x="779" y="612"/>
                  </a:cubicBezTo>
                  <a:cubicBezTo>
                    <a:pt x="928" y="513"/>
                    <a:pt x="1118" y="418"/>
                    <a:pt x="1163" y="239"/>
                  </a:cubicBezTo>
                  <a:cubicBezTo>
                    <a:pt x="1194" y="118"/>
                    <a:pt x="1106" y="4"/>
                    <a:pt x="981" y="0"/>
                  </a:cubicBezTo>
                  <a:cubicBezTo>
                    <a:pt x="979" y="0"/>
                    <a:pt x="977" y="0"/>
                    <a:pt x="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10800000">
              <a:off x="8032956" y="1117525"/>
              <a:ext cx="29174" cy="31040"/>
            </a:xfrm>
            <a:custGeom>
              <a:avLst/>
              <a:gdLst/>
              <a:ahLst/>
              <a:cxnLst/>
              <a:rect l="l" t="t" r="r" b="b"/>
              <a:pathLst>
                <a:path w="1063" h="1131" extrusionOk="0">
                  <a:moveTo>
                    <a:pt x="882" y="0"/>
                  </a:moveTo>
                  <a:cubicBezTo>
                    <a:pt x="877" y="0"/>
                    <a:pt x="871" y="1"/>
                    <a:pt x="866" y="1"/>
                  </a:cubicBezTo>
                  <a:cubicBezTo>
                    <a:pt x="649" y="16"/>
                    <a:pt x="516" y="225"/>
                    <a:pt x="387" y="389"/>
                  </a:cubicBezTo>
                  <a:cubicBezTo>
                    <a:pt x="254" y="556"/>
                    <a:pt x="147" y="731"/>
                    <a:pt x="49" y="924"/>
                  </a:cubicBezTo>
                  <a:cubicBezTo>
                    <a:pt x="0" y="1021"/>
                    <a:pt x="81" y="1130"/>
                    <a:pt x="170" y="1130"/>
                  </a:cubicBezTo>
                  <a:cubicBezTo>
                    <a:pt x="200" y="1130"/>
                    <a:pt x="231" y="1118"/>
                    <a:pt x="258" y="1088"/>
                  </a:cubicBezTo>
                  <a:cubicBezTo>
                    <a:pt x="387" y="944"/>
                    <a:pt x="528" y="803"/>
                    <a:pt x="665" y="666"/>
                  </a:cubicBezTo>
                  <a:cubicBezTo>
                    <a:pt x="790" y="540"/>
                    <a:pt x="1014" y="415"/>
                    <a:pt x="1045" y="236"/>
                  </a:cubicBezTo>
                  <a:cubicBezTo>
                    <a:pt x="1063" y="131"/>
                    <a:pt x="1000" y="0"/>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10800000">
              <a:off x="8013881" y="1083521"/>
              <a:ext cx="38807" cy="32879"/>
            </a:xfrm>
            <a:custGeom>
              <a:avLst/>
              <a:gdLst/>
              <a:ahLst/>
              <a:cxnLst/>
              <a:rect l="l" t="t" r="r" b="b"/>
              <a:pathLst>
                <a:path w="1414" h="1198" extrusionOk="0">
                  <a:moveTo>
                    <a:pt x="1157" y="0"/>
                  </a:moveTo>
                  <a:cubicBezTo>
                    <a:pt x="1126" y="0"/>
                    <a:pt x="1094" y="7"/>
                    <a:pt x="1066" y="23"/>
                  </a:cubicBezTo>
                  <a:cubicBezTo>
                    <a:pt x="872" y="125"/>
                    <a:pt x="728" y="326"/>
                    <a:pt x="579" y="482"/>
                  </a:cubicBezTo>
                  <a:cubicBezTo>
                    <a:pt x="427" y="646"/>
                    <a:pt x="268" y="817"/>
                    <a:pt x="103" y="965"/>
                  </a:cubicBezTo>
                  <a:cubicBezTo>
                    <a:pt x="1" y="1055"/>
                    <a:pt x="94" y="1197"/>
                    <a:pt x="206" y="1197"/>
                  </a:cubicBezTo>
                  <a:cubicBezTo>
                    <a:pt x="226" y="1197"/>
                    <a:pt x="247" y="1193"/>
                    <a:pt x="268" y="1182"/>
                  </a:cubicBezTo>
                  <a:cubicBezTo>
                    <a:pt x="659" y="973"/>
                    <a:pt x="1198" y="695"/>
                    <a:pt x="1363" y="251"/>
                  </a:cubicBezTo>
                  <a:cubicBezTo>
                    <a:pt x="1414" y="111"/>
                    <a:pt x="1283" y="0"/>
                    <a:pt x="1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10800000">
              <a:off x="7926798" y="1229363"/>
              <a:ext cx="36914" cy="28762"/>
            </a:xfrm>
            <a:custGeom>
              <a:avLst/>
              <a:gdLst/>
              <a:ahLst/>
              <a:cxnLst/>
              <a:rect l="l" t="t" r="r" b="b"/>
              <a:pathLst>
                <a:path w="1345" h="1048" extrusionOk="0">
                  <a:moveTo>
                    <a:pt x="1145" y="1"/>
                  </a:moveTo>
                  <a:cubicBezTo>
                    <a:pt x="906" y="1"/>
                    <a:pt x="721" y="168"/>
                    <a:pt x="546" y="316"/>
                  </a:cubicBezTo>
                  <a:cubicBezTo>
                    <a:pt x="360" y="475"/>
                    <a:pt x="204" y="663"/>
                    <a:pt x="63" y="863"/>
                  </a:cubicBezTo>
                  <a:cubicBezTo>
                    <a:pt x="0" y="949"/>
                    <a:pt x="86" y="1048"/>
                    <a:pt x="172" y="1048"/>
                  </a:cubicBezTo>
                  <a:cubicBezTo>
                    <a:pt x="201" y="1048"/>
                    <a:pt x="230" y="1037"/>
                    <a:pt x="253" y="1012"/>
                  </a:cubicBezTo>
                  <a:cubicBezTo>
                    <a:pt x="409" y="845"/>
                    <a:pt x="592" y="693"/>
                    <a:pt x="781" y="571"/>
                  </a:cubicBezTo>
                  <a:cubicBezTo>
                    <a:pt x="964" y="453"/>
                    <a:pt x="1150" y="384"/>
                    <a:pt x="1280" y="210"/>
                  </a:cubicBezTo>
                  <a:cubicBezTo>
                    <a:pt x="1344" y="122"/>
                    <a:pt x="1257" y="5"/>
                    <a:pt x="1162" y="1"/>
                  </a:cubicBezTo>
                  <a:cubicBezTo>
                    <a:pt x="1156" y="1"/>
                    <a:pt x="1150"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rot="10800000">
              <a:off x="7925646" y="1173897"/>
              <a:ext cx="33126" cy="27253"/>
            </a:xfrm>
            <a:custGeom>
              <a:avLst/>
              <a:gdLst/>
              <a:ahLst/>
              <a:cxnLst/>
              <a:rect l="l" t="t" r="r" b="b"/>
              <a:pathLst>
                <a:path w="1207" h="993" extrusionOk="0">
                  <a:moveTo>
                    <a:pt x="991" y="0"/>
                  </a:moveTo>
                  <a:cubicBezTo>
                    <a:pt x="987" y="0"/>
                    <a:pt x="982" y="1"/>
                    <a:pt x="978" y="1"/>
                  </a:cubicBezTo>
                  <a:cubicBezTo>
                    <a:pt x="754" y="12"/>
                    <a:pt x="655" y="217"/>
                    <a:pt x="506" y="361"/>
                  </a:cubicBezTo>
                  <a:cubicBezTo>
                    <a:pt x="366" y="503"/>
                    <a:pt x="217" y="635"/>
                    <a:pt x="80" y="776"/>
                  </a:cubicBezTo>
                  <a:cubicBezTo>
                    <a:pt x="1" y="864"/>
                    <a:pt x="71" y="992"/>
                    <a:pt x="177" y="992"/>
                  </a:cubicBezTo>
                  <a:cubicBezTo>
                    <a:pt x="187" y="992"/>
                    <a:pt x="196" y="991"/>
                    <a:pt x="206" y="989"/>
                  </a:cubicBezTo>
                  <a:cubicBezTo>
                    <a:pt x="404" y="943"/>
                    <a:pt x="617" y="837"/>
                    <a:pt x="780" y="715"/>
                  </a:cubicBezTo>
                  <a:cubicBezTo>
                    <a:pt x="944" y="598"/>
                    <a:pt x="1206" y="445"/>
                    <a:pt x="1191" y="213"/>
                  </a:cubicBezTo>
                  <a:cubicBezTo>
                    <a:pt x="1184" y="107"/>
                    <a:pt x="1105" y="0"/>
                    <a:pt x="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rot="10800000">
              <a:off x="7991074" y="1136243"/>
              <a:ext cx="27308" cy="23630"/>
            </a:xfrm>
            <a:custGeom>
              <a:avLst/>
              <a:gdLst/>
              <a:ahLst/>
              <a:cxnLst/>
              <a:rect l="l" t="t" r="r" b="b"/>
              <a:pathLst>
                <a:path w="995" h="861" extrusionOk="0">
                  <a:moveTo>
                    <a:pt x="845" y="0"/>
                  </a:moveTo>
                  <a:cubicBezTo>
                    <a:pt x="833" y="0"/>
                    <a:pt x="821" y="2"/>
                    <a:pt x="808" y="6"/>
                  </a:cubicBezTo>
                  <a:cubicBezTo>
                    <a:pt x="462" y="124"/>
                    <a:pt x="245" y="375"/>
                    <a:pt x="55" y="679"/>
                  </a:cubicBezTo>
                  <a:cubicBezTo>
                    <a:pt x="1" y="767"/>
                    <a:pt x="82" y="861"/>
                    <a:pt x="168" y="861"/>
                  </a:cubicBezTo>
                  <a:cubicBezTo>
                    <a:pt x="196" y="861"/>
                    <a:pt x="225" y="851"/>
                    <a:pt x="249" y="827"/>
                  </a:cubicBezTo>
                  <a:cubicBezTo>
                    <a:pt x="466" y="610"/>
                    <a:pt x="717" y="436"/>
                    <a:pt x="926" y="208"/>
                  </a:cubicBezTo>
                  <a:cubicBezTo>
                    <a:pt x="994" y="133"/>
                    <a:pt x="943" y="0"/>
                    <a:pt x="8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rot="10800000">
              <a:off x="7939505" y="1025502"/>
              <a:ext cx="38670" cy="28351"/>
            </a:xfrm>
            <a:custGeom>
              <a:avLst/>
              <a:gdLst/>
              <a:ahLst/>
              <a:cxnLst/>
              <a:rect l="l" t="t" r="r" b="b"/>
              <a:pathLst>
                <a:path w="1409" h="1033" extrusionOk="0">
                  <a:moveTo>
                    <a:pt x="1215" y="1"/>
                  </a:moveTo>
                  <a:cubicBezTo>
                    <a:pt x="1210" y="1"/>
                    <a:pt x="1204" y="1"/>
                    <a:pt x="1198" y="2"/>
                  </a:cubicBezTo>
                  <a:cubicBezTo>
                    <a:pt x="966" y="25"/>
                    <a:pt x="784" y="211"/>
                    <a:pt x="605" y="348"/>
                  </a:cubicBezTo>
                  <a:cubicBezTo>
                    <a:pt x="419" y="492"/>
                    <a:pt x="229" y="652"/>
                    <a:pt x="77" y="830"/>
                  </a:cubicBezTo>
                  <a:cubicBezTo>
                    <a:pt x="1" y="916"/>
                    <a:pt x="64" y="1032"/>
                    <a:pt x="160" y="1032"/>
                  </a:cubicBezTo>
                  <a:cubicBezTo>
                    <a:pt x="179" y="1032"/>
                    <a:pt x="200" y="1028"/>
                    <a:pt x="222" y="1017"/>
                  </a:cubicBezTo>
                  <a:cubicBezTo>
                    <a:pt x="427" y="911"/>
                    <a:pt x="628" y="778"/>
                    <a:pt x="826" y="652"/>
                  </a:cubicBezTo>
                  <a:cubicBezTo>
                    <a:pt x="1001" y="542"/>
                    <a:pt x="1244" y="446"/>
                    <a:pt x="1350" y="264"/>
                  </a:cubicBezTo>
                  <a:cubicBezTo>
                    <a:pt x="1409" y="162"/>
                    <a:pt x="1341" y="1"/>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rot="10800000">
              <a:off x="7840978" y="1198927"/>
              <a:ext cx="27912" cy="29284"/>
            </a:xfrm>
            <a:custGeom>
              <a:avLst/>
              <a:gdLst/>
              <a:ahLst/>
              <a:cxnLst/>
              <a:rect l="l" t="t" r="r" b="b"/>
              <a:pathLst>
                <a:path w="1017" h="1067" extrusionOk="0">
                  <a:moveTo>
                    <a:pt x="886" y="0"/>
                  </a:moveTo>
                  <a:cubicBezTo>
                    <a:pt x="875" y="0"/>
                    <a:pt x="863" y="2"/>
                    <a:pt x="851" y="6"/>
                  </a:cubicBezTo>
                  <a:cubicBezTo>
                    <a:pt x="676" y="66"/>
                    <a:pt x="555" y="207"/>
                    <a:pt x="444" y="352"/>
                  </a:cubicBezTo>
                  <a:cubicBezTo>
                    <a:pt x="318" y="508"/>
                    <a:pt x="204" y="671"/>
                    <a:pt x="79" y="831"/>
                  </a:cubicBezTo>
                  <a:cubicBezTo>
                    <a:pt x="0" y="933"/>
                    <a:pt x="80" y="1066"/>
                    <a:pt x="180" y="1066"/>
                  </a:cubicBezTo>
                  <a:cubicBezTo>
                    <a:pt x="210" y="1066"/>
                    <a:pt x="243" y="1054"/>
                    <a:pt x="273" y="1024"/>
                  </a:cubicBezTo>
                  <a:cubicBezTo>
                    <a:pt x="414" y="884"/>
                    <a:pt x="562" y="751"/>
                    <a:pt x="702" y="606"/>
                  </a:cubicBezTo>
                  <a:cubicBezTo>
                    <a:pt x="828" y="477"/>
                    <a:pt x="965" y="344"/>
                    <a:pt x="1003" y="157"/>
                  </a:cubicBezTo>
                  <a:cubicBezTo>
                    <a:pt x="1016" y="85"/>
                    <a:pt x="963" y="0"/>
                    <a:pt x="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rot="10800000">
              <a:off x="7853136" y="1243168"/>
              <a:ext cx="25222" cy="21599"/>
            </a:xfrm>
            <a:custGeom>
              <a:avLst/>
              <a:gdLst/>
              <a:ahLst/>
              <a:cxnLst/>
              <a:rect l="l" t="t" r="r" b="b"/>
              <a:pathLst>
                <a:path w="919" h="787" extrusionOk="0">
                  <a:moveTo>
                    <a:pt x="745" y="1"/>
                  </a:moveTo>
                  <a:cubicBezTo>
                    <a:pt x="737" y="1"/>
                    <a:pt x="729" y="2"/>
                    <a:pt x="721" y="3"/>
                  </a:cubicBezTo>
                  <a:cubicBezTo>
                    <a:pt x="641" y="15"/>
                    <a:pt x="572" y="22"/>
                    <a:pt x="504" y="75"/>
                  </a:cubicBezTo>
                  <a:cubicBezTo>
                    <a:pt x="440" y="121"/>
                    <a:pt x="382" y="178"/>
                    <a:pt x="326" y="231"/>
                  </a:cubicBezTo>
                  <a:cubicBezTo>
                    <a:pt x="215" y="334"/>
                    <a:pt x="93" y="448"/>
                    <a:pt x="36" y="589"/>
                  </a:cubicBezTo>
                  <a:cubicBezTo>
                    <a:pt x="0" y="680"/>
                    <a:pt x="92" y="787"/>
                    <a:pt x="184" y="787"/>
                  </a:cubicBezTo>
                  <a:cubicBezTo>
                    <a:pt x="198" y="787"/>
                    <a:pt x="212" y="784"/>
                    <a:pt x="226" y="779"/>
                  </a:cubicBezTo>
                  <a:cubicBezTo>
                    <a:pt x="367" y="722"/>
                    <a:pt x="485" y="603"/>
                    <a:pt x="599" y="505"/>
                  </a:cubicBezTo>
                  <a:cubicBezTo>
                    <a:pt x="652" y="463"/>
                    <a:pt x="717" y="421"/>
                    <a:pt x="766" y="372"/>
                  </a:cubicBezTo>
                  <a:cubicBezTo>
                    <a:pt x="828" y="315"/>
                    <a:pt x="850" y="235"/>
                    <a:pt x="880" y="159"/>
                  </a:cubicBezTo>
                  <a:cubicBezTo>
                    <a:pt x="918" y="66"/>
                    <a:pt x="826"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rot="10800000">
              <a:off x="7836532" y="1311397"/>
              <a:ext cx="26292" cy="18086"/>
            </a:xfrm>
            <a:custGeom>
              <a:avLst/>
              <a:gdLst/>
              <a:ahLst/>
              <a:cxnLst/>
              <a:rect l="l" t="t" r="r" b="b"/>
              <a:pathLst>
                <a:path w="958" h="659" extrusionOk="0">
                  <a:moveTo>
                    <a:pt x="681" y="0"/>
                  </a:moveTo>
                  <a:cubicBezTo>
                    <a:pt x="641" y="0"/>
                    <a:pt x="599" y="15"/>
                    <a:pt x="558" y="50"/>
                  </a:cubicBezTo>
                  <a:cubicBezTo>
                    <a:pt x="402" y="183"/>
                    <a:pt x="250" y="315"/>
                    <a:pt x="94" y="448"/>
                  </a:cubicBezTo>
                  <a:cubicBezTo>
                    <a:pt x="1" y="525"/>
                    <a:pt x="86" y="659"/>
                    <a:pt x="188" y="659"/>
                  </a:cubicBezTo>
                  <a:cubicBezTo>
                    <a:pt x="207" y="659"/>
                    <a:pt x="227" y="654"/>
                    <a:pt x="246" y="643"/>
                  </a:cubicBezTo>
                  <a:cubicBezTo>
                    <a:pt x="421" y="540"/>
                    <a:pt x="599" y="441"/>
                    <a:pt x="778" y="338"/>
                  </a:cubicBezTo>
                  <a:cubicBezTo>
                    <a:pt x="958" y="235"/>
                    <a:pt x="840" y="0"/>
                    <a:pt x="6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rot="10800000">
              <a:off x="7763802" y="1358575"/>
              <a:ext cx="30272" cy="21078"/>
            </a:xfrm>
            <a:custGeom>
              <a:avLst/>
              <a:gdLst/>
              <a:ahLst/>
              <a:cxnLst/>
              <a:rect l="l" t="t" r="r" b="b"/>
              <a:pathLst>
                <a:path w="1103" h="768" extrusionOk="0">
                  <a:moveTo>
                    <a:pt x="752" y="0"/>
                  </a:moveTo>
                  <a:cubicBezTo>
                    <a:pt x="701" y="0"/>
                    <a:pt x="646" y="19"/>
                    <a:pt x="593" y="64"/>
                  </a:cubicBezTo>
                  <a:cubicBezTo>
                    <a:pt x="489" y="151"/>
                    <a:pt x="384" y="239"/>
                    <a:pt x="284" y="327"/>
                  </a:cubicBezTo>
                  <a:cubicBezTo>
                    <a:pt x="186" y="414"/>
                    <a:pt x="83" y="483"/>
                    <a:pt x="33" y="604"/>
                  </a:cubicBezTo>
                  <a:cubicBezTo>
                    <a:pt x="0" y="682"/>
                    <a:pt x="76" y="767"/>
                    <a:pt x="151" y="767"/>
                  </a:cubicBezTo>
                  <a:cubicBezTo>
                    <a:pt x="152" y="767"/>
                    <a:pt x="154" y="767"/>
                    <a:pt x="155" y="767"/>
                  </a:cubicBezTo>
                  <a:cubicBezTo>
                    <a:pt x="284" y="767"/>
                    <a:pt x="403" y="683"/>
                    <a:pt x="512" y="627"/>
                  </a:cubicBezTo>
                  <a:cubicBezTo>
                    <a:pt x="634" y="562"/>
                    <a:pt x="756" y="493"/>
                    <a:pt x="874" y="429"/>
                  </a:cubicBezTo>
                  <a:cubicBezTo>
                    <a:pt x="1102" y="304"/>
                    <a:pt x="957"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rot="10800000">
              <a:off x="8049423" y="748472"/>
              <a:ext cx="65978" cy="18525"/>
            </a:xfrm>
            <a:custGeom>
              <a:avLst/>
              <a:gdLst/>
              <a:ahLst/>
              <a:cxnLst/>
              <a:rect l="l" t="t" r="r" b="b"/>
              <a:pathLst>
                <a:path w="2404" h="675" extrusionOk="0">
                  <a:moveTo>
                    <a:pt x="179" y="0"/>
                  </a:moveTo>
                  <a:cubicBezTo>
                    <a:pt x="52" y="0"/>
                    <a:pt x="0" y="175"/>
                    <a:pt x="138" y="222"/>
                  </a:cubicBezTo>
                  <a:cubicBezTo>
                    <a:pt x="672" y="401"/>
                    <a:pt x="1352" y="675"/>
                    <a:pt x="1951" y="675"/>
                  </a:cubicBezTo>
                  <a:cubicBezTo>
                    <a:pt x="2039" y="675"/>
                    <a:pt x="2126" y="669"/>
                    <a:pt x="2210" y="656"/>
                  </a:cubicBezTo>
                  <a:cubicBezTo>
                    <a:pt x="2366" y="633"/>
                    <a:pt x="2404" y="366"/>
                    <a:pt x="2256" y="302"/>
                  </a:cubicBezTo>
                  <a:cubicBezTo>
                    <a:pt x="1978" y="180"/>
                    <a:pt x="1689" y="180"/>
                    <a:pt x="1389" y="146"/>
                  </a:cubicBezTo>
                  <a:cubicBezTo>
                    <a:pt x="993" y="100"/>
                    <a:pt x="594" y="54"/>
                    <a:pt x="198" y="1"/>
                  </a:cubicBezTo>
                  <a:cubicBezTo>
                    <a:pt x="192" y="0"/>
                    <a:pt x="185"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rot="10800000">
              <a:off x="8096655" y="727614"/>
              <a:ext cx="32413" cy="10786"/>
            </a:xfrm>
            <a:custGeom>
              <a:avLst/>
              <a:gdLst/>
              <a:ahLst/>
              <a:cxnLst/>
              <a:rect l="l" t="t" r="r" b="b"/>
              <a:pathLst>
                <a:path w="1181" h="393" extrusionOk="0">
                  <a:moveTo>
                    <a:pt x="116" y="1"/>
                  </a:moveTo>
                  <a:cubicBezTo>
                    <a:pt x="16" y="1"/>
                    <a:pt x="1" y="166"/>
                    <a:pt x="100" y="191"/>
                  </a:cubicBezTo>
                  <a:cubicBezTo>
                    <a:pt x="363" y="259"/>
                    <a:pt x="684" y="392"/>
                    <a:pt x="969" y="392"/>
                  </a:cubicBezTo>
                  <a:cubicBezTo>
                    <a:pt x="1004" y="392"/>
                    <a:pt x="1039" y="390"/>
                    <a:pt x="1073" y="386"/>
                  </a:cubicBezTo>
                  <a:cubicBezTo>
                    <a:pt x="1176" y="370"/>
                    <a:pt x="1180" y="218"/>
                    <a:pt x="1100" y="168"/>
                  </a:cubicBezTo>
                  <a:cubicBezTo>
                    <a:pt x="959" y="89"/>
                    <a:pt x="796" y="84"/>
                    <a:pt x="636" y="66"/>
                  </a:cubicBezTo>
                  <a:cubicBezTo>
                    <a:pt x="465" y="43"/>
                    <a:pt x="298" y="24"/>
                    <a:pt x="126" y="1"/>
                  </a:cubicBezTo>
                  <a:cubicBezTo>
                    <a:pt x="123" y="1"/>
                    <a:pt x="11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rot="10800000">
              <a:off x="8155525" y="761756"/>
              <a:ext cx="41140" cy="10649"/>
            </a:xfrm>
            <a:custGeom>
              <a:avLst/>
              <a:gdLst/>
              <a:ahLst/>
              <a:cxnLst/>
              <a:rect l="l" t="t" r="r" b="b"/>
              <a:pathLst>
                <a:path w="1499" h="388" extrusionOk="0">
                  <a:moveTo>
                    <a:pt x="169" y="10"/>
                  </a:moveTo>
                  <a:cubicBezTo>
                    <a:pt x="47" y="10"/>
                    <a:pt x="1" y="189"/>
                    <a:pt x="134" y="221"/>
                  </a:cubicBezTo>
                  <a:cubicBezTo>
                    <a:pt x="402" y="289"/>
                    <a:pt x="735" y="388"/>
                    <a:pt x="1040" y="388"/>
                  </a:cubicBezTo>
                  <a:cubicBezTo>
                    <a:pt x="1160" y="388"/>
                    <a:pt x="1275" y="373"/>
                    <a:pt x="1380" y="335"/>
                  </a:cubicBezTo>
                  <a:cubicBezTo>
                    <a:pt x="1487" y="297"/>
                    <a:pt x="1499" y="137"/>
                    <a:pt x="1380" y="103"/>
                  </a:cubicBezTo>
                  <a:cubicBezTo>
                    <a:pt x="1004" y="0"/>
                    <a:pt x="578" y="73"/>
                    <a:pt x="190" y="12"/>
                  </a:cubicBezTo>
                  <a:cubicBezTo>
                    <a:pt x="183" y="11"/>
                    <a:pt x="176" y="10"/>
                    <a:pt x="169"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rot="10800000">
              <a:off x="7930256" y="675084"/>
              <a:ext cx="43638" cy="18525"/>
            </a:xfrm>
            <a:custGeom>
              <a:avLst/>
              <a:gdLst/>
              <a:ahLst/>
              <a:cxnLst/>
              <a:rect l="l" t="t" r="r" b="b"/>
              <a:pathLst>
                <a:path w="1590" h="675" extrusionOk="0">
                  <a:moveTo>
                    <a:pt x="176" y="1"/>
                  </a:moveTo>
                  <a:cubicBezTo>
                    <a:pt x="40" y="1"/>
                    <a:pt x="1" y="219"/>
                    <a:pt x="149" y="274"/>
                  </a:cubicBezTo>
                  <a:cubicBezTo>
                    <a:pt x="556" y="430"/>
                    <a:pt x="940" y="628"/>
                    <a:pt x="1380" y="673"/>
                  </a:cubicBezTo>
                  <a:cubicBezTo>
                    <a:pt x="1385" y="674"/>
                    <a:pt x="1389" y="674"/>
                    <a:pt x="1393" y="674"/>
                  </a:cubicBezTo>
                  <a:cubicBezTo>
                    <a:pt x="1456" y="674"/>
                    <a:pt x="1531" y="624"/>
                    <a:pt x="1559" y="570"/>
                  </a:cubicBezTo>
                  <a:cubicBezTo>
                    <a:pt x="1575" y="537"/>
                    <a:pt x="1589" y="506"/>
                    <a:pt x="1586" y="464"/>
                  </a:cubicBezTo>
                  <a:cubicBezTo>
                    <a:pt x="1575" y="373"/>
                    <a:pt x="1529" y="293"/>
                    <a:pt x="1434" y="266"/>
                  </a:cubicBezTo>
                  <a:cubicBezTo>
                    <a:pt x="1038" y="152"/>
                    <a:pt x="617" y="133"/>
                    <a:pt x="221" y="8"/>
                  </a:cubicBezTo>
                  <a:cubicBezTo>
                    <a:pt x="205" y="3"/>
                    <a:pt x="190"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rot="10800000">
              <a:off x="7924712" y="703956"/>
              <a:ext cx="40728" cy="12350"/>
            </a:xfrm>
            <a:custGeom>
              <a:avLst/>
              <a:gdLst/>
              <a:ahLst/>
              <a:cxnLst/>
              <a:rect l="l" t="t" r="r" b="b"/>
              <a:pathLst>
                <a:path w="1484" h="450" extrusionOk="0">
                  <a:moveTo>
                    <a:pt x="464" y="1"/>
                  </a:moveTo>
                  <a:cubicBezTo>
                    <a:pt x="375" y="1"/>
                    <a:pt x="287" y="4"/>
                    <a:pt x="198" y="9"/>
                  </a:cubicBezTo>
                  <a:cubicBezTo>
                    <a:pt x="0" y="21"/>
                    <a:pt x="0" y="299"/>
                    <a:pt x="198" y="314"/>
                  </a:cubicBezTo>
                  <a:cubicBezTo>
                    <a:pt x="415" y="333"/>
                    <a:pt x="632" y="356"/>
                    <a:pt x="844" y="394"/>
                  </a:cubicBezTo>
                  <a:cubicBezTo>
                    <a:pt x="961" y="414"/>
                    <a:pt x="1074" y="449"/>
                    <a:pt x="1187" y="449"/>
                  </a:cubicBezTo>
                  <a:cubicBezTo>
                    <a:pt x="1244" y="449"/>
                    <a:pt x="1301" y="441"/>
                    <a:pt x="1358" y="416"/>
                  </a:cubicBezTo>
                  <a:cubicBezTo>
                    <a:pt x="1449" y="379"/>
                    <a:pt x="1483" y="283"/>
                    <a:pt x="1415" y="204"/>
                  </a:cubicBezTo>
                  <a:cubicBezTo>
                    <a:pt x="1278" y="51"/>
                    <a:pt x="1088" y="44"/>
                    <a:pt x="894" y="25"/>
                  </a:cubicBezTo>
                  <a:cubicBezTo>
                    <a:pt x="750" y="9"/>
                    <a:pt x="607"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rot="10800000">
              <a:off x="7940905" y="761591"/>
              <a:ext cx="41607" cy="14601"/>
            </a:xfrm>
            <a:custGeom>
              <a:avLst/>
              <a:gdLst/>
              <a:ahLst/>
              <a:cxnLst/>
              <a:rect l="l" t="t" r="r" b="b"/>
              <a:pathLst>
                <a:path w="1516" h="532" extrusionOk="0">
                  <a:moveTo>
                    <a:pt x="215" y="1"/>
                  </a:moveTo>
                  <a:cubicBezTo>
                    <a:pt x="35" y="1"/>
                    <a:pt x="1" y="304"/>
                    <a:pt x="185" y="344"/>
                  </a:cubicBezTo>
                  <a:cubicBezTo>
                    <a:pt x="495" y="412"/>
                    <a:pt x="845" y="532"/>
                    <a:pt x="1174" y="532"/>
                  </a:cubicBezTo>
                  <a:cubicBezTo>
                    <a:pt x="1233" y="532"/>
                    <a:pt x="1291" y="528"/>
                    <a:pt x="1349" y="519"/>
                  </a:cubicBezTo>
                  <a:cubicBezTo>
                    <a:pt x="1497" y="496"/>
                    <a:pt x="1516" y="272"/>
                    <a:pt x="1391" y="207"/>
                  </a:cubicBezTo>
                  <a:cubicBezTo>
                    <a:pt x="1059" y="33"/>
                    <a:pt x="596" y="43"/>
                    <a:pt x="231" y="1"/>
                  </a:cubicBezTo>
                  <a:cubicBezTo>
                    <a:pt x="226" y="1"/>
                    <a:pt x="220"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rot="10800000">
              <a:off x="7728865" y="642507"/>
              <a:ext cx="56482" cy="14491"/>
            </a:xfrm>
            <a:custGeom>
              <a:avLst/>
              <a:gdLst/>
              <a:ahLst/>
              <a:cxnLst/>
              <a:rect l="l" t="t" r="r" b="b"/>
              <a:pathLst>
                <a:path w="2058" h="528" extrusionOk="0">
                  <a:moveTo>
                    <a:pt x="191" y="1"/>
                  </a:moveTo>
                  <a:cubicBezTo>
                    <a:pt x="23" y="1"/>
                    <a:pt x="1" y="253"/>
                    <a:pt x="160" y="305"/>
                  </a:cubicBezTo>
                  <a:cubicBezTo>
                    <a:pt x="468" y="400"/>
                    <a:pt x="780" y="449"/>
                    <a:pt x="1103" y="484"/>
                  </a:cubicBezTo>
                  <a:cubicBezTo>
                    <a:pt x="1253" y="501"/>
                    <a:pt x="1410" y="528"/>
                    <a:pt x="1562" y="528"/>
                  </a:cubicBezTo>
                  <a:cubicBezTo>
                    <a:pt x="1699" y="528"/>
                    <a:pt x="1832" y="506"/>
                    <a:pt x="1955" y="438"/>
                  </a:cubicBezTo>
                  <a:cubicBezTo>
                    <a:pt x="2057" y="385"/>
                    <a:pt x="2054" y="233"/>
                    <a:pt x="1955" y="175"/>
                  </a:cubicBezTo>
                  <a:cubicBezTo>
                    <a:pt x="1719" y="38"/>
                    <a:pt x="1434" y="77"/>
                    <a:pt x="1168" y="61"/>
                  </a:cubicBezTo>
                  <a:cubicBezTo>
                    <a:pt x="845" y="50"/>
                    <a:pt x="525" y="12"/>
                    <a:pt x="202" y="1"/>
                  </a:cubicBezTo>
                  <a:cubicBezTo>
                    <a:pt x="198" y="1"/>
                    <a:pt x="195"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rot="10800000">
              <a:off x="7725846" y="674179"/>
              <a:ext cx="39164" cy="9908"/>
            </a:xfrm>
            <a:custGeom>
              <a:avLst/>
              <a:gdLst/>
              <a:ahLst/>
              <a:cxnLst/>
              <a:rect l="l" t="t" r="r" b="b"/>
              <a:pathLst>
                <a:path w="1427" h="361" extrusionOk="0">
                  <a:moveTo>
                    <a:pt x="1054" y="0"/>
                  </a:moveTo>
                  <a:cubicBezTo>
                    <a:pt x="952" y="0"/>
                    <a:pt x="848" y="14"/>
                    <a:pt x="750" y="18"/>
                  </a:cubicBezTo>
                  <a:cubicBezTo>
                    <a:pt x="556" y="30"/>
                    <a:pt x="362" y="41"/>
                    <a:pt x="169" y="49"/>
                  </a:cubicBezTo>
                  <a:cubicBezTo>
                    <a:pt x="1" y="56"/>
                    <a:pt x="1" y="304"/>
                    <a:pt x="169" y="311"/>
                  </a:cubicBezTo>
                  <a:cubicBezTo>
                    <a:pt x="362" y="323"/>
                    <a:pt x="556" y="330"/>
                    <a:pt x="750" y="341"/>
                  </a:cubicBezTo>
                  <a:cubicBezTo>
                    <a:pt x="850" y="346"/>
                    <a:pt x="957" y="360"/>
                    <a:pt x="1061" y="360"/>
                  </a:cubicBezTo>
                  <a:cubicBezTo>
                    <a:pt x="1138" y="360"/>
                    <a:pt x="1215" y="352"/>
                    <a:pt x="1286" y="326"/>
                  </a:cubicBezTo>
                  <a:cubicBezTo>
                    <a:pt x="1427" y="273"/>
                    <a:pt x="1427" y="90"/>
                    <a:pt x="1286" y="37"/>
                  </a:cubicBezTo>
                  <a:cubicBezTo>
                    <a:pt x="1212" y="9"/>
                    <a:pt x="1134" y="0"/>
                    <a:pt x="1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rot="10800000">
              <a:off x="7828847" y="715730"/>
              <a:ext cx="41415" cy="11390"/>
            </a:xfrm>
            <a:custGeom>
              <a:avLst/>
              <a:gdLst/>
              <a:ahLst/>
              <a:cxnLst/>
              <a:rect l="l" t="t" r="r" b="b"/>
              <a:pathLst>
                <a:path w="1509" h="415" extrusionOk="0">
                  <a:moveTo>
                    <a:pt x="175" y="1"/>
                  </a:moveTo>
                  <a:cubicBezTo>
                    <a:pt x="37" y="1"/>
                    <a:pt x="1" y="226"/>
                    <a:pt x="145" y="256"/>
                  </a:cubicBezTo>
                  <a:cubicBezTo>
                    <a:pt x="357" y="298"/>
                    <a:pt x="570" y="331"/>
                    <a:pt x="784" y="366"/>
                  </a:cubicBezTo>
                  <a:cubicBezTo>
                    <a:pt x="921" y="385"/>
                    <a:pt x="1059" y="414"/>
                    <a:pt x="1195" y="414"/>
                  </a:cubicBezTo>
                  <a:cubicBezTo>
                    <a:pt x="1247" y="414"/>
                    <a:pt x="1298" y="410"/>
                    <a:pt x="1349" y="400"/>
                  </a:cubicBezTo>
                  <a:cubicBezTo>
                    <a:pt x="1472" y="373"/>
                    <a:pt x="1509" y="172"/>
                    <a:pt x="1388" y="115"/>
                  </a:cubicBezTo>
                  <a:cubicBezTo>
                    <a:pt x="1209" y="35"/>
                    <a:pt x="1023" y="38"/>
                    <a:pt x="829" y="27"/>
                  </a:cubicBezTo>
                  <a:cubicBezTo>
                    <a:pt x="612" y="12"/>
                    <a:pt x="396" y="5"/>
                    <a:pt x="179" y="1"/>
                  </a:cubicBezTo>
                  <a:cubicBezTo>
                    <a:pt x="177" y="1"/>
                    <a:pt x="176"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rot="10800000">
              <a:off x="7835818" y="674426"/>
              <a:ext cx="46272" cy="12433"/>
            </a:xfrm>
            <a:custGeom>
              <a:avLst/>
              <a:gdLst/>
              <a:ahLst/>
              <a:cxnLst/>
              <a:rect l="l" t="t" r="r" b="b"/>
              <a:pathLst>
                <a:path w="1686" h="453" extrusionOk="0">
                  <a:moveTo>
                    <a:pt x="1150" y="1"/>
                  </a:moveTo>
                  <a:cubicBezTo>
                    <a:pt x="1077" y="1"/>
                    <a:pt x="999" y="10"/>
                    <a:pt x="929" y="13"/>
                  </a:cubicBezTo>
                  <a:cubicBezTo>
                    <a:pt x="697" y="17"/>
                    <a:pt x="462" y="20"/>
                    <a:pt x="234" y="51"/>
                  </a:cubicBezTo>
                  <a:cubicBezTo>
                    <a:pt x="1" y="77"/>
                    <a:pt x="1" y="378"/>
                    <a:pt x="234" y="405"/>
                  </a:cubicBezTo>
                  <a:cubicBezTo>
                    <a:pt x="462" y="431"/>
                    <a:pt x="697" y="438"/>
                    <a:pt x="929" y="442"/>
                  </a:cubicBezTo>
                  <a:cubicBezTo>
                    <a:pt x="991" y="445"/>
                    <a:pt x="1066" y="453"/>
                    <a:pt x="1135" y="453"/>
                  </a:cubicBezTo>
                  <a:cubicBezTo>
                    <a:pt x="1167" y="453"/>
                    <a:pt x="1198" y="451"/>
                    <a:pt x="1225" y="447"/>
                  </a:cubicBezTo>
                  <a:cubicBezTo>
                    <a:pt x="1340" y="431"/>
                    <a:pt x="1446" y="378"/>
                    <a:pt x="1560" y="355"/>
                  </a:cubicBezTo>
                  <a:cubicBezTo>
                    <a:pt x="1685" y="324"/>
                    <a:pt x="1685" y="127"/>
                    <a:pt x="1560" y="100"/>
                  </a:cubicBezTo>
                  <a:cubicBezTo>
                    <a:pt x="1446" y="73"/>
                    <a:pt x="1340" y="24"/>
                    <a:pt x="1225" y="5"/>
                  </a:cubicBezTo>
                  <a:cubicBezTo>
                    <a:pt x="1202" y="2"/>
                    <a:pt x="1176" y="1"/>
                    <a:pt x="1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rot="10800000">
              <a:off x="7556263" y="677554"/>
              <a:ext cx="40536" cy="12762"/>
            </a:xfrm>
            <a:custGeom>
              <a:avLst/>
              <a:gdLst/>
              <a:ahLst/>
              <a:cxnLst/>
              <a:rect l="l" t="t" r="r" b="b"/>
              <a:pathLst>
                <a:path w="1477" h="465" extrusionOk="0">
                  <a:moveTo>
                    <a:pt x="514" y="1"/>
                  </a:moveTo>
                  <a:cubicBezTo>
                    <a:pt x="376" y="1"/>
                    <a:pt x="240" y="11"/>
                    <a:pt x="99" y="36"/>
                  </a:cubicBezTo>
                  <a:cubicBezTo>
                    <a:pt x="1" y="52"/>
                    <a:pt x="4" y="215"/>
                    <a:pt x="99" y="234"/>
                  </a:cubicBezTo>
                  <a:cubicBezTo>
                    <a:pt x="297" y="271"/>
                    <a:pt x="499" y="302"/>
                    <a:pt x="697" y="348"/>
                  </a:cubicBezTo>
                  <a:cubicBezTo>
                    <a:pt x="862" y="386"/>
                    <a:pt x="1034" y="465"/>
                    <a:pt x="1206" y="465"/>
                  </a:cubicBezTo>
                  <a:cubicBezTo>
                    <a:pt x="1224" y="465"/>
                    <a:pt x="1241" y="464"/>
                    <a:pt x="1259" y="462"/>
                  </a:cubicBezTo>
                  <a:cubicBezTo>
                    <a:pt x="1431" y="447"/>
                    <a:pt x="1476" y="257"/>
                    <a:pt x="1343" y="157"/>
                  </a:cubicBezTo>
                  <a:cubicBezTo>
                    <a:pt x="1180" y="36"/>
                    <a:pt x="940" y="29"/>
                    <a:pt x="743" y="10"/>
                  </a:cubicBezTo>
                  <a:cubicBezTo>
                    <a:pt x="666" y="4"/>
                    <a:pt x="590"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rot="10800000">
              <a:off x="7561999" y="654775"/>
              <a:ext cx="46684" cy="10292"/>
            </a:xfrm>
            <a:custGeom>
              <a:avLst/>
              <a:gdLst/>
              <a:ahLst/>
              <a:cxnLst/>
              <a:rect l="l" t="t" r="r" b="b"/>
              <a:pathLst>
                <a:path w="1701" h="375" extrusionOk="0">
                  <a:moveTo>
                    <a:pt x="1210" y="1"/>
                  </a:moveTo>
                  <a:cubicBezTo>
                    <a:pt x="1110" y="1"/>
                    <a:pt x="1008" y="8"/>
                    <a:pt x="909" y="9"/>
                  </a:cubicBezTo>
                  <a:cubicBezTo>
                    <a:pt x="666" y="18"/>
                    <a:pt x="426" y="32"/>
                    <a:pt x="183" y="44"/>
                  </a:cubicBezTo>
                  <a:cubicBezTo>
                    <a:pt x="0" y="55"/>
                    <a:pt x="0" y="321"/>
                    <a:pt x="183" y="329"/>
                  </a:cubicBezTo>
                  <a:cubicBezTo>
                    <a:pt x="426" y="344"/>
                    <a:pt x="666" y="360"/>
                    <a:pt x="909" y="367"/>
                  </a:cubicBezTo>
                  <a:cubicBezTo>
                    <a:pt x="1005" y="369"/>
                    <a:pt x="1102" y="374"/>
                    <a:pt x="1199" y="374"/>
                  </a:cubicBezTo>
                  <a:cubicBezTo>
                    <a:pt x="1325" y="374"/>
                    <a:pt x="1451" y="364"/>
                    <a:pt x="1567" y="321"/>
                  </a:cubicBezTo>
                  <a:cubicBezTo>
                    <a:pt x="1700" y="272"/>
                    <a:pt x="1700" y="104"/>
                    <a:pt x="1567" y="55"/>
                  </a:cubicBezTo>
                  <a:cubicBezTo>
                    <a:pt x="1454" y="11"/>
                    <a:pt x="1333"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rot="10800000">
              <a:off x="7655614" y="651509"/>
              <a:ext cx="34389" cy="11115"/>
            </a:xfrm>
            <a:custGeom>
              <a:avLst/>
              <a:gdLst/>
              <a:ahLst/>
              <a:cxnLst/>
              <a:rect l="l" t="t" r="r" b="b"/>
              <a:pathLst>
                <a:path w="1253" h="405" extrusionOk="0">
                  <a:moveTo>
                    <a:pt x="176" y="0"/>
                  </a:moveTo>
                  <a:cubicBezTo>
                    <a:pt x="20" y="0"/>
                    <a:pt x="0" y="233"/>
                    <a:pt x="147" y="282"/>
                  </a:cubicBezTo>
                  <a:cubicBezTo>
                    <a:pt x="337" y="343"/>
                    <a:pt x="565" y="404"/>
                    <a:pt x="784" y="404"/>
                  </a:cubicBezTo>
                  <a:cubicBezTo>
                    <a:pt x="918" y="404"/>
                    <a:pt x="1049" y="381"/>
                    <a:pt x="1165" y="320"/>
                  </a:cubicBezTo>
                  <a:cubicBezTo>
                    <a:pt x="1245" y="278"/>
                    <a:pt x="1252" y="134"/>
                    <a:pt x="1165" y="96"/>
                  </a:cubicBezTo>
                  <a:cubicBezTo>
                    <a:pt x="976" y="12"/>
                    <a:pt x="754" y="1"/>
                    <a:pt x="536" y="1"/>
                  </a:cubicBezTo>
                  <a:cubicBezTo>
                    <a:pt x="460" y="1"/>
                    <a:pt x="386" y="3"/>
                    <a:pt x="313" y="3"/>
                  </a:cubicBezTo>
                  <a:cubicBezTo>
                    <a:pt x="269" y="3"/>
                    <a:pt x="226" y="2"/>
                    <a:pt x="184" y="1"/>
                  </a:cubicBezTo>
                  <a:cubicBezTo>
                    <a:pt x="181" y="1"/>
                    <a:pt x="179"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rot="10800000">
              <a:off x="8249414" y="599775"/>
              <a:ext cx="21215" cy="32138"/>
            </a:xfrm>
            <a:custGeom>
              <a:avLst/>
              <a:gdLst/>
              <a:ahLst/>
              <a:cxnLst/>
              <a:rect l="l" t="t" r="r" b="b"/>
              <a:pathLst>
                <a:path w="773" h="1171" extrusionOk="0">
                  <a:moveTo>
                    <a:pt x="219" y="1"/>
                  </a:moveTo>
                  <a:cubicBezTo>
                    <a:pt x="171" y="1"/>
                    <a:pt x="124" y="31"/>
                    <a:pt x="106" y="82"/>
                  </a:cubicBezTo>
                  <a:cubicBezTo>
                    <a:pt x="0" y="421"/>
                    <a:pt x="235" y="1140"/>
                    <a:pt x="639" y="1170"/>
                  </a:cubicBezTo>
                  <a:cubicBezTo>
                    <a:pt x="642" y="1170"/>
                    <a:pt x="646" y="1171"/>
                    <a:pt x="649" y="1171"/>
                  </a:cubicBezTo>
                  <a:cubicBezTo>
                    <a:pt x="717" y="1171"/>
                    <a:pt x="772" y="1102"/>
                    <a:pt x="772" y="1037"/>
                  </a:cubicBezTo>
                  <a:cubicBezTo>
                    <a:pt x="767" y="847"/>
                    <a:pt x="631" y="718"/>
                    <a:pt x="539" y="566"/>
                  </a:cubicBezTo>
                  <a:cubicBezTo>
                    <a:pt x="441" y="402"/>
                    <a:pt x="402" y="216"/>
                    <a:pt x="311" y="56"/>
                  </a:cubicBezTo>
                  <a:cubicBezTo>
                    <a:pt x="290" y="18"/>
                    <a:pt x="254"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rot="10800000">
              <a:off x="8230340" y="613717"/>
              <a:ext cx="18498" cy="25332"/>
            </a:xfrm>
            <a:custGeom>
              <a:avLst/>
              <a:gdLst/>
              <a:ahLst/>
              <a:cxnLst/>
              <a:rect l="l" t="t" r="r" b="b"/>
              <a:pathLst>
                <a:path w="674" h="923" extrusionOk="0">
                  <a:moveTo>
                    <a:pt x="172" y="0"/>
                  </a:moveTo>
                  <a:cubicBezTo>
                    <a:pt x="137" y="0"/>
                    <a:pt x="101" y="23"/>
                    <a:pt x="80" y="54"/>
                  </a:cubicBezTo>
                  <a:cubicBezTo>
                    <a:pt x="1" y="183"/>
                    <a:pt x="88" y="384"/>
                    <a:pt x="145" y="510"/>
                  </a:cubicBezTo>
                  <a:cubicBezTo>
                    <a:pt x="213" y="677"/>
                    <a:pt x="282" y="844"/>
                    <a:pt x="457" y="913"/>
                  </a:cubicBezTo>
                  <a:cubicBezTo>
                    <a:pt x="473" y="919"/>
                    <a:pt x="490" y="922"/>
                    <a:pt x="506" y="922"/>
                  </a:cubicBezTo>
                  <a:cubicBezTo>
                    <a:pt x="594" y="922"/>
                    <a:pt x="673" y="833"/>
                    <a:pt x="673" y="746"/>
                  </a:cubicBezTo>
                  <a:cubicBezTo>
                    <a:pt x="673" y="582"/>
                    <a:pt x="548" y="457"/>
                    <a:pt x="468" y="320"/>
                  </a:cubicBezTo>
                  <a:cubicBezTo>
                    <a:pt x="403" y="210"/>
                    <a:pt x="331" y="46"/>
                    <a:pt x="198" y="5"/>
                  </a:cubicBezTo>
                  <a:cubicBezTo>
                    <a:pt x="190" y="2"/>
                    <a:pt x="18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rot="10800000">
              <a:off x="8145617" y="533358"/>
              <a:ext cx="29311" cy="34636"/>
            </a:xfrm>
            <a:custGeom>
              <a:avLst/>
              <a:gdLst/>
              <a:ahLst/>
              <a:cxnLst/>
              <a:rect l="l" t="t" r="r" b="b"/>
              <a:pathLst>
                <a:path w="1068" h="1262" extrusionOk="0">
                  <a:moveTo>
                    <a:pt x="163" y="1"/>
                  </a:moveTo>
                  <a:cubicBezTo>
                    <a:pt x="75" y="1"/>
                    <a:pt x="1" y="130"/>
                    <a:pt x="79" y="203"/>
                  </a:cubicBezTo>
                  <a:cubicBezTo>
                    <a:pt x="246" y="359"/>
                    <a:pt x="368" y="559"/>
                    <a:pt x="490" y="750"/>
                  </a:cubicBezTo>
                  <a:cubicBezTo>
                    <a:pt x="607" y="936"/>
                    <a:pt x="710" y="1089"/>
                    <a:pt x="874" y="1236"/>
                  </a:cubicBezTo>
                  <a:cubicBezTo>
                    <a:pt x="892" y="1253"/>
                    <a:pt x="913" y="1261"/>
                    <a:pt x="934" y="1261"/>
                  </a:cubicBezTo>
                  <a:cubicBezTo>
                    <a:pt x="976" y="1261"/>
                    <a:pt x="1017" y="1227"/>
                    <a:pt x="1022" y="1175"/>
                  </a:cubicBezTo>
                  <a:cubicBezTo>
                    <a:pt x="1067" y="636"/>
                    <a:pt x="623" y="297"/>
                    <a:pt x="220" y="20"/>
                  </a:cubicBezTo>
                  <a:cubicBezTo>
                    <a:pt x="201" y="7"/>
                    <a:pt x="18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rot="10800000">
              <a:off x="8193317" y="534813"/>
              <a:ext cx="23685" cy="29256"/>
            </a:xfrm>
            <a:custGeom>
              <a:avLst/>
              <a:gdLst/>
              <a:ahLst/>
              <a:cxnLst/>
              <a:rect l="l" t="t" r="r" b="b"/>
              <a:pathLst>
                <a:path w="863" h="1066" extrusionOk="0">
                  <a:moveTo>
                    <a:pt x="216" y="1"/>
                  </a:moveTo>
                  <a:cubicBezTo>
                    <a:pt x="108" y="1"/>
                    <a:pt x="1" y="97"/>
                    <a:pt x="42" y="216"/>
                  </a:cubicBezTo>
                  <a:cubicBezTo>
                    <a:pt x="99" y="379"/>
                    <a:pt x="175" y="527"/>
                    <a:pt x="259" y="679"/>
                  </a:cubicBezTo>
                  <a:cubicBezTo>
                    <a:pt x="338" y="831"/>
                    <a:pt x="410" y="1009"/>
                    <a:pt x="585" y="1060"/>
                  </a:cubicBezTo>
                  <a:cubicBezTo>
                    <a:pt x="601" y="1064"/>
                    <a:pt x="617" y="1066"/>
                    <a:pt x="633" y="1066"/>
                  </a:cubicBezTo>
                  <a:cubicBezTo>
                    <a:pt x="720" y="1066"/>
                    <a:pt x="809" y="1009"/>
                    <a:pt x="825" y="923"/>
                  </a:cubicBezTo>
                  <a:cubicBezTo>
                    <a:pt x="863" y="732"/>
                    <a:pt x="749" y="603"/>
                    <a:pt x="647" y="455"/>
                  </a:cubicBezTo>
                  <a:cubicBezTo>
                    <a:pt x="547" y="310"/>
                    <a:pt x="449" y="174"/>
                    <a:pt x="331" y="48"/>
                  </a:cubicBezTo>
                  <a:cubicBezTo>
                    <a:pt x="298" y="15"/>
                    <a:pt x="257" y="1"/>
                    <a:pt x="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rot="10800000">
              <a:off x="8199245" y="457143"/>
              <a:ext cx="20941" cy="27582"/>
            </a:xfrm>
            <a:custGeom>
              <a:avLst/>
              <a:gdLst/>
              <a:ahLst/>
              <a:cxnLst/>
              <a:rect l="l" t="t" r="r" b="b"/>
              <a:pathLst>
                <a:path w="763" h="1005" extrusionOk="0">
                  <a:moveTo>
                    <a:pt x="163" y="1"/>
                  </a:moveTo>
                  <a:cubicBezTo>
                    <a:pt x="79" y="1"/>
                    <a:pt x="1" y="113"/>
                    <a:pt x="40" y="206"/>
                  </a:cubicBezTo>
                  <a:cubicBezTo>
                    <a:pt x="105" y="350"/>
                    <a:pt x="161" y="491"/>
                    <a:pt x="234" y="632"/>
                  </a:cubicBezTo>
                  <a:cubicBezTo>
                    <a:pt x="303" y="761"/>
                    <a:pt x="359" y="924"/>
                    <a:pt x="496" y="985"/>
                  </a:cubicBezTo>
                  <a:cubicBezTo>
                    <a:pt x="526" y="998"/>
                    <a:pt x="556" y="1004"/>
                    <a:pt x="584" y="1004"/>
                  </a:cubicBezTo>
                  <a:cubicBezTo>
                    <a:pt x="672" y="1004"/>
                    <a:pt x="745" y="945"/>
                    <a:pt x="751" y="841"/>
                  </a:cubicBezTo>
                  <a:cubicBezTo>
                    <a:pt x="763" y="678"/>
                    <a:pt x="633" y="545"/>
                    <a:pt x="542" y="419"/>
                  </a:cubicBezTo>
                  <a:cubicBezTo>
                    <a:pt x="451" y="286"/>
                    <a:pt x="348" y="171"/>
                    <a:pt x="249" y="46"/>
                  </a:cubicBezTo>
                  <a:cubicBezTo>
                    <a:pt x="223" y="14"/>
                    <a:pt x="19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rot="10800000">
              <a:off x="8194552" y="504596"/>
              <a:ext cx="17318" cy="22038"/>
            </a:xfrm>
            <a:custGeom>
              <a:avLst/>
              <a:gdLst/>
              <a:ahLst/>
              <a:cxnLst/>
              <a:rect l="l" t="t" r="r" b="b"/>
              <a:pathLst>
                <a:path w="631" h="803" extrusionOk="0">
                  <a:moveTo>
                    <a:pt x="115" y="1"/>
                  </a:moveTo>
                  <a:cubicBezTo>
                    <a:pt x="52" y="1"/>
                    <a:pt x="1" y="54"/>
                    <a:pt x="14" y="133"/>
                  </a:cubicBezTo>
                  <a:cubicBezTo>
                    <a:pt x="33" y="270"/>
                    <a:pt x="83" y="380"/>
                    <a:pt x="148" y="501"/>
                  </a:cubicBezTo>
                  <a:cubicBezTo>
                    <a:pt x="205" y="619"/>
                    <a:pt x="254" y="763"/>
                    <a:pt x="395" y="798"/>
                  </a:cubicBezTo>
                  <a:cubicBezTo>
                    <a:pt x="408" y="801"/>
                    <a:pt x="421" y="802"/>
                    <a:pt x="433" y="802"/>
                  </a:cubicBezTo>
                  <a:cubicBezTo>
                    <a:pt x="504" y="802"/>
                    <a:pt x="569" y="759"/>
                    <a:pt x="588" y="687"/>
                  </a:cubicBezTo>
                  <a:cubicBezTo>
                    <a:pt x="630" y="543"/>
                    <a:pt x="528" y="433"/>
                    <a:pt x="451" y="322"/>
                  </a:cubicBezTo>
                  <a:cubicBezTo>
                    <a:pt x="376" y="208"/>
                    <a:pt x="304" y="110"/>
                    <a:pt x="193" y="30"/>
                  </a:cubicBezTo>
                  <a:cubicBezTo>
                    <a:pt x="168" y="10"/>
                    <a:pt x="14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rot="10800000">
              <a:off x="8083509" y="443970"/>
              <a:ext cx="22779" cy="42320"/>
            </a:xfrm>
            <a:custGeom>
              <a:avLst/>
              <a:gdLst/>
              <a:ahLst/>
              <a:cxnLst/>
              <a:rect l="l" t="t" r="r" b="b"/>
              <a:pathLst>
                <a:path w="830" h="1542" extrusionOk="0">
                  <a:moveTo>
                    <a:pt x="176" y="0"/>
                  </a:moveTo>
                  <a:cubicBezTo>
                    <a:pt x="90" y="0"/>
                    <a:pt x="0" y="73"/>
                    <a:pt x="38" y="168"/>
                  </a:cubicBezTo>
                  <a:cubicBezTo>
                    <a:pt x="221" y="605"/>
                    <a:pt x="293" y="1146"/>
                    <a:pt x="605" y="1510"/>
                  </a:cubicBezTo>
                  <a:cubicBezTo>
                    <a:pt x="624" y="1532"/>
                    <a:pt x="647" y="1542"/>
                    <a:pt x="670" y="1542"/>
                  </a:cubicBezTo>
                  <a:cubicBezTo>
                    <a:pt x="721" y="1542"/>
                    <a:pt x="771" y="1493"/>
                    <a:pt x="779" y="1437"/>
                  </a:cubicBezTo>
                  <a:cubicBezTo>
                    <a:pt x="829" y="958"/>
                    <a:pt x="505" y="472"/>
                    <a:pt x="289" y="65"/>
                  </a:cubicBezTo>
                  <a:cubicBezTo>
                    <a:pt x="264" y="20"/>
                    <a:pt x="221"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rot="10800000">
              <a:off x="8125473" y="410707"/>
              <a:ext cx="17675" cy="28762"/>
            </a:xfrm>
            <a:custGeom>
              <a:avLst/>
              <a:gdLst/>
              <a:ahLst/>
              <a:cxnLst/>
              <a:rect l="l" t="t" r="r" b="b"/>
              <a:pathLst>
                <a:path w="644" h="1048" extrusionOk="0">
                  <a:moveTo>
                    <a:pt x="199" y="0"/>
                  </a:moveTo>
                  <a:cubicBezTo>
                    <a:pt x="102" y="0"/>
                    <a:pt x="1" y="95"/>
                    <a:pt x="23" y="211"/>
                  </a:cubicBezTo>
                  <a:cubicBezTo>
                    <a:pt x="77" y="484"/>
                    <a:pt x="107" y="819"/>
                    <a:pt x="335" y="1009"/>
                  </a:cubicBezTo>
                  <a:cubicBezTo>
                    <a:pt x="365" y="1034"/>
                    <a:pt x="403" y="1047"/>
                    <a:pt x="441" y="1047"/>
                  </a:cubicBezTo>
                  <a:cubicBezTo>
                    <a:pt x="501" y="1047"/>
                    <a:pt x="559" y="1015"/>
                    <a:pt x="575" y="945"/>
                  </a:cubicBezTo>
                  <a:cubicBezTo>
                    <a:pt x="644" y="637"/>
                    <a:pt x="457" y="352"/>
                    <a:pt x="324" y="82"/>
                  </a:cubicBezTo>
                  <a:cubicBezTo>
                    <a:pt x="295" y="24"/>
                    <a:pt x="248"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rot="10800000">
              <a:off x="8156458" y="329250"/>
              <a:ext cx="24234" cy="40152"/>
            </a:xfrm>
            <a:custGeom>
              <a:avLst/>
              <a:gdLst/>
              <a:ahLst/>
              <a:cxnLst/>
              <a:rect l="l" t="t" r="r" b="b"/>
              <a:pathLst>
                <a:path w="883" h="1463" extrusionOk="0">
                  <a:moveTo>
                    <a:pt x="176" y="1"/>
                  </a:moveTo>
                  <a:cubicBezTo>
                    <a:pt x="86" y="1"/>
                    <a:pt x="0" y="116"/>
                    <a:pt x="45" y="212"/>
                  </a:cubicBezTo>
                  <a:cubicBezTo>
                    <a:pt x="148" y="418"/>
                    <a:pt x="243" y="628"/>
                    <a:pt x="312" y="844"/>
                  </a:cubicBezTo>
                  <a:cubicBezTo>
                    <a:pt x="373" y="1042"/>
                    <a:pt x="388" y="1247"/>
                    <a:pt x="521" y="1407"/>
                  </a:cubicBezTo>
                  <a:cubicBezTo>
                    <a:pt x="553" y="1445"/>
                    <a:pt x="601" y="1463"/>
                    <a:pt x="652" y="1463"/>
                  </a:cubicBezTo>
                  <a:cubicBezTo>
                    <a:pt x="740" y="1463"/>
                    <a:pt x="834" y="1409"/>
                    <a:pt x="848" y="1319"/>
                  </a:cubicBezTo>
                  <a:cubicBezTo>
                    <a:pt x="882" y="1084"/>
                    <a:pt x="761" y="867"/>
                    <a:pt x="654" y="661"/>
                  </a:cubicBezTo>
                  <a:cubicBezTo>
                    <a:pt x="540" y="445"/>
                    <a:pt x="415" y="240"/>
                    <a:pt x="263" y="45"/>
                  </a:cubicBezTo>
                  <a:cubicBezTo>
                    <a:pt x="237" y="14"/>
                    <a:pt x="206"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rot="10800000">
              <a:off x="8130193" y="352798"/>
              <a:ext cx="16083" cy="29997"/>
            </a:xfrm>
            <a:custGeom>
              <a:avLst/>
              <a:gdLst/>
              <a:ahLst/>
              <a:cxnLst/>
              <a:rect l="l" t="t" r="r" b="b"/>
              <a:pathLst>
                <a:path w="586" h="1093" extrusionOk="0">
                  <a:moveTo>
                    <a:pt x="144" y="1"/>
                  </a:moveTo>
                  <a:cubicBezTo>
                    <a:pt x="77" y="1"/>
                    <a:pt x="12" y="46"/>
                    <a:pt x="9" y="142"/>
                  </a:cubicBezTo>
                  <a:cubicBezTo>
                    <a:pt x="0" y="332"/>
                    <a:pt x="12" y="511"/>
                    <a:pt x="73" y="690"/>
                  </a:cubicBezTo>
                  <a:cubicBezTo>
                    <a:pt x="103" y="773"/>
                    <a:pt x="134" y="860"/>
                    <a:pt x="183" y="937"/>
                  </a:cubicBezTo>
                  <a:cubicBezTo>
                    <a:pt x="237" y="1024"/>
                    <a:pt x="302" y="1047"/>
                    <a:pt x="396" y="1085"/>
                  </a:cubicBezTo>
                  <a:cubicBezTo>
                    <a:pt x="409" y="1090"/>
                    <a:pt x="422" y="1092"/>
                    <a:pt x="436" y="1092"/>
                  </a:cubicBezTo>
                  <a:cubicBezTo>
                    <a:pt x="510" y="1092"/>
                    <a:pt x="585" y="1018"/>
                    <a:pt x="579" y="944"/>
                  </a:cubicBezTo>
                  <a:cubicBezTo>
                    <a:pt x="571" y="788"/>
                    <a:pt x="510" y="705"/>
                    <a:pt x="438" y="568"/>
                  </a:cubicBezTo>
                  <a:cubicBezTo>
                    <a:pt x="370" y="439"/>
                    <a:pt x="316" y="286"/>
                    <a:pt x="297" y="142"/>
                  </a:cubicBezTo>
                  <a:cubicBezTo>
                    <a:pt x="285" y="49"/>
                    <a:pt x="21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rot="10800000">
              <a:off x="8053210" y="268020"/>
              <a:ext cx="24234" cy="32111"/>
            </a:xfrm>
            <a:custGeom>
              <a:avLst/>
              <a:gdLst/>
              <a:ahLst/>
              <a:cxnLst/>
              <a:rect l="l" t="t" r="r" b="b"/>
              <a:pathLst>
                <a:path w="883" h="1170" extrusionOk="0">
                  <a:moveTo>
                    <a:pt x="194" y="0"/>
                  </a:moveTo>
                  <a:cubicBezTo>
                    <a:pt x="98" y="0"/>
                    <a:pt x="0" y="114"/>
                    <a:pt x="63" y="213"/>
                  </a:cubicBezTo>
                  <a:cubicBezTo>
                    <a:pt x="161" y="369"/>
                    <a:pt x="249" y="522"/>
                    <a:pt x="333" y="685"/>
                  </a:cubicBezTo>
                  <a:cubicBezTo>
                    <a:pt x="409" y="829"/>
                    <a:pt x="466" y="1024"/>
                    <a:pt x="599" y="1129"/>
                  </a:cubicBezTo>
                  <a:cubicBezTo>
                    <a:pt x="633" y="1156"/>
                    <a:pt x="676" y="1169"/>
                    <a:pt x="718" y="1169"/>
                  </a:cubicBezTo>
                  <a:cubicBezTo>
                    <a:pt x="802" y="1169"/>
                    <a:pt x="883" y="1116"/>
                    <a:pt x="880" y="1012"/>
                  </a:cubicBezTo>
                  <a:cubicBezTo>
                    <a:pt x="873" y="822"/>
                    <a:pt x="744" y="659"/>
                    <a:pt x="637" y="506"/>
                  </a:cubicBezTo>
                  <a:cubicBezTo>
                    <a:pt x="526" y="346"/>
                    <a:pt x="409" y="194"/>
                    <a:pt x="287" y="46"/>
                  </a:cubicBezTo>
                  <a:cubicBezTo>
                    <a:pt x="261" y="14"/>
                    <a:pt x="228"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rot="10800000">
              <a:off x="8031364" y="294065"/>
              <a:ext cx="24755" cy="33675"/>
            </a:xfrm>
            <a:custGeom>
              <a:avLst/>
              <a:gdLst/>
              <a:ahLst/>
              <a:cxnLst/>
              <a:rect l="l" t="t" r="r" b="b"/>
              <a:pathLst>
                <a:path w="902" h="1227" extrusionOk="0">
                  <a:moveTo>
                    <a:pt x="231" y="0"/>
                  </a:moveTo>
                  <a:cubicBezTo>
                    <a:pt x="138" y="0"/>
                    <a:pt x="38" y="80"/>
                    <a:pt x="31" y="182"/>
                  </a:cubicBezTo>
                  <a:cubicBezTo>
                    <a:pt x="0" y="565"/>
                    <a:pt x="316" y="1219"/>
                    <a:pt x="753" y="1227"/>
                  </a:cubicBezTo>
                  <a:cubicBezTo>
                    <a:pt x="755" y="1227"/>
                    <a:pt x="757" y="1227"/>
                    <a:pt x="760" y="1227"/>
                  </a:cubicBezTo>
                  <a:cubicBezTo>
                    <a:pt x="844" y="1227"/>
                    <a:pt x="901" y="1141"/>
                    <a:pt x="883" y="1060"/>
                  </a:cubicBezTo>
                  <a:cubicBezTo>
                    <a:pt x="844" y="900"/>
                    <a:pt x="704" y="737"/>
                    <a:pt x="609" y="600"/>
                  </a:cubicBezTo>
                  <a:cubicBezTo>
                    <a:pt x="498" y="440"/>
                    <a:pt x="449" y="265"/>
                    <a:pt x="365" y="91"/>
                  </a:cubicBezTo>
                  <a:cubicBezTo>
                    <a:pt x="335" y="27"/>
                    <a:pt x="284"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rot="10800000">
              <a:off x="8097424" y="203058"/>
              <a:ext cx="22779" cy="34608"/>
            </a:xfrm>
            <a:custGeom>
              <a:avLst/>
              <a:gdLst/>
              <a:ahLst/>
              <a:cxnLst/>
              <a:rect l="l" t="t" r="r" b="b"/>
              <a:pathLst>
                <a:path w="830" h="1261" extrusionOk="0">
                  <a:moveTo>
                    <a:pt x="171" y="1"/>
                  </a:moveTo>
                  <a:cubicBezTo>
                    <a:pt x="87" y="1"/>
                    <a:pt x="0" y="89"/>
                    <a:pt x="28" y="180"/>
                  </a:cubicBezTo>
                  <a:cubicBezTo>
                    <a:pt x="85" y="374"/>
                    <a:pt x="176" y="568"/>
                    <a:pt x="259" y="755"/>
                  </a:cubicBezTo>
                  <a:cubicBezTo>
                    <a:pt x="340" y="929"/>
                    <a:pt x="404" y="1135"/>
                    <a:pt x="579" y="1238"/>
                  </a:cubicBezTo>
                  <a:cubicBezTo>
                    <a:pt x="605" y="1253"/>
                    <a:pt x="632" y="1260"/>
                    <a:pt x="658" y="1260"/>
                  </a:cubicBezTo>
                  <a:cubicBezTo>
                    <a:pt x="738" y="1260"/>
                    <a:pt x="806" y="1191"/>
                    <a:pt x="815" y="1104"/>
                  </a:cubicBezTo>
                  <a:cubicBezTo>
                    <a:pt x="830" y="906"/>
                    <a:pt x="689" y="724"/>
                    <a:pt x="591" y="561"/>
                  </a:cubicBezTo>
                  <a:cubicBezTo>
                    <a:pt x="488" y="382"/>
                    <a:pt x="385" y="203"/>
                    <a:pt x="259" y="43"/>
                  </a:cubicBezTo>
                  <a:cubicBezTo>
                    <a:pt x="234" y="13"/>
                    <a:pt x="203" y="1"/>
                    <a:pt x="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rot="10800000">
              <a:off x="8053210" y="200121"/>
              <a:ext cx="21160" cy="28433"/>
            </a:xfrm>
            <a:custGeom>
              <a:avLst/>
              <a:gdLst/>
              <a:ahLst/>
              <a:cxnLst/>
              <a:rect l="l" t="t" r="r" b="b"/>
              <a:pathLst>
                <a:path w="771" h="1036" extrusionOk="0">
                  <a:moveTo>
                    <a:pt x="149" y="0"/>
                  </a:moveTo>
                  <a:cubicBezTo>
                    <a:pt x="77" y="0"/>
                    <a:pt x="1" y="69"/>
                    <a:pt x="31" y="145"/>
                  </a:cubicBezTo>
                  <a:cubicBezTo>
                    <a:pt x="141" y="423"/>
                    <a:pt x="225" y="811"/>
                    <a:pt x="472" y="1001"/>
                  </a:cubicBezTo>
                  <a:cubicBezTo>
                    <a:pt x="504" y="1025"/>
                    <a:pt x="537" y="1036"/>
                    <a:pt x="568" y="1036"/>
                  </a:cubicBezTo>
                  <a:cubicBezTo>
                    <a:pt x="681" y="1036"/>
                    <a:pt x="771" y="895"/>
                    <a:pt x="753" y="783"/>
                  </a:cubicBezTo>
                  <a:cubicBezTo>
                    <a:pt x="734" y="636"/>
                    <a:pt x="605" y="499"/>
                    <a:pt x="517" y="381"/>
                  </a:cubicBezTo>
                  <a:cubicBezTo>
                    <a:pt x="426" y="259"/>
                    <a:pt x="319" y="149"/>
                    <a:pt x="225" y="35"/>
                  </a:cubicBezTo>
                  <a:cubicBezTo>
                    <a:pt x="204" y="11"/>
                    <a:pt x="177"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rot="10800000">
              <a:off x="8066246" y="131591"/>
              <a:ext cx="20803" cy="30601"/>
            </a:xfrm>
            <a:custGeom>
              <a:avLst/>
              <a:gdLst/>
              <a:ahLst/>
              <a:cxnLst/>
              <a:rect l="l" t="t" r="r" b="b"/>
              <a:pathLst>
                <a:path w="758" h="1115" extrusionOk="0">
                  <a:moveTo>
                    <a:pt x="168" y="0"/>
                  </a:moveTo>
                  <a:cubicBezTo>
                    <a:pt x="86" y="0"/>
                    <a:pt x="1" y="72"/>
                    <a:pt x="37" y="160"/>
                  </a:cubicBezTo>
                  <a:cubicBezTo>
                    <a:pt x="143" y="423"/>
                    <a:pt x="197" y="685"/>
                    <a:pt x="276" y="951"/>
                  </a:cubicBezTo>
                  <a:cubicBezTo>
                    <a:pt x="311" y="1065"/>
                    <a:pt x="399" y="1115"/>
                    <a:pt x="488" y="1115"/>
                  </a:cubicBezTo>
                  <a:cubicBezTo>
                    <a:pt x="621" y="1115"/>
                    <a:pt x="757" y="1003"/>
                    <a:pt x="721" y="829"/>
                  </a:cubicBezTo>
                  <a:cubicBezTo>
                    <a:pt x="660" y="537"/>
                    <a:pt x="458" y="244"/>
                    <a:pt x="253" y="35"/>
                  </a:cubicBezTo>
                  <a:cubicBezTo>
                    <a:pt x="230" y="11"/>
                    <a:pt x="19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1331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759">
                                            <p:txEl>
                                              <p:pRg st="0" end="0"/>
                                            </p:txEl>
                                          </p:spTgt>
                                        </p:tgtEl>
                                        <p:attrNameLst>
                                          <p:attrName>style.visibility</p:attrName>
                                        </p:attrNameLst>
                                      </p:cBhvr>
                                      <p:to>
                                        <p:strVal val="visible"/>
                                      </p:to>
                                    </p:set>
                                    <p:animEffect transition="in" filter="fade">
                                      <p:cBhvr>
                                        <p:cTn id="7" dur="2000"/>
                                        <p:tgtEl>
                                          <p:spTgt spid="1759">
                                            <p:txEl>
                                              <p:pRg st="0" end="0"/>
                                            </p:txEl>
                                          </p:spTgt>
                                        </p:tgtEl>
                                      </p:cBhvr>
                                    </p:animEffect>
                                    <p:anim calcmode="lin" valueType="num">
                                      <p:cBhvr>
                                        <p:cTn id="8" dur="2000" fill="hold"/>
                                        <p:tgtEl>
                                          <p:spTgt spid="175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75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33"/>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txBox="1">
            <a:spLocks noGrp="1"/>
          </p:cNvSpPr>
          <p:nvPr>
            <p:ph type="body" idx="1"/>
          </p:nvPr>
        </p:nvSpPr>
        <p:spPr>
          <a:xfrm>
            <a:off x="720050" y="1285650"/>
            <a:ext cx="7703700" cy="3144900"/>
          </a:xfrm>
          <a:prstGeom prst="rect">
            <a:avLst/>
          </a:prstGeom>
        </p:spPr>
        <p:txBody>
          <a:bodyPr spcFirstLastPara="1" wrap="square" lIns="91425" tIns="91425" rIns="91425" bIns="91425" anchor="t" anchorCtr="0">
            <a:noAutofit/>
          </a:bodyPr>
          <a:lstStyle/>
          <a:p>
            <a:pPr marL="0" lvl="0" indent="0">
              <a:buClr>
                <a:schemeClr val="dk1"/>
              </a:buClr>
              <a:buNone/>
            </a:pPr>
            <a:r>
              <a:rPr lang="ro-RO" sz="2000" dirty="0">
                <a:solidFill>
                  <a:schemeClr val="accent5"/>
                </a:solidFill>
              </a:rPr>
              <a:t>In multe culturi, primavara a fost sarbatorita cu rituri si festivaluri care se invart in jurul importantei sale in productia de alimente. In limbile europene, conceptul de primavara este asociat cu semanatul culturilor. In aceasta perioada a anului, toate plantele, inclusiv cele cultivate, incep sa creasca din nou dupa somnul de iarna. Animalele sunt, de asemenea, foarte afectate: ies din repausul lor de iarna sau de hibernare si isi incep activitatile de cuibarit si reproducere, iar pasarile migreaza</a:t>
            </a:r>
            <a:r>
              <a:rPr lang="en-US" sz="2000" dirty="0">
                <a:solidFill>
                  <a:schemeClr val="accent5"/>
                </a:solidFill>
              </a:rPr>
              <a:t> in</a:t>
            </a:r>
            <a:r>
              <a:rPr lang="ro-RO" sz="2000" dirty="0">
                <a:solidFill>
                  <a:schemeClr val="accent5"/>
                </a:solidFill>
              </a:rPr>
              <a:t> pol ca raspuns la temperaturile mai calde.</a:t>
            </a:r>
          </a:p>
          <a:p>
            <a:pPr marL="0" lvl="0" indent="0">
              <a:buClr>
                <a:schemeClr val="dk1"/>
              </a:buClr>
              <a:buNone/>
            </a:pPr>
            <a:endParaRPr lang="ro-RO" sz="2000" dirty="0">
              <a:solidFill>
                <a:schemeClr val="accent5"/>
              </a:solidFill>
            </a:endParaRPr>
          </a:p>
        </p:txBody>
      </p:sp>
      <p:grpSp>
        <p:nvGrpSpPr>
          <p:cNvPr id="1761" name="Google Shape;1761;p33"/>
          <p:cNvGrpSpPr/>
          <p:nvPr/>
        </p:nvGrpSpPr>
        <p:grpSpPr>
          <a:xfrm>
            <a:off x="7418325" y="-49354"/>
            <a:ext cx="1778985" cy="1644422"/>
            <a:chOff x="7418325" y="-49354"/>
            <a:chExt cx="1778985" cy="1644422"/>
          </a:xfrm>
        </p:grpSpPr>
        <p:sp>
          <p:nvSpPr>
            <p:cNvPr id="1762" name="Google Shape;1762;p33"/>
            <p:cNvSpPr/>
            <p:nvPr/>
          </p:nvSpPr>
          <p:spPr>
            <a:xfrm rot="10800000">
              <a:off x="8380492" y="231134"/>
              <a:ext cx="463436" cy="235615"/>
            </a:xfrm>
            <a:custGeom>
              <a:avLst/>
              <a:gdLst/>
              <a:ahLst/>
              <a:cxnLst/>
              <a:rect l="l" t="t" r="r" b="b"/>
              <a:pathLst>
                <a:path w="16886" h="8585" extrusionOk="0">
                  <a:moveTo>
                    <a:pt x="12837" y="1"/>
                  </a:moveTo>
                  <a:cubicBezTo>
                    <a:pt x="12792" y="1"/>
                    <a:pt x="12747" y="2"/>
                    <a:pt x="12703" y="4"/>
                  </a:cubicBezTo>
                  <a:cubicBezTo>
                    <a:pt x="12642" y="4"/>
                    <a:pt x="12577" y="4"/>
                    <a:pt x="12521" y="7"/>
                  </a:cubicBezTo>
                  <a:cubicBezTo>
                    <a:pt x="9703" y="83"/>
                    <a:pt x="7251" y="1224"/>
                    <a:pt x="5042" y="2920"/>
                  </a:cubicBezTo>
                  <a:cubicBezTo>
                    <a:pt x="3826" y="3855"/>
                    <a:pt x="2001" y="5144"/>
                    <a:pt x="1043" y="6554"/>
                  </a:cubicBezTo>
                  <a:cubicBezTo>
                    <a:pt x="910" y="6748"/>
                    <a:pt x="796" y="6942"/>
                    <a:pt x="701" y="7140"/>
                  </a:cubicBezTo>
                  <a:lnTo>
                    <a:pt x="1" y="8585"/>
                  </a:lnTo>
                  <a:cubicBezTo>
                    <a:pt x="3423" y="5821"/>
                    <a:pt x="8681" y="5049"/>
                    <a:pt x="12414" y="4531"/>
                  </a:cubicBezTo>
                  <a:cubicBezTo>
                    <a:pt x="12650" y="4498"/>
                    <a:pt x="12879" y="4467"/>
                    <a:pt x="13102" y="4433"/>
                  </a:cubicBezTo>
                  <a:cubicBezTo>
                    <a:pt x="14311" y="4266"/>
                    <a:pt x="15315" y="4114"/>
                    <a:pt x="15985" y="3908"/>
                  </a:cubicBezTo>
                  <a:cubicBezTo>
                    <a:pt x="16171" y="3851"/>
                    <a:pt x="16330" y="3790"/>
                    <a:pt x="16464" y="3722"/>
                  </a:cubicBezTo>
                  <a:cubicBezTo>
                    <a:pt x="16718" y="3592"/>
                    <a:pt x="16862" y="3440"/>
                    <a:pt x="16871" y="3250"/>
                  </a:cubicBezTo>
                  <a:cubicBezTo>
                    <a:pt x="16885" y="2966"/>
                    <a:pt x="16851" y="2687"/>
                    <a:pt x="16775" y="2418"/>
                  </a:cubicBezTo>
                  <a:cubicBezTo>
                    <a:pt x="16741" y="2300"/>
                    <a:pt x="16703" y="2185"/>
                    <a:pt x="16657" y="2071"/>
                  </a:cubicBezTo>
                  <a:cubicBezTo>
                    <a:pt x="16638" y="2034"/>
                    <a:pt x="16623" y="1992"/>
                    <a:pt x="16600" y="1954"/>
                  </a:cubicBezTo>
                  <a:cubicBezTo>
                    <a:pt x="16266" y="1239"/>
                    <a:pt x="15653" y="650"/>
                    <a:pt x="14932" y="350"/>
                  </a:cubicBezTo>
                  <a:cubicBezTo>
                    <a:pt x="14311" y="95"/>
                    <a:pt x="13642" y="15"/>
                    <a:pt x="12973" y="4"/>
                  </a:cubicBezTo>
                  <a:cubicBezTo>
                    <a:pt x="12928" y="2"/>
                    <a:pt x="12882" y="1"/>
                    <a:pt x="12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rot="10800000">
              <a:off x="8380492" y="231134"/>
              <a:ext cx="463436" cy="183333"/>
            </a:xfrm>
            <a:custGeom>
              <a:avLst/>
              <a:gdLst/>
              <a:ahLst/>
              <a:cxnLst/>
              <a:rect l="l" t="t" r="r" b="b"/>
              <a:pathLst>
                <a:path w="16886" h="6680" extrusionOk="0">
                  <a:moveTo>
                    <a:pt x="15165" y="0"/>
                  </a:moveTo>
                  <a:cubicBezTo>
                    <a:pt x="11822" y="0"/>
                    <a:pt x="6499" y="765"/>
                    <a:pt x="1043" y="4649"/>
                  </a:cubicBezTo>
                  <a:cubicBezTo>
                    <a:pt x="910" y="4843"/>
                    <a:pt x="796" y="5037"/>
                    <a:pt x="701" y="5235"/>
                  </a:cubicBezTo>
                  <a:lnTo>
                    <a:pt x="1" y="6680"/>
                  </a:lnTo>
                  <a:cubicBezTo>
                    <a:pt x="3423" y="3916"/>
                    <a:pt x="8681" y="3144"/>
                    <a:pt x="12414" y="2626"/>
                  </a:cubicBezTo>
                  <a:cubicBezTo>
                    <a:pt x="12650" y="2593"/>
                    <a:pt x="12879" y="2562"/>
                    <a:pt x="13102" y="2528"/>
                  </a:cubicBezTo>
                  <a:cubicBezTo>
                    <a:pt x="14311" y="2361"/>
                    <a:pt x="15315" y="2209"/>
                    <a:pt x="15985" y="2003"/>
                  </a:cubicBezTo>
                  <a:cubicBezTo>
                    <a:pt x="16171" y="1946"/>
                    <a:pt x="16330" y="1885"/>
                    <a:pt x="16464" y="1817"/>
                  </a:cubicBezTo>
                  <a:cubicBezTo>
                    <a:pt x="16718" y="1687"/>
                    <a:pt x="16862" y="1535"/>
                    <a:pt x="16871" y="1345"/>
                  </a:cubicBezTo>
                  <a:cubicBezTo>
                    <a:pt x="16885" y="1061"/>
                    <a:pt x="16851" y="782"/>
                    <a:pt x="16775" y="513"/>
                  </a:cubicBezTo>
                  <a:cubicBezTo>
                    <a:pt x="16741" y="395"/>
                    <a:pt x="16703" y="280"/>
                    <a:pt x="16657" y="166"/>
                  </a:cubicBezTo>
                  <a:cubicBezTo>
                    <a:pt x="16638" y="129"/>
                    <a:pt x="16623" y="87"/>
                    <a:pt x="16600" y="49"/>
                  </a:cubicBezTo>
                  <a:cubicBezTo>
                    <a:pt x="16177" y="20"/>
                    <a:pt x="15696" y="0"/>
                    <a:pt x="15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rot="10800000">
              <a:off x="8383538" y="311575"/>
              <a:ext cx="385959" cy="155174"/>
            </a:xfrm>
            <a:custGeom>
              <a:avLst/>
              <a:gdLst/>
              <a:ahLst/>
              <a:cxnLst/>
              <a:rect l="l" t="t" r="r" b="b"/>
              <a:pathLst>
                <a:path w="14063" h="5654" extrusionOk="0">
                  <a:moveTo>
                    <a:pt x="10125" y="1"/>
                  </a:moveTo>
                  <a:cubicBezTo>
                    <a:pt x="10080" y="1"/>
                    <a:pt x="10035" y="2"/>
                    <a:pt x="9991" y="4"/>
                  </a:cubicBezTo>
                  <a:cubicBezTo>
                    <a:pt x="9930" y="4"/>
                    <a:pt x="9865" y="4"/>
                    <a:pt x="9809" y="7"/>
                  </a:cubicBezTo>
                  <a:cubicBezTo>
                    <a:pt x="9584" y="338"/>
                    <a:pt x="9398" y="692"/>
                    <a:pt x="9170" y="1018"/>
                  </a:cubicBezTo>
                  <a:cubicBezTo>
                    <a:pt x="8870" y="1455"/>
                    <a:pt x="8497" y="1810"/>
                    <a:pt x="8155" y="2208"/>
                  </a:cubicBezTo>
                  <a:cubicBezTo>
                    <a:pt x="8151" y="2213"/>
                    <a:pt x="8151" y="2213"/>
                    <a:pt x="8151" y="2216"/>
                  </a:cubicBezTo>
                  <a:cubicBezTo>
                    <a:pt x="5216" y="2654"/>
                    <a:pt x="2406" y="3707"/>
                    <a:pt x="23" y="5604"/>
                  </a:cubicBezTo>
                  <a:cubicBezTo>
                    <a:pt x="1" y="5620"/>
                    <a:pt x="20" y="5654"/>
                    <a:pt x="43" y="5654"/>
                  </a:cubicBezTo>
                  <a:cubicBezTo>
                    <a:pt x="47" y="5654"/>
                    <a:pt x="52" y="5652"/>
                    <a:pt x="56" y="5649"/>
                  </a:cubicBezTo>
                  <a:cubicBezTo>
                    <a:pt x="2023" y="4220"/>
                    <a:pt x="4190" y="3311"/>
                    <a:pt x="6452" y="2801"/>
                  </a:cubicBezTo>
                  <a:cubicBezTo>
                    <a:pt x="6456" y="2801"/>
                    <a:pt x="6456" y="2806"/>
                    <a:pt x="6459" y="2806"/>
                  </a:cubicBezTo>
                  <a:cubicBezTo>
                    <a:pt x="7695" y="3269"/>
                    <a:pt x="8707" y="3836"/>
                    <a:pt x="9702" y="4531"/>
                  </a:cubicBezTo>
                  <a:cubicBezTo>
                    <a:pt x="9938" y="4498"/>
                    <a:pt x="10167" y="4467"/>
                    <a:pt x="10390" y="4433"/>
                  </a:cubicBezTo>
                  <a:cubicBezTo>
                    <a:pt x="9395" y="3623"/>
                    <a:pt x="8147" y="3022"/>
                    <a:pt x="6946" y="2699"/>
                  </a:cubicBezTo>
                  <a:cubicBezTo>
                    <a:pt x="7821" y="2524"/>
                    <a:pt x="8710" y="2406"/>
                    <a:pt x="9607" y="2345"/>
                  </a:cubicBezTo>
                  <a:cubicBezTo>
                    <a:pt x="11025" y="2642"/>
                    <a:pt x="12200" y="3152"/>
                    <a:pt x="13273" y="3908"/>
                  </a:cubicBezTo>
                  <a:cubicBezTo>
                    <a:pt x="13459" y="3851"/>
                    <a:pt x="13618" y="3790"/>
                    <a:pt x="13752" y="3722"/>
                  </a:cubicBezTo>
                  <a:cubicBezTo>
                    <a:pt x="12846" y="3029"/>
                    <a:pt x="11767" y="2532"/>
                    <a:pt x="10664" y="2292"/>
                  </a:cubicBezTo>
                  <a:cubicBezTo>
                    <a:pt x="10892" y="2286"/>
                    <a:pt x="11120" y="2283"/>
                    <a:pt x="11348" y="2283"/>
                  </a:cubicBezTo>
                  <a:cubicBezTo>
                    <a:pt x="12252" y="2283"/>
                    <a:pt x="13159" y="2330"/>
                    <a:pt x="14063" y="2418"/>
                  </a:cubicBezTo>
                  <a:cubicBezTo>
                    <a:pt x="14029" y="2300"/>
                    <a:pt x="13991" y="2185"/>
                    <a:pt x="13945" y="2071"/>
                  </a:cubicBezTo>
                  <a:cubicBezTo>
                    <a:pt x="13160" y="2003"/>
                    <a:pt x="12371" y="1966"/>
                    <a:pt x="11582" y="1966"/>
                  </a:cubicBezTo>
                  <a:cubicBezTo>
                    <a:pt x="10637" y="1966"/>
                    <a:pt x="9692" y="2019"/>
                    <a:pt x="8759" y="2133"/>
                  </a:cubicBezTo>
                  <a:cubicBezTo>
                    <a:pt x="9414" y="1597"/>
                    <a:pt x="9942" y="730"/>
                    <a:pt x="10261" y="4"/>
                  </a:cubicBezTo>
                  <a:cubicBezTo>
                    <a:pt x="10216" y="2"/>
                    <a:pt x="10170" y="1"/>
                    <a:pt x="10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rot="10800000">
              <a:off x="8622364" y="455991"/>
              <a:ext cx="182098" cy="465467"/>
            </a:xfrm>
            <a:custGeom>
              <a:avLst/>
              <a:gdLst/>
              <a:ahLst/>
              <a:cxnLst/>
              <a:rect l="l" t="t" r="r" b="b"/>
              <a:pathLst>
                <a:path w="6635" h="16960" extrusionOk="0">
                  <a:moveTo>
                    <a:pt x="1484" y="0"/>
                  </a:moveTo>
                  <a:cubicBezTo>
                    <a:pt x="1350" y="0"/>
                    <a:pt x="1218" y="12"/>
                    <a:pt x="1091" y="37"/>
                  </a:cubicBezTo>
                  <a:cubicBezTo>
                    <a:pt x="977" y="63"/>
                    <a:pt x="871" y="93"/>
                    <a:pt x="768" y="144"/>
                  </a:cubicBezTo>
                  <a:cubicBezTo>
                    <a:pt x="696" y="177"/>
                    <a:pt x="623" y="219"/>
                    <a:pt x="559" y="269"/>
                  </a:cubicBezTo>
                  <a:cubicBezTo>
                    <a:pt x="381" y="402"/>
                    <a:pt x="235" y="592"/>
                    <a:pt x="149" y="851"/>
                  </a:cubicBezTo>
                  <a:cubicBezTo>
                    <a:pt x="0" y="1284"/>
                    <a:pt x="53" y="1759"/>
                    <a:pt x="126" y="2211"/>
                  </a:cubicBezTo>
                  <a:cubicBezTo>
                    <a:pt x="411" y="3934"/>
                    <a:pt x="1023" y="5561"/>
                    <a:pt x="1612" y="7196"/>
                  </a:cubicBezTo>
                  <a:cubicBezTo>
                    <a:pt x="1665" y="7340"/>
                    <a:pt x="1718" y="7489"/>
                    <a:pt x="1768" y="7633"/>
                  </a:cubicBezTo>
                  <a:cubicBezTo>
                    <a:pt x="1928" y="8074"/>
                    <a:pt x="2080" y="8516"/>
                    <a:pt x="2220" y="8960"/>
                  </a:cubicBezTo>
                  <a:cubicBezTo>
                    <a:pt x="2650" y="10295"/>
                    <a:pt x="3038" y="11641"/>
                    <a:pt x="3323" y="13013"/>
                  </a:cubicBezTo>
                  <a:cubicBezTo>
                    <a:pt x="3509" y="13929"/>
                    <a:pt x="4155" y="16077"/>
                    <a:pt x="3722" y="16960"/>
                  </a:cubicBezTo>
                  <a:lnTo>
                    <a:pt x="4269" y="15842"/>
                  </a:lnTo>
                  <a:lnTo>
                    <a:pt x="4441" y="15496"/>
                  </a:lnTo>
                  <a:cubicBezTo>
                    <a:pt x="4441" y="15496"/>
                    <a:pt x="6635" y="8663"/>
                    <a:pt x="5468" y="4428"/>
                  </a:cubicBezTo>
                  <a:cubicBezTo>
                    <a:pt x="5403" y="4196"/>
                    <a:pt x="5334" y="3953"/>
                    <a:pt x="5254" y="3706"/>
                  </a:cubicBezTo>
                  <a:cubicBezTo>
                    <a:pt x="5224" y="3611"/>
                    <a:pt x="5194" y="3520"/>
                    <a:pt x="5163" y="3424"/>
                  </a:cubicBezTo>
                  <a:cubicBezTo>
                    <a:pt x="4836" y="2470"/>
                    <a:pt x="4373" y="1493"/>
                    <a:pt x="3639" y="839"/>
                  </a:cubicBezTo>
                  <a:cubicBezTo>
                    <a:pt x="3525" y="737"/>
                    <a:pt x="3403" y="637"/>
                    <a:pt x="3269" y="554"/>
                  </a:cubicBezTo>
                  <a:lnTo>
                    <a:pt x="3167" y="486"/>
                  </a:lnTo>
                  <a:cubicBezTo>
                    <a:pt x="2730" y="225"/>
                    <a:pt x="2080" y="0"/>
                    <a:pt x="1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rot="10800000">
              <a:off x="8672781" y="455991"/>
              <a:ext cx="131681" cy="461543"/>
            </a:xfrm>
            <a:custGeom>
              <a:avLst/>
              <a:gdLst/>
              <a:ahLst/>
              <a:cxnLst/>
              <a:rect l="l" t="t" r="r" b="b"/>
              <a:pathLst>
                <a:path w="4798" h="16817" extrusionOk="0">
                  <a:moveTo>
                    <a:pt x="768" y="1"/>
                  </a:moveTo>
                  <a:cubicBezTo>
                    <a:pt x="696" y="34"/>
                    <a:pt x="623" y="76"/>
                    <a:pt x="559" y="126"/>
                  </a:cubicBezTo>
                  <a:cubicBezTo>
                    <a:pt x="381" y="259"/>
                    <a:pt x="235" y="449"/>
                    <a:pt x="149" y="708"/>
                  </a:cubicBezTo>
                  <a:cubicBezTo>
                    <a:pt x="0" y="1141"/>
                    <a:pt x="53" y="1616"/>
                    <a:pt x="126" y="2068"/>
                  </a:cubicBezTo>
                  <a:cubicBezTo>
                    <a:pt x="411" y="3791"/>
                    <a:pt x="1023" y="5418"/>
                    <a:pt x="1612" y="7053"/>
                  </a:cubicBezTo>
                  <a:cubicBezTo>
                    <a:pt x="1665" y="7197"/>
                    <a:pt x="1718" y="7346"/>
                    <a:pt x="1768" y="7490"/>
                  </a:cubicBezTo>
                  <a:cubicBezTo>
                    <a:pt x="1928" y="7931"/>
                    <a:pt x="2080" y="8373"/>
                    <a:pt x="2220" y="8817"/>
                  </a:cubicBezTo>
                  <a:cubicBezTo>
                    <a:pt x="2650" y="10152"/>
                    <a:pt x="3038" y="11498"/>
                    <a:pt x="3323" y="12870"/>
                  </a:cubicBezTo>
                  <a:cubicBezTo>
                    <a:pt x="3509" y="13786"/>
                    <a:pt x="4155" y="15934"/>
                    <a:pt x="3722" y="16817"/>
                  </a:cubicBezTo>
                  <a:lnTo>
                    <a:pt x="4269" y="15699"/>
                  </a:lnTo>
                  <a:cubicBezTo>
                    <a:pt x="4296" y="15368"/>
                    <a:pt x="4315" y="15018"/>
                    <a:pt x="4334" y="14646"/>
                  </a:cubicBezTo>
                  <a:cubicBezTo>
                    <a:pt x="4798" y="4567"/>
                    <a:pt x="2106" y="1080"/>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rot="10800000">
              <a:off x="8660266" y="612098"/>
              <a:ext cx="128854" cy="308372"/>
            </a:xfrm>
            <a:custGeom>
              <a:avLst/>
              <a:gdLst/>
              <a:ahLst/>
              <a:cxnLst/>
              <a:rect l="l" t="t" r="r" b="b"/>
              <a:pathLst>
                <a:path w="4695" h="11236" extrusionOk="0">
                  <a:moveTo>
                    <a:pt x="532" y="1"/>
                  </a:moveTo>
                  <a:cubicBezTo>
                    <a:pt x="334" y="43"/>
                    <a:pt x="152" y="115"/>
                    <a:pt x="0" y="233"/>
                  </a:cubicBezTo>
                  <a:cubicBezTo>
                    <a:pt x="23" y="252"/>
                    <a:pt x="46" y="275"/>
                    <a:pt x="69" y="294"/>
                  </a:cubicBezTo>
                  <a:cubicBezTo>
                    <a:pt x="1072" y="1187"/>
                    <a:pt x="1657" y="2354"/>
                    <a:pt x="2159" y="3579"/>
                  </a:cubicBezTo>
                  <a:cubicBezTo>
                    <a:pt x="2745" y="5008"/>
                    <a:pt x="3198" y="6479"/>
                    <a:pt x="3501" y="7981"/>
                  </a:cubicBezTo>
                  <a:cubicBezTo>
                    <a:pt x="2779" y="7471"/>
                    <a:pt x="1931" y="7229"/>
                    <a:pt x="1053" y="7160"/>
                  </a:cubicBezTo>
                  <a:lnTo>
                    <a:pt x="1053" y="7160"/>
                  </a:lnTo>
                  <a:cubicBezTo>
                    <a:pt x="1106" y="7304"/>
                    <a:pt x="1159" y="7453"/>
                    <a:pt x="1209" y="7597"/>
                  </a:cubicBezTo>
                  <a:cubicBezTo>
                    <a:pt x="1980" y="7681"/>
                    <a:pt x="2738" y="7833"/>
                    <a:pt x="3513" y="8118"/>
                  </a:cubicBezTo>
                  <a:cubicBezTo>
                    <a:pt x="3516" y="8119"/>
                    <a:pt x="3518" y="8120"/>
                    <a:pt x="3520" y="8120"/>
                  </a:cubicBezTo>
                  <a:cubicBezTo>
                    <a:pt x="3523" y="8120"/>
                    <a:pt x="3527" y="8118"/>
                    <a:pt x="3532" y="8118"/>
                  </a:cubicBezTo>
                  <a:cubicBezTo>
                    <a:pt x="3730" y="9106"/>
                    <a:pt x="3863" y="10110"/>
                    <a:pt x="3928" y="11121"/>
                  </a:cubicBezTo>
                  <a:cubicBezTo>
                    <a:pt x="3933" y="11197"/>
                    <a:pt x="3992" y="11235"/>
                    <a:pt x="4049" y="11235"/>
                  </a:cubicBezTo>
                  <a:cubicBezTo>
                    <a:pt x="4107" y="11235"/>
                    <a:pt x="4163" y="11197"/>
                    <a:pt x="4163" y="11121"/>
                  </a:cubicBezTo>
                  <a:cubicBezTo>
                    <a:pt x="4182" y="9273"/>
                    <a:pt x="3882" y="7448"/>
                    <a:pt x="3376" y="5677"/>
                  </a:cubicBezTo>
                  <a:cubicBezTo>
                    <a:pt x="3517" y="5122"/>
                    <a:pt x="3931" y="4612"/>
                    <a:pt x="4270" y="4172"/>
                  </a:cubicBezTo>
                  <a:cubicBezTo>
                    <a:pt x="4403" y="3997"/>
                    <a:pt x="4547" y="3833"/>
                    <a:pt x="4695" y="3670"/>
                  </a:cubicBezTo>
                  <a:cubicBezTo>
                    <a:pt x="4665" y="3575"/>
                    <a:pt x="4635" y="3484"/>
                    <a:pt x="4604" y="3388"/>
                  </a:cubicBezTo>
                  <a:cubicBezTo>
                    <a:pt x="4387" y="3616"/>
                    <a:pt x="4186" y="3863"/>
                    <a:pt x="3996" y="4111"/>
                  </a:cubicBezTo>
                  <a:cubicBezTo>
                    <a:pt x="3749" y="4434"/>
                    <a:pt x="3414" y="4830"/>
                    <a:pt x="3247" y="5251"/>
                  </a:cubicBezTo>
                  <a:cubicBezTo>
                    <a:pt x="3003" y="4453"/>
                    <a:pt x="2719" y="3670"/>
                    <a:pt x="2399" y="2902"/>
                  </a:cubicBezTo>
                  <a:cubicBezTo>
                    <a:pt x="2563" y="2214"/>
                    <a:pt x="2696" y="1552"/>
                    <a:pt x="3026" y="906"/>
                  </a:cubicBezTo>
                  <a:cubicBezTo>
                    <a:pt x="3045" y="871"/>
                    <a:pt x="3064" y="838"/>
                    <a:pt x="3080" y="803"/>
                  </a:cubicBezTo>
                  <a:cubicBezTo>
                    <a:pt x="2966" y="701"/>
                    <a:pt x="2844" y="601"/>
                    <a:pt x="2710" y="518"/>
                  </a:cubicBezTo>
                  <a:cubicBezTo>
                    <a:pt x="2410" y="1088"/>
                    <a:pt x="2205" y="1715"/>
                    <a:pt x="2140" y="2316"/>
                  </a:cubicBezTo>
                  <a:cubicBezTo>
                    <a:pt x="1729" y="1461"/>
                    <a:pt x="1194" y="666"/>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10800000">
              <a:off x="8865280" y="71377"/>
              <a:ext cx="177212" cy="469447"/>
            </a:xfrm>
            <a:custGeom>
              <a:avLst/>
              <a:gdLst/>
              <a:ahLst/>
              <a:cxnLst/>
              <a:rect l="l" t="t" r="r" b="b"/>
              <a:pathLst>
                <a:path w="6457"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lnTo>
                    <a:pt x="3442" y="16002"/>
                  </a:lnTo>
                  <a:cubicBezTo>
                    <a:pt x="3442" y="16002"/>
                    <a:pt x="5609" y="12900"/>
                    <a:pt x="6262" y="9387"/>
                  </a:cubicBezTo>
                  <a:cubicBezTo>
                    <a:pt x="6290" y="9269"/>
                    <a:pt x="6308" y="9147"/>
                    <a:pt x="6327" y="9025"/>
                  </a:cubicBezTo>
                  <a:cubicBezTo>
                    <a:pt x="6411" y="8481"/>
                    <a:pt x="6457" y="7927"/>
                    <a:pt x="6449" y="7379"/>
                  </a:cubicBezTo>
                  <a:cubicBezTo>
                    <a:pt x="6434" y="5930"/>
                    <a:pt x="6130" y="4542"/>
                    <a:pt x="5651" y="3368"/>
                  </a:cubicBezTo>
                  <a:cubicBezTo>
                    <a:pt x="5609" y="3269"/>
                    <a:pt x="5567" y="3174"/>
                    <a:pt x="5525" y="3075"/>
                  </a:cubicBezTo>
                  <a:cubicBezTo>
                    <a:pt x="4818" y="1494"/>
                    <a:pt x="3791" y="353"/>
                    <a:pt x="2731" y="68"/>
                  </a:cubicBezTo>
                  <a:cubicBezTo>
                    <a:pt x="2663" y="48"/>
                    <a:pt x="2590" y="37"/>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10800000">
              <a:off x="8856607" y="71377"/>
              <a:ext cx="185885" cy="469447"/>
            </a:xfrm>
            <a:custGeom>
              <a:avLst/>
              <a:gdLst/>
              <a:ahLst/>
              <a:cxnLst/>
              <a:rect l="l" t="t" r="r" b="b"/>
              <a:pathLst>
                <a:path w="6773" h="17105" extrusionOk="0">
                  <a:moveTo>
                    <a:pt x="2218" y="0"/>
                  </a:moveTo>
                  <a:cubicBezTo>
                    <a:pt x="2098" y="0"/>
                    <a:pt x="1978" y="12"/>
                    <a:pt x="1860" y="37"/>
                  </a:cubicBezTo>
                  <a:cubicBezTo>
                    <a:pt x="1796" y="53"/>
                    <a:pt x="1731" y="68"/>
                    <a:pt x="1663" y="90"/>
                  </a:cubicBezTo>
                  <a:cubicBezTo>
                    <a:pt x="1" y="631"/>
                    <a:pt x="1594" y="4033"/>
                    <a:pt x="1921" y="4995"/>
                  </a:cubicBezTo>
                  <a:cubicBezTo>
                    <a:pt x="2080" y="5467"/>
                    <a:pt x="2244" y="5942"/>
                    <a:pt x="2392" y="6417"/>
                  </a:cubicBezTo>
                  <a:cubicBezTo>
                    <a:pt x="2442" y="6573"/>
                    <a:pt x="2487" y="6729"/>
                    <a:pt x="2533" y="6888"/>
                  </a:cubicBezTo>
                  <a:cubicBezTo>
                    <a:pt x="2693" y="7436"/>
                    <a:pt x="2822" y="7991"/>
                    <a:pt x="2902" y="8553"/>
                  </a:cubicBezTo>
                  <a:cubicBezTo>
                    <a:pt x="3156" y="10398"/>
                    <a:pt x="2810" y="12329"/>
                    <a:pt x="2540" y="14158"/>
                  </a:cubicBezTo>
                  <a:cubicBezTo>
                    <a:pt x="2434" y="14876"/>
                    <a:pt x="2316" y="15591"/>
                    <a:pt x="2184" y="16306"/>
                  </a:cubicBezTo>
                  <a:cubicBezTo>
                    <a:pt x="2161" y="16435"/>
                    <a:pt x="2142" y="17015"/>
                    <a:pt x="2033" y="17103"/>
                  </a:cubicBezTo>
                  <a:lnTo>
                    <a:pt x="2033" y="17103"/>
                  </a:lnTo>
                  <a:lnTo>
                    <a:pt x="2894" y="16427"/>
                  </a:lnTo>
                  <a:cubicBezTo>
                    <a:pt x="6772" y="8839"/>
                    <a:pt x="3921" y="2429"/>
                    <a:pt x="2518" y="26"/>
                  </a:cubicBezTo>
                  <a:cubicBezTo>
                    <a:pt x="2418" y="9"/>
                    <a:pt x="2318" y="0"/>
                    <a:pt x="2218" y="0"/>
                  </a:cubicBezTo>
                  <a:close/>
                  <a:moveTo>
                    <a:pt x="2033" y="17103"/>
                  </a:moveTo>
                  <a:lnTo>
                    <a:pt x="2031" y="17104"/>
                  </a:lnTo>
                  <a:cubicBezTo>
                    <a:pt x="2032" y="17104"/>
                    <a:pt x="2032" y="17103"/>
                    <a:pt x="2033" y="171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10800000">
              <a:off x="8868820" y="159063"/>
              <a:ext cx="122652" cy="381787"/>
            </a:xfrm>
            <a:custGeom>
              <a:avLst/>
              <a:gdLst/>
              <a:ahLst/>
              <a:cxnLst/>
              <a:rect l="l" t="t" r="r" b="b"/>
              <a:pathLst>
                <a:path w="4469" h="13911" extrusionOk="0">
                  <a:moveTo>
                    <a:pt x="364" y="1"/>
                  </a:moveTo>
                  <a:cubicBezTo>
                    <a:pt x="243" y="1"/>
                    <a:pt x="121" y="13"/>
                    <a:pt x="1" y="38"/>
                  </a:cubicBezTo>
                  <a:cubicBezTo>
                    <a:pt x="1183" y="1574"/>
                    <a:pt x="1879" y="3365"/>
                    <a:pt x="2381" y="5331"/>
                  </a:cubicBezTo>
                  <a:cubicBezTo>
                    <a:pt x="2567" y="6061"/>
                    <a:pt x="2655" y="6829"/>
                    <a:pt x="2670" y="7605"/>
                  </a:cubicBezTo>
                  <a:cubicBezTo>
                    <a:pt x="2236" y="7114"/>
                    <a:pt x="1525" y="6814"/>
                    <a:pt x="955" y="6578"/>
                  </a:cubicBezTo>
                  <a:cubicBezTo>
                    <a:pt x="815" y="6521"/>
                    <a:pt x="674" y="6468"/>
                    <a:pt x="533" y="6418"/>
                  </a:cubicBezTo>
                  <a:lnTo>
                    <a:pt x="533" y="6418"/>
                  </a:lnTo>
                  <a:cubicBezTo>
                    <a:pt x="583" y="6574"/>
                    <a:pt x="628" y="6730"/>
                    <a:pt x="674" y="6889"/>
                  </a:cubicBezTo>
                  <a:cubicBezTo>
                    <a:pt x="1400" y="7144"/>
                    <a:pt x="2076" y="7513"/>
                    <a:pt x="2674" y="8053"/>
                  </a:cubicBezTo>
                  <a:cubicBezTo>
                    <a:pt x="2647" y="10011"/>
                    <a:pt x="2176" y="12026"/>
                    <a:pt x="1575" y="13787"/>
                  </a:cubicBezTo>
                  <a:cubicBezTo>
                    <a:pt x="1550" y="13855"/>
                    <a:pt x="1617" y="13911"/>
                    <a:pt x="1678" y="13911"/>
                  </a:cubicBezTo>
                  <a:cubicBezTo>
                    <a:pt x="1709" y="13911"/>
                    <a:pt x="1738" y="13897"/>
                    <a:pt x="1753" y="13862"/>
                  </a:cubicBezTo>
                  <a:cubicBezTo>
                    <a:pt x="2210" y="12843"/>
                    <a:pt x="2578" y="11695"/>
                    <a:pt x="2815" y="10509"/>
                  </a:cubicBezTo>
                  <a:cubicBezTo>
                    <a:pt x="3194" y="10068"/>
                    <a:pt x="3776" y="9684"/>
                    <a:pt x="4403" y="9388"/>
                  </a:cubicBezTo>
                  <a:cubicBezTo>
                    <a:pt x="4431" y="9270"/>
                    <a:pt x="4449" y="9148"/>
                    <a:pt x="4468" y="9026"/>
                  </a:cubicBezTo>
                  <a:lnTo>
                    <a:pt x="4468" y="9026"/>
                  </a:lnTo>
                  <a:cubicBezTo>
                    <a:pt x="3963" y="9288"/>
                    <a:pt x="3331" y="9619"/>
                    <a:pt x="2898" y="10053"/>
                  </a:cubicBezTo>
                  <a:cubicBezTo>
                    <a:pt x="3187" y="8349"/>
                    <a:pt x="3199" y="6589"/>
                    <a:pt x="2818" y="5031"/>
                  </a:cubicBezTo>
                  <a:cubicBezTo>
                    <a:pt x="2792" y="4924"/>
                    <a:pt x="2765" y="4813"/>
                    <a:pt x="2734" y="4703"/>
                  </a:cubicBezTo>
                  <a:cubicBezTo>
                    <a:pt x="2871" y="4175"/>
                    <a:pt x="3331" y="3722"/>
                    <a:pt x="3792" y="3369"/>
                  </a:cubicBezTo>
                  <a:cubicBezTo>
                    <a:pt x="3750" y="3270"/>
                    <a:pt x="3708" y="3175"/>
                    <a:pt x="3666" y="3076"/>
                  </a:cubicBezTo>
                  <a:cubicBezTo>
                    <a:pt x="3650" y="3092"/>
                    <a:pt x="3636" y="3102"/>
                    <a:pt x="3620" y="3114"/>
                  </a:cubicBezTo>
                  <a:cubicBezTo>
                    <a:pt x="3320" y="3357"/>
                    <a:pt x="2803" y="3741"/>
                    <a:pt x="2594" y="4167"/>
                  </a:cubicBezTo>
                  <a:cubicBezTo>
                    <a:pt x="2233" y="2810"/>
                    <a:pt x="1711" y="1263"/>
                    <a:pt x="872" y="69"/>
                  </a:cubicBezTo>
                  <a:cubicBezTo>
                    <a:pt x="704" y="24"/>
                    <a:pt x="534"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10800000">
              <a:off x="8432143" y="-49354"/>
              <a:ext cx="765167" cy="812701"/>
            </a:xfrm>
            <a:custGeom>
              <a:avLst/>
              <a:gdLst/>
              <a:ahLst/>
              <a:cxnLst/>
              <a:rect l="l" t="t" r="r" b="b"/>
              <a:pathLst>
                <a:path w="27880" h="29612" extrusionOk="0">
                  <a:moveTo>
                    <a:pt x="27186" y="1"/>
                  </a:moveTo>
                  <a:cubicBezTo>
                    <a:pt x="27175" y="1"/>
                    <a:pt x="27164" y="1"/>
                    <a:pt x="27153" y="2"/>
                  </a:cubicBezTo>
                  <a:cubicBezTo>
                    <a:pt x="21682" y="200"/>
                    <a:pt x="18948" y="6331"/>
                    <a:pt x="16302" y="12262"/>
                  </a:cubicBezTo>
                  <a:cubicBezTo>
                    <a:pt x="15257" y="14612"/>
                    <a:pt x="14173" y="17038"/>
                    <a:pt x="12957" y="19004"/>
                  </a:cubicBezTo>
                  <a:cubicBezTo>
                    <a:pt x="8888" y="25562"/>
                    <a:pt x="643" y="28243"/>
                    <a:pt x="559" y="28269"/>
                  </a:cubicBezTo>
                  <a:cubicBezTo>
                    <a:pt x="197" y="28383"/>
                    <a:pt x="0" y="28767"/>
                    <a:pt x="114" y="29129"/>
                  </a:cubicBezTo>
                  <a:cubicBezTo>
                    <a:pt x="205" y="29422"/>
                    <a:pt x="475" y="29611"/>
                    <a:pt x="768" y="29611"/>
                  </a:cubicBezTo>
                  <a:cubicBezTo>
                    <a:pt x="836" y="29611"/>
                    <a:pt x="904" y="29599"/>
                    <a:pt x="976" y="29577"/>
                  </a:cubicBezTo>
                  <a:cubicBezTo>
                    <a:pt x="1334" y="29463"/>
                    <a:pt x="9782" y="26725"/>
                    <a:pt x="14124" y="19730"/>
                  </a:cubicBezTo>
                  <a:cubicBezTo>
                    <a:pt x="15390" y="17681"/>
                    <a:pt x="16493" y="15213"/>
                    <a:pt x="17557" y="12825"/>
                  </a:cubicBezTo>
                  <a:cubicBezTo>
                    <a:pt x="20146" y="7024"/>
                    <a:pt x="22591" y="1541"/>
                    <a:pt x="27203" y="1374"/>
                  </a:cubicBezTo>
                  <a:cubicBezTo>
                    <a:pt x="27583" y="1358"/>
                    <a:pt x="27880" y="1044"/>
                    <a:pt x="27864" y="663"/>
                  </a:cubicBezTo>
                  <a:cubicBezTo>
                    <a:pt x="27854" y="294"/>
                    <a:pt x="27535" y="1"/>
                    <a:pt x="27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rot="10800000">
              <a:off x="7418325" y="61908"/>
              <a:ext cx="937878" cy="1533160"/>
            </a:xfrm>
            <a:custGeom>
              <a:avLst/>
              <a:gdLst/>
              <a:ahLst/>
              <a:cxnLst/>
              <a:rect l="l" t="t" r="r" b="b"/>
              <a:pathLst>
                <a:path w="34173" h="55863" extrusionOk="0">
                  <a:moveTo>
                    <a:pt x="6091" y="1"/>
                  </a:moveTo>
                  <a:cubicBezTo>
                    <a:pt x="1727" y="1"/>
                    <a:pt x="0" y="26052"/>
                    <a:pt x="0" y="26052"/>
                  </a:cubicBezTo>
                  <a:lnTo>
                    <a:pt x="392" y="27706"/>
                  </a:lnTo>
                  <a:lnTo>
                    <a:pt x="601" y="28573"/>
                  </a:lnTo>
                  <a:lnTo>
                    <a:pt x="662" y="28843"/>
                  </a:lnTo>
                  <a:lnTo>
                    <a:pt x="841" y="29588"/>
                  </a:lnTo>
                  <a:lnTo>
                    <a:pt x="913" y="29884"/>
                  </a:lnTo>
                  <a:lnTo>
                    <a:pt x="943" y="30021"/>
                  </a:lnTo>
                  <a:lnTo>
                    <a:pt x="1039" y="30443"/>
                  </a:lnTo>
                  <a:lnTo>
                    <a:pt x="1198" y="31109"/>
                  </a:lnTo>
                  <a:cubicBezTo>
                    <a:pt x="1198" y="31109"/>
                    <a:pt x="6945" y="55863"/>
                    <a:pt x="10819" y="55863"/>
                  </a:cubicBezTo>
                  <a:cubicBezTo>
                    <a:pt x="10856" y="55863"/>
                    <a:pt x="10894" y="55860"/>
                    <a:pt x="10931" y="55856"/>
                  </a:cubicBezTo>
                  <a:cubicBezTo>
                    <a:pt x="14508" y="55415"/>
                    <a:pt x="11482" y="42385"/>
                    <a:pt x="11003" y="40367"/>
                  </a:cubicBezTo>
                  <a:cubicBezTo>
                    <a:pt x="10962" y="40226"/>
                    <a:pt x="10946" y="40135"/>
                    <a:pt x="10939" y="40112"/>
                  </a:cubicBezTo>
                  <a:lnTo>
                    <a:pt x="10939" y="40112"/>
                  </a:lnTo>
                  <a:cubicBezTo>
                    <a:pt x="10973" y="40127"/>
                    <a:pt x="11076" y="40191"/>
                    <a:pt x="11243" y="40298"/>
                  </a:cubicBezTo>
                  <a:cubicBezTo>
                    <a:pt x="13079" y="41427"/>
                    <a:pt x="22530" y="47101"/>
                    <a:pt x="26262" y="47101"/>
                  </a:cubicBezTo>
                  <a:cubicBezTo>
                    <a:pt x="26842" y="47101"/>
                    <a:pt x="27284" y="46964"/>
                    <a:pt x="27538" y="46651"/>
                  </a:cubicBezTo>
                  <a:cubicBezTo>
                    <a:pt x="29248" y="44529"/>
                    <a:pt x="19188" y="37534"/>
                    <a:pt x="15790" y="35253"/>
                  </a:cubicBezTo>
                  <a:cubicBezTo>
                    <a:pt x="15341" y="34967"/>
                    <a:pt x="15014" y="34743"/>
                    <a:pt x="14835" y="34629"/>
                  </a:cubicBezTo>
                  <a:cubicBezTo>
                    <a:pt x="14763" y="34583"/>
                    <a:pt x="14717" y="34550"/>
                    <a:pt x="14698" y="34542"/>
                  </a:cubicBezTo>
                  <a:lnTo>
                    <a:pt x="14698" y="34542"/>
                  </a:lnTo>
                  <a:cubicBezTo>
                    <a:pt x="15047" y="34625"/>
                    <a:pt x="24291" y="36892"/>
                    <a:pt x="29682" y="36892"/>
                  </a:cubicBezTo>
                  <a:cubicBezTo>
                    <a:pt x="31763" y="36892"/>
                    <a:pt x="33270" y="36554"/>
                    <a:pt x="33469" y="35622"/>
                  </a:cubicBezTo>
                  <a:cubicBezTo>
                    <a:pt x="34172" y="32340"/>
                    <a:pt x="16558" y="29299"/>
                    <a:pt x="15356" y="29094"/>
                  </a:cubicBezTo>
                  <a:lnTo>
                    <a:pt x="15349" y="29094"/>
                  </a:lnTo>
                  <a:cubicBezTo>
                    <a:pt x="15307" y="29082"/>
                    <a:pt x="15291" y="29082"/>
                    <a:pt x="15291" y="29082"/>
                  </a:cubicBezTo>
                  <a:cubicBezTo>
                    <a:pt x="15291" y="29082"/>
                    <a:pt x="15319" y="29075"/>
                    <a:pt x="15364" y="29059"/>
                  </a:cubicBezTo>
                  <a:cubicBezTo>
                    <a:pt x="16573" y="28698"/>
                    <a:pt x="32833" y="23756"/>
                    <a:pt x="32020" y="20722"/>
                  </a:cubicBezTo>
                  <a:cubicBezTo>
                    <a:pt x="31815" y="19962"/>
                    <a:pt x="30633" y="19673"/>
                    <a:pt x="28955" y="19673"/>
                  </a:cubicBezTo>
                  <a:cubicBezTo>
                    <a:pt x="23670" y="19673"/>
                    <a:pt x="13475" y="22539"/>
                    <a:pt x="13475" y="22539"/>
                  </a:cubicBezTo>
                  <a:cubicBezTo>
                    <a:pt x="13475" y="22539"/>
                    <a:pt x="13634" y="22375"/>
                    <a:pt x="13908" y="22082"/>
                  </a:cubicBezTo>
                  <a:cubicBezTo>
                    <a:pt x="13908" y="22075"/>
                    <a:pt x="13915" y="22075"/>
                    <a:pt x="13923" y="22064"/>
                  </a:cubicBezTo>
                  <a:cubicBezTo>
                    <a:pt x="16166" y="19695"/>
                    <a:pt x="25842" y="9125"/>
                    <a:pt x="23047" y="6548"/>
                  </a:cubicBezTo>
                  <a:cubicBezTo>
                    <a:pt x="22779" y="6299"/>
                    <a:pt x="22442" y="6185"/>
                    <a:pt x="22049" y="6185"/>
                  </a:cubicBezTo>
                  <a:cubicBezTo>
                    <a:pt x="18251" y="6185"/>
                    <a:pt x="9283" y="16845"/>
                    <a:pt x="7577" y="18920"/>
                  </a:cubicBezTo>
                  <a:cubicBezTo>
                    <a:pt x="7577" y="18927"/>
                    <a:pt x="7570" y="18934"/>
                    <a:pt x="7563" y="18943"/>
                  </a:cubicBezTo>
                  <a:cubicBezTo>
                    <a:pt x="7426" y="19106"/>
                    <a:pt x="7338" y="19216"/>
                    <a:pt x="7304" y="19247"/>
                  </a:cubicBezTo>
                  <a:cubicBezTo>
                    <a:pt x="7315" y="19201"/>
                    <a:pt x="7338" y="19041"/>
                    <a:pt x="7376" y="18802"/>
                  </a:cubicBezTo>
                  <a:cubicBezTo>
                    <a:pt x="7817" y="15855"/>
                    <a:pt x="10041" y="1"/>
                    <a:pt x="6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rot="10800000">
              <a:off x="7958003" y="61908"/>
              <a:ext cx="372346" cy="709261"/>
            </a:xfrm>
            <a:custGeom>
              <a:avLst/>
              <a:gdLst/>
              <a:ahLst/>
              <a:cxnLst/>
              <a:rect l="l" t="t" r="r" b="b"/>
              <a:pathLst>
                <a:path w="13567" h="25843" extrusionOk="0">
                  <a:moveTo>
                    <a:pt x="1" y="1"/>
                  </a:moveTo>
                  <a:lnTo>
                    <a:pt x="97" y="423"/>
                  </a:lnTo>
                  <a:lnTo>
                    <a:pt x="256" y="1089"/>
                  </a:lnTo>
                  <a:cubicBezTo>
                    <a:pt x="256" y="1089"/>
                    <a:pt x="6003" y="25843"/>
                    <a:pt x="9877" y="25843"/>
                  </a:cubicBezTo>
                  <a:cubicBezTo>
                    <a:pt x="9914" y="25843"/>
                    <a:pt x="9952" y="25840"/>
                    <a:pt x="9989" y="25836"/>
                  </a:cubicBezTo>
                  <a:cubicBezTo>
                    <a:pt x="13566" y="25395"/>
                    <a:pt x="10540" y="12365"/>
                    <a:pt x="10061" y="10347"/>
                  </a:cubicBezTo>
                  <a:cubicBezTo>
                    <a:pt x="9978" y="10046"/>
                    <a:pt x="9153" y="8932"/>
                    <a:pt x="8985" y="8723"/>
                  </a:cubicBezTo>
                  <a:cubicBezTo>
                    <a:pt x="7023" y="6260"/>
                    <a:pt x="4659" y="4093"/>
                    <a:pt x="2355" y="1963"/>
                  </a:cubicBezTo>
                  <a:cubicBezTo>
                    <a:pt x="1609" y="1278"/>
                    <a:pt x="857" y="5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rot="10800000">
              <a:off x="7418325" y="582567"/>
              <a:ext cx="927147" cy="842754"/>
            </a:xfrm>
            <a:custGeom>
              <a:avLst/>
              <a:gdLst/>
              <a:ahLst/>
              <a:cxnLst/>
              <a:rect l="l" t="t" r="r" b="b"/>
              <a:pathLst>
                <a:path w="33782" h="30707" extrusionOk="0">
                  <a:moveTo>
                    <a:pt x="21658" y="0"/>
                  </a:moveTo>
                  <a:cubicBezTo>
                    <a:pt x="17860" y="0"/>
                    <a:pt x="8892" y="10660"/>
                    <a:pt x="7186" y="12735"/>
                  </a:cubicBezTo>
                  <a:cubicBezTo>
                    <a:pt x="7186" y="12742"/>
                    <a:pt x="7179" y="12749"/>
                    <a:pt x="7172" y="12758"/>
                  </a:cubicBezTo>
                  <a:cubicBezTo>
                    <a:pt x="7035" y="12921"/>
                    <a:pt x="6947" y="13031"/>
                    <a:pt x="6913" y="13062"/>
                  </a:cubicBezTo>
                  <a:cubicBezTo>
                    <a:pt x="6913" y="13061"/>
                    <a:pt x="6913" y="13061"/>
                    <a:pt x="6913" y="13061"/>
                  </a:cubicBezTo>
                  <a:cubicBezTo>
                    <a:pt x="6889" y="13061"/>
                    <a:pt x="964" y="20665"/>
                    <a:pt x="1" y="21965"/>
                  </a:cubicBezTo>
                  <a:lnTo>
                    <a:pt x="210" y="22388"/>
                  </a:lnTo>
                  <a:lnTo>
                    <a:pt x="271" y="22658"/>
                  </a:lnTo>
                  <a:lnTo>
                    <a:pt x="450" y="23403"/>
                  </a:lnTo>
                  <a:lnTo>
                    <a:pt x="522" y="23699"/>
                  </a:lnTo>
                  <a:cubicBezTo>
                    <a:pt x="2233" y="24338"/>
                    <a:pt x="8004" y="26475"/>
                    <a:pt x="14444" y="28444"/>
                  </a:cubicBezTo>
                  <a:cubicBezTo>
                    <a:pt x="14372" y="28398"/>
                    <a:pt x="14326" y="28365"/>
                    <a:pt x="14307" y="28357"/>
                  </a:cubicBezTo>
                  <a:lnTo>
                    <a:pt x="14307" y="28357"/>
                  </a:lnTo>
                  <a:cubicBezTo>
                    <a:pt x="14656" y="28440"/>
                    <a:pt x="23900" y="30707"/>
                    <a:pt x="29291" y="30707"/>
                  </a:cubicBezTo>
                  <a:cubicBezTo>
                    <a:pt x="31372" y="30707"/>
                    <a:pt x="32879" y="30369"/>
                    <a:pt x="33078" y="29437"/>
                  </a:cubicBezTo>
                  <a:cubicBezTo>
                    <a:pt x="33781" y="26155"/>
                    <a:pt x="16167" y="23114"/>
                    <a:pt x="14965" y="22909"/>
                  </a:cubicBezTo>
                  <a:lnTo>
                    <a:pt x="14958" y="22909"/>
                  </a:lnTo>
                  <a:cubicBezTo>
                    <a:pt x="12631" y="22812"/>
                    <a:pt x="10400" y="22779"/>
                    <a:pt x="8439" y="22779"/>
                  </a:cubicBezTo>
                  <a:cubicBezTo>
                    <a:pt x="4224" y="22779"/>
                    <a:pt x="1255" y="22932"/>
                    <a:pt x="1255" y="22932"/>
                  </a:cubicBezTo>
                  <a:cubicBezTo>
                    <a:pt x="5274" y="21730"/>
                    <a:pt x="9597" y="19065"/>
                    <a:pt x="13517" y="15897"/>
                  </a:cubicBezTo>
                  <a:cubicBezTo>
                    <a:pt x="13517" y="15890"/>
                    <a:pt x="13524" y="15890"/>
                    <a:pt x="13532" y="15879"/>
                  </a:cubicBezTo>
                  <a:cubicBezTo>
                    <a:pt x="15775" y="13510"/>
                    <a:pt x="25451" y="2940"/>
                    <a:pt x="22656" y="363"/>
                  </a:cubicBezTo>
                  <a:cubicBezTo>
                    <a:pt x="22388" y="114"/>
                    <a:pt x="22051" y="0"/>
                    <a:pt x="21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rot="10800000">
              <a:off x="8232316" y="794058"/>
              <a:ext cx="105746" cy="442990"/>
            </a:xfrm>
            <a:custGeom>
              <a:avLst/>
              <a:gdLst/>
              <a:ahLst/>
              <a:cxnLst/>
              <a:rect l="l" t="t" r="r" b="b"/>
              <a:pathLst>
                <a:path w="3853" h="16141" extrusionOk="0">
                  <a:moveTo>
                    <a:pt x="3852" y="0"/>
                  </a:moveTo>
                  <a:cubicBezTo>
                    <a:pt x="1122" y="6023"/>
                    <a:pt x="1" y="15798"/>
                    <a:pt x="282" y="16140"/>
                  </a:cubicBezTo>
                  <a:lnTo>
                    <a:pt x="3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10800000">
              <a:off x="7811173" y="794058"/>
              <a:ext cx="545030" cy="103138"/>
            </a:xfrm>
            <a:custGeom>
              <a:avLst/>
              <a:gdLst/>
              <a:ahLst/>
              <a:cxnLst/>
              <a:rect l="l" t="t" r="r" b="b"/>
              <a:pathLst>
                <a:path w="19859" h="3758" extrusionOk="0">
                  <a:moveTo>
                    <a:pt x="19858" y="1"/>
                  </a:moveTo>
                  <a:lnTo>
                    <a:pt x="19858" y="1"/>
                  </a:lnTo>
                  <a:cubicBezTo>
                    <a:pt x="13132" y="441"/>
                    <a:pt x="0" y="3757"/>
                    <a:pt x="0" y="3757"/>
                  </a:cubicBezTo>
                  <a:lnTo>
                    <a:pt x="19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rot="10800000">
              <a:off x="7954875" y="540823"/>
              <a:ext cx="351543" cy="216431"/>
            </a:xfrm>
            <a:custGeom>
              <a:avLst/>
              <a:gdLst/>
              <a:ahLst/>
              <a:cxnLst/>
              <a:rect l="l" t="t" r="r" b="b"/>
              <a:pathLst>
                <a:path w="12809" h="7886" extrusionOk="0">
                  <a:moveTo>
                    <a:pt x="0" y="0"/>
                  </a:moveTo>
                  <a:lnTo>
                    <a:pt x="12808" y="7885"/>
                  </a:lnTo>
                  <a:cubicBezTo>
                    <a:pt x="9360" y="4088"/>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rot="10800000">
              <a:off x="8255288" y="648984"/>
              <a:ext cx="243876" cy="231114"/>
            </a:xfrm>
            <a:custGeom>
              <a:avLst/>
              <a:gdLst/>
              <a:ahLst/>
              <a:cxnLst/>
              <a:rect l="l" t="t" r="r" b="b"/>
              <a:pathLst>
                <a:path w="8886" h="8421" extrusionOk="0">
                  <a:moveTo>
                    <a:pt x="5209" y="1"/>
                  </a:moveTo>
                  <a:cubicBezTo>
                    <a:pt x="5209" y="1"/>
                    <a:pt x="1" y="1297"/>
                    <a:pt x="457" y="5054"/>
                  </a:cubicBezTo>
                  <a:cubicBezTo>
                    <a:pt x="824" y="8051"/>
                    <a:pt x="4484" y="8420"/>
                    <a:pt x="6265" y="8420"/>
                  </a:cubicBezTo>
                  <a:cubicBezTo>
                    <a:pt x="6847" y="8420"/>
                    <a:pt x="7228" y="8381"/>
                    <a:pt x="7228" y="8381"/>
                  </a:cubicBezTo>
                  <a:cubicBezTo>
                    <a:pt x="8886" y="3180"/>
                    <a:pt x="5209" y="1"/>
                    <a:pt x="5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rot="10800000">
              <a:off x="8226772" y="1439290"/>
              <a:ext cx="23301" cy="44543"/>
            </a:xfrm>
            <a:custGeom>
              <a:avLst/>
              <a:gdLst/>
              <a:ahLst/>
              <a:cxnLst/>
              <a:rect l="l" t="t" r="r" b="b"/>
              <a:pathLst>
                <a:path w="849" h="1623" extrusionOk="0">
                  <a:moveTo>
                    <a:pt x="642" y="0"/>
                  </a:moveTo>
                  <a:cubicBezTo>
                    <a:pt x="588" y="0"/>
                    <a:pt x="533" y="25"/>
                    <a:pt x="498" y="81"/>
                  </a:cubicBezTo>
                  <a:cubicBezTo>
                    <a:pt x="365" y="290"/>
                    <a:pt x="269" y="515"/>
                    <a:pt x="186" y="743"/>
                  </a:cubicBezTo>
                  <a:cubicBezTo>
                    <a:pt x="102" y="966"/>
                    <a:pt x="0" y="1214"/>
                    <a:pt x="27" y="1454"/>
                  </a:cubicBezTo>
                  <a:cubicBezTo>
                    <a:pt x="41" y="1560"/>
                    <a:pt x="120" y="1623"/>
                    <a:pt x="202" y="1623"/>
                  </a:cubicBezTo>
                  <a:cubicBezTo>
                    <a:pt x="255" y="1623"/>
                    <a:pt x="310" y="1597"/>
                    <a:pt x="350" y="1541"/>
                  </a:cubicBezTo>
                  <a:cubicBezTo>
                    <a:pt x="483" y="1359"/>
                    <a:pt x="525" y="1119"/>
                    <a:pt x="593" y="906"/>
                  </a:cubicBezTo>
                  <a:cubicBezTo>
                    <a:pt x="665" y="674"/>
                    <a:pt x="748" y="450"/>
                    <a:pt x="813" y="213"/>
                  </a:cubicBezTo>
                  <a:cubicBezTo>
                    <a:pt x="849" y="89"/>
                    <a:pt x="746"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rot="10800000">
              <a:off x="8200590" y="1489570"/>
              <a:ext cx="14217" cy="54588"/>
            </a:xfrm>
            <a:custGeom>
              <a:avLst/>
              <a:gdLst/>
              <a:ahLst/>
              <a:cxnLst/>
              <a:rect l="l" t="t" r="r" b="b"/>
              <a:pathLst>
                <a:path w="518" h="1989" extrusionOk="0">
                  <a:moveTo>
                    <a:pt x="378" y="0"/>
                  </a:moveTo>
                  <a:cubicBezTo>
                    <a:pt x="334" y="0"/>
                    <a:pt x="291" y="30"/>
                    <a:pt x="285" y="89"/>
                  </a:cubicBezTo>
                  <a:cubicBezTo>
                    <a:pt x="244" y="693"/>
                    <a:pt x="65" y="1271"/>
                    <a:pt x="7" y="1869"/>
                  </a:cubicBezTo>
                  <a:cubicBezTo>
                    <a:pt x="1" y="1943"/>
                    <a:pt x="68" y="1989"/>
                    <a:pt x="133" y="1989"/>
                  </a:cubicBezTo>
                  <a:cubicBezTo>
                    <a:pt x="174" y="1989"/>
                    <a:pt x="215" y="1970"/>
                    <a:pt x="235" y="1929"/>
                  </a:cubicBezTo>
                  <a:cubicBezTo>
                    <a:pt x="509" y="1385"/>
                    <a:pt x="517" y="682"/>
                    <a:pt x="472" y="89"/>
                  </a:cubicBezTo>
                  <a:cubicBezTo>
                    <a:pt x="466" y="30"/>
                    <a:pt x="422"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rot="10800000">
              <a:off x="8170867" y="1399028"/>
              <a:ext cx="17647" cy="40536"/>
            </a:xfrm>
            <a:custGeom>
              <a:avLst/>
              <a:gdLst/>
              <a:ahLst/>
              <a:cxnLst/>
              <a:rect l="l" t="t" r="r" b="b"/>
              <a:pathLst>
                <a:path w="643" h="1477" extrusionOk="0">
                  <a:moveTo>
                    <a:pt x="450" y="0"/>
                  </a:moveTo>
                  <a:cubicBezTo>
                    <a:pt x="395" y="0"/>
                    <a:pt x="342" y="30"/>
                    <a:pt x="327" y="99"/>
                  </a:cubicBezTo>
                  <a:cubicBezTo>
                    <a:pt x="277" y="316"/>
                    <a:pt x="205" y="529"/>
                    <a:pt x="141" y="737"/>
                  </a:cubicBezTo>
                  <a:cubicBezTo>
                    <a:pt x="79" y="939"/>
                    <a:pt x="0" y="1125"/>
                    <a:pt x="34" y="1334"/>
                  </a:cubicBezTo>
                  <a:cubicBezTo>
                    <a:pt x="46" y="1427"/>
                    <a:pt x="134" y="1477"/>
                    <a:pt x="220" y="1477"/>
                  </a:cubicBezTo>
                  <a:cubicBezTo>
                    <a:pt x="272" y="1477"/>
                    <a:pt x="324" y="1459"/>
                    <a:pt x="358" y="1422"/>
                  </a:cubicBezTo>
                  <a:cubicBezTo>
                    <a:pt x="642" y="1118"/>
                    <a:pt x="597" y="525"/>
                    <a:pt x="593" y="133"/>
                  </a:cubicBezTo>
                  <a:cubicBezTo>
                    <a:pt x="593" y="50"/>
                    <a:pt x="520"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rot="10800000">
              <a:off x="8218978" y="1364805"/>
              <a:ext cx="17675" cy="48687"/>
            </a:xfrm>
            <a:custGeom>
              <a:avLst/>
              <a:gdLst/>
              <a:ahLst/>
              <a:cxnLst/>
              <a:rect l="l" t="t" r="r" b="b"/>
              <a:pathLst>
                <a:path w="644" h="1774" extrusionOk="0">
                  <a:moveTo>
                    <a:pt x="499" y="1"/>
                  </a:moveTo>
                  <a:cubicBezTo>
                    <a:pt x="445" y="1"/>
                    <a:pt x="389" y="36"/>
                    <a:pt x="382" y="103"/>
                  </a:cubicBezTo>
                  <a:cubicBezTo>
                    <a:pt x="351" y="381"/>
                    <a:pt x="268" y="654"/>
                    <a:pt x="191" y="921"/>
                  </a:cubicBezTo>
                  <a:cubicBezTo>
                    <a:pt x="127" y="1149"/>
                    <a:pt x="13" y="1362"/>
                    <a:pt x="5" y="1597"/>
                  </a:cubicBezTo>
                  <a:cubicBezTo>
                    <a:pt x="1" y="1715"/>
                    <a:pt x="88" y="1773"/>
                    <a:pt x="180" y="1773"/>
                  </a:cubicBezTo>
                  <a:cubicBezTo>
                    <a:pt x="242" y="1773"/>
                    <a:pt x="307" y="1746"/>
                    <a:pt x="347" y="1693"/>
                  </a:cubicBezTo>
                  <a:cubicBezTo>
                    <a:pt x="644" y="1278"/>
                    <a:pt x="591" y="586"/>
                    <a:pt x="598" y="103"/>
                  </a:cubicBezTo>
                  <a:cubicBezTo>
                    <a:pt x="600" y="34"/>
                    <a:pt x="551"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rot="10800000">
              <a:off x="8260310" y="1256452"/>
              <a:ext cx="16055" cy="49593"/>
            </a:xfrm>
            <a:custGeom>
              <a:avLst/>
              <a:gdLst/>
              <a:ahLst/>
              <a:cxnLst/>
              <a:rect l="l" t="t" r="r" b="b"/>
              <a:pathLst>
                <a:path w="585" h="1807" extrusionOk="0">
                  <a:moveTo>
                    <a:pt x="382" y="0"/>
                  </a:moveTo>
                  <a:cubicBezTo>
                    <a:pt x="328" y="0"/>
                    <a:pt x="268" y="40"/>
                    <a:pt x="266" y="105"/>
                  </a:cubicBezTo>
                  <a:cubicBezTo>
                    <a:pt x="255" y="428"/>
                    <a:pt x="201" y="751"/>
                    <a:pt x="148" y="1066"/>
                  </a:cubicBezTo>
                  <a:cubicBezTo>
                    <a:pt x="106" y="1302"/>
                    <a:pt x="0" y="1526"/>
                    <a:pt x="148" y="1731"/>
                  </a:cubicBezTo>
                  <a:cubicBezTo>
                    <a:pt x="177" y="1774"/>
                    <a:pt x="228" y="1806"/>
                    <a:pt x="279" y="1806"/>
                  </a:cubicBezTo>
                  <a:cubicBezTo>
                    <a:pt x="302" y="1806"/>
                    <a:pt x="325" y="1800"/>
                    <a:pt x="346" y="1784"/>
                  </a:cubicBezTo>
                  <a:cubicBezTo>
                    <a:pt x="585" y="1621"/>
                    <a:pt x="559" y="1332"/>
                    <a:pt x="562" y="1063"/>
                  </a:cubicBezTo>
                  <a:cubicBezTo>
                    <a:pt x="566" y="731"/>
                    <a:pt x="517" y="405"/>
                    <a:pt x="467" y="74"/>
                  </a:cubicBezTo>
                  <a:cubicBezTo>
                    <a:pt x="461" y="23"/>
                    <a:pt x="423"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rot="10800000">
              <a:off x="8191011" y="1249536"/>
              <a:ext cx="19239" cy="45970"/>
            </a:xfrm>
            <a:custGeom>
              <a:avLst/>
              <a:gdLst/>
              <a:ahLst/>
              <a:cxnLst/>
              <a:rect l="l" t="t" r="r" b="b"/>
              <a:pathLst>
                <a:path w="701" h="1675" extrusionOk="0">
                  <a:moveTo>
                    <a:pt x="446" y="1"/>
                  </a:moveTo>
                  <a:cubicBezTo>
                    <a:pt x="351" y="1"/>
                    <a:pt x="252" y="67"/>
                    <a:pt x="248" y="180"/>
                  </a:cubicBezTo>
                  <a:cubicBezTo>
                    <a:pt x="245" y="419"/>
                    <a:pt x="210" y="656"/>
                    <a:pt x="150" y="888"/>
                  </a:cubicBezTo>
                  <a:cubicBezTo>
                    <a:pt x="96" y="1104"/>
                    <a:pt x="1" y="1283"/>
                    <a:pt x="36" y="1507"/>
                  </a:cubicBezTo>
                  <a:cubicBezTo>
                    <a:pt x="56" y="1624"/>
                    <a:pt x="153" y="1675"/>
                    <a:pt x="253" y="1675"/>
                  </a:cubicBezTo>
                  <a:cubicBezTo>
                    <a:pt x="319" y="1675"/>
                    <a:pt x="386" y="1653"/>
                    <a:pt x="434" y="1614"/>
                  </a:cubicBezTo>
                  <a:cubicBezTo>
                    <a:pt x="625" y="1458"/>
                    <a:pt x="655" y="1149"/>
                    <a:pt x="678" y="914"/>
                  </a:cubicBezTo>
                  <a:cubicBezTo>
                    <a:pt x="701" y="648"/>
                    <a:pt x="666" y="389"/>
                    <a:pt x="610" y="131"/>
                  </a:cubicBezTo>
                  <a:cubicBezTo>
                    <a:pt x="590" y="41"/>
                    <a:pt x="519"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rot="10800000">
              <a:off x="8192054" y="1152957"/>
              <a:ext cx="14738" cy="38999"/>
            </a:xfrm>
            <a:custGeom>
              <a:avLst/>
              <a:gdLst/>
              <a:ahLst/>
              <a:cxnLst/>
              <a:rect l="l" t="t" r="r" b="b"/>
              <a:pathLst>
                <a:path w="537" h="1421" extrusionOk="0">
                  <a:moveTo>
                    <a:pt x="299" y="1"/>
                  </a:moveTo>
                  <a:cubicBezTo>
                    <a:pt x="221" y="1"/>
                    <a:pt x="143" y="52"/>
                    <a:pt x="149" y="149"/>
                  </a:cubicBezTo>
                  <a:cubicBezTo>
                    <a:pt x="161" y="354"/>
                    <a:pt x="152" y="563"/>
                    <a:pt x="115" y="768"/>
                  </a:cubicBezTo>
                  <a:cubicBezTo>
                    <a:pt x="80" y="947"/>
                    <a:pt x="1" y="1110"/>
                    <a:pt x="50" y="1293"/>
                  </a:cubicBezTo>
                  <a:cubicBezTo>
                    <a:pt x="71" y="1378"/>
                    <a:pt x="140" y="1420"/>
                    <a:pt x="214" y="1420"/>
                  </a:cubicBezTo>
                  <a:cubicBezTo>
                    <a:pt x="259" y="1420"/>
                    <a:pt x="305" y="1404"/>
                    <a:pt x="343" y="1372"/>
                  </a:cubicBezTo>
                  <a:cubicBezTo>
                    <a:pt x="506" y="1232"/>
                    <a:pt x="514" y="984"/>
                    <a:pt x="526" y="784"/>
                  </a:cubicBezTo>
                  <a:cubicBezTo>
                    <a:pt x="536" y="551"/>
                    <a:pt x="503" y="331"/>
                    <a:pt x="445" y="107"/>
                  </a:cubicBezTo>
                  <a:cubicBezTo>
                    <a:pt x="426" y="35"/>
                    <a:pt x="362"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rot="10800000">
              <a:off x="8262698" y="1183311"/>
              <a:ext cx="18663" cy="45559"/>
            </a:xfrm>
            <a:custGeom>
              <a:avLst/>
              <a:gdLst/>
              <a:ahLst/>
              <a:cxnLst/>
              <a:rect l="l" t="t" r="r" b="b"/>
              <a:pathLst>
                <a:path w="680" h="1660" extrusionOk="0">
                  <a:moveTo>
                    <a:pt x="557" y="1"/>
                  </a:moveTo>
                  <a:cubicBezTo>
                    <a:pt x="510" y="1"/>
                    <a:pt x="466" y="26"/>
                    <a:pt x="456" y="83"/>
                  </a:cubicBezTo>
                  <a:cubicBezTo>
                    <a:pt x="414" y="315"/>
                    <a:pt x="349" y="555"/>
                    <a:pt x="265" y="778"/>
                  </a:cubicBezTo>
                  <a:cubicBezTo>
                    <a:pt x="182" y="999"/>
                    <a:pt x="49" y="1223"/>
                    <a:pt x="14" y="1459"/>
                  </a:cubicBezTo>
                  <a:cubicBezTo>
                    <a:pt x="0" y="1563"/>
                    <a:pt x="80" y="1660"/>
                    <a:pt x="172" y="1660"/>
                  </a:cubicBezTo>
                  <a:cubicBezTo>
                    <a:pt x="208" y="1660"/>
                    <a:pt x="246" y="1645"/>
                    <a:pt x="281" y="1611"/>
                  </a:cubicBezTo>
                  <a:cubicBezTo>
                    <a:pt x="646" y="1250"/>
                    <a:pt x="672" y="592"/>
                    <a:pt x="679" y="109"/>
                  </a:cubicBezTo>
                  <a:cubicBezTo>
                    <a:pt x="679" y="41"/>
                    <a:pt x="617"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10800000">
              <a:off x="8200398" y="1070567"/>
              <a:ext cx="14848" cy="41963"/>
            </a:xfrm>
            <a:custGeom>
              <a:avLst/>
              <a:gdLst/>
              <a:ahLst/>
              <a:cxnLst/>
              <a:rect l="l" t="t" r="r" b="b"/>
              <a:pathLst>
                <a:path w="541" h="1529" extrusionOk="0">
                  <a:moveTo>
                    <a:pt x="280" y="0"/>
                  </a:moveTo>
                  <a:cubicBezTo>
                    <a:pt x="211" y="0"/>
                    <a:pt x="137" y="49"/>
                    <a:pt x="137" y="132"/>
                  </a:cubicBezTo>
                  <a:cubicBezTo>
                    <a:pt x="134" y="550"/>
                    <a:pt x="0" y="984"/>
                    <a:pt x="31" y="1398"/>
                  </a:cubicBezTo>
                  <a:cubicBezTo>
                    <a:pt x="38" y="1480"/>
                    <a:pt x="102" y="1529"/>
                    <a:pt x="168" y="1529"/>
                  </a:cubicBezTo>
                  <a:cubicBezTo>
                    <a:pt x="210" y="1529"/>
                    <a:pt x="253" y="1509"/>
                    <a:pt x="282" y="1467"/>
                  </a:cubicBezTo>
                  <a:cubicBezTo>
                    <a:pt x="541" y="1079"/>
                    <a:pt x="483" y="528"/>
                    <a:pt x="400" y="94"/>
                  </a:cubicBezTo>
                  <a:cubicBezTo>
                    <a:pt x="387" y="30"/>
                    <a:pt x="3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10800000">
              <a:off x="8225455" y="1100372"/>
              <a:ext cx="14601" cy="31836"/>
            </a:xfrm>
            <a:custGeom>
              <a:avLst/>
              <a:gdLst/>
              <a:ahLst/>
              <a:cxnLst/>
              <a:rect l="l" t="t" r="r" b="b"/>
              <a:pathLst>
                <a:path w="532" h="1160" extrusionOk="0">
                  <a:moveTo>
                    <a:pt x="415" y="0"/>
                  </a:moveTo>
                  <a:cubicBezTo>
                    <a:pt x="376" y="0"/>
                    <a:pt x="338" y="21"/>
                    <a:pt x="323" y="70"/>
                  </a:cubicBezTo>
                  <a:cubicBezTo>
                    <a:pt x="269" y="234"/>
                    <a:pt x="197" y="393"/>
                    <a:pt x="137" y="557"/>
                  </a:cubicBezTo>
                  <a:cubicBezTo>
                    <a:pt x="83" y="705"/>
                    <a:pt x="0" y="860"/>
                    <a:pt x="15" y="1025"/>
                  </a:cubicBezTo>
                  <a:cubicBezTo>
                    <a:pt x="22" y="1111"/>
                    <a:pt x="85" y="1160"/>
                    <a:pt x="153" y="1160"/>
                  </a:cubicBezTo>
                  <a:cubicBezTo>
                    <a:pt x="197" y="1160"/>
                    <a:pt x="244" y="1139"/>
                    <a:pt x="278" y="1093"/>
                  </a:cubicBezTo>
                  <a:cubicBezTo>
                    <a:pt x="372" y="967"/>
                    <a:pt x="383" y="788"/>
                    <a:pt x="414" y="632"/>
                  </a:cubicBezTo>
                  <a:cubicBezTo>
                    <a:pt x="452" y="465"/>
                    <a:pt x="471" y="290"/>
                    <a:pt x="513" y="123"/>
                  </a:cubicBezTo>
                  <a:cubicBezTo>
                    <a:pt x="531" y="48"/>
                    <a:pt x="473" y="0"/>
                    <a:pt x="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10800000">
              <a:off x="8245160" y="968993"/>
              <a:ext cx="15836" cy="37545"/>
            </a:xfrm>
            <a:custGeom>
              <a:avLst/>
              <a:gdLst/>
              <a:ahLst/>
              <a:cxnLst/>
              <a:rect l="l" t="t" r="r" b="b"/>
              <a:pathLst>
                <a:path w="577" h="1368" extrusionOk="0">
                  <a:moveTo>
                    <a:pt x="391" y="1"/>
                  </a:moveTo>
                  <a:cubicBezTo>
                    <a:pt x="355" y="1"/>
                    <a:pt x="318" y="24"/>
                    <a:pt x="318" y="65"/>
                  </a:cubicBezTo>
                  <a:cubicBezTo>
                    <a:pt x="322" y="263"/>
                    <a:pt x="284" y="475"/>
                    <a:pt x="219" y="661"/>
                  </a:cubicBezTo>
                  <a:cubicBezTo>
                    <a:pt x="158" y="836"/>
                    <a:pt x="41" y="996"/>
                    <a:pt x="14" y="1179"/>
                  </a:cubicBezTo>
                  <a:cubicBezTo>
                    <a:pt x="0" y="1280"/>
                    <a:pt x="75" y="1367"/>
                    <a:pt x="161" y="1367"/>
                  </a:cubicBezTo>
                  <a:cubicBezTo>
                    <a:pt x="194" y="1367"/>
                    <a:pt x="229" y="1354"/>
                    <a:pt x="261" y="1323"/>
                  </a:cubicBezTo>
                  <a:cubicBezTo>
                    <a:pt x="576" y="1023"/>
                    <a:pt x="512" y="433"/>
                    <a:pt x="451" y="50"/>
                  </a:cubicBezTo>
                  <a:cubicBezTo>
                    <a:pt x="446" y="16"/>
                    <a:pt x="419"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10800000">
              <a:off x="8311001" y="1032171"/>
              <a:ext cx="15973" cy="28131"/>
            </a:xfrm>
            <a:custGeom>
              <a:avLst/>
              <a:gdLst/>
              <a:ahLst/>
              <a:cxnLst/>
              <a:rect l="l" t="t" r="r" b="b"/>
              <a:pathLst>
                <a:path w="582" h="1025" extrusionOk="0">
                  <a:moveTo>
                    <a:pt x="424" y="0"/>
                  </a:moveTo>
                  <a:cubicBezTo>
                    <a:pt x="388" y="0"/>
                    <a:pt x="353" y="18"/>
                    <a:pt x="327" y="62"/>
                  </a:cubicBezTo>
                  <a:cubicBezTo>
                    <a:pt x="247" y="195"/>
                    <a:pt x="174" y="328"/>
                    <a:pt x="118" y="472"/>
                  </a:cubicBezTo>
                  <a:cubicBezTo>
                    <a:pt x="68" y="609"/>
                    <a:pt x="0" y="769"/>
                    <a:pt x="49" y="914"/>
                  </a:cubicBezTo>
                  <a:cubicBezTo>
                    <a:pt x="73" y="987"/>
                    <a:pt x="133" y="1025"/>
                    <a:pt x="195" y="1025"/>
                  </a:cubicBezTo>
                  <a:cubicBezTo>
                    <a:pt x="245" y="1025"/>
                    <a:pt x="297" y="1001"/>
                    <a:pt x="330" y="951"/>
                  </a:cubicBezTo>
                  <a:cubicBezTo>
                    <a:pt x="407" y="846"/>
                    <a:pt x="399" y="709"/>
                    <a:pt x="425" y="583"/>
                  </a:cubicBezTo>
                  <a:cubicBezTo>
                    <a:pt x="453" y="450"/>
                    <a:pt x="486" y="316"/>
                    <a:pt x="539" y="191"/>
                  </a:cubicBezTo>
                  <a:cubicBezTo>
                    <a:pt x="582" y="92"/>
                    <a:pt x="50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10800000">
              <a:off x="7916259" y="944320"/>
              <a:ext cx="54259" cy="23630"/>
            </a:xfrm>
            <a:custGeom>
              <a:avLst/>
              <a:gdLst/>
              <a:ahLst/>
              <a:cxnLst/>
              <a:rect l="l" t="t" r="r" b="b"/>
              <a:pathLst>
                <a:path w="1977" h="861" extrusionOk="0">
                  <a:moveTo>
                    <a:pt x="1690" y="1"/>
                  </a:moveTo>
                  <a:cubicBezTo>
                    <a:pt x="1416" y="1"/>
                    <a:pt x="1157" y="118"/>
                    <a:pt x="904" y="222"/>
                  </a:cubicBezTo>
                  <a:cubicBezTo>
                    <a:pt x="631" y="339"/>
                    <a:pt x="349" y="457"/>
                    <a:pt x="102" y="632"/>
                  </a:cubicBezTo>
                  <a:cubicBezTo>
                    <a:pt x="0" y="705"/>
                    <a:pt x="48" y="860"/>
                    <a:pt x="166" y="860"/>
                  </a:cubicBezTo>
                  <a:cubicBezTo>
                    <a:pt x="176" y="860"/>
                    <a:pt x="186" y="859"/>
                    <a:pt x="197" y="857"/>
                  </a:cubicBezTo>
                  <a:cubicBezTo>
                    <a:pt x="513" y="788"/>
                    <a:pt x="817" y="666"/>
                    <a:pt x="1129" y="567"/>
                  </a:cubicBezTo>
                  <a:cubicBezTo>
                    <a:pt x="1391" y="487"/>
                    <a:pt x="1649" y="415"/>
                    <a:pt x="1870" y="244"/>
                  </a:cubicBezTo>
                  <a:cubicBezTo>
                    <a:pt x="1976" y="160"/>
                    <a:pt x="1877" y="13"/>
                    <a:pt x="1771" y="4"/>
                  </a:cubicBezTo>
                  <a:cubicBezTo>
                    <a:pt x="1744" y="2"/>
                    <a:pt x="1717" y="1"/>
                    <a:pt x="1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10800000">
              <a:off x="7927347" y="921156"/>
              <a:ext cx="40893" cy="17345"/>
            </a:xfrm>
            <a:custGeom>
              <a:avLst/>
              <a:gdLst/>
              <a:ahLst/>
              <a:cxnLst/>
              <a:rect l="l" t="t" r="r" b="b"/>
              <a:pathLst>
                <a:path w="1490" h="632" extrusionOk="0">
                  <a:moveTo>
                    <a:pt x="1219" y="1"/>
                  </a:moveTo>
                  <a:cubicBezTo>
                    <a:pt x="1208" y="1"/>
                    <a:pt x="1197" y="2"/>
                    <a:pt x="1186" y="4"/>
                  </a:cubicBezTo>
                  <a:cubicBezTo>
                    <a:pt x="1018" y="38"/>
                    <a:pt x="878" y="149"/>
                    <a:pt x="718" y="205"/>
                  </a:cubicBezTo>
                  <a:cubicBezTo>
                    <a:pt x="555" y="270"/>
                    <a:pt x="369" y="312"/>
                    <a:pt x="194" y="331"/>
                  </a:cubicBezTo>
                  <a:cubicBezTo>
                    <a:pt x="57" y="346"/>
                    <a:pt x="0" y="559"/>
                    <a:pt x="160" y="593"/>
                  </a:cubicBezTo>
                  <a:cubicBezTo>
                    <a:pt x="274" y="617"/>
                    <a:pt x="403" y="632"/>
                    <a:pt x="534" y="632"/>
                  </a:cubicBezTo>
                  <a:cubicBezTo>
                    <a:pt x="863" y="632"/>
                    <a:pt x="1211" y="541"/>
                    <a:pt x="1395" y="277"/>
                  </a:cubicBezTo>
                  <a:cubicBezTo>
                    <a:pt x="1490" y="144"/>
                    <a:pt x="1354"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10800000">
              <a:off x="7794266" y="996548"/>
              <a:ext cx="26677" cy="12295"/>
            </a:xfrm>
            <a:custGeom>
              <a:avLst/>
              <a:gdLst/>
              <a:ahLst/>
              <a:cxnLst/>
              <a:rect l="l" t="t" r="r" b="b"/>
              <a:pathLst>
                <a:path w="972" h="448" extrusionOk="0">
                  <a:moveTo>
                    <a:pt x="726" y="0"/>
                  </a:moveTo>
                  <a:cubicBezTo>
                    <a:pt x="637" y="0"/>
                    <a:pt x="544" y="26"/>
                    <a:pt x="469" y="50"/>
                  </a:cubicBezTo>
                  <a:cubicBezTo>
                    <a:pt x="336" y="92"/>
                    <a:pt x="196" y="145"/>
                    <a:pt x="92" y="236"/>
                  </a:cubicBezTo>
                  <a:cubicBezTo>
                    <a:pt x="1" y="317"/>
                    <a:pt x="86" y="448"/>
                    <a:pt x="189" y="448"/>
                  </a:cubicBezTo>
                  <a:cubicBezTo>
                    <a:pt x="197" y="448"/>
                    <a:pt x="206" y="447"/>
                    <a:pt x="214" y="445"/>
                  </a:cubicBezTo>
                  <a:cubicBezTo>
                    <a:pt x="336" y="419"/>
                    <a:pt x="450" y="366"/>
                    <a:pt x="571" y="339"/>
                  </a:cubicBezTo>
                  <a:cubicBezTo>
                    <a:pt x="689" y="316"/>
                    <a:pt x="807" y="320"/>
                    <a:pt x="906" y="240"/>
                  </a:cubicBezTo>
                  <a:cubicBezTo>
                    <a:pt x="971" y="187"/>
                    <a:pt x="944" y="80"/>
                    <a:pt x="880" y="38"/>
                  </a:cubicBezTo>
                  <a:cubicBezTo>
                    <a:pt x="834" y="10"/>
                    <a:pt x="781" y="0"/>
                    <a:pt x="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10800000">
              <a:off x="7794815" y="953953"/>
              <a:ext cx="29284" cy="14052"/>
            </a:xfrm>
            <a:custGeom>
              <a:avLst/>
              <a:gdLst/>
              <a:ahLst/>
              <a:cxnLst/>
              <a:rect l="l" t="t" r="r" b="b"/>
              <a:pathLst>
                <a:path w="1067" h="512" extrusionOk="0">
                  <a:moveTo>
                    <a:pt x="830" y="1"/>
                  </a:moveTo>
                  <a:cubicBezTo>
                    <a:pt x="710" y="1"/>
                    <a:pt x="600" y="68"/>
                    <a:pt x="493" y="113"/>
                  </a:cubicBezTo>
                  <a:cubicBezTo>
                    <a:pt x="363" y="166"/>
                    <a:pt x="242" y="227"/>
                    <a:pt x="120" y="284"/>
                  </a:cubicBezTo>
                  <a:cubicBezTo>
                    <a:pt x="1" y="340"/>
                    <a:pt x="70" y="512"/>
                    <a:pt x="184" y="512"/>
                  </a:cubicBezTo>
                  <a:cubicBezTo>
                    <a:pt x="192" y="512"/>
                    <a:pt x="202" y="511"/>
                    <a:pt x="211" y="508"/>
                  </a:cubicBezTo>
                  <a:cubicBezTo>
                    <a:pt x="348" y="475"/>
                    <a:pt x="481" y="444"/>
                    <a:pt x="614" y="406"/>
                  </a:cubicBezTo>
                  <a:cubicBezTo>
                    <a:pt x="744" y="368"/>
                    <a:pt x="873" y="345"/>
                    <a:pt x="967" y="250"/>
                  </a:cubicBezTo>
                  <a:cubicBezTo>
                    <a:pt x="1067" y="155"/>
                    <a:pt x="987" y="15"/>
                    <a:pt x="865" y="3"/>
                  </a:cubicBezTo>
                  <a:cubicBezTo>
                    <a:pt x="853" y="1"/>
                    <a:pt x="842"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10800000">
              <a:off x="7858268" y="922748"/>
              <a:ext cx="27198" cy="13585"/>
            </a:xfrm>
            <a:custGeom>
              <a:avLst/>
              <a:gdLst/>
              <a:ahLst/>
              <a:cxnLst/>
              <a:rect l="l" t="t" r="r" b="b"/>
              <a:pathLst>
                <a:path w="991" h="495" extrusionOk="0">
                  <a:moveTo>
                    <a:pt x="793" y="1"/>
                  </a:moveTo>
                  <a:cubicBezTo>
                    <a:pt x="693" y="1"/>
                    <a:pt x="612" y="41"/>
                    <a:pt x="512" y="73"/>
                  </a:cubicBezTo>
                  <a:cubicBezTo>
                    <a:pt x="406" y="111"/>
                    <a:pt x="299" y="145"/>
                    <a:pt x="185" y="168"/>
                  </a:cubicBezTo>
                  <a:cubicBezTo>
                    <a:pt x="0" y="202"/>
                    <a:pt x="44" y="495"/>
                    <a:pt x="224" y="495"/>
                  </a:cubicBezTo>
                  <a:cubicBezTo>
                    <a:pt x="225" y="495"/>
                    <a:pt x="226" y="495"/>
                    <a:pt x="227" y="495"/>
                  </a:cubicBezTo>
                  <a:cubicBezTo>
                    <a:pt x="451" y="488"/>
                    <a:pt x="820" y="457"/>
                    <a:pt x="945" y="240"/>
                  </a:cubicBezTo>
                  <a:cubicBezTo>
                    <a:pt x="991" y="161"/>
                    <a:pt x="957" y="19"/>
                    <a:pt x="850" y="5"/>
                  </a:cubicBezTo>
                  <a:cubicBezTo>
                    <a:pt x="830" y="2"/>
                    <a:pt x="812"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10800000">
              <a:off x="7883792" y="835775"/>
              <a:ext cx="52118" cy="15808"/>
            </a:xfrm>
            <a:custGeom>
              <a:avLst/>
              <a:gdLst/>
              <a:ahLst/>
              <a:cxnLst/>
              <a:rect l="l" t="t" r="r" b="b"/>
              <a:pathLst>
                <a:path w="1899" h="576" extrusionOk="0">
                  <a:moveTo>
                    <a:pt x="1723" y="0"/>
                  </a:moveTo>
                  <a:cubicBezTo>
                    <a:pt x="1198" y="11"/>
                    <a:pt x="643" y="221"/>
                    <a:pt x="137" y="350"/>
                  </a:cubicBezTo>
                  <a:cubicBezTo>
                    <a:pt x="0" y="386"/>
                    <a:pt x="48" y="576"/>
                    <a:pt x="177" y="576"/>
                  </a:cubicBezTo>
                  <a:cubicBezTo>
                    <a:pt x="183" y="576"/>
                    <a:pt x="191" y="575"/>
                    <a:pt x="198" y="574"/>
                  </a:cubicBezTo>
                  <a:cubicBezTo>
                    <a:pt x="715" y="479"/>
                    <a:pt x="1300" y="437"/>
                    <a:pt x="1784" y="228"/>
                  </a:cubicBezTo>
                  <a:cubicBezTo>
                    <a:pt x="1898" y="179"/>
                    <a:pt x="1837" y="0"/>
                    <a:pt x="1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10800000">
              <a:off x="7967911" y="832591"/>
              <a:ext cx="49236" cy="17702"/>
            </a:xfrm>
            <a:custGeom>
              <a:avLst/>
              <a:gdLst/>
              <a:ahLst/>
              <a:cxnLst/>
              <a:rect l="l" t="t" r="r" b="b"/>
              <a:pathLst>
                <a:path w="1794" h="645" extrusionOk="0">
                  <a:moveTo>
                    <a:pt x="1508" y="1"/>
                  </a:moveTo>
                  <a:cubicBezTo>
                    <a:pt x="1083" y="1"/>
                    <a:pt x="596" y="181"/>
                    <a:pt x="204" y="306"/>
                  </a:cubicBezTo>
                  <a:cubicBezTo>
                    <a:pt x="0" y="371"/>
                    <a:pt x="69" y="644"/>
                    <a:pt x="259" y="644"/>
                  </a:cubicBezTo>
                  <a:cubicBezTo>
                    <a:pt x="271" y="644"/>
                    <a:pt x="283" y="643"/>
                    <a:pt x="296" y="641"/>
                  </a:cubicBezTo>
                  <a:cubicBezTo>
                    <a:pt x="729" y="569"/>
                    <a:pt x="1272" y="504"/>
                    <a:pt x="1656" y="283"/>
                  </a:cubicBezTo>
                  <a:cubicBezTo>
                    <a:pt x="1793" y="208"/>
                    <a:pt x="1728" y="6"/>
                    <a:pt x="1580" y="2"/>
                  </a:cubicBezTo>
                  <a:cubicBezTo>
                    <a:pt x="1556" y="1"/>
                    <a:pt x="1532" y="1"/>
                    <a:pt x="1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10800000">
              <a:off x="7731637" y="890665"/>
              <a:ext cx="34636" cy="17482"/>
            </a:xfrm>
            <a:custGeom>
              <a:avLst/>
              <a:gdLst/>
              <a:ahLst/>
              <a:cxnLst/>
              <a:rect l="l" t="t" r="r" b="b"/>
              <a:pathLst>
                <a:path w="1262" h="637" extrusionOk="0">
                  <a:moveTo>
                    <a:pt x="1119" y="1"/>
                  </a:moveTo>
                  <a:cubicBezTo>
                    <a:pt x="1110" y="1"/>
                    <a:pt x="1101" y="2"/>
                    <a:pt x="1092" y="4"/>
                  </a:cubicBezTo>
                  <a:cubicBezTo>
                    <a:pt x="758" y="99"/>
                    <a:pt x="450" y="247"/>
                    <a:pt x="138" y="400"/>
                  </a:cubicBezTo>
                  <a:cubicBezTo>
                    <a:pt x="1" y="465"/>
                    <a:pt x="94" y="636"/>
                    <a:pt x="218" y="636"/>
                  </a:cubicBezTo>
                  <a:cubicBezTo>
                    <a:pt x="225" y="636"/>
                    <a:pt x="231" y="636"/>
                    <a:pt x="237" y="635"/>
                  </a:cubicBezTo>
                  <a:cubicBezTo>
                    <a:pt x="602" y="578"/>
                    <a:pt x="929" y="438"/>
                    <a:pt x="1196" y="179"/>
                  </a:cubicBezTo>
                  <a:cubicBezTo>
                    <a:pt x="1261" y="113"/>
                    <a:pt x="1204" y="1"/>
                    <a:pt x="1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10800000">
              <a:off x="7735232" y="917478"/>
              <a:ext cx="32714" cy="17400"/>
            </a:xfrm>
            <a:custGeom>
              <a:avLst/>
              <a:gdLst/>
              <a:ahLst/>
              <a:cxnLst/>
              <a:rect l="l" t="t" r="r" b="b"/>
              <a:pathLst>
                <a:path w="1192" h="634" extrusionOk="0">
                  <a:moveTo>
                    <a:pt x="1001" y="1"/>
                  </a:moveTo>
                  <a:cubicBezTo>
                    <a:pt x="841" y="1"/>
                    <a:pt x="687" y="69"/>
                    <a:pt x="546" y="134"/>
                  </a:cubicBezTo>
                  <a:cubicBezTo>
                    <a:pt x="390" y="203"/>
                    <a:pt x="218" y="263"/>
                    <a:pt x="89" y="377"/>
                  </a:cubicBezTo>
                  <a:cubicBezTo>
                    <a:pt x="1" y="459"/>
                    <a:pt x="63" y="633"/>
                    <a:pt x="184" y="633"/>
                  </a:cubicBezTo>
                  <a:cubicBezTo>
                    <a:pt x="188" y="633"/>
                    <a:pt x="192" y="633"/>
                    <a:pt x="195" y="633"/>
                  </a:cubicBezTo>
                  <a:cubicBezTo>
                    <a:pt x="370" y="617"/>
                    <a:pt x="530" y="541"/>
                    <a:pt x="690" y="477"/>
                  </a:cubicBezTo>
                  <a:cubicBezTo>
                    <a:pt x="838" y="415"/>
                    <a:pt x="1006" y="347"/>
                    <a:pt x="1116" y="226"/>
                  </a:cubicBezTo>
                  <a:cubicBezTo>
                    <a:pt x="1192" y="138"/>
                    <a:pt x="1139" y="5"/>
                    <a:pt x="1025" y="1"/>
                  </a:cubicBezTo>
                  <a:cubicBezTo>
                    <a:pt x="1017" y="1"/>
                    <a:pt x="1009"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10800000">
              <a:off x="7664342" y="1004754"/>
              <a:ext cx="48770" cy="17126"/>
            </a:xfrm>
            <a:custGeom>
              <a:avLst/>
              <a:gdLst/>
              <a:ahLst/>
              <a:cxnLst/>
              <a:rect l="l" t="t" r="r" b="b"/>
              <a:pathLst>
                <a:path w="1777" h="624" extrusionOk="0">
                  <a:moveTo>
                    <a:pt x="1615" y="0"/>
                  </a:moveTo>
                  <a:cubicBezTo>
                    <a:pt x="1612" y="0"/>
                    <a:pt x="1610" y="0"/>
                    <a:pt x="1608" y="0"/>
                  </a:cubicBezTo>
                  <a:cubicBezTo>
                    <a:pt x="1110" y="42"/>
                    <a:pt x="657" y="171"/>
                    <a:pt x="186" y="316"/>
                  </a:cubicBezTo>
                  <a:cubicBezTo>
                    <a:pt x="1" y="372"/>
                    <a:pt x="62" y="623"/>
                    <a:pt x="233" y="623"/>
                  </a:cubicBezTo>
                  <a:cubicBezTo>
                    <a:pt x="245" y="623"/>
                    <a:pt x="257" y="622"/>
                    <a:pt x="270" y="620"/>
                  </a:cubicBezTo>
                  <a:cubicBezTo>
                    <a:pt x="752" y="525"/>
                    <a:pt x="1212" y="426"/>
                    <a:pt x="1668" y="228"/>
                  </a:cubicBezTo>
                  <a:cubicBezTo>
                    <a:pt x="1777" y="180"/>
                    <a:pt x="1724" y="0"/>
                    <a:pt x="1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10800000">
              <a:off x="7655504" y="981178"/>
              <a:ext cx="38066" cy="16412"/>
            </a:xfrm>
            <a:custGeom>
              <a:avLst/>
              <a:gdLst/>
              <a:ahLst/>
              <a:cxnLst/>
              <a:rect l="l" t="t" r="r" b="b"/>
              <a:pathLst>
                <a:path w="1387" h="598" extrusionOk="0">
                  <a:moveTo>
                    <a:pt x="1152" y="0"/>
                  </a:moveTo>
                  <a:cubicBezTo>
                    <a:pt x="979" y="0"/>
                    <a:pt x="803" y="99"/>
                    <a:pt x="645" y="157"/>
                  </a:cubicBezTo>
                  <a:cubicBezTo>
                    <a:pt x="474" y="221"/>
                    <a:pt x="299" y="282"/>
                    <a:pt x="128" y="358"/>
                  </a:cubicBezTo>
                  <a:cubicBezTo>
                    <a:pt x="0" y="418"/>
                    <a:pt x="81" y="597"/>
                    <a:pt x="203" y="597"/>
                  </a:cubicBezTo>
                  <a:cubicBezTo>
                    <a:pt x="212" y="597"/>
                    <a:pt x="222" y="597"/>
                    <a:pt x="231" y="594"/>
                  </a:cubicBezTo>
                  <a:cubicBezTo>
                    <a:pt x="421" y="556"/>
                    <a:pt x="611" y="495"/>
                    <a:pt x="801" y="442"/>
                  </a:cubicBezTo>
                  <a:cubicBezTo>
                    <a:pt x="972" y="393"/>
                    <a:pt x="1147" y="366"/>
                    <a:pt x="1284" y="252"/>
                  </a:cubicBezTo>
                  <a:cubicBezTo>
                    <a:pt x="1386" y="165"/>
                    <a:pt x="1295" y="9"/>
                    <a:pt x="1181" y="1"/>
                  </a:cubicBezTo>
                  <a:cubicBezTo>
                    <a:pt x="1171" y="1"/>
                    <a:pt x="1162"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10800000">
              <a:off x="7542102" y="1015100"/>
              <a:ext cx="24426" cy="11774"/>
            </a:xfrm>
            <a:custGeom>
              <a:avLst/>
              <a:gdLst/>
              <a:ahLst/>
              <a:cxnLst/>
              <a:rect l="l" t="t" r="r" b="b"/>
              <a:pathLst>
                <a:path w="890" h="429" extrusionOk="0">
                  <a:moveTo>
                    <a:pt x="689" y="1"/>
                  </a:moveTo>
                  <a:cubicBezTo>
                    <a:pt x="617" y="1"/>
                    <a:pt x="544" y="9"/>
                    <a:pt x="484" y="34"/>
                  </a:cubicBezTo>
                  <a:cubicBezTo>
                    <a:pt x="365" y="87"/>
                    <a:pt x="233" y="129"/>
                    <a:pt x="119" y="201"/>
                  </a:cubicBezTo>
                  <a:cubicBezTo>
                    <a:pt x="0" y="273"/>
                    <a:pt x="70" y="428"/>
                    <a:pt x="190" y="428"/>
                  </a:cubicBezTo>
                  <a:cubicBezTo>
                    <a:pt x="197" y="428"/>
                    <a:pt x="205" y="427"/>
                    <a:pt x="214" y="426"/>
                  </a:cubicBezTo>
                  <a:cubicBezTo>
                    <a:pt x="449" y="391"/>
                    <a:pt x="704" y="304"/>
                    <a:pt x="860" y="121"/>
                  </a:cubicBezTo>
                  <a:cubicBezTo>
                    <a:pt x="890" y="91"/>
                    <a:pt x="886" y="19"/>
                    <a:pt x="833" y="11"/>
                  </a:cubicBezTo>
                  <a:cubicBezTo>
                    <a:pt x="788" y="5"/>
                    <a:pt x="738" y="1"/>
                    <a:pt x="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rot="10800000">
              <a:off x="7569108" y="968005"/>
              <a:ext cx="38231" cy="15589"/>
            </a:xfrm>
            <a:custGeom>
              <a:avLst/>
              <a:gdLst/>
              <a:ahLst/>
              <a:cxnLst/>
              <a:rect l="l" t="t" r="r" b="b"/>
              <a:pathLst>
                <a:path w="1393" h="568" extrusionOk="0">
                  <a:moveTo>
                    <a:pt x="1243" y="0"/>
                  </a:moveTo>
                  <a:cubicBezTo>
                    <a:pt x="866" y="0"/>
                    <a:pt x="482" y="201"/>
                    <a:pt x="134" y="327"/>
                  </a:cubicBezTo>
                  <a:cubicBezTo>
                    <a:pt x="1" y="377"/>
                    <a:pt x="39" y="568"/>
                    <a:pt x="168" y="568"/>
                  </a:cubicBezTo>
                  <a:cubicBezTo>
                    <a:pt x="179" y="568"/>
                    <a:pt x="190" y="566"/>
                    <a:pt x="202" y="563"/>
                  </a:cubicBezTo>
                  <a:cubicBezTo>
                    <a:pt x="564" y="469"/>
                    <a:pt x="1004" y="415"/>
                    <a:pt x="1313" y="190"/>
                  </a:cubicBezTo>
                  <a:cubicBezTo>
                    <a:pt x="1392" y="134"/>
                    <a:pt x="1369" y="4"/>
                    <a:pt x="1263" y="0"/>
                  </a:cubicBezTo>
                  <a:cubicBezTo>
                    <a:pt x="1257" y="0"/>
                    <a:pt x="1250"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rot="10800000">
              <a:off x="7895291" y="560117"/>
              <a:ext cx="34142" cy="19706"/>
            </a:xfrm>
            <a:custGeom>
              <a:avLst/>
              <a:gdLst/>
              <a:ahLst/>
              <a:cxnLst/>
              <a:rect l="l" t="t" r="r" b="b"/>
              <a:pathLst>
                <a:path w="1244" h="718" extrusionOk="0">
                  <a:moveTo>
                    <a:pt x="112" y="1"/>
                  </a:moveTo>
                  <a:cubicBezTo>
                    <a:pt x="33" y="1"/>
                    <a:pt x="1" y="121"/>
                    <a:pt x="73" y="165"/>
                  </a:cubicBezTo>
                  <a:cubicBezTo>
                    <a:pt x="243" y="276"/>
                    <a:pt x="415" y="390"/>
                    <a:pt x="590" y="493"/>
                  </a:cubicBezTo>
                  <a:cubicBezTo>
                    <a:pt x="745" y="584"/>
                    <a:pt x="897" y="694"/>
                    <a:pt x="1080" y="717"/>
                  </a:cubicBezTo>
                  <a:cubicBezTo>
                    <a:pt x="1085" y="717"/>
                    <a:pt x="1091" y="718"/>
                    <a:pt x="1096" y="718"/>
                  </a:cubicBezTo>
                  <a:cubicBezTo>
                    <a:pt x="1209" y="718"/>
                    <a:pt x="1244" y="558"/>
                    <a:pt x="1175" y="485"/>
                  </a:cubicBezTo>
                  <a:cubicBezTo>
                    <a:pt x="1050" y="348"/>
                    <a:pt x="836" y="288"/>
                    <a:pt x="669" y="215"/>
                  </a:cubicBezTo>
                  <a:cubicBezTo>
                    <a:pt x="494" y="139"/>
                    <a:pt x="316" y="74"/>
                    <a:pt x="141" y="6"/>
                  </a:cubicBezTo>
                  <a:cubicBezTo>
                    <a:pt x="131" y="2"/>
                    <a:pt x="121"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rot="10800000">
              <a:off x="7902098" y="526634"/>
              <a:ext cx="29119" cy="17812"/>
            </a:xfrm>
            <a:custGeom>
              <a:avLst/>
              <a:gdLst/>
              <a:ahLst/>
              <a:cxnLst/>
              <a:rect l="l" t="t" r="r" b="b"/>
              <a:pathLst>
                <a:path w="1061" h="649" extrusionOk="0">
                  <a:moveTo>
                    <a:pt x="157" y="0"/>
                  </a:moveTo>
                  <a:cubicBezTo>
                    <a:pt x="72" y="0"/>
                    <a:pt x="1" y="122"/>
                    <a:pt x="76" y="189"/>
                  </a:cubicBezTo>
                  <a:cubicBezTo>
                    <a:pt x="293" y="375"/>
                    <a:pt x="597" y="649"/>
                    <a:pt x="903" y="649"/>
                  </a:cubicBezTo>
                  <a:cubicBezTo>
                    <a:pt x="909" y="649"/>
                    <a:pt x="915" y="649"/>
                    <a:pt x="920" y="648"/>
                  </a:cubicBezTo>
                  <a:cubicBezTo>
                    <a:pt x="1008" y="645"/>
                    <a:pt x="1061" y="534"/>
                    <a:pt x="997" y="470"/>
                  </a:cubicBezTo>
                  <a:cubicBezTo>
                    <a:pt x="898" y="371"/>
                    <a:pt x="738" y="310"/>
                    <a:pt x="613" y="249"/>
                  </a:cubicBezTo>
                  <a:cubicBezTo>
                    <a:pt x="472" y="185"/>
                    <a:pt x="339" y="108"/>
                    <a:pt x="210" y="17"/>
                  </a:cubicBezTo>
                  <a:cubicBezTo>
                    <a:pt x="192" y="5"/>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10800000">
              <a:off x="7966539" y="600461"/>
              <a:ext cx="33236" cy="16659"/>
            </a:xfrm>
            <a:custGeom>
              <a:avLst/>
              <a:gdLst/>
              <a:ahLst/>
              <a:cxnLst/>
              <a:rect l="l" t="t" r="r" b="b"/>
              <a:pathLst>
                <a:path w="1211" h="607" extrusionOk="0">
                  <a:moveTo>
                    <a:pt x="201" y="1"/>
                  </a:moveTo>
                  <a:cubicBezTo>
                    <a:pt x="77" y="1"/>
                    <a:pt x="0" y="178"/>
                    <a:pt x="130" y="259"/>
                  </a:cubicBezTo>
                  <a:cubicBezTo>
                    <a:pt x="270" y="342"/>
                    <a:pt x="419" y="422"/>
                    <a:pt x="567" y="491"/>
                  </a:cubicBezTo>
                  <a:cubicBezTo>
                    <a:pt x="716" y="555"/>
                    <a:pt x="864" y="582"/>
                    <a:pt x="1023" y="605"/>
                  </a:cubicBezTo>
                  <a:cubicBezTo>
                    <a:pt x="1030" y="606"/>
                    <a:pt x="1036" y="606"/>
                    <a:pt x="1042" y="606"/>
                  </a:cubicBezTo>
                  <a:cubicBezTo>
                    <a:pt x="1140" y="606"/>
                    <a:pt x="1211" y="472"/>
                    <a:pt x="1103" y="419"/>
                  </a:cubicBezTo>
                  <a:cubicBezTo>
                    <a:pt x="830" y="278"/>
                    <a:pt x="544" y="164"/>
                    <a:pt x="270" y="19"/>
                  </a:cubicBezTo>
                  <a:cubicBezTo>
                    <a:pt x="247" y="6"/>
                    <a:pt x="223"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rot="10800000">
              <a:off x="7956823" y="480142"/>
              <a:ext cx="40207" cy="22450"/>
            </a:xfrm>
            <a:custGeom>
              <a:avLst/>
              <a:gdLst/>
              <a:ahLst/>
              <a:cxnLst/>
              <a:rect l="l" t="t" r="r" b="b"/>
              <a:pathLst>
                <a:path w="1465" h="818" extrusionOk="0">
                  <a:moveTo>
                    <a:pt x="137" y="1"/>
                  </a:moveTo>
                  <a:cubicBezTo>
                    <a:pt x="55" y="1"/>
                    <a:pt x="0" y="123"/>
                    <a:pt x="91" y="169"/>
                  </a:cubicBezTo>
                  <a:cubicBezTo>
                    <a:pt x="296" y="280"/>
                    <a:pt x="490" y="412"/>
                    <a:pt x="691" y="526"/>
                  </a:cubicBezTo>
                  <a:cubicBezTo>
                    <a:pt x="874" y="629"/>
                    <a:pt x="1064" y="770"/>
                    <a:pt x="1269" y="815"/>
                  </a:cubicBezTo>
                  <a:cubicBezTo>
                    <a:pt x="1277" y="817"/>
                    <a:pt x="1285" y="818"/>
                    <a:pt x="1293" y="818"/>
                  </a:cubicBezTo>
                  <a:cubicBezTo>
                    <a:pt x="1389" y="818"/>
                    <a:pt x="1464" y="695"/>
                    <a:pt x="1383" y="617"/>
                  </a:cubicBezTo>
                  <a:cubicBezTo>
                    <a:pt x="1228" y="477"/>
                    <a:pt x="1007" y="397"/>
                    <a:pt x="821" y="306"/>
                  </a:cubicBezTo>
                  <a:cubicBezTo>
                    <a:pt x="607" y="207"/>
                    <a:pt x="388" y="120"/>
                    <a:pt x="182" y="13"/>
                  </a:cubicBezTo>
                  <a:cubicBezTo>
                    <a:pt x="167"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10800000">
              <a:off x="7912417" y="484122"/>
              <a:ext cx="41826" cy="18745"/>
            </a:xfrm>
            <a:custGeom>
              <a:avLst/>
              <a:gdLst/>
              <a:ahLst/>
              <a:cxnLst/>
              <a:rect l="l" t="t" r="r" b="b"/>
              <a:pathLst>
                <a:path w="1524" h="683" extrusionOk="0">
                  <a:moveTo>
                    <a:pt x="143" y="0"/>
                  </a:moveTo>
                  <a:cubicBezTo>
                    <a:pt x="39" y="0"/>
                    <a:pt x="1" y="135"/>
                    <a:pt x="64" y="206"/>
                  </a:cubicBezTo>
                  <a:cubicBezTo>
                    <a:pt x="235" y="392"/>
                    <a:pt x="490" y="483"/>
                    <a:pt x="722" y="567"/>
                  </a:cubicBezTo>
                  <a:cubicBezTo>
                    <a:pt x="865" y="620"/>
                    <a:pt x="1024" y="683"/>
                    <a:pt x="1177" y="683"/>
                  </a:cubicBezTo>
                  <a:cubicBezTo>
                    <a:pt x="1264" y="683"/>
                    <a:pt x="1349" y="662"/>
                    <a:pt x="1429" y="609"/>
                  </a:cubicBezTo>
                  <a:cubicBezTo>
                    <a:pt x="1508" y="551"/>
                    <a:pt x="1524" y="449"/>
                    <a:pt x="1459" y="376"/>
                  </a:cubicBezTo>
                  <a:cubicBezTo>
                    <a:pt x="1300" y="194"/>
                    <a:pt x="1052" y="206"/>
                    <a:pt x="832" y="160"/>
                  </a:cubicBezTo>
                  <a:cubicBezTo>
                    <a:pt x="604" y="114"/>
                    <a:pt x="383" y="19"/>
                    <a:pt x="152" y="0"/>
                  </a:cubicBezTo>
                  <a:cubicBezTo>
                    <a:pt x="149" y="0"/>
                    <a:pt x="146"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rot="10800000">
              <a:off x="7817759" y="406425"/>
              <a:ext cx="42622" cy="21050"/>
            </a:xfrm>
            <a:custGeom>
              <a:avLst/>
              <a:gdLst/>
              <a:ahLst/>
              <a:cxnLst/>
              <a:rect l="l" t="t" r="r" b="b"/>
              <a:pathLst>
                <a:path w="1553" h="767" extrusionOk="0">
                  <a:moveTo>
                    <a:pt x="197" y="1"/>
                  </a:moveTo>
                  <a:cubicBezTo>
                    <a:pt x="93" y="1"/>
                    <a:pt x="1" y="143"/>
                    <a:pt x="100" y="222"/>
                  </a:cubicBezTo>
                  <a:cubicBezTo>
                    <a:pt x="290" y="375"/>
                    <a:pt x="480" y="515"/>
                    <a:pt x="705" y="614"/>
                  </a:cubicBezTo>
                  <a:cubicBezTo>
                    <a:pt x="859" y="681"/>
                    <a:pt x="1045" y="766"/>
                    <a:pt x="1219" y="766"/>
                  </a:cubicBezTo>
                  <a:cubicBezTo>
                    <a:pt x="1272" y="766"/>
                    <a:pt x="1324" y="758"/>
                    <a:pt x="1373" y="740"/>
                  </a:cubicBezTo>
                  <a:cubicBezTo>
                    <a:pt x="1526" y="686"/>
                    <a:pt x="1552" y="500"/>
                    <a:pt x="1419" y="409"/>
                  </a:cubicBezTo>
                  <a:cubicBezTo>
                    <a:pt x="1259" y="303"/>
                    <a:pt x="1039" y="310"/>
                    <a:pt x="852" y="261"/>
                  </a:cubicBezTo>
                  <a:cubicBezTo>
                    <a:pt x="647" y="207"/>
                    <a:pt x="438" y="128"/>
                    <a:pt x="256" y="17"/>
                  </a:cubicBezTo>
                  <a:cubicBezTo>
                    <a:pt x="236" y="6"/>
                    <a:pt x="216"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rot="10800000">
              <a:off x="7800689" y="448279"/>
              <a:ext cx="40070" cy="16412"/>
            </a:xfrm>
            <a:custGeom>
              <a:avLst/>
              <a:gdLst/>
              <a:ahLst/>
              <a:cxnLst/>
              <a:rect l="l" t="t" r="r" b="b"/>
              <a:pathLst>
                <a:path w="1460" h="598" extrusionOk="0">
                  <a:moveTo>
                    <a:pt x="142" y="0"/>
                  </a:moveTo>
                  <a:cubicBezTo>
                    <a:pt x="22" y="0"/>
                    <a:pt x="0" y="195"/>
                    <a:pt x="123" y="225"/>
                  </a:cubicBezTo>
                  <a:cubicBezTo>
                    <a:pt x="347" y="278"/>
                    <a:pt x="560" y="347"/>
                    <a:pt x="769" y="434"/>
                  </a:cubicBezTo>
                  <a:cubicBezTo>
                    <a:pt x="948" y="510"/>
                    <a:pt x="1107" y="587"/>
                    <a:pt x="1305" y="598"/>
                  </a:cubicBezTo>
                  <a:cubicBezTo>
                    <a:pt x="1307" y="598"/>
                    <a:pt x="1308" y="598"/>
                    <a:pt x="1310" y="598"/>
                  </a:cubicBezTo>
                  <a:cubicBezTo>
                    <a:pt x="1420" y="598"/>
                    <a:pt x="1460" y="456"/>
                    <a:pt x="1392" y="381"/>
                  </a:cubicBezTo>
                  <a:cubicBezTo>
                    <a:pt x="1107" y="57"/>
                    <a:pt x="556" y="27"/>
                    <a:pt x="153" y="1"/>
                  </a:cubicBezTo>
                  <a:cubicBezTo>
                    <a:pt x="149" y="0"/>
                    <a:pt x="146"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rot="10800000">
              <a:off x="7762238" y="474297"/>
              <a:ext cx="38286" cy="19541"/>
            </a:xfrm>
            <a:custGeom>
              <a:avLst/>
              <a:gdLst/>
              <a:ahLst/>
              <a:cxnLst/>
              <a:rect l="l" t="t" r="r" b="b"/>
              <a:pathLst>
                <a:path w="1395" h="712" extrusionOk="0">
                  <a:moveTo>
                    <a:pt x="211" y="1"/>
                  </a:moveTo>
                  <a:cubicBezTo>
                    <a:pt x="111" y="1"/>
                    <a:pt x="0" y="125"/>
                    <a:pt x="108" y="207"/>
                  </a:cubicBezTo>
                  <a:cubicBezTo>
                    <a:pt x="299" y="359"/>
                    <a:pt x="524" y="462"/>
                    <a:pt x="744" y="572"/>
                  </a:cubicBezTo>
                  <a:cubicBezTo>
                    <a:pt x="890" y="647"/>
                    <a:pt x="1005" y="712"/>
                    <a:pt x="1139" y="712"/>
                  </a:cubicBezTo>
                  <a:cubicBezTo>
                    <a:pt x="1196" y="712"/>
                    <a:pt x="1257" y="700"/>
                    <a:pt x="1326" y="671"/>
                  </a:cubicBezTo>
                  <a:cubicBezTo>
                    <a:pt x="1368" y="652"/>
                    <a:pt x="1394" y="584"/>
                    <a:pt x="1379" y="542"/>
                  </a:cubicBezTo>
                  <a:cubicBezTo>
                    <a:pt x="1295" y="326"/>
                    <a:pt x="1147" y="280"/>
                    <a:pt x="942" y="211"/>
                  </a:cubicBezTo>
                  <a:cubicBezTo>
                    <a:pt x="710" y="131"/>
                    <a:pt x="470" y="33"/>
                    <a:pt x="227" y="2"/>
                  </a:cubicBezTo>
                  <a:cubicBezTo>
                    <a:pt x="222" y="1"/>
                    <a:pt x="217"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rot="10800000">
              <a:off x="7686600" y="360812"/>
              <a:ext cx="38066" cy="17098"/>
            </a:xfrm>
            <a:custGeom>
              <a:avLst/>
              <a:gdLst/>
              <a:ahLst/>
              <a:cxnLst/>
              <a:rect l="l" t="t" r="r" b="b"/>
              <a:pathLst>
                <a:path w="1387" h="623" extrusionOk="0">
                  <a:moveTo>
                    <a:pt x="174" y="0"/>
                  </a:moveTo>
                  <a:cubicBezTo>
                    <a:pt x="36" y="0"/>
                    <a:pt x="0" y="208"/>
                    <a:pt x="143" y="264"/>
                  </a:cubicBezTo>
                  <a:cubicBezTo>
                    <a:pt x="318" y="333"/>
                    <a:pt x="489" y="405"/>
                    <a:pt x="660" y="473"/>
                  </a:cubicBezTo>
                  <a:cubicBezTo>
                    <a:pt x="814" y="532"/>
                    <a:pt x="975" y="622"/>
                    <a:pt x="1143" y="622"/>
                  </a:cubicBezTo>
                  <a:cubicBezTo>
                    <a:pt x="1149" y="622"/>
                    <a:pt x="1156" y="622"/>
                    <a:pt x="1162" y="622"/>
                  </a:cubicBezTo>
                  <a:cubicBezTo>
                    <a:pt x="1287" y="618"/>
                    <a:pt x="1387" y="447"/>
                    <a:pt x="1273" y="355"/>
                  </a:cubicBezTo>
                  <a:cubicBezTo>
                    <a:pt x="1136" y="238"/>
                    <a:pt x="957" y="211"/>
                    <a:pt x="785" y="162"/>
                  </a:cubicBezTo>
                  <a:cubicBezTo>
                    <a:pt x="596" y="108"/>
                    <a:pt x="406" y="59"/>
                    <a:pt x="215" y="6"/>
                  </a:cubicBezTo>
                  <a:cubicBezTo>
                    <a:pt x="201" y="2"/>
                    <a:pt x="187" y="0"/>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rot="10800000">
              <a:off x="7692555" y="397231"/>
              <a:ext cx="39329" cy="17620"/>
            </a:xfrm>
            <a:custGeom>
              <a:avLst/>
              <a:gdLst/>
              <a:ahLst/>
              <a:cxnLst/>
              <a:rect l="l" t="t" r="r" b="b"/>
              <a:pathLst>
                <a:path w="1433" h="642" extrusionOk="0">
                  <a:moveTo>
                    <a:pt x="227" y="0"/>
                  </a:moveTo>
                  <a:cubicBezTo>
                    <a:pt x="93" y="0"/>
                    <a:pt x="1" y="190"/>
                    <a:pt x="144" y="264"/>
                  </a:cubicBezTo>
                  <a:cubicBezTo>
                    <a:pt x="311" y="352"/>
                    <a:pt x="486" y="413"/>
                    <a:pt x="661" y="485"/>
                  </a:cubicBezTo>
                  <a:cubicBezTo>
                    <a:pt x="832" y="552"/>
                    <a:pt x="1000" y="641"/>
                    <a:pt x="1189" y="641"/>
                  </a:cubicBezTo>
                  <a:cubicBezTo>
                    <a:pt x="1193" y="641"/>
                    <a:pt x="1197" y="641"/>
                    <a:pt x="1201" y="641"/>
                  </a:cubicBezTo>
                  <a:cubicBezTo>
                    <a:pt x="1330" y="637"/>
                    <a:pt x="1433" y="454"/>
                    <a:pt x="1315" y="359"/>
                  </a:cubicBezTo>
                  <a:cubicBezTo>
                    <a:pt x="1171" y="242"/>
                    <a:pt x="1003" y="203"/>
                    <a:pt x="829" y="154"/>
                  </a:cubicBezTo>
                  <a:cubicBezTo>
                    <a:pt x="638" y="101"/>
                    <a:pt x="448" y="36"/>
                    <a:pt x="254" y="2"/>
                  </a:cubicBezTo>
                  <a:cubicBezTo>
                    <a:pt x="245" y="1"/>
                    <a:pt x="236"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rot="10800000">
              <a:off x="7755981" y="396737"/>
              <a:ext cx="26622" cy="17867"/>
            </a:xfrm>
            <a:custGeom>
              <a:avLst/>
              <a:gdLst/>
              <a:ahLst/>
              <a:cxnLst/>
              <a:rect l="l" t="t" r="r" b="b"/>
              <a:pathLst>
                <a:path w="970" h="651" extrusionOk="0">
                  <a:moveTo>
                    <a:pt x="139" y="1"/>
                  </a:moveTo>
                  <a:cubicBezTo>
                    <a:pt x="55" y="1"/>
                    <a:pt x="1" y="127"/>
                    <a:pt x="68" y="187"/>
                  </a:cubicBezTo>
                  <a:cubicBezTo>
                    <a:pt x="182" y="285"/>
                    <a:pt x="285" y="392"/>
                    <a:pt x="410" y="480"/>
                  </a:cubicBezTo>
                  <a:cubicBezTo>
                    <a:pt x="519" y="560"/>
                    <a:pt x="653" y="651"/>
                    <a:pt x="792" y="651"/>
                  </a:cubicBezTo>
                  <a:cubicBezTo>
                    <a:pt x="798" y="651"/>
                    <a:pt x="804" y="651"/>
                    <a:pt x="810" y="650"/>
                  </a:cubicBezTo>
                  <a:cubicBezTo>
                    <a:pt x="920" y="647"/>
                    <a:pt x="969" y="545"/>
                    <a:pt x="927" y="450"/>
                  </a:cubicBezTo>
                  <a:cubicBezTo>
                    <a:pt x="866" y="324"/>
                    <a:pt x="710" y="240"/>
                    <a:pt x="589" y="176"/>
                  </a:cubicBezTo>
                  <a:cubicBezTo>
                    <a:pt x="452" y="108"/>
                    <a:pt x="315" y="62"/>
                    <a:pt x="175" y="8"/>
                  </a:cubicBezTo>
                  <a:cubicBezTo>
                    <a:pt x="162" y="3"/>
                    <a:pt x="151"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rot="10800000">
              <a:off x="8176164" y="939627"/>
              <a:ext cx="33675" cy="31315"/>
            </a:xfrm>
            <a:custGeom>
              <a:avLst/>
              <a:gdLst/>
              <a:ahLst/>
              <a:cxnLst/>
              <a:rect l="l" t="t" r="r" b="b"/>
              <a:pathLst>
                <a:path w="1227" h="1141" extrusionOk="0">
                  <a:moveTo>
                    <a:pt x="1071" y="1"/>
                  </a:moveTo>
                  <a:cubicBezTo>
                    <a:pt x="1051" y="1"/>
                    <a:pt x="1030" y="5"/>
                    <a:pt x="1009" y="15"/>
                  </a:cubicBezTo>
                  <a:cubicBezTo>
                    <a:pt x="823" y="94"/>
                    <a:pt x="679" y="311"/>
                    <a:pt x="542" y="456"/>
                  </a:cubicBezTo>
                  <a:cubicBezTo>
                    <a:pt x="386" y="624"/>
                    <a:pt x="230" y="790"/>
                    <a:pt x="74" y="957"/>
                  </a:cubicBezTo>
                  <a:cubicBezTo>
                    <a:pt x="0" y="1037"/>
                    <a:pt x="69" y="1141"/>
                    <a:pt x="152" y="1141"/>
                  </a:cubicBezTo>
                  <a:cubicBezTo>
                    <a:pt x="176" y="1141"/>
                    <a:pt x="202" y="1132"/>
                    <a:pt x="226" y="1110"/>
                  </a:cubicBezTo>
                  <a:cubicBezTo>
                    <a:pt x="397" y="957"/>
                    <a:pt x="564" y="806"/>
                    <a:pt x="731" y="650"/>
                  </a:cubicBezTo>
                  <a:cubicBezTo>
                    <a:pt x="879" y="513"/>
                    <a:pt x="1096" y="368"/>
                    <a:pt x="1180" y="186"/>
                  </a:cubicBezTo>
                  <a:cubicBezTo>
                    <a:pt x="1227" y="89"/>
                    <a:pt x="1161"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rot="10800000">
              <a:off x="8167024" y="921650"/>
              <a:ext cx="23273" cy="18855"/>
            </a:xfrm>
            <a:custGeom>
              <a:avLst/>
              <a:gdLst/>
              <a:ahLst/>
              <a:cxnLst/>
              <a:rect l="l" t="t" r="r" b="b"/>
              <a:pathLst>
                <a:path w="848" h="687" extrusionOk="0">
                  <a:moveTo>
                    <a:pt x="675" y="1"/>
                  </a:moveTo>
                  <a:cubicBezTo>
                    <a:pt x="533" y="1"/>
                    <a:pt x="443" y="159"/>
                    <a:pt x="346" y="248"/>
                  </a:cubicBezTo>
                  <a:cubicBezTo>
                    <a:pt x="251" y="339"/>
                    <a:pt x="133" y="422"/>
                    <a:pt x="58" y="529"/>
                  </a:cubicBezTo>
                  <a:cubicBezTo>
                    <a:pt x="0" y="611"/>
                    <a:pt x="87" y="686"/>
                    <a:pt x="164" y="686"/>
                  </a:cubicBezTo>
                  <a:cubicBezTo>
                    <a:pt x="169" y="686"/>
                    <a:pt x="174" y="686"/>
                    <a:pt x="179" y="685"/>
                  </a:cubicBezTo>
                  <a:cubicBezTo>
                    <a:pt x="312" y="666"/>
                    <a:pt x="453" y="571"/>
                    <a:pt x="555" y="487"/>
                  </a:cubicBezTo>
                  <a:cubicBezTo>
                    <a:pt x="662" y="408"/>
                    <a:pt x="848" y="297"/>
                    <a:pt x="829" y="145"/>
                  </a:cubicBezTo>
                  <a:cubicBezTo>
                    <a:pt x="818" y="66"/>
                    <a:pt x="772" y="5"/>
                    <a:pt x="685" y="1"/>
                  </a:cubicBezTo>
                  <a:cubicBezTo>
                    <a:pt x="681" y="1"/>
                    <a:pt x="678"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rot="10800000">
              <a:off x="8101266" y="1026353"/>
              <a:ext cx="34745" cy="31726"/>
            </a:xfrm>
            <a:custGeom>
              <a:avLst/>
              <a:gdLst/>
              <a:ahLst/>
              <a:cxnLst/>
              <a:rect l="l" t="t" r="r" b="b"/>
              <a:pathLst>
                <a:path w="1266" h="1156" extrusionOk="0">
                  <a:moveTo>
                    <a:pt x="1015" y="1"/>
                  </a:moveTo>
                  <a:cubicBezTo>
                    <a:pt x="990" y="1"/>
                    <a:pt x="965" y="5"/>
                    <a:pt x="942" y="15"/>
                  </a:cubicBezTo>
                  <a:cubicBezTo>
                    <a:pt x="744" y="103"/>
                    <a:pt x="584" y="293"/>
                    <a:pt x="440" y="449"/>
                  </a:cubicBezTo>
                  <a:cubicBezTo>
                    <a:pt x="300" y="600"/>
                    <a:pt x="125" y="768"/>
                    <a:pt x="37" y="962"/>
                  </a:cubicBezTo>
                  <a:cubicBezTo>
                    <a:pt x="0" y="1044"/>
                    <a:pt x="59" y="1156"/>
                    <a:pt x="145" y="1156"/>
                  </a:cubicBezTo>
                  <a:cubicBezTo>
                    <a:pt x="166" y="1156"/>
                    <a:pt x="189" y="1149"/>
                    <a:pt x="212" y="1133"/>
                  </a:cubicBezTo>
                  <a:cubicBezTo>
                    <a:pt x="391" y="1019"/>
                    <a:pt x="532" y="840"/>
                    <a:pt x="691" y="696"/>
                  </a:cubicBezTo>
                  <a:cubicBezTo>
                    <a:pt x="855" y="551"/>
                    <a:pt x="1049" y="430"/>
                    <a:pt x="1174" y="247"/>
                  </a:cubicBezTo>
                  <a:cubicBezTo>
                    <a:pt x="1266" y="117"/>
                    <a:pt x="1139"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10800000">
              <a:off x="8090178" y="995807"/>
              <a:ext cx="37545" cy="28872"/>
            </a:xfrm>
            <a:custGeom>
              <a:avLst/>
              <a:gdLst/>
              <a:ahLst/>
              <a:cxnLst/>
              <a:rect l="l" t="t" r="r" b="b"/>
              <a:pathLst>
                <a:path w="1368" h="1052" extrusionOk="0">
                  <a:moveTo>
                    <a:pt x="1201" y="1"/>
                  </a:moveTo>
                  <a:cubicBezTo>
                    <a:pt x="1190" y="1"/>
                    <a:pt x="1180" y="2"/>
                    <a:pt x="1168" y="4"/>
                  </a:cubicBezTo>
                  <a:cubicBezTo>
                    <a:pt x="963" y="34"/>
                    <a:pt x="815" y="227"/>
                    <a:pt x="667" y="353"/>
                  </a:cubicBezTo>
                  <a:cubicBezTo>
                    <a:pt x="492" y="506"/>
                    <a:pt x="314" y="661"/>
                    <a:pt x="123" y="794"/>
                  </a:cubicBezTo>
                  <a:cubicBezTo>
                    <a:pt x="0" y="882"/>
                    <a:pt x="73" y="1051"/>
                    <a:pt x="196" y="1051"/>
                  </a:cubicBezTo>
                  <a:cubicBezTo>
                    <a:pt x="217" y="1051"/>
                    <a:pt x="240" y="1046"/>
                    <a:pt x="264" y="1034"/>
                  </a:cubicBezTo>
                  <a:cubicBezTo>
                    <a:pt x="484" y="920"/>
                    <a:pt x="701" y="809"/>
                    <a:pt x="903" y="661"/>
                  </a:cubicBezTo>
                  <a:cubicBezTo>
                    <a:pt x="1074" y="536"/>
                    <a:pt x="1302" y="403"/>
                    <a:pt x="1347" y="182"/>
                  </a:cubicBezTo>
                  <a:cubicBezTo>
                    <a:pt x="1368" y="76"/>
                    <a:pt x="1296"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10800000">
              <a:off x="8072476" y="945802"/>
              <a:ext cx="32769" cy="25359"/>
            </a:xfrm>
            <a:custGeom>
              <a:avLst/>
              <a:gdLst/>
              <a:ahLst/>
              <a:cxnLst/>
              <a:rect l="l" t="t" r="r" b="b"/>
              <a:pathLst>
                <a:path w="1194" h="924" extrusionOk="0">
                  <a:moveTo>
                    <a:pt x="975" y="0"/>
                  </a:moveTo>
                  <a:cubicBezTo>
                    <a:pt x="792" y="0"/>
                    <a:pt x="653" y="157"/>
                    <a:pt x="517" y="270"/>
                  </a:cubicBezTo>
                  <a:cubicBezTo>
                    <a:pt x="376" y="392"/>
                    <a:pt x="224" y="509"/>
                    <a:pt x="102" y="654"/>
                  </a:cubicBezTo>
                  <a:cubicBezTo>
                    <a:pt x="1" y="772"/>
                    <a:pt x="91" y="924"/>
                    <a:pt x="221" y="924"/>
                  </a:cubicBezTo>
                  <a:cubicBezTo>
                    <a:pt x="246" y="924"/>
                    <a:pt x="273" y="918"/>
                    <a:pt x="300" y="905"/>
                  </a:cubicBezTo>
                  <a:cubicBezTo>
                    <a:pt x="467" y="825"/>
                    <a:pt x="623" y="715"/>
                    <a:pt x="779" y="612"/>
                  </a:cubicBezTo>
                  <a:cubicBezTo>
                    <a:pt x="928" y="513"/>
                    <a:pt x="1118" y="418"/>
                    <a:pt x="1163" y="239"/>
                  </a:cubicBezTo>
                  <a:cubicBezTo>
                    <a:pt x="1194" y="118"/>
                    <a:pt x="1106" y="4"/>
                    <a:pt x="981" y="0"/>
                  </a:cubicBezTo>
                  <a:cubicBezTo>
                    <a:pt x="979" y="0"/>
                    <a:pt x="977" y="0"/>
                    <a:pt x="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10800000">
              <a:off x="8032956" y="1117525"/>
              <a:ext cx="29174" cy="31040"/>
            </a:xfrm>
            <a:custGeom>
              <a:avLst/>
              <a:gdLst/>
              <a:ahLst/>
              <a:cxnLst/>
              <a:rect l="l" t="t" r="r" b="b"/>
              <a:pathLst>
                <a:path w="1063" h="1131" extrusionOk="0">
                  <a:moveTo>
                    <a:pt x="882" y="0"/>
                  </a:moveTo>
                  <a:cubicBezTo>
                    <a:pt x="877" y="0"/>
                    <a:pt x="871" y="1"/>
                    <a:pt x="866" y="1"/>
                  </a:cubicBezTo>
                  <a:cubicBezTo>
                    <a:pt x="649" y="16"/>
                    <a:pt x="516" y="225"/>
                    <a:pt x="387" y="389"/>
                  </a:cubicBezTo>
                  <a:cubicBezTo>
                    <a:pt x="254" y="556"/>
                    <a:pt x="147" y="731"/>
                    <a:pt x="49" y="924"/>
                  </a:cubicBezTo>
                  <a:cubicBezTo>
                    <a:pt x="0" y="1021"/>
                    <a:pt x="81" y="1130"/>
                    <a:pt x="170" y="1130"/>
                  </a:cubicBezTo>
                  <a:cubicBezTo>
                    <a:pt x="200" y="1130"/>
                    <a:pt x="231" y="1118"/>
                    <a:pt x="258" y="1088"/>
                  </a:cubicBezTo>
                  <a:cubicBezTo>
                    <a:pt x="387" y="944"/>
                    <a:pt x="528" y="803"/>
                    <a:pt x="665" y="666"/>
                  </a:cubicBezTo>
                  <a:cubicBezTo>
                    <a:pt x="790" y="540"/>
                    <a:pt x="1014" y="415"/>
                    <a:pt x="1045" y="236"/>
                  </a:cubicBezTo>
                  <a:cubicBezTo>
                    <a:pt x="1063" y="131"/>
                    <a:pt x="1000" y="0"/>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10800000">
              <a:off x="8013881" y="1083521"/>
              <a:ext cx="38807" cy="32879"/>
            </a:xfrm>
            <a:custGeom>
              <a:avLst/>
              <a:gdLst/>
              <a:ahLst/>
              <a:cxnLst/>
              <a:rect l="l" t="t" r="r" b="b"/>
              <a:pathLst>
                <a:path w="1414" h="1198" extrusionOk="0">
                  <a:moveTo>
                    <a:pt x="1157" y="0"/>
                  </a:moveTo>
                  <a:cubicBezTo>
                    <a:pt x="1126" y="0"/>
                    <a:pt x="1094" y="7"/>
                    <a:pt x="1066" y="23"/>
                  </a:cubicBezTo>
                  <a:cubicBezTo>
                    <a:pt x="872" y="125"/>
                    <a:pt x="728" y="326"/>
                    <a:pt x="579" y="482"/>
                  </a:cubicBezTo>
                  <a:cubicBezTo>
                    <a:pt x="427" y="646"/>
                    <a:pt x="268" y="817"/>
                    <a:pt x="103" y="965"/>
                  </a:cubicBezTo>
                  <a:cubicBezTo>
                    <a:pt x="1" y="1055"/>
                    <a:pt x="94" y="1197"/>
                    <a:pt x="206" y="1197"/>
                  </a:cubicBezTo>
                  <a:cubicBezTo>
                    <a:pt x="226" y="1197"/>
                    <a:pt x="247" y="1193"/>
                    <a:pt x="268" y="1182"/>
                  </a:cubicBezTo>
                  <a:cubicBezTo>
                    <a:pt x="659" y="973"/>
                    <a:pt x="1198" y="695"/>
                    <a:pt x="1363" y="251"/>
                  </a:cubicBezTo>
                  <a:cubicBezTo>
                    <a:pt x="1414" y="111"/>
                    <a:pt x="1283" y="0"/>
                    <a:pt x="1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10800000">
              <a:off x="7926798" y="1229363"/>
              <a:ext cx="36914" cy="28762"/>
            </a:xfrm>
            <a:custGeom>
              <a:avLst/>
              <a:gdLst/>
              <a:ahLst/>
              <a:cxnLst/>
              <a:rect l="l" t="t" r="r" b="b"/>
              <a:pathLst>
                <a:path w="1345" h="1048" extrusionOk="0">
                  <a:moveTo>
                    <a:pt x="1145" y="1"/>
                  </a:moveTo>
                  <a:cubicBezTo>
                    <a:pt x="906" y="1"/>
                    <a:pt x="721" y="168"/>
                    <a:pt x="546" y="316"/>
                  </a:cubicBezTo>
                  <a:cubicBezTo>
                    <a:pt x="360" y="475"/>
                    <a:pt x="204" y="663"/>
                    <a:pt x="63" y="863"/>
                  </a:cubicBezTo>
                  <a:cubicBezTo>
                    <a:pt x="0" y="949"/>
                    <a:pt x="86" y="1048"/>
                    <a:pt x="172" y="1048"/>
                  </a:cubicBezTo>
                  <a:cubicBezTo>
                    <a:pt x="201" y="1048"/>
                    <a:pt x="230" y="1037"/>
                    <a:pt x="253" y="1012"/>
                  </a:cubicBezTo>
                  <a:cubicBezTo>
                    <a:pt x="409" y="845"/>
                    <a:pt x="592" y="693"/>
                    <a:pt x="781" y="571"/>
                  </a:cubicBezTo>
                  <a:cubicBezTo>
                    <a:pt x="964" y="453"/>
                    <a:pt x="1150" y="384"/>
                    <a:pt x="1280" y="210"/>
                  </a:cubicBezTo>
                  <a:cubicBezTo>
                    <a:pt x="1344" y="122"/>
                    <a:pt x="1257" y="5"/>
                    <a:pt x="1162" y="1"/>
                  </a:cubicBezTo>
                  <a:cubicBezTo>
                    <a:pt x="1156" y="1"/>
                    <a:pt x="1150"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rot="10800000">
              <a:off x="7925646" y="1173897"/>
              <a:ext cx="33126" cy="27253"/>
            </a:xfrm>
            <a:custGeom>
              <a:avLst/>
              <a:gdLst/>
              <a:ahLst/>
              <a:cxnLst/>
              <a:rect l="l" t="t" r="r" b="b"/>
              <a:pathLst>
                <a:path w="1207" h="993" extrusionOk="0">
                  <a:moveTo>
                    <a:pt x="991" y="0"/>
                  </a:moveTo>
                  <a:cubicBezTo>
                    <a:pt x="987" y="0"/>
                    <a:pt x="982" y="1"/>
                    <a:pt x="978" y="1"/>
                  </a:cubicBezTo>
                  <a:cubicBezTo>
                    <a:pt x="754" y="12"/>
                    <a:pt x="655" y="217"/>
                    <a:pt x="506" y="361"/>
                  </a:cubicBezTo>
                  <a:cubicBezTo>
                    <a:pt x="366" y="503"/>
                    <a:pt x="217" y="635"/>
                    <a:pt x="80" y="776"/>
                  </a:cubicBezTo>
                  <a:cubicBezTo>
                    <a:pt x="1" y="864"/>
                    <a:pt x="71" y="992"/>
                    <a:pt x="177" y="992"/>
                  </a:cubicBezTo>
                  <a:cubicBezTo>
                    <a:pt x="187" y="992"/>
                    <a:pt x="196" y="991"/>
                    <a:pt x="206" y="989"/>
                  </a:cubicBezTo>
                  <a:cubicBezTo>
                    <a:pt x="404" y="943"/>
                    <a:pt x="617" y="837"/>
                    <a:pt x="780" y="715"/>
                  </a:cubicBezTo>
                  <a:cubicBezTo>
                    <a:pt x="944" y="598"/>
                    <a:pt x="1206" y="445"/>
                    <a:pt x="1191" y="213"/>
                  </a:cubicBezTo>
                  <a:cubicBezTo>
                    <a:pt x="1184" y="107"/>
                    <a:pt x="1105" y="0"/>
                    <a:pt x="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rot="10800000">
              <a:off x="7991074" y="1136243"/>
              <a:ext cx="27308" cy="23630"/>
            </a:xfrm>
            <a:custGeom>
              <a:avLst/>
              <a:gdLst/>
              <a:ahLst/>
              <a:cxnLst/>
              <a:rect l="l" t="t" r="r" b="b"/>
              <a:pathLst>
                <a:path w="995" h="861" extrusionOk="0">
                  <a:moveTo>
                    <a:pt x="845" y="0"/>
                  </a:moveTo>
                  <a:cubicBezTo>
                    <a:pt x="833" y="0"/>
                    <a:pt x="821" y="2"/>
                    <a:pt x="808" y="6"/>
                  </a:cubicBezTo>
                  <a:cubicBezTo>
                    <a:pt x="462" y="124"/>
                    <a:pt x="245" y="375"/>
                    <a:pt x="55" y="679"/>
                  </a:cubicBezTo>
                  <a:cubicBezTo>
                    <a:pt x="1" y="767"/>
                    <a:pt x="82" y="861"/>
                    <a:pt x="168" y="861"/>
                  </a:cubicBezTo>
                  <a:cubicBezTo>
                    <a:pt x="196" y="861"/>
                    <a:pt x="225" y="851"/>
                    <a:pt x="249" y="827"/>
                  </a:cubicBezTo>
                  <a:cubicBezTo>
                    <a:pt x="466" y="610"/>
                    <a:pt x="717" y="436"/>
                    <a:pt x="926" y="208"/>
                  </a:cubicBezTo>
                  <a:cubicBezTo>
                    <a:pt x="994" y="133"/>
                    <a:pt x="943" y="0"/>
                    <a:pt x="8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rot="10800000">
              <a:off x="7939505" y="1025502"/>
              <a:ext cx="38670" cy="28351"/>
            </a:xfrm>
            <a:custGeom>
              <a:avLst/>
              <a:gdLst/>
              <a:ahLst/>
              <a:cxnLst/>
              <a:rect l="l" t="t" r="r" b="b"/>
              <a:pathLst>
                <a:path w="1409" h="1033" extrusionOk="0">
                  <a:moveTo>
                    <a:pt x="1215" y="1"/>
                  </a:moveTo>
                  <a:cubicBezTo>
                    <a:pt x="1210" y="1"/>
                    <a:pt x="1204" y="1"/>
                    <a:pt x="1198" y="2"/>
                  </a:cubicBezTo>
                  <a:cubicBezTo>
                    <a:pt x="966" y="25"/>
                    <a:pt x="784" y="211"/>
                    <a:pt x="605" y="348"/>
                  </a:cubicBezTo>
                  <a:cubicBezTo>
                    <a:pt x="419" y="492"/>
                    <a:pt x="229" y="652"/>
                    <a:pt x="77" y="830"/>
                  </a:cubicBezTo>
                  <a:cubicBezTo>
                    <a:pt x="1" y="916"/>
                    <a:pt x="64" y="1032"/>
                    <a:pt x="160" y="1032"/>
                  </a:cubicBezTo>
                  <a:cubicBezTo>
                    <a:pt x="179" y="1032"/>
                    <a:pt x="200" y="1028"/>
                    <a:pt x="222" y="1017"/>
                  </a:cubicBezTo>
                  <a:cubicBezTo>
                    <a:pt x="427" y="911"/>
                    <a:pt x="628" y="778"/>
                    <a:pt x="826" y="652"/>
                  </a:cubicBezTo>
                  <a:cubicBezTo>
                    <a:pt x="1001" y="542"/>
                    <a:pt x="1244" y="446"/>
                    <a:pt x="1350" y="264"/>
                  </a:cubicBezTo>
                  <a:cubicBezTo>
                    <a:pt x="1409" y="162"/>
                    <a:pt x="1341" y="1"/>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rot="10800000">
              <a:off x="7840978" y="1198927"/>
              <a:ext cx="27912" cy="29284"/>
            </a:xfrm>
            <a:custGeom>
              <a:avLst/>
              <a:gdLst/>
              <a:ahLst/>
              <a:cxnLst/>
              <a:rect l="l" t="t" r="r" b="b"/>
              <a:pathLst>
                <a:path w="1017" h="1067" extrusionOk="0">
                  <a:moveTo>
                    <a:pt x="886" y="0"/>
                  </a:moveTo>
                  <a:cubicBezTo>
                    <a:pt x="875" y="0"/>
                    <a:pt x="863" y="2"/>
                    <a:pt x="851" y="6"/>
                  </a:cubicBezTo>
                  <a:cubicBezTo>
                    <a:pt x="676" y="66"/>
                    <a:pt x="555" y="207"/>
                    <a:pt x="444" y="352"/>
                  </a:cubicBezTo>
                  <a:cubicBezTo>
                    <a:pt x="318" y="508"/>
                    <a:pt x="204" y="671"/>
                    <a:pt x="79" y="831"/>
                  </a:cubicBezTo>
                  <a:cubicBezTo>
                    <a:pt x="0" y="933"/>
                    <a:pt x="80" y="1066"/>
                    <a:pt x="180" y="1066"/>
                  </a:cubicBezTo>
                  <a:cubicBezTo>
                    <a:pt x="210" y="1066"/>
                    <a:pt x="243" y="1054"/>
                    <a:pt x="273" y="1024"/>
                  </a:cubicBezTo>
                  <a:cubicBezTo>
                    <a:pt x="414" y="884"/>
                    <a:pt x="562" y="751"/>
                    <a:pt x="702" y="606"/>
                  </a:cubicBezTo>
                  <a:cubicBezTo>
                    <a:pt x="828" y="477"/>
                    <a:pt x="965" y="344"/>
                    <a:pt x="1003" y="157"/>
                  </a:cubicBezTo>
                  <a:cubicBezTo>
                    <a:pt x="1016" y="85"/>
                    <a:pt x="963" y="0"/>
                    <a:pt x="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rot="10800000">
              <a:off x="7853136" y="1243168"/>
              <a:ext cx="25222" cy="21599"/>
            </a:xfrm>
            <a:custGeom>
              <a:avLst/>
              <a:gdLst/>
              <a:ahLst/>
              <a:cxnLst/>
              <a:rect l="l" t="t" r="r" b="b"/>
              <a:pathLst>
                <a:path w="919" h="787" extrusionOk="0">
                  <a:moveTo>
                    <a:pt x="745" y="1"/>
                  </a:moveTo>
                  <a:cubicBezTo>
                    <a:pt x="737" y="1"/>
                    <a:pt x="729" y="2"/>
                    <a:pt x="721" y="3"/>
                  </a:cubicBezTo>
                  <a:cubicBezTo>
                    <a:pt x="641" y="15"/>
                    <a:pt x="572" y="22"/>
                    <a:pt x="504" y="75"/>
                  </a:cubicBezTo>
                  <a:cubicBezTo>
                    <a:pt x="440" y="121"/>
                    <a:pt x="382" y="178"/>
                    <a:pt x="326" y="231"/>
                  </a:cubicBezTo>
                  <a:cubicBezTo>
                    <a:pt x="215" y="334"/>
                    <a:pt x="93" y="448"/>
                    <a:pt x="36" y="589"/>
                  </a:cubicBezTo>
                  <a:cubicBezTo>
                    <a:pt x="0" y="680"/>
                    <a:pt x="92" y="787"/>
                    <a:pt x="184" y="787"/>
                  </a:cubicBezTo>
                  <a:cubicBezTo>
                    <a:pt x="198" y="787"/>
                    <a:pt x="212" y="784"/>
                    <a:pt x="226" y="779"/>
                  </a:cubicBezTo>
                  <a:cubicBezTo>
                    <a:pt x="367" y="722"/>
                    <a:pt x="485" y="603"/>
                    <a:pt x="599" y="505"/>
                  </a:cubicBezTo>
                  <a:cubicBezTo>
                    <a:pt x="652" y="463"/>
                    <a:pt x="717" y="421"/>
                    <a:pt x="766" y="372"/>
                  </a:cubicBezTo>
                  <a:cubicBezTo>
                    <a:pt x="828" y="315"/>
                    <a:pt x="850" y="235"/>
                    <a:pt x="880" y="159"/>
                  </a:cubicBezTo>
                  <a:cubicBezTo>
                    <a:pt x="918" y="66"/>
                    <a:pt x="826"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rot="10800000">
              <a:off x="7836532" y="1311397"/>
              <a:ext cx="26292" cy="18086"/>
            </a:xfrm>
            <a:custGeom>
              <a:avLst/>
              <a:gdLst/>
              <a:ahLst/>
              <a:cxnLst/>
              <a:rect l="l" t="t" r="r" b="b"/>
              <a:pathLst>
                <a:path w="958" h="659" extrusionOk="0">
                  <a:moveTo>
                    <a:pt x="681" y="0"/>
                  </a:moveTo>
                  <a:cubicBezTo>
                    <a:pt x="641" y="0"/>
                    <a:pt x="599" y="15"/>
                    <a:pt x="558" y="50"/>
                  </a:cubicBezTo>
                  <a:cubicBezTo>
                    <a:pt x="402" y="183"/>
                    <a:pt x="250" y="315"/>
                    <a:pt x="94" y="448"/>
                  </a:cubicBezTo>
                  <a:cubicBezTo>
                    <a:pt x="1" y="525"/>
                    <a:pt x="86" y="659"/>
                    <a:pt x="188" y="659"/>
                  </a:cubicBezTo>
                  <a:cubicBezTo>
                    <a:pt x="207" y="659"/>
                    <a:pt x="227" y="654"/>
                    <a:pt x="246" y="643"/>
                  </a:cubicBezTo>
                  <a:cubicBezTo>
                    <a:pt x="421" y="540"/>
                    <a:pt x="599" y="441"/>
                    <a:pt x="778" y="338"/>
                  </a:cubicBezTo>
                  <a:cubicBezTo>
                    <a:pt x="958" y="235"/>
                    <a:pt x="840" y="0"/>
                    <a:pt x="6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rot="10800000">
              <a:off x="7763802" y="1358575"/>
              <a:ext cx="30272" cy="21078"/>
            </a:xfrm>
            <a:custGeom>
              <a:avLst/>
              <a:gdLst/>
              <a:ahLst/>
              <a:cxnLst/>
              <a:rect l="l" t="t" r="r" b="b"/>
              <a:pathLst>
                <a:path w="1103" h="768" extrusionOk="0">
                  <a:moveTo>
                    <a:pt x="752" y="0"/>
                  </a:moveTo>
                  <a:cubicBezTo>
                    <a:pt x="701" y="0"/>
                    <a:pt x="646" y="19"/>
                    <a:pt x="593" y="64"/>
                  </a:cubicBezTo>
                  <a:cubicBezTo>
                    <a:pt x="489" y="151"/>
                    <a:pt x="384" y="239"/>
                    <a:pt x="284" y="327"/>
                  </a:cubicBezTo>
                  <a:cubicBezTo>
                    <a:pt x="186" y="414"/>
                    <a:pt x="83" y="483"/>
                    <a:pt x="33" y="604"/>
                  </a:cubicBezTo>
                  <a:cubicBezTo>
                    <a:pt x="0" y="682"/>
                    <a:pt x="76" y="767"/>
                    <a:pt x="151" y="767"/>
                  </a:cubicBezTo>
                  <a:cubicBezTo>
                    <a:pt x="152" y="767"/>
                    <a:pt x="154" y="767"/>
                    <a:pt x="155" y="767"/>
                  </a:cubicBezTo>
                  <a:cubicBezTo>
                    <a:pt x="284" y="767"/>
                    <a:pt x="403" y="683"/>
                    <a:pt x="512" y="627"/>
                  </a:cubicBezTo>
                  <a:cubicBezTo>
                    <a:pt x="634" y="562"/>
                    <a:pt x="756" y="493"/>
                    <a:pt x="874" y="429"/>
                  </a:cubicBezTo>
                  <a:cubicBezTo>
                    <a:pt x="1102" y="304"/>
                    <a:pt x="957"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rot="10800000">
              <a:off x="8049423" y="748472"/>
              <a:ext cx="65978" cy="18525"/>
            </a:xfrm>
            <a:custGeom>
              <a:avLst/>
              <a:gdLst/>
              <a:ahLst/>
              <a:cxnLst/>
              <a:rect l="l" t="t" r="r" b="b"/>
              <a:pathLst>
                <a:path w="2404" h="675" extrusionOk="0">
                  <a:moveTo>
                    <a:pt x="179" y="0"/>
                  </a:moveTo>
                  <a:cubicBezTo>
                    <a:pt x="52" y="0"/>
                    <a:pt x="0" y="175"/>
                    <a:pt x="138" y="222"/>
                  </a:cubicBezTo>
                  <a:cubicBezTo>
                    <a:pt x="672" y="401"/>
                    <a:pt x="1352" y="675"/>
                    <a:pt x="1951" y="675"/>
                  </a:cubicBezTo>
                  <a:cubicBezTo>
                    <a:pt x="2039" y="675"/>
                    <a:pt x="2126" y="669"/>
                    <a:pt x="2210" y="656"/>
                  </a:cubicBezTo>
                  <a:cubicBezTo>
                    <a:pt x="2366" y="633"/>
                    <a:pt x="2404" y="366"/>
                    <a:pt x="2256" y="302"/>
                  </a:cubicBezTo>
                  <a:cubicBezTo>
                    <a:pt x="1978" y="180"/>
                    <a:pt x="1689" y="180"/>
                    <a:pt x="1389" y="146"/>
                  </a:cubicBezTo>
                  <a:cubicBezTo>
                    <a:pt x="993" y="100"/>
                    <a:pt x="594" y="54"/>
                    <a:pt x="198" y="1"/>
                  </a:cubicBezTo>
                  <a:cubicBezTo>
                    <a:pt x="192" y="0"/>
                    <a:pt x="185"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rot="10800000">
              <a:off x="8096655" y="727614"/>
              <a:ext cx="32413" cy="10786"/>
            </a:xfrm>
            <a:custGeom>
              <a:avLst/>
              <a:gdLst/>
              <a:ahLst/>
              <a:cxnLst/>
              <a:rect l="l" t="t" r="r" b="b"/>
              <a:pathLst>
                <a:path w="1181" h="393" extrusionOk="0">
                  <a:moveTo>
                    <a:pt x="116" y="1"/>
                  </a:moveTo>
                  <a:cubicBezTo>
                    <a:pt x="16" y="1"/>
                    <a:pt x="1" y="166"/>
                    <a:pt x="100" y="191"/>
                  </a:cubicBezTo>
                  <a:cubicBezTo>
                    <a:pt x="363" y="259"/>
                    <a:pt x="684" y="392"/>
                    <a:pt x="969" y="392"/>
                  </a:cubicBezTo>
                  <a:cubicBezTo>
                    <a:pt x="1004" y="392"/>
                    <a:pt x="1039" y="390"/>
                    <a:pt x="1073" y="386"/>
                  </a:cubicBezTo>
                  <a:cubicBezTo>
                    <a:pt x="1176" y="370"/>
                    <a:pt x="1180" y="218"/>
                    <a:pt x="1100" y="168"/>
                  </a:cubicBezTo>
                  <a:cubicBezTo>
                    <a:pt x="959" y="89"/>
                    <a:pt x="796" y="84"/>
                    <a:pt x="636" y="66"/>
                  </a:cubicBezTo>
                  <a:cubicBezTo>
                    <a:pt x="465" y="43"/>
                    <a:pt x="298" y="24"/>
                    <a:pt x="126" y="1"/>
                  </a:cubicBezTo>
                  <a:cubicBezTo>
                    <a:pt x="123" y="1"/>
                    <a:pt x="11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rot="10800000">
              <a:off x="8155525" y="761756"/>
              <a:ext cx="41140" cy="10649"/>
            </a:xfrm>
            <a:custGeom>
              <a:avLst/>
              <a:gdLst/>
              <a:ahLst/>
              <a:cxnLst/>
              <a:rect l="l" t="t" r="r" b="b"/>
              <a:pathLst>
                <a:path w="1499" h="388" extrusionOk="0">
                  <a:moveTo>
                    <a:pt x="169" y="10"/>
                  </a:moveTo>
                  <a:cubicBezTo>
                    <a:pt x="47" y="10"/>
                    <a:pt x="1" y="189"/>
                    <a:pt x="134" y="221"/>
                  </a:cubicBezTo>
                  <a:cubicBezTo>
                    <a:pt x="402" y="289"/>
                    <a:pt x="735" y="388"/>
                    <a:pt x="1040" y="388"/>
                  </a:cubicBezTo>
                  <a:cubicBezTo>
                    <a:pt x="1160" y="388"/>
                    <a:pt x="1275" y="373"/>
                    <a:pt x="1380" y="335"/>
                  </a:cubicBezTo>
                  <a:cubicBezTo>
                    <a:pt x="1487" y="297"/>
                    <a:pt x="1499" y="137"/>
                    <a:pt x="1380" y="103"/>
                  </a:cubicBezTo>
                  <a:cubicBezTo>
                    <a:pt x="1004" y="0"/>
                    <a:pt x="578" y="73"/>
                    <a:pt x="190" y="12"/>
                  </a:cubicBezTo>
                  <a:cubicBezTo>
                    <a:pt x="183" y="11"/>
                    <a:pt x="176" y="10"/>
                    <a:pt x="169"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rot="10800000">
              <a:off x="7930256" y="675084"/>
              <a:ext cx="43638" cy="18525"/>
            </a:xfrm>
            <a:custGeom>
              <a:avLst/>
              <a:gdLst/>
              <a:ahLst/>
              <a:cxnLst/>
              <a:rect l="l" t="t" r="r" b="b"/>
              <a:pathLst>
                <a:path w="1590" h="675" extrusionOk="0">
                  <a:moveTo>
                    <a:pt x="176" y="1"/>
                  </a:moveTo>
                  <a:cubicBezTo>
                    <a:pt x="40" y="1"/>
                    <a:pt x="1" y="219"/>
                    <a:pt x="149" y="274"/>
                  </a:cubicBezTo>
                  <a:cubicBezTo>
                    <a:pt x="556" y="430"/>
                    <a:pt x="940" y="628"/>
                    <a:pt x="1380" y="673"/>
                  </a:cubicBezTo>
                  <a:cubicBezTo>
                    <a:pt x="1385" y="674"/>
                    <a:pt x="1389" y="674"/>
                    <a:pt x="1393" y="674"/>
                  </a:cubicBezTo>
                  <a:cubicBezTo>
                    <a:pt x="1456" y="674"/>
                    <a:pt x="1531" y="624"/>
                    <a:pt x="1559" y="570"/>
                  </a:cubicBezTo>
                  <a:cubicBezTo>
                    <a:pt x="1575" y="537"/>
                    <a:pt x="1589" y="506"/>
                    <a:pt x="1586" y="464"/>
                  </a:cubicBezTo>
                  <a:cubicBezTo>
                    <a:pt x="1575" y="373"/>
                    <a:pt x="1529" y="293"/>
                    <a:pt x="1434" y="266"/>
                  </a:cubicBezTo>
                  <a:cubicBezTo>
                    <a:pt x="1038" y="152"/>
                    <a:pt x="617" y="133"/>
                    <a:pt x="221" y="8"/>
                  </a:cubicBezTo>
                  <a:cubicBezTo>
                    <a:pt x="205" y="3"/>
                    <a:pt x="190"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rot="10800000">
              <a:off x="7924712" y="703956"/>
              <a:ext cx="40728" cy="12350"/>
            </a:xfrm>
            <a:custGeom>
              <a:avLst/>
              <a:gdLst/>
              <a:ahLst/>
              <a:cxnLst/>
              <a:rect l="l" t="t" r="r" b="b"/>
              <a:pathLst>
                <a:path w="1484" h="450" extrusionOk="0">
                  <a:moveTo>
                    <a:pt x="464" y="1"/>
                  </a:moveTo>
                  <a:cubicBezTo>
                    <a:pt x="375" y="1"/>
                    <a:pt x="287" y="4"/>
                    <a:pt x="198" y="9"/>
                  </a:cubicBezTo>
                  <a:cubicBezTo>
                    <a:pt x="0" y="21"/>
                    <a:pt x="0" y="299"/>
                    <a:pt x="198" y="314"/>
                  </a:cubicBezTo>
                  <a:cubicBezTo>
                    <a:pt x="415" y="333"/>
                    <a:pt x="632" y="356"/>
                    <a:pt x="844" y="394"/>
                  </a:cubicBezTo>
                  <a:cubicBezTo>
                    <a:pt x="961" y="414"/>
                    <a:pt x="1074" y="449"/>
                    <a:pt x="1187" y="449"/>
                  </a:cubicBezTo>
                  <a:cubicBezTo>
                    <a:pt x="1244" y="449"/>
                    <a:pt x="1301" y="441"/>
                    <a:pt x="1358" y="416"/>
                  </a:cubicBezTo>
                  <a:cubicBezTo>
                    <a:pt x="1449" y="379"/>
                    <a:pt x="1483" y="283"/>
                    <a:pt x="1415" y="204"/>
                  </a:cubicBezTo>
                  <a:cubicBezTo>
                    <a:pt x="1278" y="51"/>
                    <a:pt x="1088" y="44"/>
                    <a:pt x="894" y="25"/>
                  </a:cubicBezTo>
                  <a:cubicBezTo>
                    <a:pt x="750" y="9"/>
                    <a:pt x="607"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rot="10800000">
              <a:off x="7940905" y="761591"/>
              <a:ext cx="41607" cy="14601"/>
            </a:xfrm>
            <a:custGeom>
              <a:avLst/>
              <a:gdLst/>
              <a:ahLst/>
              <a:cxnLst/>
              <a:rect l="l" t="t" r="r" b="b"/>
              <a:pathLst>
                <a:path w="1516" h="532" extrusionOk="0">
                  <a:moveTo>
                    <a:pt x="215" y="1"/>
                  </a:moveTo>
                  <a:cubicBezTo>
                    <a:pt x="35" y="1"/>
                    <a:pt x="1" y="304"/>
                    <a:pt x="185" y="344"/>
                  </a:cubicBezTo>
                  <a:cubicBezTo>
                    <a:pt x="495" y="412"/>
                    <a:pt x="845" y="532"/>
                    <a:pt x="1174" y="532"/>
                  </a:cubicBezTo>
                  <a:cubicBezTo>
                    <a:pt x="1233" y="532"/>
                    <a:pt x="1291" y="528"/>
                    <a:pt x="1349" y="519"/>
                  </a:cubicBezTo>
                  <a:cubicBezTo>
                    <a:pt x="1497" y="496"/>
                    <a:pt x="1516" y="272"/>
                    <a:pt x="1391" y="207"/>
                  </a:cubicBezTo>
                  <a:cubicBezTo>
                    <a:pt x="1059" y="33"/>
                    <a:pt x="596" y="43"/>
                    <a:pt x="231" y="1"/>
                  </a:cubicBezTo>
                  <a:cubicBezTo>
                    <a:pt x="226" y="1"/>
                    <a:pt x="220"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rot="10800000">
              <a:off x="7728865" y="642507"/>
              <a:ext cx="56482" cy="14491"/>
            </a:xfrm>
            <a:custGeom>
              <a:avLst/>
              <a:gdLst/>
              <a:ahLst/>
              <a:cxnLst/>
              <a:rect l="l" t="t" r="r" b="b"/>
              <a:pathLst>
                <a:path w="2058" h="528" extrusionOk="0">
                  <a:moveTo>
                    <a:pt x="191" y="1"/>
                  </a:moveTo>
                  <a:cubicBezTo>
                    <a:pt x="23" y="1"/>
                    <a:pt x="1" y="253"/>
                    <a:pt x="160" y="305"/>
                  </a:cubicBezTo>
                  <a:cubicBezTo>
                    <a:pt x="468" y="400"/>
                    <a:pt x="780" y="449"/>
                    <a:pt x="1103" y="484"/>
                  </a:cubicBezTo>
                  <a:cubicBezTo>
                    <a:pt x="1253" y="501"/>
                    <a:pt x="1410" y="528"/>
                    <a:pt x="1562" y="528"/>
                  </a:cubicBezTo>
                  <a:cubicBezTo>
                    <a:pt x="1699" y="528"/>
                    <a:pt x="1832" y="506"/>
                    <a:pt x="1955" y="438"/>
                  </a:cubicBezTo>
                  <a:cubicBezTo>
                    <a:pt x="2057" y="385"/>
                    <a:pt x="2054" y="233"/>
                    <a:pt x="1955" y="175"/>
                  </a:cubicBezTo>
                  <a:cubicBezTo>
                    <a:pt x="1719" y="38"/>
                    <a:pt x="1434" y="77"/>
                    <a:pt x="1168" y="61"/>
                  </a:cubicBezTo>
                  <a:cubicBezTo>
                    <a:pt x="845" y="50"/>
                    <a:pt x="525" y="12"/>
                    <a:pt x="202" y="1"/>
                  </a:cubicBezTo>
                  <a:cubicBezTo>
                    <a:pt x="198" y="1"/>
                    <a:pt x="195"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rot="10800000">
              <a:off x="7725846" y="674179"/>
              <a:ext cx="39164" cy="9908"/>
            </a:xfrm>
            <a:custGeom>
              <a:avLst/>
              <a:gdLst/>
              <a:ahLst/>
              <a:cxnLst/>
              <a:rect l="l" t="t" r="r" b="b"/>
              <a:pathLst>
                <a:path w="1427" h="361" extrusionOk="0">
                  <a:moveTo>
                    <a:pt x="1054" y="0"/>
                  </a:moveTo>
                  <a:cubicBezTo>
                    <a:pt x="952" y="0"/>
                    <a:pt x="848" y="14"/>
                    <a:pt x="750" y="18"/>
                  </a:cubicBezTo>
                  <a:cubicBezTo>
                    <a:pt x="556" y="30"/>
                    <a:pt x="362" y="41"/>
                    <a:pt x="169" y="49"/>
                  </a:cubicBezTo>
                  <a:cubicBezTo>
                    <a:pt x="1" y="56"/>
                    <a:pt x="1" y="304"/>
                    <a:pt x="169" y="311"/>
                  </a:cubicBezTo>
                  <a:cubicBezTo>
                    <a:pt x="362" y="323"/>
                    <a:pt x="556" y="330"/>
                    <a:pt x="750" y="341"/>
                  </a:cubicBezTo>
                  <a:cubicBezTo>
                    <a:pt x="850" y="346"/>
                    <a:pt x="957" y="360"/>
                    <a:pt x="1061" y="360"/>
                  </a:cubicBezTo>
                  <a:cubicBezTo>
                    <a:pt x="1138" y="360"/>
                    <a:pt x="1215" y="352"/>
                    <a:pt x="1286" y="326"/>
                  </a:cubicBezTo>
                  <a:cubicBezTo>
                    <a:pt x="1427" y="273"/>
                    <a:pt x="1427" y="90"/>
                    <a:pt x="1286" y="37"/>
                  </a:cubicBezTo>
                  <a:cubicBezTo>
                    <a:pt x="1212" y="9"/>
                    <a:pt x="1134" y="0"/>
                    <a:pt x="1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rot="10800000">
              <a:off x="7828847" y="715730"/>
              <a:ext cx="41415" cy="11390"/>
            </a:xfrm>
            <a:custGeom>
              <a:avLst/>
              <a:gdLst/>
              <a:ahLst/>
              <a:cxnLst/>
              <a:rect l="l" t="t" r="r" b="b"/>
              <a:pathLst>
                <a:path w="1509" h="415" extrusionOk="0">
                  <a:moveTo>
                    <a:pt x="175" y="1"/>
                  </a:moveTo>
                  <a:cubicBezTo>
                    <a:pt x="37" y="1"/>
                    <a:pt x="1" y="226"/>
                    <a:pt x="145" y="256"/>
                  </a:cubicBezTo>
                  <a:cubicBezTo>
                    <a:pt x="357" y="298"/>
                    <a:pt x="570" y="331"/>
                    <a:pt x="784" y="366"/>
                  </a:cubicBezTo>
                  <a:cubicBezTo>
                    <a:pt x="921" y="385"/>
                    <a:pt x="1059" y="414"/>
                    <a:pt x="1195" y="414"/>
                  </a:cubicBezTo>
                  <a:cubicBezTo>
                    <a:pt x="1247" y="414"/>
                    <a:pt x="1298" y="410"/>
                    <a:pt x="1349" y="400"/>
                  </a:cubicBezTo>
                  <a:cubicBezTo>
                    <a:pt x="1472" y="373"/>
                    <a:pt x="1509" y="172"/>
                    <a:pt x="1388" y="115"/>
                  </a:cubicBezTo>
                  <a:cubicBezTo>
                    <a:pt x="1209" y="35"/>
                    <a:pt x="1023" y="38"/>
                    <a:pt x="829" y="27"/>
                  </a:cubicBezTo>
                  <a:cubicBezTo>
                    <a:pt x="612" y="12"/>
                    <a:pt x="396" y="5"/>
                    <a:pt x="179" y="1"/>
                  </a:cubicBezTo>
                  <a:cubicBezTo>
                    <a:pt x="177" y="1"/>
                    <a:pt x="176"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rot="10800000">
              <a:off x="7835818" y="674426"/>
              <a:ext cx="46272" cy="12433"/>
            </a:xfrm>
            <a:custGeom>
              <a:avLst/>
              <a:gdLst/>
              <a:ahLst/>
              <a:cxnLst/>
              <a:rect l="l" t="t" r="r" b="b"/>
              <a:pathLst>
                <a:path w="1686" h="453" extrusionOk="0">
                  <a:moveTo>
                    <a:pt x="1150" y="1"/>
                  </a:moveTo>
                  <a:cubicBezTo>
                    <a:pt x="1077" y="1"/>
                    <a:pt x="999" y="10"/>
                    <a:pt x="929" y="13"/>
                  </a:cubicBezTo>
                  <a:cubicBezTo>
                    <a:pt x="697" y="17"/>
                    <a:pt x="462" y="20"/>
                    <a:pt x="234" y="51"/>
                  </a:cubicBezTo>
                  <a:cubicBezTo>
                    <a:pt x="1" y="77"/>
                    <a:pt x="1" y="378"/>
                    <a:pt x="234" y="405"/>
                  </a:cubicBezTo>
                  <a:cubicBezTo>
                    <a:pt x="462" y="431"/>
                    <a:pt x="697" y="438"/>
                    <a:pt x="929" y="442"/>
                  </a:cubicBezTo>
                  <a:cubicBezTo>
                    <a:pt x="991" y="445"/>
                    <a:pt x="1066" y="453"/>
                    <a:pt x="1135" y="453"/>
                  </a:cubicBezTo>
                  <a:cubicBezTo>
                    <a:pt x="1167" y="453"/>
                    <a:pt x="1198" y="451"/>
                    <a:pt x="1225" y="447"/>
                  </a:cubicBezTo>
                  <a:cubicBezTo>
                    <a:pt x="1340" y="431"/>
                    <a:pt x="1446" y="378"/>
                    <a:pt x="1560" y="355"/>
                  </a:cubicBezTo>
                  <a:cubicBezTo>
                    <a:pt x="1685" y="324"/>
                    <a:pt x="1685" y="127"/>
                    <a:pt x="1560" y="100"/>
                  </a:cubicBezTo>
                  <a:cubicBezTo>
                    <a:pt x="1446" y="73"/>
                    <a:pt x="1340" y="24"/>
                    <a:pt x="1225" y="5"/>
                  </a:cubicBezTo>
                  <a:cubicBezTo>
                    <a:pt x="1202" y="2"/>
                    <a:pt x="1176" y="1"/>
                    <a:pt x="1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rot="10800000">
              <a:off x="7556263" y="677554"/>
              <a:ext cx="40536" cy="12762"/>
            </a:xfrm>
            <a:custGeom>
              <a:avLst/>
              <a:gdLst/>
              <a:ahLst/>
              <a:cxnLst/>
              <a:rect l="l" t="t" r="r" b="b"/>
              <a:pathLst>
                <a:path w="1477" h="465" extrusionOk="0">
                  <a:moveTo>
                    <a:pt x="514" y="1"/>
                  </a:moveTo>
                  <a:cubicBezTo>
                    <a:pt x="376" y="1"/>
                    <a:pt x="240" y="11"/>
                    <a:pt x="99" y="36"/>
                  </a:cubicBezTo>
                  <a:cubicBezTo>
                    <a:pt x="1" y="52"/>
                    <a:pt x="4" y="215"/>
                    <a:pt x="99" y="234"/>
                  </a:cubicBezTo>
                  <a:cubicBezTo>
                    <a:pt x="297" y="271"/>
                    <a:pt x="499" y="302"/>
                    <a:pt x="697" y="348"/>
                  </a:cubicBezTo>
                  <a:cubicBezTo>
                    <a:pt x="862" y="386"/>
                    <a:pt x="1034" y="465"/>
                    <a:pt x="1206" y="465"/>
                  </a:cubicBezTo>
                  <a:cubicBezTo>
                    <a:pt x="1224" y="465"/>
                    <a:pt x="1241" y="464"/>
                    <a:pt x="1259" y="462"/>
                  </a:cubicBezTo>
                  <a:cubicBezTo>
                    <a:pt x="1431" y="447"/>
                    <a:pt x="1476" y="257"/>
                    <a:pt x="1343" y="157"/>
                  </a:cubicBezTo>
                  <a:cubicBezTo>
                    <a:pt x="1180" y="36"/>
                    <a:pt x="940" y="29"/>
                    <a:pt x="743" y="10"/>
                  </a:cubicBezTo>
                  <a:cubicBezTo>
                    <a:pt x="666" y="4"/>
                    <a:pt x="590"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rot="10800000">
              <a:off x="7561999" y="654775"/>
              <a:ext cx="46684" cy="10292"/>
            </a:xfrm>
            <a:custGeom>
              <a:avLst/>
              <a:gdLst/>
              <a:ahLst/>
              <a:cxnLst/>
              <a:rect l="l" t="t" r="r" b="b"/>
              <a:pathLst>
                <a:path w="1701" h="375" extrusionOk="0">
                  <a:moveTo>
                    <a:pt x="1210" y="1"/>
                  </a:moveTo>
                  <a:cubicBezTo>
                    <a:pt x="1110" y="1"/>
                    <a:pt x="1008" y="8"/>
                    <a:pt x="909" y="9"/>
                  </a:cubicBezTo>
                  <a:cubicBezTo>
                    <a:pt x="666" y="18"/>
                    <a:pt x="426" y="32"/>
                    <a:pt x="183" y="44"/>
                  </a:cubicBezTo>
                  <a:cubicBezTo>
                    <a:pt x="0" y="55"/>
                    <a:pt x="0" y="321"/>
                    <a:pt x="183" y="329"/>
                  </a:cubicBezTo>
                  <a:cubicBezTo>
                    <a:pt x="426" y="344"/>
                    <a:pt x="666" y="360"/>
                    <a:pt x="909" y="367"/>
                  </a:cubicBezTo>
                  <a:cubicBezTo>
                    <a:pt x="1005" y="369"/>
                    <a:pt x="1102" y="374"/>
                    <a:pt x="1199" y="374"/>
                  </a:cubicBezTo>
                  <a:cubicBezTo>
                    <a:pt x="1325" y="374"/>
                    <a:pt x="1451" y="364"/>
                    <a:pt x="1567" y="321"/>
                  </a:cubicBezTo>
                  <a:cubicBezTo>
                    <a:pt x="1700" y="272"/>
                    <a:pt x="1700" y="104"/>
                    <a:pt x="1567" y="55"/>
                  </a:cubicBezTo>
                  <a:cubicBezTo>
                    <a:pt x="1454" y="11"/>
                    <a:pt x="1333"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rot="10800000">
              <a:off x="7655614" y="651509"/>
              <a:ext cx="34389" cy="11115"/>
            </a:xfrm>
            <a:custGeom>
              <a:avLst/>
              <a:gdLst/>
              <a:ahLst/>
              <a:cxnLst/>
              <a:rect l="l" t="t" r="r" b="b"/>
              <a:pathLst>
                <a:path w="1253" h="405" extrusionOk="0">
                  <a:moveTo>
                    <a:pt x="176" y="0"/>
                  </a:moveTo>
                  <a:cubicBezTo>
                    <a:pt x="20" y="0"/>
                    <a:pt x="0" y="233"/>
                    <a:pt x="147" y="282"/>
                  </a:cubicBezTo>
                  <a:cubicBezTo>
                    <a:pt x="337" y="343"/>
                    <a:pt x="565" y="404"/>
                    <a:pt x="784" y="404"/>
                  </a:cubicBezTo>
                  <a:cubicBezTo>
                    <a:pt x="918" y="404"/>
                    <a:pt x="1049" y="381"/>
                    <a:pt x="1165" y="320"/>
                  </a:cubicBezTo>
                  <a:cubicBezTo>
                    <a:pt x="1245" y="278"/>
                    <a:pt x="1252" y="134"/>
                    <a:pt x="1165" y="96"/>
                  </a:cubicBezTo>
                  <a:cubicBezTo>
                    <a:pt x="976" y="12"/>
                    <a:pt x="754" y="1"/>
                    <a:pt x="536" y="1"/>
                  </a:cubicBezTo>
                  <a:cubicBezTo>
                    <a:pt x="460" y="1"/>
                    <a:pt x="386" y="3"/>
                    <a:pt x="313" y="3"/>
                  </a:cubicBezTo>
                  <a:cubicBezTo>
                    <a:pt x="269" y="3"/>
                    <a:pt x="226" y="2"/>
                    <a:pt x="184" y="1"/>
                  </a:cubicBezTo>
                  <a:cubicBezTo>
                    <a:pt x="181" y="1"/>
                    <a:pt x="179"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rot="10800000">
              <a:off x="8249414" y="599775"/>
              <a:ext cx="21215" cy="32138"/>
            </a:xfrm>
            <a:custGeom>
              <a:avLst/>
              <a:gdLst/>
              <a:ahLst/>
              <a:cxnLst/>
              <a:rect l="l" t="t" r="r" b="b"/>
              <a:pathLst>
                <a:path w="773" h="1171" extrusionOk="0">
                  <a:moveTo>
                    <a:pt x="219" y="1"/>
                  </a:moveTo>
                  <a:cubicBezTo>
                    <a:pt x="171" y="1"/>
                    <a:pt x="124" y="31"/>
                    <a:pt x="106" y="82"/>
                  </a:cubicBezTo>
                  <a:cubicBezTo>
                    <a:pt x="0" y="421"/>
                    <a:pt x="235" y="1140"/>
                    <a:pt x="639" y="1170"/>
                  </a:cubicBezTo>
                  <a:cubicBezTo>
                    <a:pt x="642" y="1170"/>
                    <a:pt x="646" y="1171"/>
                    <a:pt x="649" y="1171"/>
                  </a:cubicBezTo>
                  <a:cubicBezTo>
                    <a:pt x="717" y="1171"/>
                    <a:pt x="772" y="1102"/>
                    <a:pt x="772" y="1037"/>
                  </a:cubicBezTo>
                  <a:cubicBezTo>
                    <a:pt x="767" y="847"/>
                    <a:pt x="631" y="718"/>
                    <a:pt x="539" y="566"/>
                  </a:cubicBezTo>
                  <a:cubicBezTo>
                    <a:pt x="441" y="402"/>
                    <a:pt x="402" y="216"/>
                    <a:pt x="311" y="56"/>
                  </a:cubicBezTo>
                  <a:cubicBezTo>
                    <a:pt x="290" y="18"/>
                    <a:pt x="254"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rot="10800000">
              <a:off x="8230340" y="613717"/>
              <a:ext cx="18498" cy="25332"/>
            </a:xfrm>
            <a:custGeom>
              <a:avLst/>
              <a:gdLst/>
              <a:ahLst/>
              <a:cxnLst/>
              <a:rect l="l" t="t" r="r" b="b"/>
              <a:pathLst>
                <a:path w="674" h="923" extrusionOk="0">
                  <a:moveTo>
                    <a:pt x="172" y="0"/>
                  </a:moveTo>
                  <a:cubicBezTo>
                    <a:pt x="137" y="0"/>
                    <a:pt x="101" y="23"/>
                    <a:pt x="80" y="54"/>
                  </a:cubicBezTo>
                  <a:cubicBezTo>
                    <a:pt x="1" y="183"/>
                    <a:pt x="88" y="384"/>
                    <a:pt x="145" y="510"/>
                  </a:cubicBezTo>
                  <a:cubicBezTo>
                    <a:pt x="213" y="677"/>
                    <a:pt x="282" y="844"/>
                    <a:pt x="457" y="913"/>
                  </a:cubicBezTo>
                  <a:cubicBezTo>
                    <a:pt x="473" y="919"/>
                    <a:pt x="490" y="922"/>
                    <a:pt x="506" y="922"/>
                  </a:cubicBezTo>
                  <a:cubicBezTo>
                    <a:pt x="594" y="922"/>
                    <a:pt x="673" y="833"/>
                    <a:pt x="673" y="746"/>
                  </a:cubicBezTo>
                  <a:cubicBezTo>
                    <a:pt x="673" y="582"/>
                    <a:pt x="548" y="457"/>
                    <a:pt x="468" y="320"/>
                  </a:cubicBezTo>
                  <a:cubicBezTo>
                    <a:pt x="403" y="210"/>
                    <a:pt x="331" y="46"/>
                    <a:pt x="198" y="5"/>
                  </a:cubicBezTo>
                  <a:cubicBezTo>
                    <a:pt x="190" y="2"/>
                    <a:pt x="18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rot="10800000">
              <a:off x="8145617" y="533358"/>
              <a:ext cx="29311" cy="34636"/>
            </a:xfrm>
            <a:custGeom>
              <a:avLst/>
              <a:gdLst/>
              <a:ahLst/>
              <a:cxnLst/>
              <a:rect l="l" t="t" r="r" b="b"/>
              <a:pathLst>
                <a:path w="1068" h="1262" extrusionOk="0">
                  <a:moveTo>
                    <a:pt x="163" y="1"/>
                  </a:moveTo>
                  <a:cubicBezTo>
                    <a:pt x="75" y="1"/>
                    <a:pt x="1" y="130"/>
                    <a:pt x="79" y="203"/>
                  </a:cubicBezTo>
                  <a:cubicBezTo>
                    <a:pt x="246" y="359"/>
                    <a:pt x="368" y="559"/>
                    <a:pt x="490" y="750"/>
                  </a:cubicBezTo>
                  <a:cubicBezTo>
                    <a:pt x="607" y="936"/>
                    <a:pt x="710" y="1089"/>
                    <a:pt x="874" y="1236"/>
                  </a:cubicBezTo>
                  <a:cubicBezTo>
                    <a:pt x="892" y="1253"/>
                    <a:pt x="913" y="1261"/>
                    <a:pt x="934" y="1261"/>
                  </a:cubicBezTo>
                  <a:cubicBezTo>
                    <a:pt x="976" y="1261"/>
                    <a:pt x="1017" y="1227"/>
                    <a:pt x="1022" y="1175"/>
                  </a:cubicBezTo>
                  <a:cubicBezTo>
                    <a:pt x="1067" y="636"/>
                    <a:pt x="623" y="297"/>
                    <a:pt x="220" y="20"/>
                  </a:cubicBezTo>
                  <a:cubicBezTo>
                    <a:pt x="201" y="7"/>
                    <a:pt x="18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rot="10800000">
              <a:off x="8193317" y="534813"/>
              <a:ext cx="23685" cy="29256"/>
            </a:xfrm>
            <a:custGeom>
              <a:avLst/>
              <a:gdLst/>
              <a:ahLst/>
              <a:cxnLst/>
              <a:rect l="l" t="t" r="r" b="b"/>
              <a:pathLst>
                <a:path w="863" h="1066" extrusionOk="0">
                  <a:moveTo>
                    <a:pt x="216" y="1"/>
                  </a:moveTo>
                  <a:cubicBezTo>
                    <a:pt x="108" y="1"/>
                    <a:pt x="1" y="97"/>
                    <a:pt x="42" y="216"/>
                  </a:cubicBezTo>
                  <a:cubicBezTo>
                    <a:pt x="99" y="379"/>
                    <a:pt x="175" y="527"/>
                    <a:pt x="259" y="679"/>
                  </a:cubicBezTo>
                  <a:cubicBezTo>
                    <a:pt x="338" y="831"/>
                    <a:pt x="410" y="1009"/>
                    <a:pt x="585" y="1060"/>
                  </a:cubicBezTo>
                  <a:cubicBezTo>
                    <a:pt x="601" y="1064"/>
                    <a:pt x="617" y="1066"/>
                    <a:pt x="633" y="1066"/>
                  </a:cubicBezTo>
                  <a:cubicBezTo>
                    <a:pt x="720" y="1066"/>
                    <a:pt x="809" y="1009"/>
                    <a:pt x="825" y="923"/>
                  </a:cubicBezTo>
                  <a:cubicBezTo>
                    <a:pt x="863" y="732"/>
                    <a:pt x="749" y="603"/>
                    <a:pt x="647" y="455"/>
                  </a:cubicBezTo>
                  <a:cubicBezTo>
                    <a:pt x="547" y="310"/>
                    <a:pt x="449" y="174"/>
                    <a:pt x="331" y="48"/>
                  </a:cubicBezTo>
                  <a:cubicBezTo>
                    <a:pt x="298" y="15"/>
                    <a:pt x="257" y="1"/>
                    <a:pt x="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rot="10800000">
              <a:off x="8199245" y="457143"/>
              <a:ext cx="20941" cy="27582"/>
            </a:xfrm>
            <a:custGeom>
              <a:avLst/>
              <a:gdLst/>
              <a:ahLst/>
              <a:cxnLst/>
              <a:rect l="l" t="t" r="r" b="b"/>
              <a:pathLst>
                <a:path w="763" h="1005" extrusionOk="0">
                  <a:moveTo>
                    <a:pt x="163" y="1"/>
                  </a:moveTo>
                  <a:cubicBezTo>
                    <a:pt x="79" y="1"/>
                    <a:pt x="1" y="113"/>
                    <a:pt x="40" y="206"/>
                  </a:cubicBezTo>
                  <a:cubicBezTo>
                    <a:pt x="105" y="350"/>
                    <a:pt x="161" y="491"/>
                    <a:pt x="234" y="632"/>
                  </a:cubicBezTo>
                  <a:cubicBezTo>
                    <a:pt x="303" y="761"/>
                    <a:pt x="359" y="924"/>
                    <a:pt x="496" y="985"/>
                  </a:cubicBezTo>
                  <a:cubicBezTo>
                    <a:pt x="526" y="998"/>
                    <a:pt x="556" y="1004"/>
                    <a:pt x="584" y="1004"/>
                  </a:cubicBezTo>
                  <a:cubicBezTo>
                    <a:pt x="672" y="1004"/>
                    <a:pt x="745" y="945"/>
                    <a:pt x="751" y="841"/>
                  </a:cubicBezTo>
                  <a:cubicBezTo>
                    <a:pt x="763" y="678"/>
                    <a:pt x="633" y="545"/>
                    <a:pt x="542" y="419"/>
                  </a:cubicBezTo>
                  <a:cubicBezTo>
                    <a:pt x="451" y="286"/>
                    <a:pt x="348" y="171"/>
                    <a:pt x="249" y="46"/>
                  </a:cubicBezTo>
                  <a:cubicBezTo>
                    <a:pt x="223" y="14"/>
                    <a:pt x="19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rot="10800000">
              <a:off x="8194552" y="504596"/>
              <a:ext cx="17318" cy="22038"/>
            </a:xfrm>
            <a:custGeom>
              <a:avLst/>
              <a:gdLst/>
              <a:ahLst/>
              <a:cxnLst/>
              <a:rect l="l" t="t" r="r" b="b"/>
              <a:pathLst>
                <a:path w="631" h="803" extrusionOk="0">
                  <a:moveTo>
                    <a:pt x="115" y="1"/>
                  </a:moveTo>
                  <a:cubicBezTo>
                    <a:pt x="52" y="1"/>
                    <a:pt x="1" y="54"/>
                    <a:pt x="14" y="133"/>
                  </a:cubicBezTo>
                  <a:cubicBezTo>
                    <a:pt x="33" y="270"/>
                    <a:pt x="83" y="380"/>
                    <a:pt x="148" y="501"/>
                  </a:cubicBezTo>
                  <a:cubicBezTo>
                    <a:pt x="205" y="619"/>
                    <a:pt x="254" y="763"/>
                    <a:pt x="395" y="798"/>
                  </a:cubicBezTo>
                  <a:cubicBezTo>
                    <a:pt x="408" y="801"/>
                    <a:pt x="421" y="802"/>
                    <a:pt x="433" y="802"/>
                  </a:cubicBezTo>
                  <a:cubicBezTo>
                    <a:pt x="504" y="802"/>
                    <a:pt x="569" y="759"/>
                    <a:pt x="588" y="687"/>
                  </a:cubicBezTo>
                  <a:cubicBezTo>
                    <a:pt x="630" y="543"/>
                    <a:pt x="528" y="433"/>
                    <a:pt x="451" y="322"/>
                  </a:cubicBezTo>
                  <a:cubicBezTo>
                    <a:pt x="376" y="208"/>
                    <a:pt x="304" y="110"/>
                    <a:pt x="193" y="30"/>
                  </a:cubicBezTo>
                  <a:cubicBezTo>
                    <a:pt x="168" y="10"/>
                    <a:pt x="14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rot="10800000">
              <a:off x="8083509" y="443970"/>
              <a:ext cx="22779" cy="42320"/>
            </a:xfrm>
            <a:custGeom>
              <a:avLst/>
              <a:gdLst/>
              <a:ahLst/>
              <a:cxnLst/>
              <a:rect l="l" t="t" r="r" b="b"/>
              <a:pathLst>
                <a:path w="830" h="1542" extrusionOk="0">
                  <a:moveTo>
                    <a:pt x="176" y="0"/>
                  </a:moveTo>
                  <a:cubicBezTo>
                    <a:pt x="90" y="0"/>
                    <a:pt x="0" y="73"/>
                    <a:pt x="38" y="168"/>
                  </a:cubicBezTo>
                  <a:cubicBezTo>
                    <a:pt x="221" y="605"/>
                    <a:pt x="293" y="1146"/>
                    <a:pt x="605" y="1510"/>
                  </a:cubicBezTo>
                  <a:cubicBezTo>
                    <a:pt x="624" y="1532"/>
                    <a:pt x="647" y="1542"/>
                    <a:pt x="670" y="1542"/>
                  </a:cubicBezTo>
                  <a:cubicBezTo>
                    <a:pt x="721" y="1542"/>
                    <a:pt x="771" y="1493"/>
                    <a:pt x="779" y="1437"/>
                  </a:cubicBezTo>
                  <a:cubicBezTo>
                    <a:pt x="829" y="958"/>
                    <a:pt x="505" y="472"/>
                    <a:pt x="289" y="65"/>
                  </a:cubicBezTo>
                  <a:cubicBezTo>
                    <a:pt x="264" y="20"/>
                    <a:pt x="221" y="0"/>
                    <a:pt x="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rot="10800000">
              <a:off x="8125473" y="410707"/>
              <a:ext cx="17675" cy="28762"/>
            </a:xfrm>
            <a:custGeom>
              <a:avLst/>
              <a:gdLst/>
              <a:ahLst/>
              <a:cxnLst/>
              <a:rect l="l" t="t" r="r" b="b"/>
              <a:pathLst>
                <a:path w="644" h="1048" extrusionOk="0">
                  <a:moveTo>
                    <a:pt x="199" y="0"/>
                  </a:moveTo>
                  <a:cubicBezTo>
                    <a:pt x="102" y="0"/>
                    <a:pt x="1" y="95"/>
                    <a:pt x="23" y="211"/>
                  </a:cubicBezTo>
                  <a:cubicBezTo>
                    <a:pt x="77" y="484"/>
                    <a:pt x="107" y="819"/>
                    <a:pt x="335" y="1009"/>
                  </a:cubicBezTo>
                  <a:cubicBezTo>
                    <a:pt x="365" y="1034"/>
                    <a:pt x="403" y="1047"/>
                    <a:pt x="441" y="1047"/>
                  </a:cubicBezTo>
                  <a:cubicBezTo>
                    <a:pt x="501" y="1047"/>
                    <a:pt x="559" y="1015"/>
                    <a:pt x="575" y="945"/>
                  </a:cubicBezTo>
                  <a:cubicBezTo>
                    <a:pt x="644" y="637"/>
                    <a:pt x="457" y="352"/>
                    <a:pt x="324" y="82"/>
                  </a:cubicBezTo>
                  <a:cubicBezTo>
                    <a:pt x="295" y="24"/>
                    <a:pt x="248"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rot="10800000">
              <a:off x="8156458" y="329250"/>
              <a:ext cx="24234" cy="40152"/>
            </a:xfrm>
            <a:custGeom>
              <a:avLst/>
              <a:gdLst/>
              <a:ahLst/>
              <a:cxnLst/>
              <a:rect l="l" t="t" r="r" b="b"/>
              <a:pathLst>
                <a:path w="883" h="1463" extrusionOk="0">
                  <a:moveTo>
                    <a:pt x="176" y="1"/>
                  </a:moveTo>
                  <a:cubicBezTo>
                    <a:pt x="86" y="1"/>
                    <a:pt x="0" y="116"/>
                    <a:pt x="45" y="212"/>
                  </a:cubicBezTo>
                  <a:cubicBezTo>
                    <a:pt x="148" y="418"/>
                    <a:pt x="243" y="628"/>
                    <a:pt x="312" y="844"/>
                  </a:cubicBezTo>
                  <a:cubicBezTo>
                    <a:pt x="373" y="1042"/>
                    <a:pt x="388" y="1247"/>
                    <a:pt x="521" y="1407"/>
                  </a:cubicBezTo>
                  <a:cubicBezTo>
                    <a:pt x="553" y="1445"/>
                    <a:pt x="601" y="1463"/>
                    <a:pt x="652" y="1463"/>
                  </a:cubicBezTo>
                  <a:cubicBezTo>
                    <a:pt x="740" y="1463"/>
                    <a:pt x="834" y="1409"/>
                    <a:pt x="848" y="1319"/>
                  </a:cubicBezTo>
                  <a:cubicBezTo>
                    <a:pt x="882" y="1084"/>
                    <a:pt x="761" y="867"/>
                    <a:pt x="654" y="661"/>
                  </a:cubicBezTo>
                  <a:cubicBezTo>
                    <a:pt x="540" y="445"/>
                    <a:pt x="415" y="240"/>
                    <a:pt x="263" y="45"/>
                  </a:cubicBezTo>
                  <a:cubicBezTo>
                    <a:pt x="237" y="14"/>
                    <a:pt x="206"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rot="10800000">
              <a:off x="8130193" y="352798"/>
              <a:ext cx="16083" cy="29997"/>
            </a:xfrm>
            <a:custGeom>
              <a:avLst/>
              <a:gdLst/>
              <a:ahLst/>
              <a:cxnLst/>
              <a:rect l="l" t="t" r="r" b="b"/>
              <a:pathLst>
                <a:path w="586" h="1093" extrusionOk="0">
                  <a:moveTo>
                    <a:pt x="144" y="1"/>
                  </a:moveTo>
                  <a:cubicBezTo>
                    <a:pt x="77" y="1"/>
                    <a:pt x="12" y="46"/>
                    <a:pt x="9" y="142"/>
                  </a:cubicBezTo>
                  <a:cubicBezTo>
                    <a:pt x="0" y="332"/>
                    <a:pt x="12" y="511"/>
                    <a:pt x="73" y="690"/>
                  </a:cubicBezTo>
                  <a:cubicBezTo>
                    <a:pt x="103" y="773"/>
                    <a:pt x="134" y="860"/>
                    <a:pt x="183" y="937"/>
                  </a:cubicBezTo>
                  <a:cubicBezTo>
                    <a:pt x="237" y="1024"/>
                    <a:pt x="302" y="1047"/>
                    <a:pt x="396" y="1085"/>
                  </a:cubicBezTo>
                  <a:cubicBezTo>
                    <a:pt x="409" y="1090"/>
                    <a:pt x="422" y="1092"/>
                    <a:pt x="436" y="1092"/>
                  </a:cubicBezTo>
                  <a:cubicBezTo>
                    <a:pt x="510" y="1092"/>
                    <a:pt x="585" y="1018"/>
                    <a:pt x="579" y="944"/>
                  </a:cubicBezTo>
                  <a:cubicBezTo>
                    <a:pt x="571" y="788"/>
                    <a:pt x="510" y="705"/>
                    <a:pt x="438" y="568"/>
                  </a:cubicBezTo>
                  <a:cubicBezTo>
                    <a:pt x="370" y="439"/>
                    <a:pt x="316" y="286"/>
                    <a:pt x="297" y="142"/>
                  </a:cubicBezTo>
                  <a:cubicBezTo>
                    <a:pt x="285" y="49"/>
                    <a:pt x="21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rot="10800000">
              <a:off x="8053210" y="268020"/>
              <a:ext cx="24234" cy="32111"/>
            </a:xfrm>
            <a:custGeom>
              <a:avLst/>
              <a:gdLst/>
              <a:ahLst/>
              <a:cxnLst/>
              <a:rect l="l" t="t" r="r" b="b"/>
              <a:pathLst>
                <a:path w="883" h="1170" extrusionOk="0">
                  <a:moveTo>
                    <a:pt x="194" y="0"/>
                  </a:moveTo>
                  <a:cubicBezTo>
                    <a:pt x="98" y="0"/>
                    <a:pt x="0" y="114"/>
                    <a:pt x="63" y="213"/>
                  </a:cubicBezTo>
                  <a:cubicBezTo>
                    <a:pt x="161" y="369"/>
                    <a:pt x="249" y="522"/>
                    <a:pt x="333" y="685"/>
                  </a:cubicBezTo>
                  <a:cubicBezTo>
                    <a:pt x="409" y="829"/>
                    <a:pt x="466" y="1024"/>
                    <a:pt x="599" y="1129"/>
                  </a:cubicBezTo>
                  <a:cubicBezTo>
                    <a:pt x="633" y="1156"/>
                    <a:pt x="676" y="1169"/>
                    <a:pt x="718" y="1169"/>
                  </a:cubicBezTo>
                  <a:cubicBezTo>
                    <a:pt x="802" y="1169"/>
                    <a:pt x="883" y="1116"/>
                    <a:pt x="880" y="1012"/>
                  </a:cubicBezTo>
                  <a:cubicBezTo>
                    <a:pt x="873" y="822"/>
                    <a:pt x="744" y="659"/>
                    <a:pt x="637" y="506"/>
                  </a:cubicBezTo>
                  <a:cubicBezTo>
                    <a:pt x="526" y="346"/>
                    <a:pt x="409" y="194"/>
                    <a:pt x="287" y="46"/>
                  </a:cubicBezTo>
                  <a:cubicBezTo>
                    <a:pt x="261" y="14"/>
                    <a:pt x="228"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rot="10800000">
              <a:off x="8031364" y="294065"/>
              <a:ext cx="24755" cy="33675"/>
            </a:xfrm>
            <a:custGeom>
              <a:avLst/>
              <a:gdLst/>
              <a:ahLst/>
              <a:cxnLst/>
              <a:rect l="l" t="t" r="r" b="b"/>
              <a:pathLst>
                <a:path w="902" h="1227" extrusionOk="0">
                  <a:moveTo>
                    <a:pt x="231" y="0"/>
                  </a:moveTo>
                  <a:cubicBezTo>
                    <a:pt x="138" y="0"/>
                    <a:pt x="38" y="80"/>
                    <a:pt x="31" y="182"/>
                  </a:cubicBezTo>
                  <a:cubicBezTo>
                    <a:pt x="0" y="565"/>
                    <a:pt x="316" y="1219"/>
                    <a:pt x="753" y="1227"/>
                  </a:cubicBezTo>
                  <a:cubicBezTo>
                    <a:pt x="755" y="1227"/>
                    <a:pt x="757" y="1227"/>
                    <a:pt x="760" y="1227"/>
                  </a:cubicBezTo>
                  <a:cubicBezTo>
                    <a:pt x="844" y="1227"/>
                    <a:pt x="901" y="1141"/>
                    <a:pt x="883" y="1060"/>
                  </a:cubicBezTo>
                  <a:cubicBezTo>
                    <a:pt x="844" y="900"/>
                    <a:pt x="704" y="737"/>
                    <a:pt x="609" y="600"/>
                  </a:cubicBezTo>
                  <a:cubicBezTo>
                    <a:pt x="498" y="440"/>
                    <a:pt x="449" y="265"/>
                    <a:pt x="365" y="91"/>
                  </a:cubicBezTo>
                  <a:cubicBezTo>
                    <a:pt x="335" y="27"/>
                    <a:pt x="284"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rot="10800000">
              <a:off x="8097424" y="203058"/>
              <a:ext cx="22779" cy="34608"/>
            </a:xfrm>
            <a:custGeom>
              <a:avLst/>
              <a:gdLst/>
              <a:ahLst/>
              <a:cxnLst/>
              <a:rect l="l" t="t" r="r" b="b"/>
              <a:pathLst>
                <a:path w="830" h="1261" extrusionOk="0">
                  <a:moveTo>
                    <a:pt x="171" y="1"/>
                  </a:moveTo>
                  <a:cubicBezTo>
                    <a:pt x="87" y="1"/>
                    <a:pt x="0" y="89"/>
                    <a:pt x="28" y="180"/>
                  </a:cubicBezTo>
                  <a:cubicBezTo>
                    <a:pt x="85" y="374"/>
                    <a:pt x="176" y="568"/>
                    <a:pt x="259" y="755"/>
                  </a:cubicBezTo>
                  <a:cubicBezTo>
                    <a:pt x="340" y="929"/>
                    <a:pt x="404" y="1135"/>
                    <a:pt x="579" y="1238"/>
                  </a:cubicBezTo>
                  <a:cubicBezTo>
                    <a:pt x="605" y="1253"/>
                    <a:pt x="632" y="1260"/>
                    <a:pt x="658" y="1260"/>
                  </a:cubicBezTo>
                  <a:cubicBezTo>
                    <a:pt x="738" y="1260"/>
                    <a:pt x="806" y="1191"/>
                    <a:pt x="815" y="1104"/>
                  </a:cubicBezTo>
                  <a:cubicBezTo>
                    <a:pt x="830" y="906"/>
                    <a:pt x="689" y="724"/>
                    <a:pt x="591" y="561"/>
                  </a:cubicBezTo>
                  <a:cubicBezTo>
                    <a:pt x="488" y="382"/>
                    <a:pt x="385" y="203"/>
                    <a:pt x="259" y="43"/>
                  </a:cubicBezTo>
                  <a:cubicBezTo>
                    <a:pt x="234" y="13"/>
                    <a:pt x="203" y="1"/>
                    <a:pt x="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rot="10800000">
              <a:off x="8053210" y="200121"/>
              <a:ext cx="21160" cy="28433"/>
            </a:xfrm>
            <a:custGeom>
              <a:avLst/>
              <a:gdLst/>
              <a:ahLst/>
              <a:cxnLst/>
              <a:rect l="l" t="t" r="r" b="b"/>
              <a:pathLst>
                <a:path w="771" h="1036" extrusionOk="0">
                  <a:moveTo>
                    <a:pt x="149" y="0"/>
                  </a:moveTo>
                  <a:cubicBezTo>
                    <a:pt x="77" y="0"/>
                    <a:pt x="1" y="69"/>
                    <a:pt x="31" y="145"/>
                  </a:cubicBezTo>
                  <a:cubicBezTo>
                    <a:pt x="141" y="423"/>
                    <a:pt x="225" y="811"/>
                    <a:pt x="472" y="1001"/>
                  </a:cubicBezTo>
                  <a:cubicBezTo>
                    <a:pt x="504" y="1025"/>
                    <a:pt x="537" y="1036"/>
                    <a:pt x="568" y="1036"/>
                  </a:cubicBezTo>
                  <a:cubicBezTo>
                    <a:pt x="681" y="1036"/>
                    <a:pt x="771" y="895"/>
                    <a:pt x="753" y="783"/>
                  </a:cubicBezTo>
                  <a:cubicBezTo>
                    <a:pt x="734" y="636"/>
                    <a:pt x="605" y="499"/>
                    <a:pt x="517" y="381"/>
                  </a:cubicBezTo>
                  <a:cubicBezTo>
                    <a:pt x="426" y="259"/>
                    <a:pt x="319" y="149"/>
                    <a:pt x="225" y="35"/>
                  </a:cubicBezTo>
                  <a:cubicBezTo>
                    <a:pt x="204" y="11"/>
                    <a:pt x="177"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rot="10800000">
              <a:off x="8066246" y="131591"/>
              <a:ext cx="20803" cy="30601"/>
            </a:xfrm>
            <a:custGeom>
              <a:avLst/>
              <a:gdLst/>
              <a:ahLst/>
              <a:cxnLst/>
              <a:rect l="l" t="t" r="r" b="b"/>
              <a:pathLst>
                <a:path w="758" h="1115" extrusionOk="0">
                  <a:moveTo>
                    <a:pt x="168" y="0"/>
                  </a:moveTo>
                  <a:cubicBezTo>
                    <a:pt x="86" y="0"/>
                    <a:pt x="1" y="72"/>
                    <a:pt x="37" y="160"/>
                  </a:cubicBezTo>
                  <a:cubicBezTo>
                    <a:pt x="143" y="423"/>
                    <a:pt x="197" y="685"/>
                    <a:pt x="276" y="951"/>
                  </a:cubicBezTo>
                  <a:cubicBezTo>
                    <a:pt x="311" y="1065"/>
                    <a:pt x="399" y="1115"/>
                    <a:pt x="488" y="1115"/>
                  </a:cubicBezTo>
                  <a:cubicBezTo>
                    <a:pt x="621" y="1115"/>
                    <a:pt x="757" y="1003"/>
                    <a:pt x="721" y="829"/>
                  </a:cubicBezTo>
                  <a:cubicBezTo>
                    <a:pt x="660" y="537"/>
                    <a:pt x="458" y="244"/>
                    <a:pt x="253" y="35"/>
                  </a:cubicBezTo>
                  <a:cubicBezTo>
                    <a:pt x="230" y="11"/>
                    <a:pt x="19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9029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59">
                                            <p:txEl>
                                              <p:pRg st="0" end="0"/>
                                            </p:txEl>
                                          </p:spTgt>
                                        </p:tgtEl>
                                        <p:attrNameLst>
                                          <p:attrName>style.visibility</p:attrName>
                                        </p:attrNameLst>
                                      </p:cBhvr>
                                      <p:to>
                                        <p:strVal val="visible"/>
                                      </p:to>
                                    </p:set>
                                    <p:anim calcmode="lin" valueType="num">
                                      <p:cBhvr>
                                        <p:cTn id="7" dur="1000" fill="hold"/>
                                        <p:tgtEl>
                                          <p:spTgt spid="17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5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7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pic>
        <p:nvPicPr>
          <p:cNvPr id="2722" name="Google Shape;2722;p41"/>
          <p:cNvPicPr preferRelativeResize="0"/>
          <p:nvPr/>
        </p:nvPicPr>
        <p:blipFill>
          <a:blip r:embed="rId3"/>
          <a:srcRect/>
          <a:stretch/>
        </p:blipFill>
        <p:spPr>
          <a:xfrm>
            <a:off x="5475767" y="861238"/>
            <a:ext cx="3242930" cy="3279884"/>
          </a:xfrm>
          <a:prstGeom prst="ellipse">
            <a:avLst/>
          </a:prstGeom>
          <a:noFill/>
          <a:ln>
            <a:noFill/>
          </a:ln>
        </p:spPr>
      </p:pic>
      <p:sp>
        <p:nvSpPr>
          <p:cNvPr id="2723" name="Google Shape;2723;p41"/>
          <p:cNvSpPr txBox="1">
            <a:spLocks noGrp="1"/>
          </p:cNvSpPr>
          <p:nvPr>
            <p:ph type="subTitle" idx="1"/>
          </p:nvPr>
        </p:nvSpPr>
        <p:spPr>
          <a:xfrm>
            <a:off x="720000" y="2584175"/>
            <a:ext cx="3181800" cy="1126588"/>
          </a:xfrm>
          <a:prstGeom prst="rect">
            <a:avLst/>
          </a:prstGeom>
        </p:spPr>
        <p:txBody>
          <a:bodyPr spcFirstLastPara="1" wrap="square" lIns="91425" tIns="91425" rIns="91425" bIns="91425" anchor="t" anchorCtr="0">
            <a:noAutofit/>
          </a:bodyPr>
          <a:lstStyle/>
          <a:p>
            <a:pPr marL="0" lvl="0" indent="0">
              <a:spcAft>
                <a:spcPts val="1600"/>
              </a:spcAft>
            </a:pPr>
            <a:r>
              <a:rPr lang="it-IT" dirty="0"/>
              <a:t>Ghiocelul, cea mai gingasa floare, floarea care vesteste primavara inca de sub imensa si dureroasa zapada, un simbol al sperantei</a:t>
            </a:r>
            <a:endParaRPr dirty="0"/>
          </a:p>
        </p:txBody>
      </p:sp>
      <p:sp>
        <p:nvSpPr>
          <p:cNvPr id="2724" name="Google Shape;2724;p41"/>
          <p:cNvSpPr txBox="1">
            <a:spLocks noGrp="1"/>
          </p:cNvSpPr>
          <p:nvPr>
            <p:ph type="ctrTitle"/>
          </p:nvPr>
        </p:nvSpPr>
        <p:spPr>
          <a:xfrm>
            <a:off x="720050" y="609523"/>
            <a:ext cx="26001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G</a:t>
            </a:r>
            <a:r>
              <a:rPr lang="en-US" dirty="0"/>
              <a:t>HIOCELUL –</a:t>
            </a:r>
            <a:r>
              <a:rPr lang="en" dirty="0"/>
              <a:t> </a:t>
            </a:r>
            <a:r>
              <a:rPr lang="ro-RO" dirty="0">
                <a:solidFill>
                  <a:schemeClr val="accent1"/>
                </a:solidFill>
              </a:rPr>
              <a:t>S</a:t>
            </a:r>
            <a:r>
              <a:rPr lang="en-US" dirty="0">
                <a:solidFill>
                  <a:schemeClr val="accent1"/>
                </a:solidFill>
              </a:rPr>
              <a:t>IMBOLUL PRIMAVERII</a:t>
            </a:r>
            <a:endParaRPr dirty="0"/>
          </a:p>
        </p:txBody>
      </p:sp>
      <p:grpSp>
        <p:nvGrpSpPr>
          <p:cNvPr id="2725" name="Google Shape;2725;p41"/>
          <p:cNvGrpSpPr/>
          <p:nvPr/>
        </p:nvGrpSpPr>
        <p:grpSpPr>
          <a:xfrm>
            <a:off x="7640612" y="2800288"/>
            <a:ext cx="1499535" cy="2349591"/>
            <a:chOff x="7634175" y="2806726"/>
            <a:chExt cx="1499535" cy="2349591"/>
          </a:xfrm>
        </p:grpSpPr>
        <p:sp>
          <p:nvSpPr>
            <p:cNvPr id="2726" name="Google Shape;2726;p41"/>
            <p:cNvSpPr/>
            <p:nvPr/>
          </p:nvSpPr>
          <p:spPr>
            <a:xfrm>
              <a:off x="7634175" y="3583051"/>
              <a:ext cx="1499535" cy="1573266"/>
            </a:xfrm>
            <a:custGeom>
              <a:avLst/>
              <a:gdLst/>
              <a:ahLst/>
              <a:cxnLst/>
              <a:rect l="l" t="t" r="r" b="b"/>
              <a:pathLst>
                <a:path w="35042" h="36765" extrusionOk="0">
                  <a:moveTo>
                    <a:pt x="538" y="552"/>
                  </a:moveTo>
                  <a:lnTo>
                    <a:pt x="538" y="552"/>
                  </a:lnTo>
                  <a:cubicBezTo>
                    <a:pt x="2516" y="1227"/>
                    <a:pt x="4418" y="2097"/>
                    <a:pt x="6212" y="3126"/>
                  </a:cubicBezTo>
                  <a:cubicBezTo>
                    <a:pt x="8127" y="4192"/>
                    <a:pt x="9907" y="5454"/>
                    <a:pt x="11589" y="6810"/>
                  </a:cubicBezTo>
                  <a:cubicBezTo>
                    <a:pt x="12441" y="7474"/>
                    <a:pt x="13250" y="8192"/>
                    <a:pt x="14055" y="8902"/>
                  </a:cubicBezTo>
                  <a:cubicBezTo>
                    <a:pt x="14834" y="9642"/>
                    <a:pt x="15621" y="10375"/>
                    <a:pt x="16365" y="11143"/>
                  </a:cubicBezTo>
                  <a:cubicBezTo>
                    <a:pt x="17870" y="12666"/>
                    <a:pt x="19298" y="14254"/>
                    <a:pt x="20665" y="15882"/>
                  </a:cubicBezTo>
                  <a:cubicBezTo>
                    <a:pt x="23417" y="19124"/>
                    <a:pt x="25973" y="22511"/>
                    <a:pt x="28345" y="26002"/>
                  </a:cubicBezTo>
                  <a:cubicBezTo>
                    <a:pt x="30720" y="29483"/>
                    <a:pt x="32953" y="33109"/>
                    <a:pt x="34988" y="36721"/>
                  </a:cubicBezTo>
                  <a:lnTo>
                    <a:pt x="33403" y="36126"/>
                  </a:lnTo>
                  <a:cubicBezTo>
                    <a:pt x="32888" y="35930"/>
                    <a:pt x="32377" y="35749"/>
                    <a:pt x="31859" y="35517"/>
                  </a:cubicBezTo>
                  <a:lnTo>
                    <a:pt x="30303" y="34857"/>
                  </a:lnTo>
                  <a:cubicBezTo>
                    <a:pt x="29788" y="34632"/>
                    <a:pt x="29291" y="34381"/>
                    <a:pt x="28780" y="34142"/>
                  </a:cubicBezTo>
                  <a:cubicBezTo>
                    <a:pt x="26750" y="33193"/>
                    <a:pt x="24817" y="32075"/>
                    <a:pt x="22964" y="30865"/>
                  </a:cubicBezTo>
                  <a:cubicBezTo>
                    <a:pt x="19262" y="28428"/>
                    <a:pt x="15955" y="25520"/>
                    <a:pt x="13025" y="22325"/>
                  </a:cubicBezTo>
                  <a:cubicBezTo>
                    <a:pt x="10121" y="19113"/>
                    <a:pt x="7601" y="15603"/>
                    <a:pt x="5491" y="11894"/>
                  </a:cubicBezTo>
                  <a:cubicBezTo>
                    <a:pt x="3456" y="8276"/>
                    <a:pt x="1700" y="4487"/>
                    <a:pt x="538" y="552"/>
                  </a:cubicBezTo>
                  <a:close/>
                  <a:moveTo>
                    <a:pt x="1" y="1"/>
                  </a:moveTo>
                  <a:lnTo>
                    <a:pt x="81" y="317"/>
                  </a:lnTo>
                  <a:cubicBezTo>
                    <a:pt x="606" y="2383"/>
                    <a:pt x="1317" y="4392"/>
                    <a:pt x="2126" y="6372"/>
                  </a:cubicBezTo>
                  <a:cubicBezTo>
                    <a:pt x="2938" y="8348"/>
                    <a:pt x="3856" y="10288"/>
                    <a:pt x="4900" y="12173"/>
                  </a:cubicBezTo>
                  <a:cubicBezTo>
                    <a:pt x="6989" y="15937"/>
                    <a:pt x="9486" y="19527"/>
                    <a:pt x="12467" y="22757"/>
                  </a:cubicBezTo>
                  <a:cubicBezTo>
                    <a:pt x="13964" y="24363"/>
                    <a:pt x="15527" y="25926"/>
                    <a:pt x="17242" y="27340"/>
                  </a:cubicBezTo>
                  <a:cubicBezTo>
                    <a:pt x="18972" y="28736"/>
                    <a:pt x="20752" y="30085"/>
                    <a:pt x="22670" y="31253"/>
                  </a:cubicBezTo>
                  <a:cubicBezTo>
                    <a:pt x="26474" y="33646"/>
                    <a:pt x="30607" y="35502"/>
                    <a:pt x="35042" y="36764"/>
                  </a:cubicBezTo>
                  <a:cubicBezTo>
                    <a:pt x="33243" y="32910"/>
                    <a:pt x="31115" y="29305"/>
                    <a:pt x="28805" y="25744"/>
                  </a:cubicBezTo>
                  <a:cubicBezTo>
                    <a:pt x="26470" y="22210"/>
                    <a:pt x="23958" y="18765"/>
                    <a:pt x="21125" y="15545"/>
                  </a:cubicBezTo>
                  <a:cubicBezTo>
                    <a:pt x="18294" y="12326"/>
                    <a:pt x="15176" y="9316"/>
                    <a:pt x="11753" y="6636"/>
                  </a:cubicBezTo>
                  <a:cubicBezTo>
                    <a:pt x="8333" y="3957"/>
                    <a:pt x="4552" y="1617"/>
                    <a:pt x="327" y="1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1"/>
            <p:cNvSpPr/>
            <p:nvPr/>
          </p:nvSpPr>
          <p:spPr>
            <a:xfrm>
              <a:off x="7645558" y="3594990"/>
              <a:ext cx="1487082" cy="1560386"/>
            </a:xfrm>
            <a:custGeom>
              <a:avLst/>
              <a:gdLst/>
              <a:ahLst/>
              <a:cxnLst/>
              <a:rect l="l" t="t" r="r" b="b"/>
              <a:pathLst>
                <a:path w="34751" h="36464" extrusionOk="0">
                  <a:moveTo>
                    <a:pt x="0" y="1"/>
                  </a:moveTo>
                  <a:lnTo>
                    <a:pt x="4286" y="4606"/>
                  </a:lnTo>
                  <a:lnTo>
                    <a:pt x="8611" y="9182"/>
                  </a:lnTo>
                  <a:lnTo>
                    <a:pt x="17303" y="18290"/>
                  </a:lnTo>
                  <a:lnTo>
                    <a:pt x="26041" y="27363"/>
                  </a:lnTo>
                  <a:lnTo>
                    <a:pt x="30403" y="31905"/>
                  </a:lnTo>
                  <a:lnTo>
                    <a:pt x="34751" y="36463"/>
                  </a:lnTo>
                  <a:cubicBezTo>
                    <a:pt x="32093" y="33240"/>
                    <a:pt x="29279" y="30129"/>
                    <a:pt x="26450" y="27036"/>
                  </a:cubicBezTo>
                  <a:cubicBezTo>
                    <a:pt x="23619" y="23943"/>
                    <a:pt x="20722" y="20905"/>
                    <a:pt x="17832" y="17859"/>
                  </a:cubicBezTo>
                  <a:cubicBezTo>
                    <a:pt x="14903" y="14849"/>
                    <a:pt x="11987" y="11825"/>
                    <a:pt x="9014" y="8849"/>
                  </a:cubicBezTo>
                  <a:cubicBezTo>
                    <a:pt x="6040" y="5871"/>
                    <a:pt x="3056" y="290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1"/>
            <p:cNvSpPr/>
            <p:nvPr/>
          </p:nvSpPr>
          <p:spPr>
            <a:xfrm>
              <a:off x="8132467" y="4393654"/>
              <a:ext cx="298093" cy="110833"/>
            </a:xfrm>
            <a:custGeom>
              <a:avLst/>
              <a:gdLst/>
              <a:ahLst/>
              <a:cxnLst/>
              <a:rect l="l" t="t" r="r" b="b"/>
              <a:pathLst>
                <a:path w="6966" h="2590" extrusionOk="0">
                  <a:moveTo>
                    <a:pt x="6845" y="1"/>
                  </a:moveTo>
                  <a:lnTo>
                    <a:pt x="0" y="2282"/>
                  </a:lnTo>
                  <a:lnTo>
                    <a:pt x="119" y="2590"/>
                  </a:lnTo>
                  <a:lnTo>
                    <a:pt x="6965" y="309"/>
                  </a:lnTo>
                  <a:lnTo>
                    <a:pt x="68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1"/>
            <p:cNvSpPr/>
            <p:nvPr/>
          </p:nvSpPr>
          <p:spPr>
            <a:xfrm>
              <a:off x="8033913" y="4275585"/>
              <a:ext cx="283201" cy="106168"/>
            </a:xfrm>
            <a:custGeom>
              <a:avLst/>
              <a:gdLst/>
              <a:ahLst/>
              <a:cxnLst/>
              <a:rect l="l" t="t" r="r" b="b"/>
              <a:pathLst>
                <a:path w="6618" h="2481" extrusionOk="0">
                  <a:moveTo>
                    <a:pt x="6498" y="0"/>
                  </a:moveTo>
                  <a:lnTo>
                    <a:pt x="1" y="2172"/>
                  </a:lnTo>
                  <a:lnTo>
                    <a:pt x="120" y="2480"/>
                  </a:lnTo>
                  <a:lnTo>
                    <a:pt x="6618" y="308"/>
                  </a:lnTo>
                  <a:lnTo>
                    <a:pt x="64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1"/>
            <p:cNvSpPr/>
            <p:nvPr/>
          </p:nvSpPr>
          <p:spPr>
            <a:xfrm>
              <a:off x="8522833" y="4310034"/>
              <a:ext cx="60723" cy="198472"/>
            </a:xfrm>
            <a:custGeom>
              <a:avLst/>
              <a:gdLst/>
              <a:ahLst/>
              <a:cxnLst/>
              <a:rect l="l" t="t" r="r" b="b"/>
              <a:pathLst>
                <a:path w="1419" h="4638" extrusionOk="0">
                  <a:moveTo>
                    <a:pt x="1070" y="0"/>
                  </a:moveTo>
                  <a:lnTo>
                    <a:pt x="1" y="4569"/>
                  </a:lnTo>
                  <a:lnTo>
                    <a:pt x="345" y="4638"/>
                  </a:lnTo>
                  <a:lnTo>
                    <a:pt x="1418" y="69"/>
                  </a:lnTo>
                  <a:lnTo>
                    <a:pt x="1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8224945" y="2806726"/>
              <a:ext cx="908185" cy="2059090"/>
            </a:xfrm>
            <a:custGeom>
              <a:avLst/>
              <a:gdLst/>
              <a:ahLst/>
              <a:cxnLst/>
              <a:rect l="l" t="t" r="r" b="b"/>
              <a:pathLst>
                <a:path w="21223" h="48118" extrusionOk="0">
                  <a:moveTo>
                    <a:pt x="846" y="705"/>
                  </a:moveTo>
                  <a:cubicBezTo>
                    <a:pt x="2577" y="2026"/>
                    <a:pt x="4195" y="3481"/>
                    <a:pt x="5653" y="5063"/>
                  </a:cubicBezTo>
                  <a:cubicBezTo>
                    <a:pt x="7186" y="6738"/>
                    <a:pt x="8553" y="8537"/>
                    <a:pt x="9779" y="10411"/>
                  </a:cubicBezTo>
                  <a:cubicBezTo>
                    <a:pt x="12227" y="14172"/>
                    <a:pt x="14054" y="18243"/>
                    <a:pt x="15555" y="22391"/>
                  </a:cubicBezTo>
                  <a:cubicBezTo>
                    <a:pt x="16335" y="24454"/>
                    <a:pt x="16966" y="26568"/>
                    <a:pt x="17585" y="28678"/>
                  </a:cubicBezTo>
                  <a:cubicBezTo>
                    <a:pt x="18195" y="30793"/>
                    <a:pt x="18728" y="32928"/>
                    <a:pt x="19185" y="35074"/>
                  </a:cubicBezTo>
                  <a:cubicBezTo>
                    <a:pt x="20106" y="39357"/>
                    <a:pt x="20784" y="43744"/>
                    <a:pt x="21197" y="48056"/>
                  </a:cubicBezTo>
                  <a:cubicBezTo>
                    <a:pt x="20395" y="47211"/>
                    <a:pt x="19620" y="46359"/>
                    <a:pt x="18866" y="45521"/>
                  </a:cubicBezTo>
                  <a:lnTo>
                    <a:pt x="17734" y="44281"/>
                  </a:lnTo>
                  <a:lnTo>
                    <a:pt x="17169" y="43668"/>
                  </a:lnTo>
                  <a:lnTo>
                    <a:pt x="16632" y="43012"/>
                  </a:lnTo>
                  <a:lnTo>
                    <a:pt x="14493" y="40369"/>
                  </a:lnTo>
                  <a:cubicBezTo>
                    <a:pt x="14145" y="39922"/>
                    <a:pt x="13768" y="39499"/>
                    <a:pt x="13445" y="39038"/>
                  </a:cubicBezTo>
                  <a:lnTo>
                    <a:pt x="12488" y="37646"/>
                  </a:lnTo>
                  <a:lnTo>
                    <a:pt x="10577" y="34865"/>
                  </a:lnTo>
                  <a:lnTo>
                    <a:pt x="8887" y="31968"/>
                  </a:lnTo>
                  <a:cubicBezTo>
                    <a:pt x="8608" y="31485"/>
                    <a:pt x="8314" y="31006"/>
                    <a:pt x="8053" y="30517"/>
                  </a:cubicBezTo>
                  <a:lnTo>
                    <a:pt x="7306" y="29023"/>
                  </a:lnTo>
                  <a:lnTo>
                    <a:pt x="6559" y="27533"/>
                  </a:lnTo>
                  <a:cubicBezTo>
                    <a:pt x="6309" y="27036"/>
                    <a:pt x="6048" y="26543"/>
                    <a:pt x="5852" y="26024"/>
                  </a:cubicBezTo>
                  <a:lnTo>
                    <a:pt x="4579" y="22953"/>
                  </a:lnTo>
                  <a:cubicBezTo>
                    <a:pt x="4192" y="21920"/>
                    <a:pt x="3869" y="20865"/>
                    <a:pt x="3496" y="19828"/>
                  </a:cubicBezTo>
                  <a:cubicBezTo>
                    <a:pt x="3104" y="18791"/>
                    <a:pt x="2872" y="17713"/>
                    <a:pt x="2564" y="16655"/>
                  </a:cubicBezTo>
                  <a:cubicBezTo>
                    <a:pt x="2248" y="15600"/>
                    <a:pt x="2042" y="14523"/>
                    <a:pt x="1816" y="13446"/>
                  </a:cubicBezTo>
                  <a:cubicBezTo>
                    <a:pt x="982" y="9257"/>
                    <a:pt x="503" y="4954"/>
                    <a:pt x="846" y="705"/>
                  </a:cubicBezTo>
                  <a:close/>
                  <a:moveTo>
                    <a:pt x="529" y="1"/>
                  </a:moveTo>
                  <a:lnTo>
                    <a:pt x="493" y="331"/>
                  </a:lnTo>
                  <a:cubicBezTo>
                    <a:pt x="0" y="4751"/>
                    <a:pt x="333" y="9197"/>
                    <a:pt x="1160" y="13555"/>
                  </a:cubicBezTo>
                  <a:cubicBezTo>
                    <a:pt x="2012" y="17906"/>
                    <a:pt x="3307" y="22199"/>
                    <a:pt x="5178" y="26278"/>
                  </a:cubicBezTo>
                  <a:cubicBezTo>
                    <a:pt x="5381" y="26800"/>
                    <a:pt x="5642" y="27297"/>
                    <a:pt x="5896" y="27801"/>
                  </a:cubicBezTo>
                  <a:lnTo>
                    <a:pt x="6657" y="29306"/>
                  </a:lnTo>
                  <a:lnTo>
                    <a:pt x="7419" y="30807"/>
                  </a:lnTo>
                  <a:cubicBezTo>
                    <a:pt x="7680" y="31307"/>
                    <a:pt x="8003" y="31775"/>
                    <a:pt x="8289" y="32261"/>
                  </a:cubicBezTo>
                  <a:lnTo>
                    <a:pt x="10066" y="35148"/>
                  </a:lnTo>
                  <a:lnTo>
                    <a:pt x="12060" y="37907"/>
                  </a:lnTo>
                  <a:lnTo>
                    <a:pt x="13057" y="39285"/>
                  </a:lnTo>
                  <a:cubicBezTo>
                    <a:pt x="13394" y="39741"/>
                    <a:pt x="13786" y="40162"/>
                    <a:pt x="14148" y="40600"/>
                  </a:cubicBezTo>
                  <a:lnTo>
                    <a:pt x="16360" y="43211"/>
                  </a:lnTo>
                  <a:lnTo>
                    <a:pt x="16915" y="43864"/>
                  </a:lnTo>
                  <a:lnTo>
                    <a:pt x="17538" y="44488"/>
                  </a:lnTo>
                  <a:lnTo>
                    <a:pt x="18790" y="45713"/>
                  </a:lnTo>
                  <a:cubicBezTo>
                    <a:pt x="19624" y="46526"/>
                    <a:pt x="20435" y="47316"/>
                    <a:pt x="21222" y="48117"/>
                  </a:cubicBezTo>
                  <a:cubicBezTo>
                    <a:pt x="21139" y="43661"/>
                    <a:pt x="20544" y="39328"/>
                    <a:pt x="19717" y="34984"/>
                  </a:cubicBezTo>
                  <a:cubicBezTo>
                    <a:pt x="18847" y="30658"/>
                    <a:pt x="17702" y="26369"/>
                    <a:pt x="16110" y="22213"/>
                  </a:cubicBezTo>
                  <a:cubicBezTo>
                    <a:pt x="15298" y="20143"/>
                    <a:pt x="14406" y="18095"/>
                    <a:pt x="13383" y="16108"/>
                  </a:cubicBezTo>
                  <a:cubicBezTo>
                    <a:pt x="12346" y="14124"/>
                    <a:pt x="11236" y="12174"/>
                    <a:pt x="9989" y="10295"/>
                  </a:cubicBezTo>
                  <a:cubicBezTo>
                    <a:pt x="8720" y="8432"/>
                    <a:pt x="7368" y="6615"/>
                    <a:pt x="5845" y="4914"/>
                  </a:cubicBezTo>
                  <a:cubicBezTo>
                    <a:pt x="4301" y="3236"/>
                    <a:pt x="2636" y="1644"/>
                    <a:pt x="805" y="215"/>
                  </a:cubicBez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8254216" y="2821789"/>
              <a:ext cx="878444" cy="2042786"/>
            </a:xfrm>
            <a:custGeom>
              <a:avLst/>
              <a:gdLst/>
              <a:ahLst/>
              <a:cxnLst/>
              <a:rect l="l" t="t" r="r" b="b"/>
              <a:pathLst>
                <a:path w="20528" h="47737" extrusionOk="0">
                  <a:moveTo>
                    <a:pt x="1" y="0"/>
                  </a:moveTo>
                  <a:lnTo>
                    <a:pt x="5364" y="11862"/>
                  </a:lnTo>
                  <a:cubicBezTo>
                    <a:pt x="7151" y="15813"/>
                    <a:pt x="8979" y="19751"/>
                    <a:pt x="10726" y="23718"/>
                  </a:cubicBezTo>
                  <a:cubicBezTo>
                    <a:pt x="12522" y="27667"/>
                    <a:pt x="14273" y="31633"/>
                    <a:pt x="15966" y="35614"/>
                  </a:cubicBezTo>
                  <a:cubicBezTo>
                    <a:pt x="16811" y="37609"/>
                    <a:pt x="17659" y="39600"/>
                    <a:pt x="18424" y="41619"/>
                  </a:cubicBezTo>
                  <a:cubicBezTo>
                    <a:pt x="19244" y="43625"/>
                    <a:pt x="19944" y="45659"/>
                    <a:pt x="20528" y="47737"/>
                  </a:cubicBezTo>
                  <a:cubicBezTo>
                    <a:pt x="19643" y="43520"/>
                    <a:pt x="18033" y="39473"/>
                    <a:pt x="16478" y="35437"/>
                  </a:cubicBezTo>
                  <a:cubicBezTo>
                    <a:pt x="14882" y="31409"/>
                    <a:pt x="13124" y="27442"/>
                    <a:pt x="11379" y="23468"/>
                  </a:cubicBezTo>
                  <a:cubicBezTo>
                    <a:pt x="9573" y="19520"/>
                    <a:pt x="7757" y="15578"/>
                    <a:pt x="5861" y="11666"/>
                  </a:cubicBezTo>
                  <a:cubicBezTo>
                    <a:pt x="3968" y="7753"/>
                    <a:pt x="2032" y="385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8418416" y="3823125"/>
              <a:ext cx="330401" cy="60551"/>
            </a:xfrm>
            <a:custGeom>
              <a:avLst/>
              <a:gdLst/>
              <a:ahLst/>
              <a:cxnLst/>
              <a:rect l="l" t="t" r="r" b="b"/>
              <a:pathLst>
                <a:path w="7721" h="1415" extrusionOk="0">
                  <a:moveTo>
                    <a:pt x="55" y="0"/>
                  </a:moveTo>
                  <a:lnTo>
                    <a:pt x="1" y="323"/>
                  </a:lnTo>
                  <a:lnTo>
                    <a:pt x="7669" y="1414"/>
                  </a:lnTo>
                  <a:lnTo>
                    <a:pt x="7720" y="1095"/>
                  </a:lnTo>
                  <a:lnTo>
                    <a:pt x="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8613000" y="3383674"/>
              <a:ext cx="124954" cy="214476"/>
            </a:xfrm>
            <a:custGeom>
              <a:avLst/>
              <a:gdLst/>
              <a:ahLst/>
              <a:cxnLst/>
              <a:rect l="l" t="t" r="r" b="b"/>
              <a:pathLst>
                <a:path w="2920" h="5012" extrusionOk="0">
                  <a:moveTo>
                    <a:pt x="2603" y="0"/>
                  </a:moveTo>
                  <a:lnTo>
                    <a:pt x="1" y="4867"/>
                  </a:lnTo>
                  <a:lnTo>
                    <a:pt x="319" y="5011"/>
                  </a:lnTo>
                  <a:lnTo>
                    <a:pt x="2919" y="141"/>
                  </a:lnTo>
                  <a:lnTo>
                    <a:pt x="2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8669317" y="3529216"/>
              <a:ext cx="143569" cy="180199"/>
            </a:xfrm>
            <a:custGeom>
              <a:avLst/>
              <a:gdLst/>
              <a:ahLst/>
              <a:cxnLst/>
              <a:rect l="l" t="t" r="r" b="b"/>
              <a:pathLst>
                <a:path w="3355" h="4211" extrusionOk="0">
                  <a:moveTo>
                    <a:pt x="3064" y="0"/>
                  </a:moveTo>
                  <a:lnTo>
                    <a:pt x="0" y="4025"/>
                  </a:lnTo>
                  <a:lnTo>
                    <a:pt x="291" y="4210"/>
                  </a:lnTo>
                  <a:lnTo>
                    <a:pt x="3354" y="189"/>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8575299" y="4148830"/>
              <a:ext cx="307379" cy="41423"/>
            </a:xfrm>
            <a:custGeom>
              <a:avLst/>
              <a:gdLst/>
              <a:ahLst/>
              <a:cxnLst/>
              <a:rect l="l" t="t" r="r" b="b"/>
              <a:pathLst>
                <a:path w="7183" h="968" extrusionOk="0">
                  <a:moveTo>
                    <a:pt x="37" y="0"/>
                  </a:moveTo>
                  <a:lnTo>
                    <a:pt x="0" y="323"/>
                  </a:lnTo>
                  <a:lnTo>
                    <a:pt x="7147" y="968"/>
                  </a:lnTo>
                  <a:lnTo>
                    <a:pt x="7183" y="645"/>
                  </a:ln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654076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722"/>
                                        </p:tgtEl>
                                        <p:attrNameLst>
                                          <p:attrName>style.visibility</p:attrName>
                                        </p:attrNameLst>
                                      </p:cBhvr>
                                      <p:to>
                                        <p:strVal val="visible"/>
                                      </p:to>
                                    </p:set>
                                    <p:anim calcmode="lin" valueType="num">
                                      <p:cBhvr>
                                        <p:cTn id="7" dur="1000" fill="hold"/>
                                        <p:tgtEl>
                                          <p:spTgt spid="2722"/>
                                        </p:tgtEl>
                                        <p:attrNameLst>
                                          <p:attrName>ppt_w</p:attrName>
                                        </p:attrNameLst>
                                      </p:cBhvr>
                                      <p:tavLst>
                                        <p:tav tm="0">
                                          <p:val>
                                            <p:fltVal val="0"/>
                                          </p:val>
                                        </p:tav>
                                        <p:tav tm="100000">
                                          <p:val>
                                            <p:strVal val="#ppt_w"/>
                                          </p:val>
                                        </p:tav>
                                      </p:tavLst>
                                    </p:anim>
                                    <p:anim calcmode="lin" valueType="num">
                                      <p:cBhvr>
                                        <p:cTn id="8" dur="1000" fill="hold"/>
                                        <p:tgtEl>
                                          <p:spTgt spid="2722"/>
                                        </p:tgtEl>
                                        <p:attrNameLst>
                                          <p:attrName>ppt_h</p:attrName>
                                        </p:attrNameLst>
                                      </p:cBhvr>
                                      <p:tavLst>
                                        <p:tav tm="0">
                                          <p:val>
                                            <p:fltVal val="0"/>
                                          </p:val>
                                        </p:tav>
                                        <p:tav tm="100000">
                                          <p:val>
                                            <p:strVal val="#ppt_h"/>
                                          </p:val>
                                        </p:tav>
                                      </p:tavLst>
                                    </p:anim>
                                    <p:anim calcmode="lin" valueType="num">
                                      <p:cBhvr>
                                        <p:cTn id="9" dur="1000" fill="hold"/>
                                        <p:tgtEl>
                                          <p:spTgt spid="2722"/>
                                        </p:tgtEl>
                                        <p:attrNameLst>
                                          <p:attrName>style.rotation</p:attrName>
                                        </p:attrNameLst>
                                      </p:cBhvr>
                                      <p:tavLst>
                                        <p:tav tm="0">
                                          <p:val>
                                            <p:fltVal val="90"/>
                                          </p:val>
                                        </p:tav>
                                        <p:tav tm="100000">
                                          <p:val>
                                            <p:fltVal val="0"/>
                                          </p:val>
                                        </p:tav>
                                      </p:tavLst>
                                    </p:anim>
                                    <p:animEffect transition="in" filter="fade">
                                      <p:cBhvr>
                                        <p:cTn id="10" dur="1000"/>
                                        <p:tgtEl>
                                          <p:spTgt spid="2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2" name="Google Shape;2272;p38"/>
          <p:cNvSpPr txBox="1">
            <a:spLocks noGrp="1"/>
          </p:cNvSpPr>
          <p:nvPr>
            <p:ph type="title"/>
          </p:nvPr>
        </p:nvSpPr>
        <p:spPr>
          <a:xfrm>
            <a:off x="1549875" y="2904510"/>
            <a:ext cx="60441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solidFill>
                  <a:schemeClr val="accent1"/>
                </a:solidFill>
              </a:rPr>
              <a:t>T</a:t>
            </a:r>
            <a:r>
              <a:rPr lang="en-US" dirty="0" err="1">
                <a:solidFill>
                  <a:schemeClr val="accent1"/>
                </a:solidFill>
              </a:rPr>
              <a:t>raditii</a:t>
            </a:r>
            <a:r>
              <a:rPr lang="en" dirty="0">
                <a:solidFill>
                  <a:schemeClr val="accent1"/>
                </a:solidFill>
              </a:rPr>
              <a:t> </a:t>
            </a:r>
            <a:r>
              <a:rPr lang="ro-RO" dirty="0"/>
              <a:t>P</a:t>
            </a:r>
            <a:r>
              <a:rPr lang="en-US" dirty="0" err="1"/>
              <a:t>rimavara</a:t>
            </a:r>
            <a:endParaRPr dirty="0"/>
          </a:p>
        </p:txBody>
      </p:sp>
      <p:grpSp>
        <p:nvGrpSpPr>
          <p:cNvPr id="2273" name="Google Shape;2273;p38"/>
          <p:cNvGrpSpPr/>
          <p:nvPr/>
        </p:nvGrpSpPr>
        <p:grpSpPr>
          <a:xfrm rot="1539157">
            <a:off x="4970740" y="2158449"/>
            <a:ext cx="905158" cy="506740"/>
            <a:chOff x="5655900" y="5097050"/>
            <a:chExt cx="442125" cy="212775"/>
          </a:xfrm>
        </p:grpSpPr>
        <p:sp>
          <p:nvSpPr>
            <p:cNvPr id="2274" name="Google Shape;2274;p38"/>
            <p:cNvSpPr/>
            <p:nvPr/>
          </p:nvSpPr>
          <p:spPr>
            <a:xfrm>
              <a:off x="5655900" y="5097050"/>
              <a:ext cx="442125" cy="212775"/>
            </a:xfrm>
            <a:custGeom>
              <a:avLst/>
              <a:gdLst/>
              <a:ahLst/>
              <a:cxnLst/>
              <a:rect l="l" t="t" r="r" b="b"/>
              <a:pathLst>
                <a:path w="17685" h="8511" extrusionOk="0">
                  <a:moveTo>
                    <a:pt x="15299" y="0"/>
                  </a:moveTo>
                  <a:cubicBezTo>
                    <a:pt x="13539" y="0"/>
                    <a:pt x="10746" y="1071"/>
                    <a:pt x="8047" y="2342"/>
                  </a:cubicBezTo>
                  <a:cubicBezTo>
                    <a:pt x="7974" y="2379"/>
                    <a:pt x="7902" y="2412"/>
                    <a:pt x="7833" y="2448"/>
                  </a:cubicBezTo>
                  <a:cubicBezTo>
                    <a:pt x="3946" y="4300"/>
                    <a:pt x="313" y="6524"/>
                    <a:pt x="313" y="6524"/>
                  </a:cubicBezTo>
                  <a:lnTo>
                    <a:pt x="1" y="8511"/>
                  </a:lnTo>
                  <a:cubicBezTo>
                    <a:pt x="1" y="8511"/>
                    <a:pt x="4483" y="7180"/>
                    <a:pt x="8841" y="5537"/>
                  </a:cubicBezTo>
                  <a:cubicBezTo>
                    <a:pt x="8931" y="5501"/>
                    <a:pt x="9026" y="5465"/>
                    <a:pt x="9120" y="5432"/>
                  </a:cubicBezTo>
                  <a:cubicBezTo>
                    <a:pt x="10157" y="5033"/>
                    <a:pt x="11183" y="4620"/>
                    <a:pt x="12133" y="4206"/>
                  </a:cubicBezTo>
                  <a:cubicBezTo>
                    <a:pt x="12220" y="4166"/>
                    <a:pt x="12307" y="4134"/>
                    <a:pt x="12390" y="4094"/>
                  </a:cubicBezTo>
                  <a:lnTo>
                    <a:pt x="12394" y="4094"/>
                  </a:lnTo>
                  <a:cubicBezTo>
                    <a:pt x="15483" y="2720"/>
                    <a:pt x="17685" y="1328"/>
                    <a:pt x="16709" y="421"/>
                  </a:cubicBezTo>
                  <a:cubicBezTo>
                    <a:pt x="16394" y="128"/>
                    <a:pt x="15909" y="0"/>
                    <a:pt x="15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8"/>
            <p:cNvSpPr/>
            <p:nvPr/>
          </p:nvSpPr>
          <p:spPr>
            <a:xfrm>
              <a:off x="5666425" y="5107550"/>
              <a:ext cx="407225" cy="175000"/>
            </a:xfrm>
            <a:custGeom>
              <a:avLst/>
              <a:gdLst/>
              <a:ahLst/>
              <a:cxnLst/>
              <a:rect l="l" t="t" r="r" b="b"/>
              <a:pathLst>
                <a:path w="16289" h="7000" extrusionOk="0">
                  <a:moveTo>
                    <a:pt x="16288" y="1"/>
                  </a:moveTo>
                  <a:lnTo>
                    <a:pt x="16288" y="1"/>
                  </a:lnTo>
                  <a:cubicBezTo>
                    <a:pt x="8989" y="2329"/>
                    <a:pt x="47" y="6854"/>
                    <a:pt x="0" y="6999"/>
                  </a:cubicBezTo>
                  <a:lnTo>
                    <a:pt x="16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8"/>
            <p:cNvSpPr/>
            <p:nvPr/>
          </p:nvSpPr>
          <p:spPr>
            <a:xfrm>
              <a:off x="5848625" y="5155600"/>
              <a:ext cx="8475" cy="43725"/>
            </a:xfrm>
            <a:custGeom>
              <a:avLst/>
              <a:gdLst/>
              <a:ahLst/>
              <a:cxnLst/>
              <a:rect l="l" t="t" r="r" b="b"/>
              <a:pathLst>
                <a:path w="339" h="1749" extrusionOk="0">
                  <a:moveTo>
                    <a:pt x="338" y="0"/>
                  </a:moveTo>
                  <a:lnTo>
                    <a:pt x="338" y="0"/>
                  </a:lnTo>
                  <a:cubicBezTo>
                    <a:pt x="265" y="37"/>
                    <a:pt x="193" y="70"/>
                    <a:pt x="124" y="106"/>
                  </a:cubicBezTo>
                  <a:lnTo>
                    <a:pt x="0" y="1730"/>
                  </a:lnTo>
                  <a:lnTo>
                    <a:pt x="203" y="1749"/>
                  </a:lnTo>
                  <a:lnTo>
                    <a:pt x="3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8"/>
            <p:cNvSpPr/>
            <p:nvPr/>
          </p:nvSpPr>
          <p:spPr>
            <a:xfrm>
              <a:off x="5902100" y="5173100"/>
              <a:ext cx="63575" cy="29125"/>
            </a:xfrm>
            <a:custGeom>
              <a:avLst/>
              <a:gdLst/>
              <a:ahLst/>
              <a:cxnLst/>
              <a:rect l="l" t="t" r="r" b="b"/>
              <a:pathLst>
                <a:path w="2543" h="1165" extrusionOk="0">
                  <a:moveTo>
                    <a:pt x="80" y="1"/>
                  </a:moveTo>
                  <a:lnTo>
                    <a:pt x="0" y="189"/>
                  </a:lnTo>
                  <a:lnTo>
                    <a:pt x="2285" y="1164"/>
                  </a:lnTo>
                  <a:cubicBezTo>
                    <a:pt x="2372" y="1124"/>
                    <a:pt x="2459" y="1092"/>
                    <a:pt x="2542" y="1052"/>
                  </a:cubicBezTo>
                  <a:lnTo>
                    <a:pt x="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8"/>
            <p:cNvSpPr/>
            <p:nvPr/>
          </p:nvSpPr>
          <p:spPr>
            <a:xfrm>
              <a:off x="5823700" y="5208350"/>
              <a:ext cx="60225" cy="27125"/>
            </a:xfrm>
            <a:custGeom>
              <a:avLst/>
              <a:gdLst/>
              <a:ahLst/>
              <a:cxnLst/>
              <a:rect l="l" t="t" r="r" b="b"/>
              <a:pathLst>
                <a:path w="2409" h="1085" extrusionOk="0">
                  <a:moveTo>
                    <a:pt x="80" y="1"/>
                  </a:moveTo>
                  <a:lnTo>
                    <a:pt x="0" y="190"/>
                  </a:lnTo>
                  <a:lnTo>
                    <a:pt x="2129" y="1085"/>
                  </a:lnTo>
                  <a:cubicBezTo>
                    <a:pt x="2219" y="1049"/>
                    <a:pt x="2314" y="1013"/>
                    <a:pt x="2408" y="980"/>
                  </a:cubicBezTo>
                  <a:lnTo>
                    <a:pt x="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9" name="Google Shape;2279;p38"/>
          <p:cNvSpPr txBox="1">
            <a:spLocks noGrp="1"/>
          </p:cNvSpPr>
          <p:nvPr>
            <p:ph type="title" idx="2"/>
          </p:nvPr>
        </p:nvSpPr>
        <p:spPr>
          <a:xfrm>
            <a:off x="2921175" y="995250"/>
            <a:ext cx="3301500" cy="14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endParaRPr dirty="0"/>
          </a:p>
        </p:txBody>
      </p:sp>
      <p:grpSp>
        <p:nvGrpSpPr>
          <p:cNvPr id="2281" name="Google Shape;2281;p38"/>
          <p:cNvGrpSpPr/>
          <p:nvPr/>
        </p:nvGrpSpPr>
        <p:grpSpPr>
          <a:xfrm>
            <a:off x="3273868" y="850473"/>
            <a:ext cx="2502495" cy="1961897"/>
            <a:chOff x="3273868" y="850473"/>
            <a:chExt cx="2502495" cy="1961897"/>
          </a:xfrm>
        </p:grpSpPr>
        <p:grpSp>
          <p:nvGrpSpPr>
            <p:cNvPr id="2282" name="Google Shape;2282;p38"/>
            <p:cNvGrpSpPr/>
            <p:nvPr/>
          </p:nvGrpSpPr>
          <p:grpSpPr>
            <a:xfrm rot="-1757863" flipH="1">
              <a:off x="3273868" y="850473"/>
              <a:ext cx="888229" cy="1301398"/>
              <a:chOff x="112900" y="1058613"/>
              <a:chExt cx="1102340" cy="1615204"/>
            </a:xfrm>
          </p:grpSpPr>
          <p:sp>
            <p:nvSpPr>
              <p:cNvPr id="2283" name="Google Shape;2283;p38"/>
              <p:cNvSpPr/>
              <p:nvPr/>
            </p:nvSpPr>
            <p:spPr>
              <a:xfrm>
                <a:off x="470512" y="1375074"/>
                <a:ext cx="537383" cy="1298742"/>
              </a:xfrm>
              <a:custGeom>
                <a:avLst/>
                <a:gdLst/>
                <a:ahLst/>
                <a:cxnLst/>
                <a:rect l="l" t="t" r="r" b="b"/>
                <a:pathLst>
                  <a:path w="17877" h="43205" extrusionOk="0">
                    <a:moveTo>
                      <a:pt x="7912" y="0"/>
                    </a:moveTo>
                    <a:cubicBezTo>
                      <a:pt x="7642" y="0"/>
                      <a:pt x="7393" y="175"/>
                      <a:pt x="7311" y="447"/>
                    </a:cubicBezTo>
                    <a:cubicBezTo>
                      <a:pt x="7239" y="698"/>
                      <a:pt x="1" y="25996"/>
                      <a:pt x="16748" y="43022"/>
                    </a:cubicBezTo>
                    <a:cubicBezTo>
                      <a:pt x="16801" y="43071"/>
                      <a:pt x="16858" y="43113"/>
                      <a:pt x="16923" y="43143"/>
                    </a:cubicBezTo>
                    <a:cubicBezTo>
                      <a:pt x="17008" y="43184"/>
                      <a:pt x="17100" y="43204"/>
                      <a:pt x="17192" y="43204"/>
                    </a:cubicBezTo>
                    <a:cubicBezTo>
                      <a:pt x="17350" y="43204"/>
                      <a:pt x="17508" y="43145"/>
                      <a:pt x="17630" y="43025"/>
                    </a:cubicBezTo>
                    <a:cubicBezTo>
                      <a:pt x="17873" y="42785"/>
                      <a:pt x="17877" y="42394"/>
                      <a:pt x="17634" y="42147"/>
                    </a:cubicBezTo>
                    <a:cubicBezTo>
                      <a:pt x="1407" y="25654"/>
                      <a:pt x="8433" y="1044"/>
                      <a:pt x="8506" y="801"/>
                    </a:cubicBezTo>
                    <a:cubicBezTo>
                      <a:pt x="8604" y="470"/>
                      <a:pt x="8415" y="124"/>
                      <a:pt x="8087" y="25"/>
                    </a:cubicBezTo>
                    <a:cubicBezTo>
                      <a:pt x="8029" y="8"/>
                      <a:pt x="7970" y="0"/>
                      <a:pt x="79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8"/>
              <p:cNvSpPr/>
              <p:nvPr/>
            </p:nvSpPr>
            <p:spPr>
              <a:xfrm>
                <a:off x="114283" y="1660274"/>
                <a:ext cx="564857" cy="368025"/>
              </a:xfrm>
              <a:custGeom>
                <a:avLst/>
                <a:gdLst/>
                <a:ahLst/>
                <a:cxnLst/>
                <a:rect l="l" t="t" r="r" b="b"/>
                <a:pathLst>
                  <a:path w="18791" h="12243" extrusionOk="0">
                    <a:moveTo>
                      <a:pt x="1" y="0"/>
                    </a:moveTo>
                    <a:cubicBezTo>
                      <a:pt x="1" y="1"/>
                      <a:pt x="1085" y="2479"/>
                      <a:pt x="3445" y="5209"/>
                    </a:cubicBezTo>
                    <a:cubicBezTo>
                      <a:pt x="3514" y="5285"/>
                      <a:pt x="3582" y="5361"/>
                      <a:pt x="3650" y="5437"/>
                    </a:cubicBezTo>
                    <a:cubicBezTo>
                      <a:pt x="3962" y="5786"/>
                      <a:pt x="4293" y="6140"/>
                      <a:pt x="4647" y="6494"/>
                    </a:cubicBezTo>
                    <a:cubicBezTo>
                      <a:pt x="4723" y="6570"/>
                      <a:pt x="4803" y="6646"/>
                      <a:pt x="4879" y="6722"/>
                    </a:cubicBezTo>
                    <a:cubicBezTo>
                      <a:pt x="7829" y="9570"/>
                      <a:pt x="12201" y="12243"/>
                      <a:pt x="18219" y="12243"/>
                    </a:cubicBezTo>
                    <a:cubicBezTo>
                      <a:pt x="18404" y="12243"/>
                      <a:pt x="18590" y="12240"/>
                      <a:pt x="18778" y="12235"/>
                    </a:cubicBezTo>
                    <a:cubicBezTo>
                      <a:pt x="18790" y="12235"/>
                      <a:pt x="18783" y="12193"/>
                      <a:pt x="18752" y="12121"/>
                    </a:cubicBezTo>
                    <a:cubicBezTo>
                      <a:pt x="18513" y="11459"/>
                      <a:pt x="16771" y="8090"/>
                      <a:pt x="13098" y="5068"/>
                    </a:cubicBezTo>
                    <a:lnTo>
                      <a:pt x="13098" y="5065"/>
                    </a:lnTo>
                    <a:cubicBezTo>
                      <a:pt x="13007" y="4988"/>
                      <a:pt x="12916" y="4916"/>
                      <a:pt x="12821" y="4840"/>
                    </a:cubicBezTo>
                    <a:cubicBezTo>
                      <a:pt x="12479" y="4566"/>
                      <a:pt x="12122" y="4296"/>
                      <a:pt x="11745" y="4035"/>
                    </a:cubicBezTo>
                    <a:cubicBezTo>
                      <a:pt x="11650" y="3966"/>
                      <a:pt x="11551" y="3898"/>
                      <a:pt x="11452" y="3829"/>
                    </a:cubicBezTo>
                    <a:cubicBezTo>
                      <a:pt x="8593" y="1886"/>
                      <a:pt x="4822" y="29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8"/>
              <p:cNvSpPr/>
              <p:nvPr/>
            </p:nvSpPr>
            <p:spPr>
              <a:xfrm>
                <a:off x="112900" y="1656277"/>
                <a:ext cx="565879" cy="372714"/>
              </a:xfrm>
              <a:custGeom>
                <a:avLst/>
                <a:gdLst/>
                <a:ahLst/>
                <a:cxnLst/>
                <a:rect l="l" t="t" r="r" b="b"/>
                <a:pathLst>
                  <a:path w="18825" h="12399" extrusionOk="0">
                    <a:moveTo>
                      <a:pt x="1" y="0"/>
                    </a:moveTo>
                    <a:lnTo>
                      <a:pt x="1" y="0"/>
                    </a:lnTo>
                    <a:cubicBezTo>
                      <a:pt x="1" y="1"/>
                      <a:pt x="5382" y="12398"/>
                      <a:pt x="18256" y="12398"/>
                    </a:cubicBezTo>
                    <a:cubicBezTo>
                      <a:pt x="18440" y="12398"/>
                      <a:pt x="18626" y="12396"/>
                      <a:pt x="18813" y="12391"/>
                    </a:cubicBezTo>
                    <a:cubicBezTo>
                      <a:pt x="18824" y="12391"/>
                      <a:pt x="18768" y="12269"/>
                      <a:pt x="18738" y="12193"/>
                    </a:cubicBezTo>
                    <a:cubicBezTo>
                      <a:pt x="11449" y="4916"/>
                      <a:pt x="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8"/>
              <p:cNvSpPr/>
              <p:nvPr/>
            </p:nvSpPr>
            <p:spPr>
              <a:xfrm>
                <a:off x="112900" y="1656277"/>
                <a:ext cx="564497" cy="367784"/>
              </a:xfrm>
              <a:custGeom>
                <a:avLst/>
                <a:gdLst/>
                <a:ahLst/>
                <a:cxnLst/>
                <a:rect l="l" t="t" r="r" b="b"/>
                <a:pathLst>
                  <a:path w="18779" h="12235" extrusionOk="0">
                    <a:moveTo>
                      <a:pt x="1" y="0"/>
                    </a:moveTo>
                    <a:lnTo>
                      <a:pt x="1" y="0"/>
                    </a:lnTo>
                    <a:cubicBezTo>
                      <a:pt x="1689" y="829"/>
                      <a:pt x="3373" y="1646"/>
                      <a:pt x="5000" y="2574"/>
                    </a:cubicBezTo>
                    <a:lnTo>
                      <a:pt x="5616" y="2917"/>
                    </a:lnTo>
                    <a:cubicBezTo>
                      <a:pt x="5822" y="3027"/>
                      <a:pt x="6023" y="3145"/>
                      <a:pt x="6225" y="3266"/>
                    </a:cubicBezTo>
                    <a:lnTo>
                      <a:pt x="7434" y="3980"/>
                    </a:lnTo>
                    <a:cubicBezTo>
                      <a:pt x="7753" y="4171"/>
                      <a:pt x="8069" y="4368"/>
                      <a:pt x="8388" y="4566"/>
                    </a:cubicBezTo>
                    <a:cubicBezTo>
                      <a:pt x="8060" y="4533"/>
                      <a:pt x="7740" y="4518"/>
                      <a:pt x="7431" y="4518"/>
                    </a:cubicBezTo>
                    <a:cubicBezTo>
                      <a:pt x="5759" y="4518"/>
                      <a:pt x="4380" y="4957"/>
                      <a:pt x="3491" y="5342"/>
                    </a:cubicBezTo>
                    <a:cubicBezTo>
                      <a:pt x="3560" y="5418"/>
                      <a:pt x="3628" y="5494"/>
                      <a:pt x="3696" y="5570"/>
                    </a:cubicBezTo>
                    <a:cubicBezTo>
                      <a:pt x="4548" y="5212"/>
                      <a:pt x="5896" y="4824"/>
                      <a:pt x="7483" y="4824"/>
                    </a:cubicBezTo>
                    <a:cubicBezTo>
                      <a:pt x="7965" y="4824"/>
                      <a:pt x="8469" y="4860"/>
                      <a:pt x="8989" y="4943"/>
                    </a:cubicBezTo>
                    <a:lnTo>
                      <a:pt x="9220" y="5087"/>
                    </a:lnTo>
                    <a:lnTo>
                      <a:pt x="9806" y="5475"/>
                    </a:lnTo>
                    <a:cubicBezTo>
                      <a:pt x="9905" y="5536"/>
                      <a:pt x="10001" y="5596"/>
                      <a:pt x="10096" y="5661"/>
                    </a:cubicBezTo>
                    <a:cubicBezTo>
                      <a:pt x="9817" y="5619"/>
                      <a:pt x="9529" y="5600"/>
                      <a:pt x="9236" y="5600"/>
                    </a:cubicBezTo>
                    <a:cubicBezTo>
                      <a:pt x="7548" y="5600"/>
                      <a:pt x="5704" y="6225"/>
                      <a:pt x="4693" y="6627"/>
                    </a:cubicBezTo>
                    <a:cubicBezTo>
                      <a:pt x="4769" y="6703"/>
                      <a:pt x="4849" y="6779"/>
                      <a:pt x="4925" y="6855"/>
                    </a:cubicBezTo>
                    <a:cubicBezTo>
                      <a:pt x="5922" y="6468"/>
                      <a:pt x="7985" y="5967"/>
                      <a:pt x="9674" y="5967"/>
                    </a:cubicBezTo>
                    <a:cubicBezTo>
                      <a:pt x="10027" y="5967"/>
                      <a:pt x="10363" y="5989"/>
                      <a:pt x="10669" y="6038"/>
                    </a:cubicBezTo>
                    <a:cubicBezTo>
                      <a:pt x="11122" y="6338"/>
                      <a:pt x="11566" y="6646"/>
                      <a:pt x="12012" y="6954"/>
                    </a:cubicBezTo>
                    <a:cubicBezTo>
                      <a:pt x="12137" y="7042"/>
                      <a:pt x="12259" y="7128"/>
                      <a:pt x="12384" y="7216"/>
                    </a:cubicBezTo>
                    <a:cubicBezTo>
                      <a:pt x="13065" y="7699"/>
                      <a:pt x="13742" y="8193"/>
                      <a:pt x="14411" y="8695"/>
                    </a:cubicBezTo>
                    <a:cubicBezTo>
                      <a:pt x="15904" y="9820"/>
                      <a:pt x="17369" y="10988"/>
                      <a:pt x="18779" y="12235"/>
                    </a:cubicBezTo>
                    <a:cubicBezTo>
                      <a:pt x="17483" y="10870"/>
                      <a:pt x="16064" y="9630"/>
                      <a:pt x="14597" y="8452"/>
                    </a:cubicBezTo>
                    <a:cubicBezTo>
                      <a:pt x="14186" y="8118"/>
                      <a:pt x="13765" y="7798"/>
                      <a:pt x="13342" y="7479"/>
                    </a:cubicBezTo>
                    <a:cubicBezTo>
                      <a:pt x="13244" y="7098"/>
                      <a:pt x="13065" y="6221"/>
                      <a:pt x="13144" y="5201"/>
                    </a:cubicBezTo>
                    <a:lnTo>
                      <a:pt x="13144" y="5198"/>
                    </a:lnTo>
                    <a:cubicBezTo>
                      <a:pt x="13053" y="5121"/>
                      <a:pt x="12962" y="5049"/>
                      <a:pt x="12867" y="4973"/>
                    </a:cubicBezTo>
                    <a:lnTo>
                      <a:pt x="12867" y="4973"/>
                    </a:lnTo>
                    <a:cubicBezTo>
                      <a:pt x="12756" y="5950"/>
                      <a:pt x="12901" y="6768"/>
                      <a:pt x="13019" y="7235"/>
                    </a:cubicBezTo>
                    <a:cubicBezTo>
                      <a:pt x="12798" y="7072"/>
                      <a:pt x="12574" y="6905"/>
                      <a:pt x="12354" y="6741"/>
                    </a:cubicBezTo>
                    <a:lnTo>
                      <a:pt x="12221" y="6649"/>
                    </a:lnTo>
                    <a:cubicBezTo>
                      <a:pt x="12038" y="6087"/>
                      <a:pt x="11795" y="5163"/>
                      <a:pt x="11791" y="4168"/>
                    </a:cubicBezTo>
                    <a:cubicBezTo>
                      <a:pt x="11696" y="4099"/>
                      <a:pt x="11597" y="4031"/>
                      <a:pt x="11498" y="3962"/>
                    </a:cubicBezTo>
                    <a:lnTo>
                      <a:pt x="11498" y="3962"/>
                    </a:lnTo>
                    <a:cubicBezTo>
                      <a:pt x="11468" y="4882"/>
                      <a:pt x="11647" y="5745"/>
                      <a:pt x="11826" y="6368"/>
                    </a:cubicBezTo>
                    <a:lnTo>
                      <a:pt x="11198" y="5931"/>
                    </a:lnTo>
                    <a:cubicBezTo>
                      <a:pt x="10810" y="5661"/>
                      <a:pt x="10415" y="5407"/>
                      <a:pt x="10023" y="5144"/>
                    </a:cubicBezTo>
                    <a:lnTo>
                      <a:pt x="9430" y="4761"/>
                    </a:lnTo>
                    <a:lnTo>
                      <a:pt x="8829" y="4391"/>
                    </a:lnTo>
                    <a:lnTo>
                      <a:pt x="8229" y="4022"/>
                    </a:lnTo>
                    <a:cubicBezTo>
                      <a:pt x="8027" y="3901"/>
                      <a:pt x="7829" y="3771"/>
                      <a:pt x="7624" y="3657"/>
                    </a:cubicBezTo>
                    <a:cubicBezTo>
                      <a:pt x="6799" y="3201"/>
                      <a:pt x="5989" y="2719"/>
                      <a:pt x="5145" y="2304"/>
                    </a:cubicBezTo>
                    <a:cubicBezTo>
                      <a:pt x="3484" y="1422"/>
                      <a:pt x="1750" y="67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8"/>
              <p:cNvSpPr/>
              <p:nvPr/>
            </p:nvSpPr>
            <p:spPr>
              <a:xfrm>
                <a:off x="741795" y="1842192"/>
                <a:ext cx="473445" cy="428866"/>
              </a:xfrm>
              <a:custGeom>
                <a:avLst/>
                <a:gdLst/>
                <a:ahLst/>
                <a:cxnLst/>
                <a:rect l="l" t="t" r="r" b="b"/>
                <a:pathLst>
                  <a:path w="15750" h="14267" extrusionOk="0">
                    <a:moveTo>
                      <a:pt x="15749" y="1"/>
                    </a:moveTo>
                    <a:lnTo>
                      <a:pt x="15749" y="1"/>
                    </a:lnTo>
                    <a:cubicBezTo>
                      <a:pt x="12730" y="404"/>
                      <a:pt x="10285" y="1290"/>
                      <a:pt x="8301" y="2426"/>
                    </a:cubicBezTo>
                    <a:cubicBezTo>
                      <a:pt x="8195" y="2487"/>
                      <a:pt x="8088" y="2549"/>
                      <a:pt x="7985" y="2613"/>
                    </a:cubicBezTo>
                    <a:cubicBezTo>
                      <a:pt x="7658" y="2810"/>
                      <a:pt x="7346" y="3012"/>
                      <a:pt x="7046" y="3221"/>
                    </a:cubicBezTo>
                    <a:cubicBezTo>
                      <a:pt x="6951" y="3289"/>
                      <a:pt x="6856" y="3358"/>
                      <a:pt x="6761" y="3423"/>
                    </a:cubicBezTo>
                    <a:cubicBezTo>
                      <a:pt x="876" y="7708"/>
                      <a:pt x="1" y="14224"/>
                      <a:pt x="1" y="14224"/>
                    </a:cubicBezTo>
                    <a:cubicBezTo>
                      <a:pt x="343" y="14253"/>
                      <a:pt x="678" y="14266"/>
                      <a:pt x="1007" y="14266"/>
                    </a:cubicBezTo>
                    <a:cubicBezTo>
                      <a:pt x="4399" y="14266"/>
                      <a:pt x="7126" y="12812"/>
                      <a:pt x="9271" y="10833"/>
                    </a:cubicBezTo>
                    <a:cubicBezTo>
                      <a:pt x="9366" y="10745"/>
                      <a:pt x="9460" y="10658"/>
                      <a:pt x="9552" y="10566"/>
                    </a:cubicBezTo>
                    <a:cubicBezTo>
                      <a:pt x="9917" y="10213"/>
                      <a:pt x="10266" y="9845"/>
                      <a:pt x="10597" y="9464"/>
                    </a:cubicBezTo>
                    <a:cubicBezTo>
                      <a:pt x="10677" y="9373"/>
                      <a:pt x="10757" y="9278"/>
                      <a:pt x="10836" y="9183"/>
                    </a:cubicBezTo>
                    <a:cubicBezTo>
                      <a:pt x="14281" y="5088"/>
                      <a:pt x="15749" y="1"/>
                      <a:pt x="15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8"/>
              <p:cNvSpPr/>
              <p:nvPr/>
            </p:nvSpPr>
            <p:spPr>
              <a:xfrm>
                <a:off x="741795" y="1842192"/>
                <a:ext cx="473445" cy="428866"/>
              </a:xfrm>
              <a:custGeom>
                <a:avLst/>
                <a:gdLst/>
                <a:ahLst/>
                <a:cxnLst/>
                <a:rect l="l" t="t" r="r" b="b"/>
                <a:pathLst>
                  <a:path w="15750" h="14267" extrusionOk="0">
                    <a:moveTo>
                      <a:pt x="15749" y="1"/>
                    </a:moveTo>
                    <a:cubicBezTo>
                      <a:pt x="5761" y="3438"/>
                      <a:pt x="1" y="14224"/>
                      <a:pt x="1" y="14224"/>
                    </a:cubicBezTo>
                    <a:cubicBezTo>
                      <a:pt x="342" y="14253"/>
                      <a:pt x="678" y="14266"/>
                      <a:pt x="1007" y="14266"/>
                    </a:cubicBezTo>
                    <a:cubicBezTo>
                      <a:pt x="11632" y="14266"/>
                      <a:pt x="15749" y="1"/>
                      <a:pt x="157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8"/>
              <p:cNvSpPr/>
              <p:nvPr/>
            </p:nvSpPr>
            <p:spPr>
              <a:xfrm>
                <a:off x="741795" y="1842192"/>
                <a:ext cx="473445" cy="427604"/>
              </a:xfrm>
              <a:custGeom>
                <a:avLst/>
                <a:gdLst/>
                <a:ahLst/>
                <a:cxnLst/>
                <a:rect l="l" t="t" r="r" b="b"/>
                <a:pathLst>
                  <a:path w="15750" h="14225" extrusionOk="0">
                    <a:moveTo>
                      <a:pt x="15749" y="1"/>
                    </a:moveTo>
                    <a:lnTo>
                      <a:pt x="15095" y="191"/>
                    </a:lnTo>
                    <a:lnTo>
                      <a:pt x="14768" y="286"/>
                    </a:lnTo>
                    <a:cubicBezTo>
                      <a:pt x="14658" y="320"/>
                      <a:pt x="14551" y="359"/>
                      <a:pt x="14445" y="396"/>
                    </a:cubicBezTo>
                    <a:lnTo>
                      <a:pt x="13798" y="624"/>
                    </a:lnTo>
                    <a:cubicBezTo>
                      <a:pt x="13586" y="704"/>
                      <a:pt x="13377" y="796"/>
                      <a:pt x="13163" y="880"/>
                    </a:cubicBezTo>
                    <a:lnTo>
                      <a:pt x="12848" y="1008"/>
                    </a:lnTo>
                    <a:cubicBezTo>
                      <a:pt x="12745" y="1058"/>
                      <a:pt x="12643" y="1108"/>
                      <a:pt x="12540" y="1153"/>
                    </a:cubicBezTo>
                    <a:lnTo>
                      <a:pt x="11917" y="1445"/>
                    </a:lnTo>
                    <a:lnTo>
                      <a:pt x="11312" y="1765"/>
                    </a:lnTo>
                    <a:cubicBezTo>
                      <a:pt x="11213" y="1819"/>
                      <a:pt x="11110" y="1871"/>
                      <a:pt x="11012" y="1929"/>
                    </a:cubicBezTo>
                    <a:lnTo>
                      <a:pt x="10715" y="2103"/>
                    </a:lnTo>
                    <a:cubicBezTo>
                      <a:pt x="9822" y="2621"/>
                      <a:pt x="8966" y="3202"/>
                      <a:pt x="8149" y="3837"/>
                    </a:cubicBezTo>
                    <a:lnTo>
                      <a:pt x="8301" y="2426"/>
                    </a:lnTo>
                    <a:lnTo>
                      <a:pt x="8301" y="2426"/>
                    </a:lnTo>
                    <a:cubicBezTo>
                      <a:pt x="8195" y="2487"/>
                      <a:pt x="8088" y="2549"/>
                      <a:pt x="7985" y="2613"/>
                    </a:cubicBezTo>
                    <a:lnTo>
                      <a:pt x="7825" y="4092"/>
                    </a:lnTo>
                    <a:cubicBezTo>
                      <a:pt x="7590" y="4282"/>
                      <a:pt x="7362" y="4472"/>
                      <a:pt x="7134" y="4670"/>
                    </a:cubicBezTo>
                    <a:lnTo>
                      <a:pt x="7046" y="3221"/>
                    </a:lnTo>
                    <a:cubicBezTo>
                      <a:pt x="6951" y="3289"/>
                      <a:pt x="6856" y="3358"/>
                      <a:pt x="6761" y="3423"/>
                    </a:cubicBezTo>
                    <a:lnTo>
                      <a:pt x="6853" y="4917"/>
                    </a:lnTo>
                    <a:cubicBezTo>
                      <a:pt x="6681" y="5069"/>
                      <a:pt x="6507" y="5228"/>
                      <a:pt x="6335" y="5384"/>
                    </a:cubicBezTo>
                    <a:cubicBezTo>
                      <a:pt x="5005" y="6639"/>
                      <a:pt x="3803" y="8023"/>
                      <a:pt x="2735" y="9502"/>
                    </a:cubicBezTo>
                    <a:cubicBezTo>
                      <a:pt x="2199" y="10243"/>
                      <a:pt x="1704" y="11008"/>
                      <a:pt x="1241" y="11795"/>
                    </a:cubicBezTo>
                    <a:cubicBezTo>
                      <a:pt x="1013" y="12186"/>
                      <a:pt x="792" y="12586"/>
                      <a:pt x="583" y="12988"/>
                    </a:cubicBezTo>
                    <a:cubicBezTo>
                      <a:pt x="374" y="13391"/>
                      <a:pt x="176" y="13802"/>
                      <a:pt x="1" y="14224"/>
                    </a:cubicBezTo>
                    <a:cubicBezTo>
                      <a:pt x="104" y="14023"/>
                      <a:pt x="218" y="13825"/>
                      <a:pt x="332" y="13627"/>
                    </a:cubicBezTo>
                    <a:cubicBezTo>
                      <a:pt x="442" y="13430"/>
                      <a:pt x="560" y="13235"/>
                      <a:pt x="678" y="13042"/>
                    </a:cubicBezTo>
                    <a:cubicBezTo>
                      <a:pt x="913" y="12654"/>
                      <a:pt x="1153" y="12270"/>
                      <a:pt x="1404" y="11893"/>
                    </a:cubicBezTo>
                    <a:cubicBezTo>
                      <a:pt x="1808" y="11282"/>
                      <a:pt x="2663" y="10179"/>
                      <a:pt x="2663" y="10179"/>
                    </a:cubicBezTo>
                    <a:lnTo>
                      <a:pt x="9271" y="10833"/>
                    </a:lnTo>
                    <a:cubicBezTo>
                      <a:pt x="9366" y="10745"/>
                      <a:pt x="9460" y="10658"/>
                      <a:pt x="9552" y="10566"/>
                    </a:cubicBezTo>
                    <a:lnTo>
                      <a:pt x="2819" y="9898"/>
                    </a:lnTo>
                    <a:cubicBezTo>
                      <a:pt x="2871" y="9829"/>
                      <a:pt x="2925" y="9757"/>
                      <a:pt x="2978" y="9685"/>
                    </a:cubicBezTo>
                    <a:cubicBezTo>
                      <a:pt x="3161" y="9452"/>
                      <a:pt x="3347" y="9217"/>
                      <a:pt x="3533" y="8989"/>
                    </a:cubicBezTo>
                    <a:lnTo>
                      <a:pt x="3533" y="8989"/>
                    </a:lnTo>
                    <a:lnTo>
                      <a:pt x="3529" y="9050"/>
                    </a:lnTo>
                    <a:lnTo>
                      <a:pt x="10597" y="9464"/>
                    </a:lnTo>
                    <a:cubicBezTo>
                      <a:pt x="10677" y="9373"/>
                      <a:pt x="10757" y="9278"/>
                      <a:pt x="10836" y="9183"/>
                    </a:cubicBezTo>
                    <a:lnTo>
                      <a:pt x="3712" y="8768"/>
                    </a:lnTo>
                    <a:lnTo>
                      <a:pt x="3712" y="8764"/>
                    </a:lnTo>
                    <a:cubicBezTo>
                      <a:pt x="4039" y="8373"/>
                      <a:pt x="4370" y="7981"/>
                      <a:pt x="4712" y="7605"/>
                    </a:cubicBezTo>
                    <a:cubicBezTo>
                      <a:pt x="5316" y="6936"/>
                      <a:pt x="5944" y="6281"/>
                      <a:pt x="6605" y="5670"/>
                    </a:cubicBezTo>
                    <a:cubicBezTo>
                      <a:pt x="6765" y="5514"/>
                      <a:pt x="6936" y="5365"/>
                      <a:pt x="7104" y="5214"/>
                    </a:cubicBezTo>
                    <a:cubicBezTo>
                      <a:pt x="7111" y="5206"/>
                      <a:pt x="7118" y="5202"/>
                      <a:pt x="7126" y="5195"/>
                    </a:cubicBezTo>
                    <a:cubicBezTo>
                      <a:pt x="7137" y="5183"/>
                      <a:pt x="7153" y="5172"/>
                      <a:pt x="7164" y="5160"/>
                    </a:cubicBezTo>
                    <a:cubicBezTo>
                      <a:pt x="7312" y="5027"/>
                      <a:pt x="7457" y="4890"/>
                      <a:pt x="7609" y="4769"/>
                    </a:cubicBezTo>
                    <a:lnTo>
                      <a:pt x="8020" y="4423"/>
                    </a:lnTo>
                    <a:lnTo>
                      <a:pt x="8092" y="4362"/>
                    </a:lnTo>
                    <a:lnTo>
                      <a:pt x="8130" y="4331"/>
                    </a:lnTo>
                    <a:lnTo>
                      <a:pt x="8658" y="3914"/>
                    </a:lnTo>
                    <a:cubicBezTo>
                      <a:pt x="9369" y="3362"/>
                      <a:pt x="10106" y="2837"/>
                      <a:pt x="10875" y="2362"/>
                    </a:cubicBezTo>
                    <a:lnTo>
                      <a:pt x="11160" y="2184"/>
                    </a:lnTo>
                    <a:cubicBezTo>
                      <a:pt x="11255" y="2122"/>
                      <a:pt x="11354" y="2069"/>
                      <a:pt x="11452" y="2012"/>
                    </a:cubicBezTo>
                    <a:lnTo>
                      <a:pt x="12038" y="1673"/>
                    </a:lnTo>
                    <a:lnTo>
                      <a:pt x="12639" y="1359"/>
                    </a:lnTo>
                    <a:cubicBezTo>
                      <a:pt x="12738" y="1305"/>
                      <a:pt x="12837" y="1252"/>
                      <a:pt x="12940" y="1199"/>
                    </a:cubicBezTo>
                    <a:lnTo>
                      <a:pt x="13244" y="1054"/>
                    </a:lnTo>
                    <a:cubicBezTo>
                      <a:pt x="13449" y="959"/>
                      <a:pt x="13650" y="857"/>
                      <a:pt x="13856" y="766"/>
                    </a:cubicBezTo>
                    <a:lnTo>
                      <a:pt x="14483" y="499"/>
                    </a:lnTo>
                    <a:cubicBezTo>
                      <a:pt x="14586" y="453"/>
                      <a:pt x="14688" y="408"/>
                      <a:pt x="14795" y="366"/>
                    </a:cubicBezTo>
                    <a:lnTo>
                      <a:pt x="15114" y="245"/>
                    </a:lnTo>
                    <a:lnTo>
                      <a:pt x="15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8"/>
              <p:cNvSpPr/>
              <p:nvPr/>
            </p:nvSpPr>
            <p:spPr>
              <a:xfrm>
                <a:off x="561471" y="1092610"/>
                <a:ext cx="44278" cy="38807"/>
              </a:xfrm>
              <a:custGeom>
                <a:avLst/>
                <a:gdLst/>
                <a:ahLst/>
                <a:cxnLst/>
                <a:rect l="l" t="t" r="r" b="b"/>
                <a:pathLst>
                  <a:path w="1473" h="1291" extrusionOk="0">
                    <a:moveTo>
                      <a:pt x="735" y="1"/>
                    </a:moveTo>
                    <a:cubicBezTo>
                      <a:pt x="495" y="1"/>
                      <a:pt x="265" y="135"/>
                      <a:pt x="153" y="366"/>
                    </a:cubicBezTo>
                    <a:cubicBezTo>
                      <a:pt x="0" y="685"/>
                      <a:pt x="134" y="1069"/>
                      <a:pt x="453" y="1225"/>
                    </a:cubicBezTo>
                    <a:cubicBezTo>
                      <a:pt x="544" y="1269"/>
                      <a:pt x="641" y="1290"/>
                      <a:pt x="736" y="1290"/>
                    </a:cubicBezTo>
                    <a:cubicBezTo>
                      <a:pt x="975" y="1290"/>
                      <a:pt x="1204" y="1157"/>
                      <a:pt x="1316" y="924"/>
                    </a:cubicBezTo>
                    <a:cubicBezTo>
                      <a:pt x="1472" y="605"/>
                      <a:pt x="1335" y="217"/>
                      <a:pt x="1016" y="66"/>
                    </a:cubicBezTo>
                    <a:cubicBezTo>
                      <a:pt x="925" y="22"/>
                      <a:pt x="829" y="1"/>
                      <a:pt x="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8"/>
              <p:cNvSpPr/>
              <p:nvPr/>
            </p:nvSpPr>
            <p:spPr>
              <a:xfrm>
                <a:off x="798036" y="1116597"/>
                <a:ext cx="44278" cy="38807"/>
              </a:xfrm>
              <a:custGeom>
                <a:avLst/>
                <a:gdLst/>
                <a:ahLst/>
                <a:cxnLst/>
                <a:rect l="l" t="t" r="r" b="b"/>
                <a:pathLst>
                  <a:path w="1473" h="1291" extrusionOk="0">
                    <a:moveTo>
                      <a:pt x="735" y="1"/>
                    </a:moveTo>
                    <a:cubicBezTo>
                      <a:pt x="496" y="1"/>
                      <a:pt x="266" y="135"/>
                      <a:pt x="156" y="366"/>
                    </a:cubicBezTo>
                    <a:cubicBezTo>
                      <a:pt x="0" y="686"/>
                      <a:pt x="134" y="1074"/>
                      <a:pt x="457" y="1226"/>
                    </a:cubicBezTo>
                    <a:cubicBezTo>
                      <a:pt x="547" y="1270"/>
                      <a:pt x="643" y="1291"/>
                      <a:pt x="738" y="1291"/>
                    </a:cubicBezTo>
                    <a:cubicBezTo>
                      <a:pt x="977" y="1291"/>
                      <a:pt x="1207" y="1157"/>
                      <a:pt x="1316" y="925"/>
                    </a:cubicBezTo>
                    <a:cubicBezTo>
                      <a:pt x="1472" y="605"/>
                      <a:pt x="1339" y="222"/>
                      <a:pt x="1016" y="66"/>
                    </a:cubicBezTo>
                    <a:cubicBezTo>
                      <a:pt x="925" y="22"/>
                      <a:pt x="829" y="1"/>
                      <a:pt x="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8"/>
              <p:cNvSpPr/>
              <p:nvPr/>
            </p:nvSpPr>
            <p:spPr>
              <a:xfrm>
                <a:off x="368672" y="1058613"/>
                <a:ext cx="686120" cy="591220"/>
              </a:xfrm>
              <a:custGeom>
                <a:avLst/>
                <a:gdLst/>
                <a:ahLst/>
                <a:cxnLst/>
                <a:rect l="l" t="t" r="r" b="b"/>
                <a:pathLst>
                  <a:path w="22825" h="19668" extrusionOk="0">
                    <a:moveTo>
                      <a:pt x="1656" y="0"/>
                    </a:moveTo>
                    <a:cubicBezTo>
                      <a:pt x="1109" y="0"/>
                      <a:pt x="551" y="128"/>
                      <a:pt x="1" y="432"/>
                    </a:cubicBezTo>
                    <a:cubicBezTo>
                      <a:pt x="1" y="432"/>
                      <a:pt x="685" y="14017"/>
                      <a:pt x="7874" y="18423"/>
                    </a:cubicBezTo>
                    <a:cubicBezTo>
                      <a:pt x="8061" y="18541"/>
                      <a:pt x="8251" y="18648"/>
                      <a:pt x="8445" y="18746"/>
                    </a:cubicBezTo>
                    <a:cubicBezTo>
                      <a:pt x="8901" y="18990"/>
                      <a:pt x="9380" y="19183"/>
                      <a:pt x="9886" y="19347"/>
                    </a:cubicBezTo>
                    <a:cubicBezTo>
                      <a:pt x="9955" y="19366"/>
                      <a:pt x="10019" y="19389"/>
                      <a:pt x="10087" y="19404"/>
                    </a:cubicBezTo>
                    <a:cubicBezTo>
                      <a:pt x="10464" y="19511"/>
                      <a:pt x="10836" y="19583"/>
                      <a:pt x="11194" y="19629"/>
                    </a:cubicBezTo>
                    <a:cubicBezTo>
                      <a:pt x="11441" y="19654"/>
                      <a:pt x="11684" y="19668"/>
                      <a:pt x="11923" y="19668"/>
                    </a:cubicBezTo>
                    <a:cubicBezTo>
                      <a:pt x="12241" y="19668"/>
                      <a:pt x="12551" y="19644"/>
                      <a:pt x="12855" y="19594"/>
                    </a:cubicBezTo>
                    <a:cubicBezTo>
                      <a:pt x="19817" y="18473"/>
                      <a:pt x="22824" y="5173"/>
                      <a:pt x="22824" y="5173"/>
                    </a:cubicBezTo>
                    <a:cubicBezTo>
                      <a:pt x="22824" y="5173"/>
                      <a:pt x="20903" y="3307"/>
                      <a:pt x="18367" y="3307"/>
                    </a:cubicBezTo>
                    <a:cubicBezTo>
                      <a:pt x="17298" y="3307"/>
                      <a:pt x="16120" y="3638"/>
                      <a:pt x="14931" y="4580"/>
                    </a:cubicBezTo>
                    <a:cubicBezTo>
                      <a:pt x="14931" y="4580"/>
                      <a:pt x="14916" y="4554"/>
                      <a:pt x="14878" y="4501"/>
                    </a:cubicBezTo>
                    <a:cubicBezTo>
                      <a:pt x="14599" y="4071"/>
                      <a:pt x="13149" y="2055"/>
                      <a:pt x="10608" y="2055"/>
                    </a:cubicBezTo>
                    <a:cubicBezTo>
                      <a:pt x="9575" y="2055"/>
                      <a:pt x="8360" y="2389"/>
                      <a:pt x="6970" y="3299"/>
                    </a:cubicBezTo>
                    <a:cubicBezTo>
                      <a:pt x="6970" y="3299"/>
                      <a:pt x="4444" y="0"/>
                      <a:pt x="1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8"/>
              <p:cNvSpPr/>
              <p:nvPr/>
            </p:nvSpPr>
            <p:spPr>
              <a:xfrm>
                <a:off x="671878" y="1157988"/>
                <a:ext cx="382904" cy="491932"/>
              </a:xfrm>
              <a:custGeom>
                <a:avLst/>
                <a:gdLst/>
                <a:ahLst/>
                <a:cxnLst/>
                <a:rect l="l" t="t" r="r" b="b"/>
                <a:pathLst>
                  <a:path w="12738" h="16365" extrusionOk="0">
                    <a:moveTo>
                      <a:pt x="8280" y="1"/>
                    </a:moveTo>
                    <a:cubicBezTo>
                      <a:pt x="7211" y="1"/>
                      <a:pt x="6033" y="332"/>
                      <a:pt x="4844" y="1274"/>
                    </a:cubicBezTo>
                    <a:cubicBezTo>
                      <a:pt x="4844" y="1274"/>
                      <a:pt x="4829" y="1248"/>
                      <a:pt x="4791" y="1195"/>
                    </a:cubicBezTo>
                    <a:cubicBezTo>
                      <a:pt x="4730" y="3426"/>
                      <a:pt x="3962" y="7924"/>
                      <a:pt x="225" y="15635"/>
                    </a:cubicBezTo>
                    <a:lnTo>
                      <a:pt x="0" y="16098"/>
                    </a:lnTo>
                    <a:cubicBezTo>
                      <a:pt x="377" y="16205"/>
                      <a:pt x="749" y="16277"/>
                      <a:pt x="1107" y="16323"/>
                    </a:cubicBezTo>
                    <a:cubicBezTo>
                      <a:pt x="1350" y="16351"/>
                      <a:pt x="1588" y="16365"/>
                      <a:pt x="1823" y="16365"/>
                    </a:cubicBezTo>
                    <a:cubicBezTo>
                      <a:pt x="9455" y="16365"/>
                      <a:pt x="12737" y="1867"/>
                      <a:pt x="12737" y="1867"/>
                    </a:cubicBezTo>
                    <a:cubicBezTo>
                      <a:pt x="12737" y="1867"/>
                      <a:pt x="10816" y="1"/>
                      <a:pt x="8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8"/>
              <p:cNvSpPr/>
              <p:nvPr/>
            </p:nvSpPr>
            <p:spPr>
              <a:xfrm>
                <a:off x="368672" y="1058613"/>
                <a:ext cx="303245" cy="583314"/>
              </a:xfrm>
              <a:custGeom>
                <a:avLst/>
                <a:gdLst/>
                <a:ahLst/>
                <a:cxnLst/>
                <a:rect l="l" t="t" r="r" b="b"/>
                <a:pathLst>
                  <a:path w="10088" h="19405" extrusionOk="0">
                    <a:moveTo>
                      <a:pt x="1656" y="0"/>
                    </a:moveTo>
                    <a:cubicBezTo>
                      <a:pt x="1109" y="0"/>
                      <a:pt x="551" y="128"/>
                      <a:pt x="1" y="432"/>
                    </a:cubicBezTo>
                    <a:cubicBezTo>
                      <a:pt x="1" y="432"/>
                      <a:pt x="720" y="14731"/>
                      <a:pt x="8445" y="18746"/>
                    </a:cubicBezTo>
                    <a:cubicBezTo>
                      <a:pt x="8901" y="18990"/>
                      <a:pt x="9380" y="19183"/>
                      <a:pt x="9886" y="19347"/>
                    </a:cubicBezTo>
                    <a:cubicBezTo>
                      <a:pt x="9955" y="19366"/>
                      <a:pt x="10019" y="19389"/>
                      <a:pt x="10087" y="19404"/>
                    </a:cubicBezTo>
                    <a:cubicBezTo>
                      <a:pt x="9662" y="18796"/>
                      <a:pt x="9289" y="18183"/>
                      <a:pt x="8962" y="17549"/>
                    </a:cubicBezTo>
                    <a:cubicBezTo>
                      <a:pt x="5442" y="10873"/>
                      <a:pt x="6970" y="3299"/>
                      <a:pt x="6970" y="3299"/>
                    </a:cubicBezTo>
                    <a:cubicBezTo>
                      <a:pt x="6970" y="3299"/>
                      <a:pt x="4444" y="0"/>
                      <a:pt x="1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8"/>
              <p:cNvSpPr/>
              <p:nvPr/>
            </p:nvSpPr>
            <p:spPr>
              <a:xfrm>
                <a:off x="895397" y="1193548"/>
                <a:ext cx="7365" cy="36012"/>
              </a:xfrm>
              <a:custGeom>
                <a:avLst/>
                <a:gdLst/>
                <a:ahLst/>
                <a:cxnLst/>
                <a:rect l="l" t="t" r="r" b="b"/>
                <a:pathLst>
                  <a:path w="245" h="1198" extrusionOk="0">
                    <a:moveTo>
                      <a:pt x="155" y="1"/>
                    </a:moveTo>
                    <a:cubicBezTo>
                      <a:pt x="140" y="1"/>
                      <a:pt x="125" y="10"/>
                      <a:pt x="119" y="30"/>
                    </a:cubicBezTo>
                    <a:cubicBezTo>
                      <a:pt x="35" y="372"/>
                      <a:pt x="1" y="798"/>
                      <a:pt x="55" y="1148"/>
                    </a:cubicBezTo>
                    <a:cubicBezTo>
                      <a:pt x="58" y="1180"/>
                      <a:pt x="84" y="1198"/>
                      <a:pt x="109" y="1198"/>
                    </a:cubicBezTo>
                    <a:cubicBezTo>
                      <a:pt x="131" y="1198"/>
                      <a:pt x="154" y="1184"/>
                      <a:pt x="160" y="1156"/>
                    </a:cubicBezTo>
                    <a:cubicBezTo>
                      <a:pt x="244" y="810"/>
                      <a:pt x="244" y="380"/>
                      <a:pt x="191" y="30"/>
                    </a:cubicBezTo>
                    <a:cubicBezTo>
                      <a:pt x="187" y="11"/>
                      <a:pt x="17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8"/>
              <p:cNvSpPr/>
              <p:nvPr/>
            </p:nvSpPr>
            <p:spPr>
              <a:xfrm>
                <a:off x="914965" y="1184891"/>
                <a:ext cx="7906" cy="37274"/>
              </a:xfrm>
              <a:custGeom>
                <a:avLst/>
                <a:gdLst/>
                <a:ahLst/>
                <a:cxnLst/>
                <a:rect l="l" t="t" r="r" b="b"/>
                <a:pathLst>
                  <a:path w="263" h="1240" extrusionOk="0">
                    <a:moveTo>
                      <a:pt x="204" y="1"/>
                    </a:moveTo>
                    <a:cubicBezTo>
                      <a:pt x="186" y="1"/>
                      <a:pt x="170" y="10"/>
                      <a:pt x="164" y="30"/>
                    </a:cubicBezTo>
                    <a:cubicBezTo>
                      <a:pt x="92" y="223"/>
                      <a:pt x="69" y="432"/>
                      <a:pt x="46" y="634"/>
                    </a:cubicBezTo>
                    <a:cubicBezTo>
                      <a:pt x="23" y="824"/>
                      <a:pt x="0" y="1014"/>
                      <a:pt x="50" y="1200"/>
                    </a:cubicBezTo>
                    <a:cubicBezTo>
                      <a:pt x="58" y="1228"/>
                      <a:pt x="78" y="1240"/>
                      <a:pt x="100" y="1240"/>
                    </a:cubicBezTo>
                    <a:cubicBezTo>
                      <a:pt x="128" y="1240"/>
                      <a:pt x="159" y="1220"/>
                      <a:pt x="167" y="1189"/>
                    </a:cubicBezTo>
                    <a:cubicBezTo>
                      <a:pt x="228" y="999"/>
                      <a:pt x="213" y="790"/>
                      <a:pt x="225" y="592"/>
                    </a:cubicBezTo>
                    <a:cubicBezTo>
                      <a:pt x="236" y="409"/>
                      <a:pt x="262" y="227"/>
                      <a:pt x="258" y="49"/>
                    </a:cubicBezTo>
                    <a:cubicBezTo>
                      <a:pt x="256" y="19"/>
                      <a:pt x="229"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8"/>
              <p:cNvSpPr/>
              <p:nvPr/>
            </p:nvSpPr>
            <p:spPr>
              <a:xfrm>
                <a:off x="908442" y="1252524"/>
                <a:ext cx="12625" cy="36583"/>
              </a:xfrm>
              <a:custGeom>
                <a:avLst/>
                <a:gdLst/>
                <a:ahLst/>
                <a:cxnLst/>
                <a:rect l="l" t="t" r="r" b="b"/>
                <a:pathLst>
                  <a:path w="420" h="1217" extrusionOk="0">
                    <a:moveTo>
                      <a:pt x="345" y="1"/>
                    </a:moveTo>
                    <a:cubicBezTo>
                      <a:pt x="315" y="1"/>
                      <a:pt x="284" y="19"/>
                      <a:pt x="274" y="57"/>
                    </a:cubicBezTo>
                    <a:cubicBezTo>
                      <a:pt x="217" y="247"/>
                      <a:pt x="164" y="440"/>
                      <a:pt x="119" y="635"/>
                    </a:cubicBezTo>
                    <a:cubicBezTo>
                      <a:pt x="77" y="805"/>
                      <a:pt x="0" y="984"/>
                      <a:pt x="31" y="1160"/>
                    </a:cubicBezTo>
                    <a:cubicBezTo>
                      <a:pt x="36" y="1190"/>
                      <a:pt x="66" y="1217"/>
                      <a:pt x="96" y="1217"/>
                    </a:cubicBezTo>
                    <a:cubicBezTo>
                      <a:pt x="111" y="1217"/>
                      <a:pt x="126" y="1210"/>
                      <a:pt x="137" y="1193"/>
                    </a:cubicBezTo>
                    <a:cubicBezTo>
                      <a:pt x="240" y="1053"/>
                      <a:pt x="251" y="878"/>
                      <a:pt x="289" y="711"/>
                    </a:cubicBezTo>
                    <a:cubicBezTo>
                      <a:pt x="331" y="502"/>
                      <a:pt x="373" y="293"/>
                      <a:pt x="411" y="80"/>
                    </a:cubicBezTo>
                    <a:cubicBezTo>
                      <a:pt x="419" y="29"/>
                      <a:pt x="383"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8"/>
              <p:cNvSpPr/>
              <p:nvPr/>
            </p:nvSpPr>
            <p:spPr>
              <a:xfrm>
                <a:off x="937389" y="1236743"/>
                <a:ext cx="13256" cy="31262"/>
              </a:xfrm>
              <a:custGeom>
                <a:avLst/>
                <a:gdLst/>
                <a:ahLst/>
                <a:cxnLst/>
                <a:rect l="l" t="t" r="r" b="b"/>
                <a:pathLst>
                  <a:path w="441" h="1040" extrusionOk="0">
                    <a:moveTo>
                      <a:pt x="369" y="0"/>
                    </a:moveTo>
                    <a:cubicBezTo>
                      <a:pt x="348" y="0"/>
                      <a:pt x="328" y="13"/>
                      <a:pt x="323" y="38"/>
                    </a:cubicBezTo>
                    <a:cubicBezTo>
                      <a:pt x="288" y="202"/>
                      <a:pt x="246" y="372"/>
                      <a:pt x="186" y="532"/>
                    </a:cubicBezTo>
                    <a:cubicBezTo>
                      <a:pt x="132" y="665"/>
                      <a:pt x="49" y="788"/>
                      <a:pt x="18" y="928"/>
                    </a:cubicBezTo>
                    <a:cubicBezTo>
                      <a:pt x="0" y="995"/>
                      <a:pt x="56" y="1039"/>
                      <a:pt x="114" y="1039"/>
                    </a:cubicBezTo>
                    <a:cubicBezTo>
                      <a:pt x="141" y="1039"/>
                      <a:pt x="169" y="1029"/>
                      <a:pt x="190" y="1007"/>
                    </a:cubicBezTo>
                    <a:cubicBezTo>
                      <a:pt x="406" y="776"/>
                      <a:pt x="440" y="342"/>
                      <a:pt x="414" y="42"/>
                    </a:cubicBezTo>
                    <a:cubicBezTo>
                      <a:pt x="412" y="15"/>
                      <a:pt x="391"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8"/>
              <p:cNvSpPr/>
              <p:nvPr/>
            </p:nvSpPr>
            <p:spPr>
              <a:xfrm>
                <a:off x="959423" y="1199349"/>
                <a:ext cx="10641" cy="30932"/>
              </a:xfrm>
              <a:custGeom>
                <a:avLst/>
                <a:gdLst/>
                <a:ahLst/>
                <a:cxnLst/>
                <a:rect l="l" t="t" r="r" b="b"/>
                <a:pathLst>
                  <a:path w="354" h="1029" extrusionOk="0">
                    <a:moveTo>
                      <a:pt x="252" y="1"/>
                    </a:moveTo>
                    <a:cubicBezTo>
                      <a:pt x="231" y="1"/>
                      <a:pt x="210" y="10"/>
                      <a:pt x="202" y="31"/>
                    </a:cubicBezTo>
                    <a:cubicBezTo>
                      <a:pt x="152" y="184"/>
                      <a:pt x="141" y="351"/>
                      <a:pt x="114" y="510"/>
                    </a:cubicBezTo>
                    <a:cubicBezTo>
                      <a:pt x="88" y="651"/>
                      <a:pt x="0" y="833"/>
                      <a:pt x="61" y="967"/>
                    </a:cubicBezTo>
                    <a:cubicBezTo>
                      <a:pt x="77" y="999"/>
                      <a:pt x="114" y="1028"/>
                      <a:pt x="151" y="1028"/>
                    </a:cubicBezTo>
                    <a:cubicBezTo>
                      <a:pt x="166" y="1028"/>
                      <a:pt x="181" y="1023"/>
                      <a:pt x="194" y="1012"/>
                    </a:cubicBezTo>
                    <a:cubicBezTo>
                      <a:pt x="323" y="902"/>
                      <a:pt x="312" y="708"/>
                      <a:pt x="327" y="549"/>
                    </a:cubicBezTo>
                    <a:cubicBezTo>
                      <a:pt x="339" y="381"/>
                      <a:pt x="354" y="202"/>
                      <a:pt x="308" y="39"/>
                    </a:cubicBezTo>
                    <a:cubicBezTo>
                      <a:pt x="302" y="14"/>
                      <a:pt x="277"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8"/>
              <p:cNvSpPr/>
              <p:nvPr/>
            </p:nvSpPr>
            <p:spPr>
              <a:xfrm>
                <a:off x="867171" y="1304406"/>
                <a:ext cx="7575" cy="29489"/>
              </a:xfrm>
              <a:custGeom>
                <a:avLst/>
                <a:gdLst/>
                <a:ahLst/>
                <a:cxnLst/>
                <a:rect l="l" t="t" r="r" b="b"/>
                <a:pathLst>
                  <a:path w="252" h="981" extrusionOk="0">
                    <a:moveTo>
                      <a:pt x="182" y="0"/>
                    </a:moveTo>
                    <a:cubicBezTo>
                      <a:pt x="153" y="0"/>
                      <a:pt x="124" y="17"/>
                      <a:pt x="118" y="49"/>
                    </a:cubicBezTo>
                    <a:cubicBezTo>
                      <a:pt x="92" y="205"/>
                      <a:pt x="69" y="361"/>
                      <a:pt x="50" y="521"/>
                    </a:cubicBezTo>
                    <a:cubicBezTo>
                      <a:pt x="32" y="653"/>
                      <a:pt x="1" y="787"/>
                      <a:pt x="35" y="924"/>
                    </a:cubicBezTo>
                    <a:cubicBezTo>
                      <a:pt x="45" y="961"/>
                      <a:pt x="82" y="980"/>
                      <a:pt x="119" y="980"/>
                    </a:cubicBezTo>
                    <a:cubicBezTo>
                      <a:pt x="153" y="980"/>
                      <a:pt x="186" y="964"/>
                      <a:pt x="199" y="932"/>
                    </a:cubicBezTo>
                    <a:cubicBezTo>
                      <a:pt x="252" y="806"/>
                      <a:pt x="241" y="665"/>
                      <a:pt x="244" y="528"/>
                    </a:cubicBezTo>
                    <a:lnTo>
                      <a:pt x="244" y="57"/>
                    </a:lnTo>
                    <a:cubicBezTo>
                      <a:pt x="244" y="19"/>
                      <a:pt x="21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8"/>
              <p:cNvSpPr/>
              <p:nvPr/>
            </p:nvSpPr>
            <p:spPr>
              <a:xfrm>
                <a:off x="864917" y="1263615"/>
                <a:ext cx="7876" cy="25521"/>
              </a:xfrm>
              <a:custGeom>
                <a:avLst/>
                <a:gdLst/>
                <a:ahLst/>
                <a:cxnLst/>
                <a:rect l="l" t="t" r="r" b="b"/>
                <a:pathLst>
                  <a:path w="262" h="849" extrusionOk="0">
                    <a:moveTo>
                      <a:pt x="167" y="1"/>
                    </a:moveTo>
                    <a:cubicBezTo>
                      <a:pt x="143" y="1"/>
                      <a:pt x="119" y="14"/>
                      <a:pt x="114" y="41"/>
                    </a:cubicBezTo>
                    <a:cubicBezTo>
                      <a:pt x="76" y="269"/>
                      <a:pt x="0" y="528"/>
                      <a:pt x="19" y="760"/>
                    </a:cubicBezTo>
                    <a:cubicBezTo>
                      <a:pt x="23" y="819"/>
                      <a:pt x="68" y="849"/>
                      <a:pt x="115" y="849"/>
                    </a:cubicBezTo>
                    <a:cubicBezTo>
                      <a:pt x="158" y="849"/>
                      <a:pt x="202" y="823"/>
                      <a:pt x="213" y="771"/>
                    </a:cubicBezTo>
                    <a:cubicBezTo>
                      <a:pt x="262" y="543"/>
                      <a:pt x="224" y="277"/>
                      <a:pt x="216" y="45"/>
                    </a:cubicBezTo>
                    <a:cubicBezTo>
                      <a:pt x="216" y="16"/>
                      <a:pt x="19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8"/>
              <p:cNvSpPr/>
              <p:nvPr/>
            </p:nvSpPr>
            <p:spPr>
              <a:xfrm>
                <a:off x="841381" y="1223396"/>
                <a:ext cx="9078" cy="19208"/>
              </a:xfrm>
              <a:custGeom>
                <a:avLst/>
                <a:gdLst/>
                <a:ahLst/>
                <a:cxnLst/>
                <a:rect l="l" t="t" r="r" b="b"/>
                <a:pathLst>
                  <a:path w="302" h="639" extrusionOk="0">
                    <a:moveTo>
                      <a:pt x="225" y="0"/>
                    </a:moveTo>
                    <a:cubicBezTo>
                      <a:pt x="205" y="0"/>
                      <a:pt x="186" y="11"/>
                      <a:pt x="178" y="37"/>
                    </a:cubicBezTo>
                    <a:cubicBezTo>
                      <a:pt x="121" y="200"/>
                      <a:pt x="0" y="444"/>
                      <a:pt x="102" y="607"/>
                    </a:cubicBezTo>
                    <a:cubicBezTo>
                      <a:pt x="115" y="628"/>
                      <a:pt x="138" y="639"/>
                      <a:pt x="162" y="639"/>
                    </a:cubicBezTo>
                    <a:cubicBezTo>
                      <a:pt x="182" y="639"/>
                      <a:pt x="203" y="631"/>
                      <a:pt x="216" y="616"/>
                    </a:cubicBezTo>
                    <a:cubicBezTo>
                      <a:pt x="274" y="543"/>
                      <a:pt x="274" y="463"/>
                      <a:pt x="278" y="379"/>
                    </a:cubicBezTo>
                    <a:cubicBezTo>
                      <a:pt x="281" y="277"/>
                      <a:pt x="285" y="174"/>
                      <a:pt x="297" y="75"/>
                    </a:cubicBezTo>
                    <a:cubicBezTo>
                      <a:pt x="301" y="34"/>
                      <a:pt x="261"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8"/>
              <p:cNvSpPr/>
              <p:nvPr/>
            </p:nvSpPr>
            <p:spPr>
              <a:xfrm>
                <a:off x="827073" y="1332421"/>
                <a:ext cx="12866" cy="33577"/>
              </a:xfrm>
              <a:custGeom>
                <a:avLst/>
                <a:gdLst/>
                <a:ahLst/>
                <a:cxnLst/>
                <a:rect l="l" t="t" r="r" b="b"/>
                <a:pathLst>
                  <a:path w="428" h="1117" extrusionOk="0">
                    <a:moveTo>
                      <a:pt x="342" y="0"/>
                    </a:moveTo>
                    <a:cubicBezTo>
                      <a:pt x="319" y="0"/>
                      <a:pt x="297" y="12"/>
                      <a:pt x="285" y="41"/>
                    </a:cubicBezTo>
                    <a:cubicBezTo>
                      <a:pt x="221" y="223"/>
                      <a:pt x="160" y="410"/>
                      <a:pt x="118" y="600"/>
                    </a:cubicBezTo>
                    <a:cubicBezTo>
                      <a:pt x="88" y="748"/>
                      <a:pt x="1" y="958"/>
                      <a:pt x="111" y="1083"/>
                    </a:cubicBezTo>
                    <a:cubicBezTo>
                      <a:pt x="129" y="1103"/>
                      <a:pt x="153" y="1117"/>
                      <a:pt x="179" y="1117"/>
                    </a:cubicBezTo>
                    <a:cubicBezTo>
                      <a:pt x="192" y="1117"/>
                      <a:pt x="205" y="1113"/>
                      <a:pt x="217" y="1106"/>
                    </a:cubicBezTo>
                    <a:cubicBezTo>
                      <a:pt x="354" y="1011"/>
                      <a:pt x="327" y="828"/>
                      <a:pt x="350" y="680"/>
                    </a:cubicBezTo>
                    <a:cubicBezTo>
                      <a:pt x="377" y="482"/>
                      <a:pt x="399" y="284"/>
                      <a:pt x="422" y="86"/>
                    </a:cubicBezTo>
                    <a:cubicBezTo>
                      <a:pt x="428" y="38"/>
                      <a:pt x="383"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8"/>
              <p:cNvSpPr/>
              <p:nvPr/>
            </p:nvSpPr>
            <p:spPr>
              <a:xfrm>
                <a:off x="856440" y="1357159"/>
                <a:ext cx="12415" cy="31653"/>
              </a:xfrm>
              <a:custGeom>
                <a:avLst/>
                <a:gdLst/>
                <a:ahLst/>
                <a:cxnLst/>
                <a:rect l="l" t="t" r="r" b="b"/>
                <a:pathLst>
                  <a:path w="413" h="1053" extrusionOk="0">
                    <a:moveTo>
                      <a:pt x="328" y="1"/>
                    </a:moveTo>
                    <a:cubicBezTo>
                      <a:pt x="306" y="1"/>
                      <a:pt x="284" y="13"/>
                      <a:pt x="275" y="44"/>
                    </a:cubicBezTo>
                    <a:cubicBezTo>
                      <a:pt x="217" y="203"/>
                      <a:pt x="161" y="358"/>
                      <a:pt x="115" y="526"/>
                    </a:cubicBezTo>
                    <a:cubicBezTo>
                      <a:pt x="77" y="678"/>
                      <a:pt x="1" y="834"/>
                      <a:pt x="54" y="986"/>
                    </a:cubicBezTo>
                    <a:cubicBezTo>
                      <a:pt x="68" y="1029"/>
                      <a:pt x="107" y="1052"/>
                      <a:pt x="147" y="1052"/>
                    </a:cubicBezTo>
                    <a:cubicBezTo>
                      <a:pt x="174" y="1052"/>
                      <a:pt x="201" y="1042"/>
                      <a:pt x="221" y="1020"/>
                    </a:cubicBezTo>
                    <a:cubicBezTo>
                      <a:pt x="324" y="906"/>
                      <a:pt x="320" y="751"/>
                      <a:pt x="347" y="602"/>
                    </a:cubicBezTo>
                    <a:cubicBezTo>
                      <a:pt x="377" y="431"/>
                      <a:pt x="389" y="260"/>
                      <a:pt x="407" y="85"/>
                    </a:cubicBezTo>
                    <a:cubicBezTo>
                      <a:pt x="412" y="39"/>
                      <a:pt x="368"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8"/>
              <p:cNvSpPr/>
              <p:nvPr/>
            </p:nvSpPr>
            <p:spPr>
              <a:xfrm>
                <a:off x="902851" y="1329324"/>
                <a:ext cx="13046" cy="30902"/>
              </a:xfrm>
              <a:custGeom>
                <a:avLst/>
                <a:gdLst/>
                <a:ahLst/>
                <a:cxnLst/>
                <a:rect l="l" t="t" r="r" b="b"/>
                <a:pathLst>
                  <a:path w="434" h="1028" extrusionOk="0">
                    <a:moveTo>
                      <a:pt x="374" y="0"/>
                    </a:moveTo>
                    <a:cubicBezTo>
                      <a:pt x="345" y="0"/>
                      <a:pt x="314" y="17"/>
                      <a:pt x="305" y="49"/>
                    </a:cubicBezTo>
                    <a:cubicBezTo>
                      <a:pt x="266" y="205"/>
                      <a:pt x="217" y="361"/>
                      <a:pt x="156" y="509"/>
                    </a:cubicBezTo>
                    <a:cubicBezTo>
                      <a:pt x="107" y="635"/>
                      <a:pt x="23" y="760"/>
                      <a:pt x="8" y="893"/>
                    </a:cubicBezTo>
                    <a:cubicBezTo>
                      <a:pt x="0" y="971"/>
                      <a:pt x="58" y="1028"/>
                      <a:pt x="121" y="1028"/>
                    </a:cubicBezTo>
                    <a:cubicBezTo>
                      <a:pt x="150" y="1028"/>
                      <a:pt x="180" y="1016"/>
                      <a:pt x="205" y="988"/>
                    </a:cubicBezTo>
                    <a:cubicBezTo>
                      <a:pt x="312" y="878"/>
                      <a:pt x="350" y="696"/>
                      <a:pt x="380" y="547"/>
                    </a:cubicBezTo>
                    <a:cubicBezTo>
                      <a:pt x="414" y="387"/>
                      <a:pt x="430" y="224"/>
                      <a:pt x="433" y="57"/>
                    </a:cubicBezTo>
                    <a:cubicBezTo>
                      <a:pt x="433" y="18"/>
                      <a:pt x="405"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8"/>
              <p:cNvSpPr/>
              <p:nvPr/>
            </p:nvSpPr>
            <p:spPr>
              <a:xfrm>
                <a:off x="941026" y="1318894"/>
                <a:ext cx="12475" cy="29248"/>
              </a:xfrm>
              <a:custGeom>
                <a:avLst/>
                <a:gdLst/>
                <a:ahLst/>
                <a:cxnLst/>
                <a:rect l="l" t="t" r="r" b="b"/>
                <a:pathLst>
                  <a:path w="415" h="973" extrusionOk="0">
                    <a:moveTo>
                      <a:pt x="280" y="1"/>
                    </a:moveTo>
                    <a:cubicBezTo>
                      <a:pt x="243" y="1"/>
                      <a:pt x="206" y="23"/>
                      <a:pt x="202" y="66"/>
                    </a:cubicBezTo>
                    <a:cubicBezTo>
                      <a:pt x="190" y="217"/>
                      <a:pt x="167" y="369"/>
                      <a:pt x="133" y="518"/>
                    </a:cubicBezTo>
                    <a:cubicBezTo>
                      <a:pt x="102" y="647"/>
                      <a:pt x="0" y="776"/>
                      <a:pt x="53" y="906"/>
                    </a:cubicBezTo>
                    <a:cubicBezTo>
                      <a:pt x="71" y="945"/>
                      <a:pt x="106" y="972"/>
                      <a:pt x="146" y="972"/>
                    </a:cubicBezTo>
                    <a:cubicBezTo>
                      <a:pt x="157" y="972"/>
                      <a:pt x="168" y="970"/>
                      <a:pt x="179" y="966"/>
                    </a:cubicBezTo>
                    <a:cubicBezTo>
                      <a:pt x="335" y="913"/>
                      <a:pt x="358" y="708"/>
                      <a:pt x="384" y="564"/>
                    </a:cubicBezTo>
                    <a:cubicBezTo>
                      <a:pt x="414" y="389"/>
                      <a:pt x="403" y="222"/>
                      <a:pt x="358" y="54"/>
                    </a:cubicBezTo>
                    <a:cubicBezTo>
                      <a:pt x="347" y="18"/>
                      <a:pt x="314"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8"/>
              <p:cNvSpPr/>
              <p:nvPr/>
            </p:nvSpPr>
            <p:spPr>
              <a:xfrm>
                <a:off x="983981" y="1283755"/>
                <a:ext cx="9078" cy="28046"/>
              </a:xfrm>
              <a:custGeom>
                <a:avLst/>
                <a:gdLst/>
                <a:ahLst/>
                <a:cxnLst/>
                <a:rect l="l" t="t" r="r" b="b"/>
                <a:pathLst>
                  <a:path w="302" h="933" extrusionOk="0">
                    <a:moveTo>
                      <a:pt x="223" y="0"/>
                    </a:moveTo>
                    <a:cubicBezTo>
                      <a:pt x="197" y="0"/>
                      <a:pt x="171" y="16"/>
                      <a:pt x="168" y="48"/>
                    </a:cubicBezTo>
                    <a:cubicBezTo>
                      <a:pt x="149" y="193"/>
                      <a:pt x="122" y="333"/>
                      <a:pt x="88" y="478"/>
                    </a:cubicBezTo>
                    <a:cubicBezTo>
                      <a:pt x="58" y="607"/>
                      <a:pt x="1" y="729"/>
                      <a:pt x="31" y="861"/>
                    </a:cubicBezTo>
                    <a:cubicBezTo>
                      <a:pt x="42" y="907"/>
                      <a:pt x="89" y="932"/>
                      <a:pt x="134" y="932"/>
                    </a:cubicBezTo>
                    <a:cubicBezTo>
                      <a:pt x="165" y="932"/>
                      <a:pt x="195" y="921"/>
                      <a:pt x="214" y="896"/>
                    </a:cubicBezTo>
                    <a:cubicBezTo>
                      <a:pt x="298" y="786"/>
                      <a:pt x="293" y="645"/>
                      <a:pt x="298" y="512"/>
                    </a:cubicBezTo>
                    <a:cubicBezTo>
                      <a:pt x="301" y="356"/>
                      <a:pt x="298" y="208"/>
                      <a:pt x="286" y="52"/>
                    </a:cubicBezTo>
                    <a:cubicBezTo>
                      <a:pt x="282" y="18"/>
                      <a:pt x="252"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8"/>
              <p:cNvSpPr/>
              <p:nvPr/>
            </p:nvSpPr>
            <p:spPr>
              <a:xfrm>
                <a:off x="1004782" y="1240710"/>
                <a:ext cx="8597" cy="32044"/>
              </a:xfrm>
              <a:custGeom>
                <a:avLst/>
                <a:gdLst/>
                <a:ahLst/>
                <a:cxnLst/>
                <a:rect l="l" t="t" r="r" b="b"/>
                <a:pathLst>
                  <a:path w="286" h="1066" extrusionOk="0">
                    <a:moveTo>
                      <a:pt x="176" y="0"/>
                    </a:moveTo>
                    <a:cubicBezTo>
                      <a:pt x="149" y="0"/>
                      <a:pt x="122" y="16"/>
                      <a:pt x="115" y="51"/>
                    </a:cubicBezTo>
                    <a:cubicBezTo>
                      <a:pt x="76" y="218"/>
                      <a:pt x="62" y="393"/>
                      <a:pt x="46" y="564"/>
                    </a:cubicBezTo>
                    <a:cubicBezTo>
                      <a:pt x="34" y="712"/>
                      <a:pt x="1" y="865"/>
                      <a:pt x="54" y="1005"/>
                    </a:cubicBezTo>
                    <a:cubicBezTo>
                      <a:pt x="68" y="1044"/>
                      <a:pt x="105" y="1065"/>
                      <a:pt x="142" y="1065"/>
                    </a:cubicBezTo>
                    <a:cubicBezTo>
                      <a:pt x="174" y="1065"/>
                      <a:pt x="205" y="1050"/>
                      <a:pt x="221" y="1016"/>
                    </a:cubicBezTo>
                    <a:cubicBezTo>
                      <a:pt x="285" y="879"/>
                      <a:pt x="267" y="724"/>
                      <a:pt x="267" y="575"/>
                    </a:cubicBezTo>
                    <a:cubicBezTo>
                      <a:pt x="267" y="405"/>
                      <a:pt x="267" y="229"/>
                      <a:pt x="240" y="58"/>
                    </a:cubicBezTo>
                    <a:cubicBezTo>
                      <a:pt x="236" y="20"/>
                      <a:pt x="206"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8"/>
              <p:cNvSpPr/>
              <p:nvPr/>
            </p:nvSpPr>
            <p:spPr>
              <a:xfrm>
                <a:off x="954162" y="1280298"/>
                <a:ext cx="8236" cy="23387"/>
              </a:xfrm>
              <a:custGeom>
                <a:avLst/>
                <a:gdLst/>
                <a:ahLst/>
                <a:cxnLst/>
                <a:rect l="l" t="t" r="r" b="b"/>
                <a:pathLst>
                  <a:path w="274" h="778" extrusionOk="0">
                    <a:moveTo>
                      <a:pt x="175" y="0"/>
                    </a:moveTo>
                    <a:cubicBezTo>
                      <a:pt x="150" y="0"/>
                      <a:pt x="125" y="14"/>
                      <a:pt x="114" y="46"/>
                    </a:cubicBezTo>
                    <a:cubicBezTo>
                      <a:pt x="76" y="160"/>
                      <a:pt x="46" y="274"/>
                      <a:pt x="30" y="395"/>
                    </a:cubicBezTo>
                    <a:cubicBezTo>
                      <a:pt x="19" y="506"/>
                      <a:pt x="0" y="639"/>
                      <a:pt x="65" y="734"/>
                    </a:cubicBezTo>
                    <a:cubicBezTo>
                      <a:pt x="83" y="762"/>
                      <a:pt x="117" y="778"/>
                      <a:pt x="151" y="778"/>
                    </a:cubicBezTo>
                    <a:cubicBezTo>
                      <a:pt x="187" y="778"/>
                      <a:pt x="224" y="760"/>
                      <a:pt x="240" y="722"/>
                    </a:cubicBezTo>
                    <a:cubicBezTo>
                      <a:pt x="274" y="627"/>
                      <a:pt x="247" y="525"/>
                      <a:pt x="244" y="425"/>
                    </a:cubicBezTo>
                    <a:cubicBezTo>
                      <a:pt x="240" y="311"/>
                      <a:pt x="247" y="201"/>
                      <a:pt x="263" y="91"/>
                    </a:cubicBezTo>
                    <a:cubicBezTo>
                      <a:pt x="270" y="40"/>
                      <a:pt x="220"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8"/>
              <p:cNvSpPr/>
              <p:nvPr/>
            </p:nvSpPr>
            <p:spPr>
              <a:xfrm>
                <a:off x="991646" y="1213928"/>
                <a:ext cx="7906" cy="32405"/>
              </a:xfrm>
              <a:custGeom>
                <a:avLst/>
                <a:gdLst/>
                <a:ahLst/>
                <a:cxnLst/>
                <a:rect l="l" t="t" r="r" b="b"/>
                <a:pathLst>
                  <a:path w="263" h="1078" extrusionOk="0">
                    <a:moveTo>
                      <a:pt x="157" y="0"/>
                    </a:moveTo>
                    <a:cubicBezTo>
                      <a:pt x="138" y="0"/>
                      <a:pt x="121" y="11"/>
                      <a:pt x="118" y="36"/>
                    </a:cubicBezTo>
                    <a:cubicBezTo>
                      <a:pt x="99" y="204"/>
                      <a:pt x="88" y="371"/>
                      <a:pt x="65" y="535"/>
                    </a:cubicBezTo>
                    <a:cubicBezTo>
                      <a:pt x="46" y="687"/>
                      <a:pt x="1" y="850"/>
                      <a:pt x="31" y="1003"/>
                    </a:cubicBezTo>
                    <a:cubicBezTo>
                      <a:pt x="40" y="1049"/>
                      <a:pt x="79" y="1078"/>
                      <a:pt x="118" y="1078"/>
                    </a:cubicBezTo>
                    <a:cubicBezTo>
                      <a:pt x="146" y="1078"/>
                      <a:pt x="173" y="1064"/>
                      <a:pt x="190" y="1033"/>
                    </a:cubicBezTo>
                    <a:cubicBezTo>
                      <a:pt x="262" y="900"/>
                      <a:pt x="259" y="725"/>
                      <a:pt x="259" y="577"/>
                    </a:cubicBezTo>
                    <a:cubicBezTo>
                      <a:pt x="259" y="401"/>
                      <a:pt x="248" y="215"/>
                      <a:pt x="209" y="45"/>
                    </a:cubicBezTo>
                    <a:cubicBezTo>
                      <a:pt x="205" y="17"/>
                      <a:pt x="180"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8"/>
              <p:cNvSpPr/>
              <p:nvPr/>
            </p:nvSpPr>
            <p:spPr>
              <a:xfrm>
                <a:off x="830950" y="1284567"/>
                <a:ext cx="9198" cy="22755"/>
              </a:xfrm>
              <a:custGeom>
                <a:avLst/>
                <a:gdLst/>
                <a:ahLst/>
                <a:cxnLst/>
                <a:rect l="l" t="t" r="r" b="b"/>
                <a:pathLst>
                  <a:path w="306" h="757" extrusionOk="0">
                    <a:moveTo>
                      <a:pt x="256" y="0"/>
                    </a:moveTo>
                    <a:cubicBezTo>
                      <a:pt x="230" y="0"/>
                      <a:pt x="202" y="15"/>
                      <a:pt x="195" y="44"/>
                    </a:cubicBezTo>
                    <a:cubicBezTo>
                      <a:pt x="165" y="162"/>
                      <a:pt x="126" y="276"/>
                      <a:pt x="84" y="390"/>
                    </a:cubicBezTo>
                    <a:cubicBezTo>
                      <a:pt x="51" y="489"/>
                      <a:pt x="5" y="573"/>
                      <a:pt x="0" y="675"/>
                    </a:cubicBezTo>
                    <a:cubicBezTo>
                      <a:pt x="0" y="727"/>
                      <a:pt x="47" y="756"/>
                      <a:pt x="91" y="756"/>
                    </a:cubicBezTo>
                    <a:cubicBezTo>
                      <a:pt x="116" y="756"/>
                      <a:pt x="140" y="747"/>
                      <a:pt x="156" y="729"/>
                    </a:cubicBezTo>
                    <a:cubicBezTo>
                      <a:pt x="233" y="641"/>
                      <a:pt x="251" y="515"/>
                      <a:pt x="274" y="406"/>
                    </a:cubicBezTo>
                    <a:cubicBezTo>
                      <a:pt x="297" y="287"/>
                      <a:pt x="305" y="169"/>
                      <a:pt x="305" y="48"/>
                    </a:cubicBezTo>
                    <a:cubicBezTo>
                      <a:pt x="305" y="15"/>
                      <a:pt x="281"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8"/>
              <p:cNvSpPr/>
              <p:nvPr/>
            </p:nvSpPr>
            <p:spPr>
              <a:xfrm>
                <a:off x="789258" y="1392358"/>
                <a:ext cx="9349" cy="26994"/>
              </a:xfrm>
              <a:custGeom>
                <a:avLst/>
                <a:gdLst/>
                <a:ahLst/>
                <a:cxnLst/>
                <a:rect l="l" t="t" r="r" b="b"/>
                <a:pathLst>
                  <a:path w="311" h="898" extrusionOk="0">
                    <a:moveTo>
                      <a:pt x="249" y="1"/>
                    </a:moveTo>
                    <a:cubicBezTo>
                      <a:pt x="225" y="1"/>
                      <a:pt x="202" y="14"/>
                      <a:pt x="194" y="43"/>
                    </a:cubicBezTo>
                    <a:cubicBezTo>
                      <a:pt x="133" y="305"/>
                      <a:pt x="0" y="591"/>
                      <a:pt x="50" y="865"/>
                    </a:cubicBezTo>
                    <a:cubicBezTo>
                      <a:pt x="54" y="886"/>
                      <a:pt x="70" y="898"/>
                      <a:pt x="87" y="898"/>
                    </a:cubicBezTo>
                    <a:cubicBezTo>
                      <a:pt x="101" y="898"/>
                      <a:pt x="115" y="891"/>
                      <a:pt x="125" y="876"/>
                    </a:cubicBezTo>
                    <a:cubicBezTo>
                      <a:pt x="278" y="644"/>
                      <a:pt x="262" y="333"/>
                      <a:pt x="304" y="66"/>
                    </a:cubicBezTo>
                    <a:cubicBezTo>
                      <a:pt x="311" y="25"/>
                      <a:pt x="280"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8"/>
              <p:cNvSpPr/>
              <p:nvPr/>
            </p:nvSpPr>
            <p:spPr>
              <a:xfrm>
                <a:off x="821031" y="1406306"/>
                <a:ext cx="13317" cy="25581"/>
              </a:xfrm>
              <a:custGeom>
                <a:avLst/>
                <a:gdLst/>
                <a:ahLst/>
                <a:cxnLst/>
                <a:rect l="l" t="t" r="r" b="b"/>
                <a:pathLst>
                  <a:path w="443" h="851" extrusionOk="0">
                    <a:moveTo>
                      <a:pt x="357" y="1"/>
                    </a:moveTo>
                    <a:cubicBezTo>
                      <a:pt x="339" y="1"/>
                      <a:pt x="320" y="8"/>
                      <a:pt x="304" y="24"/>
                    </a:cubicBezTo>
                    <a:cubicBezTo>
                      <a:pt x="130" y="199"/>
                      <a:pt x="23" y="450"/>
                      <a:pt x="4" y="697"/>
                    </a:cubicBezTo>
                    <a:cubicBezTo>
                      <a:pt x="0" y="758"/>
                      <a:pt x="19" y="799"/>
                      <a:pt x="72" y="830"/>
                    </a:cubicBezTo>
                    <a:cubicBezTo>
                      <a:pt x="95" y="844"/>
                      <a:pt x="115" y="850"/>
                      <a:pt x="133" y="850"/>
                    </a:cubicBezTo>
                    <a:cubicBezTo>
                      <a:pt x="217" y="850"/>
                      <a:pt x="249" y="716"/>
                      <a:pt x="258" y="644"/>
                    </a:cubicBezTo>
                    <a:cubicBezTo>
                      <a:pt x="281" y="446"/>
                      <a:pt x="339" y="275"/>
                      <a:pt x="418" y="100"/>
                    </a:cubicBezTo>
                    <a:cubicBezTo>
                      <a:pt x="443" y="45"/>
                      <a:pt x="403"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8"/>
              <p:cNvSpPr/>
              <p:nvPr/>
            </p:nvSpPr>
            <p:spPr>
              <a:xfrm>
                <a:off x="864226" y="1413490"/>
                <a:ext cx="14008" cy="24258"/>
              </a:xfrm>
              <a:custGeom>
                <a:avLst/>
                <a:gdLst/>
                <a:ahLst/>
                <a:cxnLst/>
                <a:rect l="l" t="t" r="r" b="b"/>
                <a:pathLst>
                  <a:path w="466" h="807" extrusionOk="0">
                    <a:moveTo>
                      <a:pt x="365" y="0"/>
                    </a:moveTo>
                    <a:cubicBezTo>
                      <a:pt x="335" y="0"/>
                      <a:pt x="305" y="14"/>
                      <a:pt x="289" y="44"/>
                    </a:cubicBezTo>
                    <a:cubicBezTo>
                      <a:pt x="232" y="158"/>
                      <a:pt x="171" y="268"/>
                      <a:pt x="118" y="382"/>
                    </a:cubicBezTo>
                    <a:cubicBezTo>
                      <a:pt x="69" y="485"/>
                      <a:pt x="0" y="583"/>
                      <a:pt x="11" y="702"/>
                    </a:cubicBezTo>
                    <a:cubicBezTo>
                      <a:pt x="20" y="757"/>
                      <a:pt x="73" y="807"/>
                      <a:pt x="126" y="807"/>
                    </a:cubicBezTo>
                    <a:cubicBezTo>
                      <a:pt x="146" y="807"/>
                      <a:pt x="165" y="800"/>
                      <a:pt x="183" y="785"/>
                    </a:cubicBezTo>
                    <a:cubicBezTo>
                      <a:pt x="278" y="705"/>
                      <a:pt x="300" y="595"/>
                      <a:pt x="339" y="481"/>
                    </a:cubicBezTo>
                    <a:cubicBezTo>
                      <a:pt x="376" y="351"/>
                      <a:pt x="411" y="226"/>
                      <a:pt x="449" y="97"/>
                    </a:cubicBezTo>
                    <a:cubicBezTo>
                      <a:pt x="466" y="37"/>
                      <a:pt x="415"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8"/>
              <p:cNvSpPr/>
              <p:nvPr/>
            </p:nvSpPr>
            <p:spPr>
              <a:xfrm>
                <a:off x="902731" y="1387549"/>
                <a:ext cx="11573" cy="27836"/>
              </a:xfrm>
              <a:custGeom>
                <a:avLst/>
                <a:gdLst/>
                <a:ahLst/>
                <a:cxnLst/>
                <a:rect l="l" t="t" r="r" b="b"/>
                <a:pathLst>
                  <a:path w="385" h="926" extrusionOk="0">
                    <a:moveTo>
                      <a:pt x="238" y="0"/>
                    </a:moveTo>
                    <a:cubicBezTo>
                      <a:pt x="199" y="0"/>
                      <a:pt x="159" y="25"/>
                      <a:pt x="153" y="66"/>
                    </a:cubicBezTo>
                    <a:cubicBezTo>
                      <a:pt x="126" y="200"/>
                      <a:pt x="107" y="333"/>
                      <a:pt x="81" y="465"/>
                    </a:cubicBezTo>
                    <a:cubicBezTo>
                      <a:pt x="53" y="587"/>
                      <a:pt x="0" y="716"/>
                      <a:pt x="23" y="842"/>
                    </a:cubicBezTo>
                    <a:cubicBezTo>
                      <a:pt x="32" y="884"/>
                      <a:pt x="73" y="926"/>
                      <a:pt x="117" y="926"/>
                    </a:cubicBezTo>
                    <a:cubicBezTo>
                      <a:pt x="132" y="926"/>
                      <a:pt x="149" y="920"/>
                      <a:pt x="164" y="907"/>
                    </a:cubicBezTo>
                    <a:cubicBezTo>
                      <a:pt x="384" y="724"/>
                      <a:pt x="373" y="310"/>
                      <a:pt x="312" y="55"/>
                    </a:cubicBezTo>
                    <a:cubicBezTo>
                      <a:pt x="302" y="17"/>
                      <a:pt x="271"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8"/>
              <p:cNvSpPr/>
              <p:nvPr/>
            </p:nvSpPr>
            <p:spPr>
              <a:xfrm>
                <a:off x="940215" y="1384363"/>
                <a:ext cx="15421" cy="32856"/>
              </a:xfrm>
              <a:custGeom>
                <a:avLst/>
                <a:gdLst/>
                <a:ahLst/>
                <a:cxnLst/>
                <a:rect l="l" t="t" r="r" b="b"/>
                <a:pathLst>
                  <a:path w="513" h="1093" extrusionOk="0">
                    <a:moveTo>
                      <a:pt x="432" y="1"/>
                    </a:moveTo>
                    <a:cubicBezTo>
                      <a:pt x="408" y="1"/>
                      <a:pt x="383" y="13"/>
                      <a:pt x="366" y="43"/>
                    </a:cubicBezTo>
                    <a:cubicBezTo>
                      <a:pt x="271" y="206"/>
                      <a:pt x="210" y="389"/>
                      <a:pt x="138" y="560"/>
                    </a:cubicBezTo>
                    <a:cubicBezTo>
                      <a:pt x="73" y="708"/>
                      <a:pt x="1" y="850"/>
                      <a:pt x="4" y="1013"/>
                    </a:cubicBezTo>
                    <a:cubicBezTo>
                      <a:pt x="4" y="1055"/>
                      <a:pt x="51" y="1093"/>
                      <a:pt x="95" y="1093"/>
                    </a:cubicBezTo>
                    <a:cubicBezTo>
                      <a:pt x="110" y="1093"/>
                      <a:pt x="125" y="1088"/>
                      <a:pt x="138" y="1078"/>
                    </a:cubicBezTo>
                    <a:cubicBezTo>
                      <a:pt x="271" y="959"/>
                      <a:pt x="320" y="799"/>
                      <a:pt x="377" y="636"/>
                    </a:cubicBezTo>
                    <a:cubicBezTo>
                      <a:pt x="434" y="457"/>
                      <a:pt x="494" y="275"/>
                      <a:pt x="510" y="89"/>
                    </a:cubicBezTo>
                    <a:cubicBezTo>
                      <a:pt x="512" y="36"/>
                      <a:pt x="473"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8"/>
              <p:cNvSpPr/>
              <p:nvPr/>
            </p:nvSpPr>
            <p:spPr>
              <a:xfrm>
                <a:off x="892541" y="1462847"/>
                <a:ext cx="9890" cy="18878"/>
              </a:xfrm>
              <a:custGeom>
                <a:avLst/>
                <a:gdLst/>
                <a:ahLst/>
                <a:cxnLst/>
                <a:rect l="l" t="t" r="r" b="b"/>
                <a:pathLst>
                  <a:path w="329" h="628" extrusionOk="0">
                    <a:moveTo>
                      <a:pt x="217" y="0"/>
                    </a:moveTo>
                    <a:cubicBezTo>
                      <a:pt x="181" y="0"/>
                      <a:pt x="144" y="22"/>
                      <a:pt x="138" y="63"/>
                    </a:cubicBezTo>
                    <a:cubicBezTo>
                      <a:pt x="115" y="185"/>
                      <a:pt x="88" y="295"/>
                      <a:pt x="43" y="409"/>
                    </a:cubicBezTo>
                    <a:cubicBezTo>
                      <a:pt x="13" y="485"/>
                      <a:pt x="1" y="611"/>
                      <a:pt x="108" y="626"/>
                    </a:cubicBezTo>
                    <a:cubicBezTo>
                      <a:pt x="115" y="627"/>
                      <a:pt x="123" y="628"/>
                      <a:pt x="130" y="628"/>
                    </a:cubicBezTo>
                    <a:cubicBezTo>
                      <a:pt x="238" y="628"/>
                      <a:pt x="280" y="476"/>
                      <a:pt x="301" y="390"/>
                    </a:cubicBezTo>
                    <a:cubicBezTo>
                      <a:pt x="328" y="276"/>
                      <a:pt x="324" y="162"/>
                      <a:pt x="290" y="52"/>
                    </a:cubicBezTo>
                    <a:cubicBezTo>
                      <a:pt x="279" y="17"/>
                      <a:pt x="249"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8"/>
              <p:cNvSpPr/>
              <p:nvPr/>
            </p:nvSpPr>
            <p:spPr>
              <a:xfrm>
                <a:off x="985003" y="1344354"/>
                <a:ext cx="8146" cy="30872"/>
              </a:xfrm>
              <a:custGeom>
                <a:avLst/>
                <a:gdLst/>
                <a:ahLst/>
                <a:cxnLst/>
                <a:rect l="l" t="t" r="r" b="b"/>
                <a:pathLst>
                  <a:path w="271" h="1027" extrusionOk="0">
                    <a:moveTo>
                      <a:pt x="153" y="0"/>
                    </a:moveTo>
                    <a:cubicBezTo>
                      <a:pt x="132" y="0"/>
                      <a:pt x="111" y="13"/>
                      <a:pt x="107" y="40"/>
                    </a:cubicBezTo>
                    <a:cubicBezTo>
                      <a:pt x="81" y="203"/>
                      <a:pt x="54" y="367"/>
                      <a:pt x="43" y="534"/>
                    </a:cubicBezTo>
                    <a:cubicBezTo>
                      <a:pt x="31" y="675"/>
                      <a:pt x="1" y="823"/>
                      <a:pt x="35" y="960"/>
                    </a:cubicBezTo>
                    <a:cubicBezTo>
                      <a:pt x="47" y="1007"/>
                      <a:pt x="80" y="1027"/>
                      <a:pt x="115" y="1027"/>
                    </a:cubicBezTo>
                    <a:cubicBezTo>
                      <a:pt x="162" y="1027"/>
                      <a:pt x="214" y="994"/>
                      <a:pt x="229" y="949"/>
                    </a:cubicBezTo>
                    <a:cubicBezTo>
                      <a:pt x="271" y="812"/>
                      <a:pt x="241" y="652"/>
                      <a:pt x="241" y="511"/>
                    </a:cubicBezTo>
                    <a:cubicBezTo>
                      <a:pt x="232" y="356"/>
                      <a:pt x="218" y="200"/>
                      <a:pt x="202" y="44"/>
                    </a:cubicBezTo>
                    <a:cubicBezTo>
                      <a:pt x="200" y="16"/>
                      <a:pt x="176"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8"/>
              <p:cNvSpPr/>
              <p:nvPr/>
            </p:nvSpPr>
            <p:spPr>
              <a:xfrm>
                <a:off x="848445" y="1479079"/>
                <a:ext cx="12054" cy="24198"/>
              </a:xfrm>
              <a:custGeom>
                <a:avLst/>
                <a:gdLst/>
                <a:ahLst/>
                <a:cxnLst/>
                <a:rect l="l" t="t" r="r" b="b"/>
                <a:pathLst>
                  <a:path w="401" h="805" extrusionOk="0">
                    <a:moveTo>
                      <a:pt x="328" y="1"/>
                    </a:moveTo>
                    <a:cubicBezTo>
                      <a:pt x="307" y="1"/>
                      <a:pt x="288" y="10"/>
                      <a:pt x="278" y="33"/>
                    </a:cubicBezTo>
                    <a:cubicBezTo>
                      <a:pt x="217" y="177"/>
                      <a:pt x="148" y="317"/>
                      <a:pt x="99" y="470"/>
                    </a:cubicBezTo>
                    <a:cubicBezTo>
                      <a:pt x="62" y="584"/>
                      <a:pt x="1" y="687"/>
                      <a:pt x="92" y="785"/>
                    </a:cubicBezTo>
                    <a:cubicBezTo>
                      <a:pt x="102" y="799"/>
                      <a:pt x="122" y="804"/>
                      <a:pt x="140" y="804"/>
                    </a:cubicBezTo>
                    <a:cubicBezTo>
                      <a:pt x="149" y="804"/>
                      <a:pt x="157" y="803"/>
                      <a:pt x="164" y="801"/>
                    </a:cubicBezTo>
                    <a:cubicBezTo>
                      <a:pt x="285" y="747"/>
                      <a:pt x="274" y="622"/>
                      <a:pt x="297" y="508"/>
                    </a:cubicBezTo>
                    <a:cubicBezTo>
                      <a:pt x="324" y="359"/>
                      <a:pt x="346" y="211"/>
                      <a:pt x="388" y="71"/>
                    </a:cubicBezTo>
                    <a:cubicBezTo>
                      <a:pt x="401" y="30"/>
                      <a:pt x="363"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8"/>
              <p:cNvSpPr/>
              <p:nvPr/>
            </p:nvSpPr>
            <p:spPr>
              <a:xfrm>
                <a:off x="825720" y="1457767"/>
                <a:ext cx="11242" cy="26242"/>
              </a:xfrm>
              <a:custGeom>
                <a:avLst/>
                <a:gdLst/>
                <a:ahLst/>
                <a:cxnLst/>
                <a:rect l="l" t="t" r="r" b="b"/>
                <a:pathLst>
                  <a:path w="374" h="873" extrusionOk="0">
                    <a:moveTo>
                      <a:pt x="298" y="0"/>
                    </a:moveTo>
                    <a:cubicBezTo>
                      <a:pt x="277" y="0"/>
                      <a:pt x="257" y="12"/>
                      <a:pt x="247" y="38"/>
                    </a:cubicBezTo>
                    <a:cubicBezTo>
                      <a:pt x="194" y="179"/>
                      <a:pt x="141" y="319"/>
                      <a:pt x="95" y="461"/>
                    </a:cubicBezTo>
                    <a:cubicBezTo>
                      <a:pt x="57" y="582"/>
                      <a:pt x="0" y="692"/>
                      <a:pt x="38" y="814"/>
                    </a:cubicBezTo>
                    <a:cubicBezTo>
                      <a:pt x="49" y="854"/>
                      <a:pt x="83" y="873"/>
                      <a:pt x="119" y="873"/>
                    </a:cubicBezTo>
                    <a:cubicBezTo>
                      <a:pt x="144" y="873"/>
                      <a:pt x="171" y="863"/>
                      <a:pt x="190" y="844"/>
                    </a:cubicBezTo>
                    <a:cubicBezTo>
                      <a:pt x="277" y="753"/>
                      <a:pt x="281" y="620"/>
                      <a:pt x="304" y="498"/>
                    </a:cubicBezTo>
                    <a:cubicBezTo>
                      <a:pt x="330" y="357"/>
                      <a:pt x="350" y="217"/>
                      <a:pt x="369" y="76"/>
                    </a:cubicBezTo>
                    <a:cubicBezTo>
                      <a:pt x="373" y="33"/>
                      <a:pt x="33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8"/>
              <p:cNvSpPr/>
              <p:nvPr/>
            </p:nvSpPr>
            <p:spPr>
              <a:xfrm>
                <a:off x="796232" y="1450432"/>
                <a:ext cx="9769" cy="21793"/>
              </a:xfrm>
              <a:custGeom>
                <a:avLst/>
                <a:gdLst/>
                <a:ahLst/>
                <a:cxnLst/>
                <a:rect l="l" t="t" r="r" b="b"/>
                <a:pathLst>
                  <a:path w="325" h="725" extrusionOk="0">
                    <a:moveTo>
                      <a:pt x="258" y="0"/>
                    </a:moveTo>
                    <a:cubicBezTo>
                      <a:pt x="238" y="0"/>
                      <a:pt x="218" y="10"/>
                      <a:pt x="206" y="31"/>
                    </a:cubicBezTo>
                    <a:cubicBezTo>
                      <a:pt x="148" y="126"/>
                      <a:pt x="114" y="240"/>
                      <a:pt x="83" y="347"/>
                    </a:cubicBezTo>
                    <a:cubicBezTo>
                      <a:pt x="49" y="449"/>
                      <a:pt x="0" y="559"/>
                      <a:pt x="38" y="666"/>
                    </a:cubicBezTo>
                    <a:cubicBezTo>
                      <a:pt x="52" y="701"/>
                      <a:pt x="90" y="725"/>
                      <a:pt x="127" y="725"/>
                    </a:cubicBezTo>
                    <a:cubicBezTo>
                      <a:pt x="151" y="725"/>
                      <a:pt x="174" y="715"/>
                      <a:pt x="190" y="693"/>
                    </a:cubicBezTo>
                    <a:cubicBezTo>
                      <a:pt x="255" y="609"/>
                      <a:pt x="247" y="507"/>
                      <a:pt x="262" y="403"/>
                    </a:cubicBezTo>
                    <a:cubicBezTo>
                      <a:pt x="278" y="289"/>
                      <a:pt x="308" y="180"/>
                      <a:pt x="320" y="69"/>
                    </a:cubicBezTo>
                    <a:cubicBezTo>
                      <a:pt x="324" y="27"/>
                      <a:pt x="292"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8"/>
              <p:cNvSpPr/>
              <p:nvPr/>
            </p:nvSpPr>
            <p:spPr>
              <a:xfrm>
                <a:off x="756765" y="1495401"/>
                <a:ext cx="12715" cy="29639"/>
              </a:xfrm>
              <a:custGeom>
                <a:avLst/>
                <a:gdLst/>
                <a:ahLst/>
                <a:cxnLst/>
                <a:rect l="l" t="t" r="r" b="b"/>
                <a:pathLst>
                  <a:path w="423" h="986" extrusionOk="0">
                    <a:moveTo>
                      <a:pt x="369" y="1"/>
                    </a:moveTo>
                    <a:cubicBezTo>
                      <a:pt x="353" y="1"/>
                      <a:pt x="337" y="8"/>
                      <a:pt x="329" y="25"/>
                    </a:cubicBezTo>
                    <a:cubicBezTo>
                      <a:pt x="215" y="288"/>
                      <a:pt x="17" y="604"/>
                      <a:pt x="5" y="897"/>
                    </a:cubicBezTo>
                    <a:cubicBezTo>
                      <a:pt x="1" y="958"/>
                      <a:pt x="43" y="985"/>
                      <a:pt x="91" y="985"/>
                    </a:cubicBezTo>
                    <a:cubicBezTo>
                      <a:pt x="132" y="985"/>
                      <a:pt x="176" y="965"/>
                      <a:pt x="199" y="930"/>
                    </a:cubicBezTo>
                    <a:cubicBezTo>
                      <a:pt x="275" y="813"/>
                      <a:pt x="290" y="653"/>
                      <a:pt x="324" y="516"/>
                    </a:cubicBezTo>
                    <a:cubicBezTo>
                      <a:pt x="359" y="364"/>
                      <a:pt x="385" y="208"/>
                      <a:pt x="415" y="56"/>
                    </a:cubicBezTo>
                    <a:cubicBezTo>
                      <a:pt x="423" y="22"/>
                      <a:pt x="3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8"/>
              <p:cNvSpPr/>
              <p:nvPr/>
            </p:nvSpPr>
            <p:spPr>
              <a:xfrm>
                <a:off x="793887" y="1504178"/>
                <a:ext cx="18246" cy="30781"/>
              </a:xfrm>
              <a:custGeom>
                <a:avLst/>
                <a:gdLst/>
                <a:ahLst/>
                <a:cxnLst/>
                <a:rect l="l" t="t" r="r" b="b"/>
                <a:pathLst>
                  <a:path w="607" h="1024" extrusionOk="0">
                    <a:moveTo>
                      <a:pt x="531" y="1"/>
                    </a:moveTo>
                    <a:cubicBezTo>
                      <a:pt x="515" y="1"/>
                      <a:pt x="498" y="7"/>
                      <a:pt x="485" y="22"/>
                    </a:cubicBezTo>
                    <a:cubicBezTo>
                      <a:pt x="382" y="148"/>
                      <a:pt x="306" y="296"/>
                      <a:pt x="226" y="440"/>
                    </a:cubicBezTo>
                    <a:cubicBezTo>
                      <a:pt x="143" y="585"/>
                      <a:pt x="44" y="733"/>
                      <a:pt x="13" y="897"/>
                    </a:cubicBezTo>
                    <a:cubicBezTo>
                      <a:pt x="0" y="970"/>
                      <a:pt x="61" y="1024"/>
                      <a:pt x="124" y="1024"/>
                    </a:cubicBezTo>
                    <a:cubicBezTo>
                      <a:pt x="152" y="1024"/>
                      <a:pt x="181" y="1013"/>
                      <a:pt x="203" y="988"/>
                    </a:cubicBezTo>
                    <a:cubicBezTo>
                      <a:pt x="314" y="867"/>
                      <a:pt x="371" y="691"/>
                      <a:pt x="431" y="540"/>
                    </a:cubicBezTo>
                    <a:cubicBezTo>
                      <a:pt x="492" y="387"/>
                      <a:pt x="561" y="235"/>
                      <a:pt x="599" y="75"/>
                    </a:cubicBezTo>
                    <a:cubicBezTo>
                      <a:pt x="607" y="34"/>
                      <a:pt x="569"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8"/>
              <p:cNvSpPr/>
              <p:nvPr/>
            </p:nvSpPr>
            <p:spPr>
              <a:xfrm>
                <a:off x="831642" y="1509769"/>
                <a:ext cx="15721" cy="23447"/>
              </a:xfrm>
              <a:custGeom>
                <a:avLst/>
                <a:gdLst/>
                <a:ahLst/>
                <a:cxnLst/>
                <a:rect l="l" t="t" r="r" b="b"/>
                <a:pathLst>
                  <a:path w="523" h="780" extrusionOk="0">
                    <a:moveTo>
                      <a:pt x="436" y="0"/>
                    </a:moveTo>
                    <a:cubicBezTo>
                      <a:pt x="409" y="0"/>
                      <a:pt x="381" y="12"/>
                      <a:pt x="365" y="38"/>
                    </a:cubicBezTo>
                    <a:cubicBezTo>
                      <a:pt x="301" y="156"/>
                      <a:pt x="228" y="270"/>
                      <a:pt x="156" y="384"/>
                    </a:cubicBezTo>
                    <a:cubicBezTo>
                      <a:pt x="96" y="483"/>
                      <a:pt x="0" y="570"/>
                      <a:pt x="23" y="696"/>
                    </a:cubicBezTo>
                    <a:cubicBezTo>
                      <a:pt x="33" y="747"/>
                      <a:pt x="69" y="779"/>
                      <a:pt x="117" y="779"/>
                    </a:cubicBezTo>
                    <a:cubicBezTo>
                      <a:pt x="126" y="779"/>
                      <a:pt x="135" y="778"/>
                      <a:pt x="145" y="775"/>
                    </a:cubicBezTo>
                    <a:cubicBezTo>
                      <a:pt x="278" y="742"/>
                      <a:pt x="324" y="601"/>
                      <a:pt x="377" y="491"/>
                    </a:cubicBezTo>
                    <a:cubicBezTo>
                      <a:pt x="434" y="358"/>
                      <a:pt x="476" y="228"/>
                      <a:pt x="510" y="84"/>
                    </a:cubicBezTo>
                    <a:cubicBezTo>
                      <a:pt x="522" y="32"/>
                      <a:pt x="480"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8"/>
              <p:cNvSpPr/>
              <p:nvPr/>
            </p:nvSpPr>
            <p:spPr>
              <a:xfrm>
                <a:off x="787184" y="1558344"/>
                <a:ext cx="11994" cy="25311"/>
              </a:xfrm>
              <a:custGeom>
                <a:avLst/>
                <a:gdLst/>
                <a:ahLst/>
                <a:cxnLst/>
                <a:rect l="l" t="t" r="r" b="b"/>
                <a:pathLst>
                  <a:path w="399" h="842" extrusionOk="0">
                    <a:moveTo>
                      <a:pt x="309" y="1"/>
                    </a:moveTo>
                    <a:cubicBezTo>
                      <a:pt x="285" y="1"/>
                      <a:pt x="263" y="13"/>
                      <a:pt x="252" y="42"/>
                    </a:cubicBezTo>
                    <a:cubicBezTo>
                      <a:pt x="202" y="175"/>
                      <a:pt x="145" y="308"/>
                      <a:pt x="103" y="441"/>
                    </a:cubicBezTo>
                    <a:cubicBezTo>
                      <a:pt x="65" y="555"/>
                      <a:pt x="1" y="665"/>
                      <a:pt x="50" y="779"/>
                    </a:cubicBezTo>
                    <a:cubicBezTo>
                      <a:pt x="63" y="816"/>
                      <a:pt x="98" y="842"/>
                      <a:pt x="134" y="842"/>
                    </a:cubicBezTo>
                    <a:cubicBezTo>
                      <a:pt x="151" y="842"/>
                      <a:pt x="168" y="837"/>
                      <a:pt x="183" y="825"/>
                    </a:cubicBezTo>
                    <a:cubicBezTo>
                      <a:pt x="286" y="749"/>
                      <a:pt x="289" y="631"/>
                      <a:pt x="316" y="514"/>
                    </a:cubicBezTo>
                    <a:cubicBezTo>
                      <a:pt x="347" y="372"/>
                      <a:pt x="366" y="228"/>
                      <a:pt x="389" y="87"/>
                    </a:cubicBezTo>
                    <a:cubicBezTo>
                      <a:pt x="398" y="39"/>
                      <a:pt x="352"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8"/>
              <p:cNvSpPr/>
              <p:nvPr/>
            </p:nvSpPr>
            <p:spPr>
              <a:xfrm>
                <a:off x="760552" y="1550198"/>
                <a:ext cx="10070" cy="22214"/>
              </a:xfrm>
              <a:custGeom>
                <a:avLst/>
                <a:gdLst/>
                <a:ahLst/>
                <a:cxnLst/>
                <a:rect l="l" t="t" r="r" b="b"/>
                <a:pathLst>
                  <a:path w="335" h="739" extrusionOk="0">
                    <a:moveTo>
                      <a:pt x="273" y="1"/>
                    </a:moveTo>
                    <a:cubicBezTo>
                      <a:pt x="248" y="1"/>
                      <a:pt x="223" y="15"/>
                      <a:pt x="217" y="43"/>
                    </a:cubicBezTo>
                    <a:cubicBezTo>
                      <a:pt x="187" y="157"/>
                      <a:pt x="145" y="274"/>
                      <a:pt x="96" y="385"/>
                    </a:cubicBezTo>
                    <a:cubicBezTo>
                      <a:pt x="54" y="476"/>
                      <a:pt x="1" y="556"/>
                      <a:pt x="5" y="662"/>
                    </a:cubicBezTo>
                    <a:cubicBezTo>
                      <a:pt x="7" y="710"/>
                      <a:pt x="49" y="739"/>
                      <a:pt x="92" y="739"/>
                    </a:cubicBezTo>
                    <a:cubicBezTo>
                      <a:pt x="108" y="739"/>
                      <a:pt x="124" y="735"/>
                      <a:pt x="138" y="727"/>
                    </a:cubicBezTo>
                    <a:cubicBezTo>
                      <a:pt x="335" y="602"/>
                      <a:pt x="335" y="255"/>
                      <a:pt x="324" y="46"/>
                    </a:cubicBezTo>
                    <a:cubicBezTo>
                      <a:pt x="322" y="16"/>
                      <a:pt x="298"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8"/>
              <p:cNvSpPr/>
              <p:nvPr/>
            </p:nvSpPr>
            <p:spPr>
              <a:xfrm>
                <a:off x="721656" y="1559396"/>
                <a:ext cx="13918" cy="27054"/>
              </a:xfrm>
              <a:custGeom>
                <a:avLst/>
                <a:gdLst/>
                <a:ahLst/>
                <a:cxnLst/>
                <a:rect l="l" t="t" r="r" b="b"/>
                <a:pathLst>
                  <a:path w="463" h="900" extrusionOk="0">
                    <a:moveTo>
                      <a:pt x="383" y="0"/>
                    </a:moveTo>
                    <a:cubicBezTo>
                      <a:pt x="353" y="0"/>
                      <a:pt x="324" y="19"/>
                      <a:pt x="314" y="60"/>
                    </a:cubicBezTo>
                    <a:cubicBezTo>
                      <a:pt x="276" y="189"/>
                      <a:pt x="223" y="323"/>
                      <a:pt x="165" y="448"/>
                    </a:cubicBezTo>
                    <a:cubicBezTo>
                      <a:pt x="112" y="554"/>
                      <a:pt x="25" y="653"/>
                      <a:pt x="9" y="771"/>
                    </a:cubicBezTo>
                    <a:cubicBezTo>
                      <a:pt x="1" y="840"/>
                      <a:pt x="56" y="899"/>
                      <a:pt x="119" y="899"/>
                    </a:cubicBezTo>
                    <a:cubicBezTo>
                      <a:pt x="138" y="899"/>
                      <a:pt x="158" y="894"/>
                      <a:pt x="177" y="881"/>
                    </a:cubicBezTo>
                    <a:cubicBezTo>
                      <a:pt x="397" y="729"/>
                      <a:pt x="443" y="330"/>
                      <a:pt x="458" y="86"/>
                    </a:cubicBezTo>
                    <a:cubicBezTo>
                      <a:pt x="462" y="32"/>
                      <a:pt x="423"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8"/>
              <p:cNvSpPr/>
              <p:nvPr/>
            </p:nvSpPr>
            <p:spPr>
              <a:xfrm>
                <a:off x="734942" y="1598834"/>
                <a:ext cx="14519" cy="26393"/>
              </a:xfrm>
              <a:custGeom>
                <a:avLst/>
                <a:gdLst/>
                <a:ahLst/>
                <a:cxnLst/>
                <a:rect l="l" t="t" r="r" b="b"/>
                <a:pathLst>
                  <a:path w="483" h="878" extrusionOk="0">
                    <a:moveTo>
                      <a:pt x="405" y="1"/>
                    </a:moveTo>
                    <a:cubicBezTo>
                      <a:pt x="374" y="1"/>
                      <a:pt x="342" y="20"/>
                      <a:pt x="328" y="60"/>
                    </a:cubicBezTo>
                    <a:cubicBezTo>
                      <a:pt x="279" y="216"/>
                      <a:pt x="206" y="371"/>
                      <a:pt x="134" y="520"/>
                    </a:cubicBezTo>
                    <a:cubicBezTo>
                      <a:pt x="77" y="634"/>
                      <a:pt x="1" y="718"/>
                      <a:pt x="66" y="843"/>
                    </a:cubicBezTo>
                    <a:cubicBezTo>
                      <a:pt x="76" y="863"/>
                      <a:pt x="108" y="878"/>
                      <a:pt x="134" y="878"/>
                    </a:cubicBezTo>
                    <a:cubicBezTo>
                      <a:pt x="137" y="878"/>
                      <a:pt x="139" y="878"/>
                      <a:pt x="142" y="877"/>
                    </a:cubicBezTo>
                    <a:cubicBezTo>
                      <a:pt x="294" y="869"/>
                      <a:pt x="336" y="699"/>
                      <a:pt x="381" y="576"/>
                    </a:cubicBezTo>
                    <a:cubicBezTo>
                      <a:pt x="439" y="417"/>
                      <a:pt x="462" y="257"/>
                      <a:pt x="476" y="86"/>
                    </a:cubicBezTo>
                    <a:cubicBezTo>
                      <a:pt x="483" y="31"/>
                      <a:pt x="44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8"/>
              <p:cNvSpPr/>
              <p:nvPr/>
            </p:nvSpPr>
            <p:spPr>
              <a:xfrm>
                <a:off x="770952" y="1603403"/>
                <a:ext cx="16383" cy="25521"/>
              </a:xfrm>
              <a:custGeom>
                <a:avLst/>
                <a:gdLst/>
                <a:ahLst/>
                <a:cxnLst/>
                <a:rect l="l" t="t" r="r" b="b"/>
                <a:pathLst>
                  <a:path w="545" h="849" extrusionOk="0">
                    <a:moveTo>
                      <a:pt x="453" y="0"/>
                    </a:moveTo>
                    <a:cubicBezTo>
                      <a:pt x="434" y="0"/>
                      <a:pt x="415" y="9"/>
                      <a:pt x="400" y="29"/>
                    </a:cubicBezTo>
                    <a:cubicBezTo>
                      <a:pt x="324" y="136"/>
                      <a:pt x="259" y="250"/>
                      <a:pt x="194" y="360"/>
                    </a:cubicBezTo>
                    <a:cubicBezTo>
                      <a:pt x="130" y="474"/>
                      <a:pt x="39" y="584"/>
                      <a:pt x="12" y="714"/>
                    </a:cubicBezTo>
                    <a:cubicBezTo>
                      <a:pt x="1" y="785"/>
                      <a:pt x="63" y="849"/>
                      <a:pt x="129" y="849"/>
                    </a:cubicBezTo>
                    <a:cubicBezTo>
                      <a:pt x="150" y="849"/>
                      <a:pt x="171" y="842"/>
                      <a:pt x="191" y="828"/>
                    </a:cubicBezTo>
                    <a:cubicBezTo>
                      <a:pt x="301" y="748"/>
                      <a:pt x="354" y="615"/>
                      <a:pt x="411" y="497"/>
                    </a:cubicBezTo>
                    <a:cubicBezTo>
                      <a:pt x="468" y="371"/>
                      <a:pt x="518" y="235"/>
                      <a:pt x="536" y="98"/>
                    </a:cubicBezTo>
                    <a:cubicBezTo>
                      <a:pt x="545" y="47"/>
                      <a:pt x="499"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8"/>
              <p:cNvSpPr/>
              <p:nvPr/>
            </p:nvSpPr>
            <p:spPr>
              <a:xfrm>
                <a:off x="819438" y="1577672"/>
                <a:ext cx="13677" cy="19689"/>
              </a:xfrm>
              <a:custGeom>
                <a:avLst/>
                <a:gdLst/>
                <a:ahLst/>
                <a:cxnLst/>
                <a:rect l="l" t="t" r="r" b="b"/>
                <a:pathLst>
                  <a:path w="455" h="655" extrusionOk="0">
                    <a:moveTo>
                      <a:pt x="352" y="0"/>
                    </a:moveTo>
                    <a:cubicBezTo>
                      <a:pt x="320" y="0"/>
                      <a:pt x="287" y="15"/>
                      <a:pt x="269" y="48"/>
                    </a:cubicBezTo>
                    <a:cubicBezTo>
                      <a:pt x="224" y="132"/>
                      <a:pt x="171" y="220"/>
                      <a:pt x="118" y="304"/>
                    </a:cubicBezTo>
                    <a:cubicBezTo>
                      <a:pt x="64" y="383"/>
                      <a:pt x="11" y="452"/>
                      <a:pt x="4" y="550"/>
                    </a:cubicBezTo>
                    <a:cubicBezTo>
                      <a:pt x="1" y="605"/>
                      <a:pt x="36" y="655"/>
                      <a:pt x="88" y="655"/>
                    </a:cubicBezTo>
                    <a:cubicBezTo>
                      <a:pt x="97" y="655"/>
                      <a:pt x="107" y="653"/>
                      <a:pt x="118" y="650"/>
                    </a:cubicBezTo>
                    <a:cubicBezTo>
                      <a:pt x="327" y="573"/>
                      <a:pt x="395" y="296"/>
                      <a:pt x="441" y="102"/>
                    </a:cubicBezTo>
                    <a:cubicBezTo>
                      <a:pt x="455" y="39"/>
                      <a:pt x="40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8"/>
              <p:cNvSpPr/>
              <p:nvPr/>
            </p:nvSpPr>
            <p:spPr>
              <a:xfrm>
                <a:off x="862392" y="1537784"/>
                <a:ext cx="13076" cy="22725"/>
              </a:xfrm>
              <a:custGeom>
                <a:avLst/>
                <a:gdLst/>
                <a:ahLst/>
                <a:cxnLst/>
                <a:rect l="l" t="t" r="r" b="b"/>
                <a:pathLst>
                  <a:path w="435" h="756" extrusionOk="0">
                    <a:moveTo>
                      <a:pt x="347" y="0"/>
                    </a:moveTo>
                    <a:cubicBezTo>
                      <a:pt x="318" y="0"/>
                      <a:pt x="288" y="13"/>
                      <a:pt x="270" y="41"/>
                    </a:cubicBezTo>
                    <a:cubicBezTo>
                      <a:pt x="205" y="140"/>
                      <a:pt x="156" y="247"/>
                      <a:pt x="107" y="357"/>
                    </a:cubicBezTo>
                    <a:cubicBezTo>
                      <a:pt x="61" y="456"/>
                      <a:pt x="0" y="547"/>
                      <a:pt x="8" y="661"/>
                    </a:cubicBezTo>
                    <a:cubicBezTo>
                      <a:pt x="13" y="723"/>
                      <a:pt x="60" y="755"/>
                      <a:pt x="111" y="755"/>
                    </a:cubicBezTo>
                    <a:cubicBezTo>
                      <a:pt x="140" y="755"/>
                      <a:pt x="171" y="744"/>
                      <a:pt x="194" y="722"/>
                    </a:cubicBezTo>
                    <a:cubicBezTo>
                      <a:pt x="277" y="645"/>
                      <a:pt x="297" y="517"/>
                      <a:pt x="331" y="414"/>
                    </a:cubicBezTo>
                    <a:cubicBezTo>
                      <a:pt x="365" y="308"/>
                      <a:pt x="400" y="201"/>
                      <a:pt x="423" y="91"/>
                    </a:cubicBezTo>
                    <a:cubicBezTo>
                      <a:pt x="434" y="33"/>
                      <a:pt x="392"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8"/>
              <p:cNvSpPr/>
              <p:nvPr/>
            </p:nvSpPr>
            <p:spPr>
              <a:xfrm>
                <a:off x="907992" y="1488367"/>
                <a:ext cx="12896" cy="21824"/>
              </a:xfrm>
              <a:custGeom>
                <a:avLst/>
                <a:gdLst/>
                <a:ahLst/>
                <a:cxnLst/>
                <a:rect l="l" t="t" r="r" b="b"/>
                <a:pathLst>
                  <a:path w="429" h="726" extrusionOk="0">
                    <a:moveTo>
                      <a:pt x="352" y="1"/>
                    </a:moveTo>
                    <a:cubicBezTo>
                      <a:pt x="326" y="1"/>
                      <a:pt x="300" y="12"/>
                      <a:pt x="285" y="36"/>
                    </a:cubicBezTo>
                    <a:cubicBezTo>
                      <a:pt x="187" y="203"/>
                      <a:pt x="1" y="496"/>
                      <a:pt x="118" y="689"/>
                    </a:cubicBezTo>
                    <a:cubicBezTo>
                      <a:pt x="136" y="714"/>
                      <a:pt x="162" y="726"/>
                      <a:pt x="189" y="726"/>
                    </a:cubicBezTo>
                    <a:cubicBezTo>
                      <a:pt x="214" y="726"/>
                      <a:pt x="240" y="715"/>
                      <a:pt x="259" y="697"/>
                    </a:cubicBezTo>
                    <a:cubicBezTo>
                      <a:pt x="334" y="617"/>
                      <a:pt x="331" y="510"/>
                      <a:pt x="346" y="408"/>
                    </a:cubicBezTo>
                    <a:cubicBezTo>
                      <a:pt x="362" y="298"/>
                      <a:pt x="380" y="184"/>
                      <a:pt x="415" y="77"/>
                    </a:cubicBezTo>
                    <a:cubicBezTo>
                      <a:pt x="429" y="28"/>
                      <a:pt x="39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8"/>
              <p:cNvSpPr/>
              <p:nvPr/>
            </p:nvSpPr>
            <p:spPr>
              <a:xfrm>
                <a:off x="941057" y="1442857"/>
                <a:ext cx="10882" cy="22305"/>
              </a:xfrm>
              <a:custGeom>
                <a:avLst/>
                <a:gdLst/>
                <a:ahLst/>
                <a:cxnLst/>
                <a:rect l="l" t="t" r="r" b="b"/>
                <a:pathLst>
                  <a:path w="362" h="742" extrusionOk="0">
                    <a:moveTo>
                      <a:pt x="294" y="1"/>
                    </a:moveTo>
                    <a:cubicBezTo>
                      <a:pt x="273" y="1"/>
                      <a:pt x="251" y="11"/>
                      <a:pt x="238" y="36"/>
                    </a:cubicBezTo>
                    <a:cubicBezTo>
                      <a:pt x="129" y="218"/>
                      <a:pt x="41" y="427"/>
                      <a:pt x="10" y="637"/>
                    </a:cubicBezTo>
                    <a:cubicBezTo>
                      <a:pt x="1" y="701"/>
                      <a:pt x="49" y="741"/>
                      <a:pt x="99" y="741"/>
                    </a:cubicBezTo>
                    <a:cubicBezTo>
                      <a:pt x="129" y="741"/>
                      <a:pt x="159" y="727"/>
                      <a:pt x="178" y="694"/>
                    </a:cubicBezTo>
                    <a:cubicBezTo>
                      <a:pt x="280" y="504"/>
                      <a:pt x="334" y="287"/>
                      <a:pt x="357" y="74"/>
                    </a:cubicBezTo>
                    <a:cubicBezTo>
                      <a:pt x="361" y="29"/>
                      <a:pt x="328"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8"/>
              <p:cNvSpPr/>
              <p:nvPr/>
            </p:nvSpPr>
            <p:spPr>
              <a:xfrm>
                <a:off x="906038" y="1433719"/>
                <a:ext cx="9108" cy="18337"/>
              </a:xfrm>
              <a:custGeom>
                <a:avLst/>
                <a:gdLst/>
                <a:ahLst/>
                <a:cxnLst/>
                <a:rect l="l" t="t" r="r" b="b"/>
                <a:pathLst>
                  <a:path w="303" h="610" extrusionOk="0">
                    <a:moveTo>
                      <a:pt x="229" y="1"/>
                    </a:moveTo>
                    <a:cubicBezTo>
                      <a:pt x="209" y="1"/>
                      <a:pt x="190" y="10"/>
                      <a:pt x="183" y="32"/>
                    </a:cubicBezTo>
                    <a:cubicBezTo>
                      <a:pt x="145" y="138"/>
                      <a:pt x="99" y="241"/>
                      <a:pt x="57" y="344"/>
                    </a:cubicBezTo>
                    <a:cubicBezTo>
                      <a:pt x="24" y="427"/>
                      <a:pt x="1" y="503"/>
                      <a:pt x="43" y="584"/>
                    </a:cubicBezTo>
                    <a:cubicBezTo>
                      <a:pt x="52" y="602"/>
                      <a:pt x="70" y="609"/>
                      <a:pt x="89" y="609"/>
                    </a:cubicBezTo>
                    <a:cubicBezTo>
                      <a:pt x="100" y="609"/>
                      <a:pt x="112" y="607"/>
                      <a:pt x="122" y="603"/>
                    </a:cubicBezTo>
                    <a:cubicBezTo>
                      <a:pt x="199" y="557"/>
                      <a:pt x="213" y="462"/>
                      <a:pt x="232" y="378"/>
                    </a:cubicBezTo>
                    <a:cubicBezTo>
                      <a:pt x="252" y="275"/>
                      <a:pt x="267" y="169"/>
                      <a:pt x="294" y="70"/>
                    </a:cubicBezTo>
                    <a:cubicBezTo>
                      <a:pt x="303" y="29"/>
                      <a:pt x="264"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8"/>
              <p:cNvSpPr/>
              <p:nvPr/>
            </p:nvSpPr>
            <p:spPr>
              <a:xfrm>
                <a:off x="390615" y="1094353"/>
                <a:ext cx="8266" cy="26934"/>
              </a:xfrm>
              <a:custGeom>
                <a:avLst/>
                <a:gdLst/>
                <a:ahLst/>
                <a:cxnLst/>
                <a:rect l="l" t="t" r="r" b="b"/>
                <a:pathLst>
                  <a:path w="275" h="896" extrusionOk="0">
                    <a:moveTo>
                      <a:pt x="151" y="1"/>
                    </a:moveTo>
                    <a:cubicBezTo>
                      <a:pt x="140" y="1"/>
                      <a:pt x="129" y="6"/>
                      <a:pt x="123" y="19"/>
                    </a:cubicBezTo>
                    <a:cubicBezTo>
                      <a:pt x="58" y="156"/>
                      <a:pt x="39" y="312"/>
                      <a:pt x="27" y="460"/>
                    </a:cubicBezTo>
                    <a:cubicBezTo>
                      <a:pt x="20" y="601"/>
                      <a:pt x="1" y="741"/>
                      <a:pt x="88" y="863"/>
                    </a:cubicBezTo>
                    <a:cubicBezTo>
                      <a:pt x="105" y="883"/>
                      <a:pt x="134" y="896"/>
                      <a:pt x="161" y="896"/>
                    </a:cubicBezTo>
                    <a:cubicBezTo>
                      <a:pt x="189" y="896"/>
                      <a:pt x="215" y="882"/>
                      <a:pt x="225" y="852"/>
                    </a:cubicBezTo>
                    <a:cubicBezTo>
                      <a:pt x="274" y="719"/>
                      <a:pt x="237" y="605"/>
                      <a:pt x="221" y="468"/>
                    </a:cubicBezTo>
                    <a:cubicBezTo>
                      <a:pt x="206" y="323"/>
                      <a:pt x="210" y="175"/>
                      <a:pt x="187" y="31"/>
                    </a:cubicBezTo>
                    <a:cubicBezTo>
                      <a:pt x="185" y="12"/>
                      <a:pt x="168"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8"/>
              <p:cNvSpPr/>
              <p:nvPr/>
            </p:nvSpPr>
            <p:spPr>
              <a:xfrm>
                <a:off x="418721" y="1088281"/>
                <a:ext cx="7365" cy="25160"/>
              </a:xfrm>
              <a:custGeom>
                <a:avLst/>
                <a:gdLst/>
                <a:ahLst/>
                <a:cxnLst/>
                <a:rect l="l" t="t" r="r" b="b"/>
                <a:pathLst>
                  <a:path w="245" h="837" extrusionOk="0">
                    <a:moveTo>
                      <a:pt x="113" y="0"/>
                    </a:moveTo>
                    <a:cubicBezTo>
                      <a:pt x="86" y="0"/>
                      <a:pt x="61" y="13"/>
                      <a:pt x="50" y="42"/>
                    </a:cubicBezTo>
                    <a:cubicBezTo>
                      <a:pt x="9" y="156"/>
                      <a:pt x="13" y="278"/>
                      <a:pt x="5" y="396"/>
                    </a:cubicBezTo>
                    <a:cubicBezTo>
                      <a:pt x="1" y="525"/>
                      <a:pt x="1" y="647"/>
                      <a:pt x="36" y="776"/>
                    </a:cubicBezTo>
                    <a:cubicBezTo>
                      <a:pt x="47" y="818"/>
                      <a:pt x="79" y="837"/>
                      <a:pt x="113" y="837"/>
                    </a:cubicBezTo>
                    <a:cubicBezTo>
                      <a:pt x="156" y="837"/>
                      <a:pt x="202" y="808"/>
                      <a:pt x="214" y="761"/>
                    </a:cubicBezTo>
                    <a:cubicBezTo>
                      <a:pt x="245" y="640"/>
                      <a:pt x="245" y="525"/>
                      <a:pt x="237" y="400"/>
                    </a:cubicBezTo>
                    <a:cubicBezTo>
                      <a:pt x="229" y="285"/>
                      <a:pt x="229" y="160"/>
                      <a:pt x="192" y="50"/>
                    </a:cubicBezTo>
                    <a:cubicBezTo>
                      <a:pt x="179" y="19"/>
                      <a:pt x="145"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8"/>
              <p:cNvSpPr/>
              <p:nvPr/>
            </p:nvSpPr>
            <p:spPr>
              <a:xfrm>
                <a:off x="446615" y="1103882"/>
                <a:ext cx="14038" cy="26753"/>
              </a:xfrm>
              <a:custGeom>
                <a:avLst/>
                <a:gdLst/>
                <a:ahLst/>
                <a:cxnLst/>
                <a:rect l="l" t="t" r="r" b="b"/>
                <a:pathLst>
                  <a:path w="467" h="890" extrusionOk="0">
                    <a:moveTo>
                      <a:pt x="370" y="1"/>
                    </a:moveTo>
                    <a:cubicBezTo>
                      <a:pt x="352" y="1"/>
                      <a:pt x="334" y="9"/>
                      <a:pt x="320" y="29"/>
                    </a:cubicBezTo>
                    <a:cubicBezTo>
                      <a:pt x="176" y="235"/>
                      <a:pt x="1" y="600"/>
                      <a:pt x="145" y="842"/>
                    </a:cubicBezTo>
                    <a:cubicBezTo>
                      <a:pt x="166" y="876"/>
                      <a:pt x="195" y="890"/>
                      <a:pt x="225" y="890"/>
                    </a:cubicBezTo>
                    <a:cubicBezTo>
                      <a:pt x="275" y="890"/>
                      <a:pt x="325" y="852"/>
                      <a:pt x="339" y="800"/>
                    </a:cubicBezTo>
                    <a:cubicBezTo>
                      <a:pt x="370" y="694"/>
                      <a:pt x="339" y="572"/>
                      <a:pt x="350" y="463"/>
                    </a:cubicBezTo>
                    <a:cubicBezTo>
                      <a:pt x="362" y="337"/>
                      <a:pt x="389" y="223"/>
                      <a:pt x="442" y="112"/>
                    </a:cubicBezTo>
                    <a:cubicBezTo>
                      <a:pt x="467" y="58"/>
                      <a:pt x="418"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8"/>
              <p:cNvSpPr/>
              <p:nvPr/>
            </p:nvSpPr>
            <p:spPr>
              <a:xfrm>
                <a:off x="421486" y="1144882"/>
                <a:ext cx="9289" cy="20200"/>
              </a:xfrm>
              <a:custGeom>
                <a:avLst/>
                <a:gdLst/>
                <a:ahLst/>
                <a:cxnLst/>
                <a:rect l="l" t="t" r="r" b="b"/>
                <a:pathLst>
                  <a:path w="309" h="672" extrusionOk="0">
                    <a:moveTo>
                      <a:pt x="153" y="1"/>
                    </a:moveTo>
                    <a:cubicBezTo>
                      <a:pt x="129" y="1"/>
                      <a:pt x="105" y="12"/>
                      <a:pt x="91" y="38"/>
                    </a:cubicBezTo>
                    <a:cubicBezTo>
                      <a:pt x="27" y="140"/>
                      <a:pt x="0" y="247"/>
                      <a:pt x="8" y="372"/>
                    </a:cubicBezTo>
                    <a:cubicBezTo>
                      <a:pt x="16" y="490"/>
                      <a:pt x="49" y="634"/>
                      <a:pt x="175" y="668"/>
                    </a:cubicBezTo>
                    <a:cubicBezTo>
                      <a:pt x="183" y="670"/>
                      <a:pt x="190" y="671"/>
                      <a:pt x="197" y="671"/>
                    </a:cubicBezTo>
                    <a:cubicBezTo>
                      <a:pt x="241" y="671"/>
                      <a:pt x="279" y="631"/>
                      <a:pt x="289" y="589"/>
                    </a:cubicBezTo>
                    <a:cubicBezTo>
                      <a:pt x="309" y="501"/>
                      <a:pt x="236" y="425"/>
                      <a:pt x="217" y="341"/>
                    </a:cubicBezTo>
                    <a:cubicBezTo>
                      <a:pt x="198" y="258"/>
                      <a:pt x="198" y="159"/>
                      <a:pt x="217" y="75"/>
                    </a:cubicBezTo>
                    <a:cubicBezTo>
                      <a:pt x="226" y="29"/>
                      <a:pt x="190"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8"/>
              <p:cNvSpPr/>
              <p:nvPr/>
            </p:nvSpPr>
            <p:spPr>
              <a:xfrm>
                <a:off x="395425" y="1135113"/>
                <a:ext cx="11092" cy="25671"/>
              </a:xfrm>
              <a:custGeom>
                <a:avLst/>
                <a:gdLst/>
                <a:ahLst/>
                <a:cxnLst/>
                <a:rect l="l" t="t" r="r" b="b"/>
                <a:pathLst>
                  <a:path w="369" h="854" extrusionOk="0">
                    <a:moveTo>
                      <a:pt x="73" y="1"/>
                    </a:moveTo>
                    <a:cubicBezTo>
                      <a:pt x="44" y="1"/>
                      <a:pt x="14" y="18"/>
                      <a:pt x="12" y="51"/>
                    </a:cubicBezTo>
                    <a:cubicBezTo>
                      <a:pt x="0" y="195"/>
                      <a:pt x="16" y="343"/>
                      <a:pt x="42" y="488"/>
                    </a:cubicBezTo>
                    <a:cubicBezTo>
                      <a:pt x="65" y="605"/>
                      <a:pt x="77" y="796"/>
                      <a:pt x="202" y="845"/>
                    </a:cubicBezTo>
                    <a:cubicBezTo>
                      <a:pt x="214" y="851"/>
                      <a:pt x="226" y="853"/>
                      <a:pt x="238" y="853"/>
                    </a:cubicBezTo>
                    <a:cubicBezTo>
                      <a:pt x="268" y="853"/>
                      <a:pt x="296" y="837"/>
                      <a:pt x="312" y="807"/>
                    </a:cubicBezTo>
                    <a:cubicBezTo>
                      <a:pt x="369" y="693"/>
                      <a:pt x="274" y="556"/>
                      <a:pt x="240" y="446"/>
                    </a:cubicBezTo>
                    <a:cubicBezTo>
                      <a:pt x="198" y="313"/>
                      <a:pt x="172" y="176"/>
                      <a:pt x="134" y="43"/>
                    </a:cubicBezTo>
                    <a:cubicBezTo>
                      <a:pt x="126" y="15"/>
                      <a:pt x="100"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8"/>
              <p:cNvSpPr/>
              <p:nvPr/>
            </p:nvSpPr>
            <p:spPr>
              <a:xfrm>
                <a:off x="413039" y="1203858"/>
                <a:ext cx="11092" cy="23567"/>
              </a:xfrm>
              <a:custGeom>
                <a:avLst/>
                <a:gdLst/>
                <a:ahLst/>
                <a:cxnLst/>
                <a:rect l="l" t="t" r="r" b="b"/>
                <a:pathLst>
                  <a:path w="369" h="784" extrusionOk="0">
                    <a:moveTo>
                      <a:pt x="125" y="1"/>
                    </a:moveTo>
                    <a:cubicBezTo>
                      <a:pt x="96" y="1"/>
                      <a:pt x="65" y="21"/>
                      <a:pt x="57" y="52"/>
                    </a:cubicBezTo>
                    <a:cubicBezTo>
                      <a:pt x="0" y="257"/>
                      <a:pt x="42" y="554"/>
                      <a:pt x="160" y="733"/>
                    </a:cubicBezTo>
                    <a:cubicBezTo>
                      <a:pt x="180" y="760"/>
                      <a:pt x="214" y="784"/>
                      <a:pt x="245" y="784"/>
                    </a:cubicBezTo>
                    <a:cubicBezTo>
                      <a:pt x="250" y="784"/>
                      <a:pt x="254" y="783"/>
                      <a:pt x="258" y="782"/>
                    </a:cubicBezTo>
                    <a:cubicBezTo>
                      <a:pt x="278" y="778"/>
                      <a:pt x="297" y="775"/>
                      <a:pt x="312" y="764"/>
                    </a:cubicBezTo>
                    <a:cubicBezTo>
                      <a:pt x="353" y="729"/>
                      <a:pt x="369" y="687"/>
                      <a:pt x="353" y="638"/>
                    </a:cubicBezTo>
                    <a:cubicBezTo>
                      <a:pt x="330" y="536"/>
                      <a:pt x="281" y="440"/>
                      <a:pt x="255" y="341"/>
                    </a:cubicBezTo>
                    <a:cubicBezTo>
                      <a:pt x="228" y="243"/>
                      <a:pt x="213" y="140"/>
                      <a:pt x="183" y="45"/>
                    </a:cubicBezTo>
                    <a:cubicBezTo>
                      <a:pt x="172" y="14"/>
                      <a:pt x="149"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8"/>
              <p:cNvSpPr/>
              <p:nvPr/>
            </p:nvSpPr>
            <p:spPr>
              <a:xfrm>
                <a:off x="439041" y="1195832"/>
                <a:ext cx="11844" cy="24920"/>
              </a:xfrm>
              <a:custGeom>
                <a:avLst/>
                <a:gdLst/>
                <a:ahLst/>
                <a:cxnLst/>
                <a:rect l="l" t="t" r="r" b="b"/>
                <a:pathLst>
                  <a:path w="394" h="829" extrusionOk="0">
                    <a:moveTo>
                      <a:pt x="85" y="0"/>
                    </a:moveTo>
                    <a:cubicBezTo>
                      <a:pt x="43" y="0"/>
                      <a:pt x="1" y="29"/>
                      <a:pt x="9" y="80"/>
                    </a:cubicBezTo>
                    <a:cubicBezTo>
                      <a:pt x="32" y="210"/>
                      <a:pt x="40" y="338"/>
                      <a:pt x="67" y="468"/>
                    </a:cubicBezTo>
                    <a:cubicBezTo>
                      <a:pt x="86" y="578"/>
                      <a:pt x="86" y="730"/>
                      <a:pt x="181" y="806"/>
                    </a:cubicBezTo>
                    <a:cubicBezTo>
                      <a:pt x="202" y="821"/>
                      <a:pt x="228" y="829"/>
                      <a:pt x="253" y="829"/>
                    </a:cubicBezTo>
                    <a:cubicBezTo>
                      <a:pt x="291" y="829"/>
                      <a:pt x="328" y="811"/>
                      <a:pt x="344" y="772"/>
                    </a:cubicBezTo>
                    <a:cubicBezTo>
                      <a:pt x="393" y="654"/>
                      <a:pt x="329" y="533"/>
                      <a:pt x="295" y="419"/>
                    </a:cubicBezTo>
                    <a:cubicBezTo>
                      <a:pt x="257" y="293"/>
                      <a:pt x="204" y="175"/>
                      <a:pt x="158" y="50"/>
                    </a:cubicBezTo>
                    <a:cubicBezTo>
                      <a:pt x="147" y="16"/>
                      <a:pt x="116"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8"/>
              <p:cNvSpPr/>
              <p:nvPr/>
            </p:nvSpPr>
            <p:spPr>
              <a:xfrm>
                <a:off x="471775" y="1162707"/>
                <a:ext cx="10551" cy="24589"/>
              </a:xfrm>
              <a:custGeom>
                <a:avLst/>
                <a:gdLst/>
                <a:ahLst/>
                <a:cxnLst/>
                <a:rect l="l" t="t" r="r" b="b"/>
                <a:pathLst>
                  <a:path w="351" h="818" extrusionOk="0">
                    <a:moveTo>
                      <a:pt x="99" y="1"/>
                    </a:moveTo>
                    <a:cubicBezTo>
                      <a:pt x="58" y="1"/>
                      <a:pt x="16" y="27"/>
                      <a:pt x="12" y="68"/>
                    </a:cubicBezTo>
                    <a:cubicBezTo>
                      <a:pt x="1" y="189"/>
                      <a:pt x="27" y="311"/>
                      <a:pt x="46" y="433"/>
                    </a:cubicBezTo>
                    <a:cubicBezTo>
                      <a:pt x="61" y="543"/>
                      <a:pt x="64" y="687"/>
                      <a:pt x="137" y="775"/>
                    </a:cubicBezTo>
                    <a:cubicBezTo>
                      <a:pt x="159" y="800"/>
                      <a:pt x="196" y="818"/>
                      <a:pt x="232" y="818"/>
                    </a:cubicBezTo>
                    <a:cubicBezTo>
                      <a:pt x="265" y="818"/>
                      <a:pt x="295" y="802"/>
                      <a:pt x="308" y="764"/>
                    </a:cubicBezTo>
                    <a:cubicBezTo>
                      <a:pt x="350" y="642"/>
                      <a:pt x="308" y="524"/>
                      <a:pt x="278" y="403"/>
                    </a:cubicBezTo>
                    <a:cubicBezTo>
                      <a:pt x="247" y="280"/>
                      <a:pt x="224" y="148"/>
                      <a:pt x="168" y="38"/>
                    </a:cubicBezTo>
                    <a:cubicBezTo>
                      <a:pt x="152" y="12"/>
                      <a:pt x="126"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8"/>
              <p:cNvSpPr/>
              <p:nvPr/>
            </p:nvSpPr>
            <p:spPr>
              <a:xfrm>
                <a:off x="491193" y="1119542"/>
                <a:ext cx="10882" cy="29489"/>
              </a:xfrm>
              <a:custGeom>
                <a:avLst/>
                <a:gdLst/>
                <a:ahLst/>
                <a:cxnLst/>
                <a:rect l="l" t="t" r="r" b="b"/>
                <a:pathLst>
                  <a:path w="362" h="981" extrusionOk="0">
                    <a:moveTo>
                      <a:pt x="231" y="1"/>
                    </a:moveTo>
                    <a:cubicBezTo>
                      <a:pt x="196" y="1"/>
                      <a:pt x="160" y="21"/>
                      <a:pt x="153" y="63"/>
                    </a:cubicBezTo>
                    <a:cubicBezTo>
                      <a:pt x="107" y="329"/>
                      <a:pt x="1" y="667"/>
                      <a:pt x="92" y="934"/>
                    </a:cubicBezTo>
                    <a:cubicBezTo>
                      <a:pt x="104" y="965"/>
                      <a:pt x="132" y="980"/>
                      <a:pt x="160" y="980"/>
                    </a:cubicBezTo>
                    <a:cubicBezTo>
                      <a:pt x="187" y="980"/>
                      <a:pt x="214" y="967"/>
                      <a:pt x="229" y="941"/>
                    </a:cubicBezTo>
                    <a:cubicBezTo>
                      <a:pt x="362" y="694"/>
                      <a:pt x="308" y="340"/>
                      <a:pt x="308" y="70"/>
                    </a:cubicBezTo>
                    <a:cubicBezTo>
                      <a:pt x="308" y="25"/>
                      <a:pt x="27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8"/>
              <p:cNvSpPr/>
              <p:nvPr/>
            </p:nvSpPr>
            <p:spPr>
              <a:xfrm>
                <a:off x="494920" y="1204850"/>
                <a:ext cx="12415" cy="28226"/>
              </a:xfrm>
              <a:custGeom>
                <a:avLst/>
                <a:gdLst/>
                <a:ahLst/>
                <a:cxnLst/>
                <a:rect l="l" t="t" r="r" b="b"/>
                <a:pathLst>
                  <a:path w="413" h="939" extrusionOk="0">
                    <a:moveTo>
                      <a:pt x="89" y="0"/>
                    </a:moveTo>
                    <a:cubicBezTo>
                      <a:pt x="45" y="0"/>
                      <a:pt x="1" y="31"/>
                      <a:pt x="10" y="84"/>
                    </a:cubicBezTo>
                    <a:cubicBezTo>
                      <a:pt x="36" y="270"/>
                      <a:pt x="66" y="461"/>
                      <a:pt x="105" y="643"/>
                    </a:cubicBezTo>
                    <a:cubicBezTo>
                      <a:pt x="123" y="718"/>
                      <a:pt x="141" y="939"/>
                      <a:pt x="257" y="939"/>
                    </a:cubicBezTo>
                    <a:cubicBezTo>
                      <a:pt x="265" y="939"/>
                      <a:pt x="272" y="938"/>
                      <a:pt x="280" y="936"/>
                    </a:cubicBezTo>
                    <a:cubicBezTo>
                      <a:pt x="412" y="905"/>
                      <a:pt x="340" y="703"/>
                      <a:pt x="321" y="624"/>
                    </a:cubicBezTo>
                    <a:cubicBezTo>
                      <a:pt x="275" y="434"/>
                      <a:pt x="222" y="244"/>
                      <a:pt x="166" y="54"/>
                    </a:cubicBezTo>
                    <a:cubicBezTo>
                      <a:pt x="154" y="17"/>
                      <a:pt x="122"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8"/>
              <p:cNvSpPr/>
              <p:nvPr/>
            </p:nvSpPr>
            <p:spPr>
              <a:xfrm>
                <a:off x="519298" y="1173649"/>
                <a:ext cx="12715" cy="35531"/>
              </a:xfrm>
              <a:custGeom>
                <a:avLst/>
                <a:gdLst/>
                <a:ahLst/>
                <a:cxnLst/>
                <a:rect l="l" t="t" r="r" b="b"/>
                <a:pathLst>
                  <a:path w="423" h="1182" extrusionOk="0">
                    <a:moveTo>
                      <a:pt x="73" y="0"/>
                    </a:moveTo>
                    <a:cubicBezTo>
                      <a:pt x="41" y="0"/>
                      <a:pt x="12" y="18"/>
                      <a:pt x="8" y="62"/>
                    </a:cubicBezTo>
                    <a:cubicBezTo>
                      <a:pt x="1" y="244"/>
                      <a:pt x="43" y="430"/>
                      <a:pt x="69" y="613"/>
                    </a:cubicBezTo>
                    <a:cubicBezTo>
                      <a:pt x="96" y="780"/>
                      <a:pt x="103" y="981"/>
                      <a:pt x="191" y="1130"/>
                    </a:cubicBezTo>
                    <a:cubicBezTo>
                      <a:pt x="213" y="1165"/>
                      <a:pt x="249" y="1181"/>
                      <a:pt x="285" y="1181"/>
                    </a:cubicBezTo>
                    <a:cubicBezTo>
                      <a:pt x="338" y="1181"/>
                      <a:pt x="391" y="1147"/>
                      <a:pt x="400" y="1088"/>
                    </a:cubicBezTo>
                    <a:cubicBezTo>
                      <a:pt x="422" y="925"/>
                      <a:pt x="354" y="750"/>
                      <a:pt x="317" y="590"/>
                    </a:cubicBezTo>
                    <a:cubicBezTo>
                      <a:pt x="271" y="411"/>
                      <a:pt x="236" y="213"/>
                      <a:pt x="157" y="50"/>
                    </a:cubicBezTo>
                    <a:cubicBezTo>
                      <a:pt x="141" y="19"/>
                      <a:pt x="105"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8"/>
              <p:cNvSpPr/>
              <p:nvPr/>
            </p:nvSpPr>
            <p:spPr>
              <a:xfrm>
                <a:off x="529759" y="1256582"/>
                <a:ext cx="7996" cy="21583"/>
              </a:xfrm>
              <a:custGeom>
                <a:avLst/>
                <a:gdLst/>
                <a:ahLst/>
                <a:cxnLst/>
                <a:rect l="l" t="t" r="r" b="b"/>
                <a:pathLst>
                  <a:path w="266" h="718" extrusionOk="0">
                    <a:moveTo>
                      <a:pt x="73" y="1"/>
                    </a:moveTo>
                    <a:cubicBezTo>
                      <a:pt x="38" y="1"/>
                      <a:pt x="0" y="28"/>
                      <a:pt x="2" y="70"/>
                    </a:cubicBezTo>
                    <a:cubicBezTo>
                      <a:pt x="6" y="180"/>
                      <a:pt x="11" y="287"/>
                      <a:pt x="18" y="393"/>
                    </a:cubicBezTo>
                    <a:cubicBezTo>
                      <a:pt x="29" y="488"/>
                      <a:pt x="29" y="602"/>
                      <a:pt x="86" y="682"/>
                    </a:cubicBezTo>
                    <a:cubicBezTo>
                      <a:pt x="103" y="705"/>
                      <a:pt x="132" y="718"/>
                      <a:pt x="161" y="718"/>
                    </a:cubicBezTo>
                    <a:cubicBezTo>
                      <a:pt x="190" y="718"/>
                      <a:pt x="219" y="704"/>
                      <a:pt x="231" y="670"/>
                    </a:cubicBezTo>
                    <a:cubicBezTo>
                      <a:pt x="265" y="572"/>
                      <a:pt x="234" y="470"/>
                      <a:pt x="216" y="370"/>
                    </a:cubicBezTo>
                    <a:cubicBezTo>
                      <a:pt x="189" y="260"/>
                      <a:pt x="162" y="154"/>
                      <a:pt x="128" y="44"/>
                    </a:cubicBezTo>
                    <a:cubicBezTo>
                      <a:pt x="120" y="14"/>
                      <a:pt x="97"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8"/>
              <p:cNvSpPr/>
              <p:nvPr/>
            </p:nvSpPr>
            <p:spPr>
              <a:xfrm>
                <a:off x="500692" y="1248556"/>
                <a:ext cx="9379" cy="27024"/>
              </a:xfrm>
              <a:custGeom>
                <a:avLst/>
                <a:gdLst/>
                <a:ahLst/>
                <a:cxnLst/>
                <a:rect l="l" t="t" r="r" b="b"/>
                <a:pathLst>
                  <a:path w="312" h="899" extrusionOk="0">
                    <a:moveTo>
                      <a:pt x="82" y="0"/>
                    </a:moveTo>
                    <a:cubicBezTo>
                      <a:pt x="47" y="0"/>
                      <a:pt x="13" y="25"/>
                      <a:pt x="20" y="71"/>
                    </a:cubicBezTo>
                    <a:cubicBezTo>
                      <a:pt x="38" y="204"/>
                      <a:pt x="50" y="344"/>
                      <a:pt x="50" y="481"/>
                    </a:cubicBezTo>
                    <a:cubicBezTo>
                      <a:pt x="50" y="607"/>
                      <a:pt x="0" y="748"/>
                      <a:pt x="69" y="858"/>
                    </a:cubicBezTo>
                    <a:cubicBezTo>
                      <a:pt x="86" y="886"/>
                      <a:pt x="116" y="899"/>
                      <a:pt x="146" y="899"/>
                    </a:cubicBezTo>
                    <a:cubicBezTo>
                      <a:pt x="174" y="899"/>
                      <a:pt x="202" y="887"/>
                      <a:pt x="220" y="865"/>
                    </a:cubicBezTo>
                    <a:cubicBezTo>
                      <a:pt x="312" y="763"/>
                      <a:pt x="274" y="592"/>
                      <a:pt x="259" y="467"/>
                    </a:cubicBezTo>
                    <a:cubicBezTo>
                      <a:pt x="236" y="318"/>
                      <a:pt x="202" y="181"/>
                      <a:pt x="145" y="41"/>
                    </a:cubicBezTo>
                    <a:cubicBezTo>
                      <a:pt x="133" y="13"/>
                      <a:pt x="107"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8"/>
              <p:cNvSpPr/>
              <p:nvPr/>
            </p:nvSpPr>
            <p:spPr>
              <a:xfrm>
                <a:off x="471414" y="1233196"/>
                <a:ext cx="12054" cy="33096"/>
              </a:xfrm>
              <a:custGeom>
                <a:avLst/>
                <a:gdLst/>
                <a:ahLst/>
                <a:cxnLst/>
                <a:rect l="l" t="t" r="r" b="b"/>
                <a:pathLst>
                  <a:path w="401" h="1101" extrusionOk="0">
                    <a:moveTo>
                      <a:pt x="150" y="1"/>
                    </a:moveTo>
                    <a:cubicBezTo>
                      <a:pt x="121" y="1"/>
                      <a:pt x="90" y="19"/>
                      <a:pt x="81" y="50"/>
                    </a:cubicBezTo>
                    <a:cubicBezTo>
                      <a:pt x="16" y="244"/>
                      <a:pt x="1" y="441"/>
                      <a:pt x="35" y="643"/>
                    </a:cubicBezTo>
                    <a:cubicBezTo>
                      <a:pt x="62" y="802"/>
                      <a:pt x="115" y="1023"/>
                      <a:pt x="282" y="1095"/>
                    </a:cubicBezTo>
                    <a:cubicBezTo>
                      <a:pt x="291" y="1099"/>
                      <a:pt x="300" y="1101"/>
                      <a:pt x="310" y="1101"/>
                    </a:cubicBezTo>
                    <a:cubicBezTo>
                      <a:pt x="342" y="1101"/>
                      <a:pt x="374" y="1081"/>
                      <a:pt x="378" y="1046"/>
                    </a:cubicBezTo>
                    <a:cubicBezTo>
                      <a:pt x="400" y="890"/>
                      <a:pt x="305" y="741"/>
                      <a:pt x="264" y="593"/>
                    </a:cubicBezTo>
                    <a:cubicBezTo>
                      <a:pt x="213" y="418"/>
                      <a:pt x="199" y="236"/>
                      <a:pt x="202" y="57"/>
                    </a:cubicBezTo>
                    <a:cubicBezTo>
                      <a:pt x="202" y="18"/>
                      <a:pt x="17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8"/>
              <p:cNvSpPr/>
              <p:nvPr/>
            </p:nvSpPr>
            <p:spPr>
              <a:xfrm>
                <a:off x="452236" y="1280298"/>
                <a:ext cx="9619" cy="20621"/>
              </a:xfrm>
              <a:custGeom>
                <a:avLst/>
                <a:gdLst/>
                <a:ahLst/>
                <a:cxnLst/>
                <a:rect l="l" t="t" r="r" b="b"/>
                <a:pathLst>
                  <a:path w="320" h="686" extrusionOk="0">
                    <a:moveTo>
                      <a:pt x="98" y="1"/>
                    </a:moveTo>
                    <a:cubicBezTo>
                      <a:pt x="59" y="1"/>
                      <a:pt x="16" y="27"/>
                      <a:pt x="12" y="69"/>
                    </a:cubicBezTo>
                    <a:cubicBezTo>
                      <a:pt x="0" y="174"/>
                      <a:pt x="23" y="285"/>
                      <a:pt x="42" y="392"/>
                    </a:cubicBezTo>
                    <a:cubicBezTo>
                      <a:pt x="61" y="502"/>
                      <a:pt x="72" y="597"/>
                      <a:pt x="167" y="669"/>
                    </a:cubicBezTo>
                    <a:cubicBezTo>
                      <a:pt x="181" y="680"/>
                      <a:pt x="200" y="685"/>
                      <a:pt x="218" y="685"/>
                    </a:cubicBezTo>
                    <a:cubicBezTo>
                      <a:pt x="244" y="685"/>
                      <a:pt x="269" y="673"/>
                      <a:pt x="277" y="646"/>
                    </a:cubicBezTo>
                    <a:cubicBezTo>
                      <a:pt x="319" y="536"/>
                      <a:pt x="293" y="456"/>
                      <a:pt x="258" y="346"/>
                    </a:cubicBezTo>
                    <a:cubicBezTo>
                      <a:pt x="228" y="239"/>
                      <a:pt x="209" y="132"/>
                      <a:pt x="160" y="38"/>
                    </a:cubicBezTo>
                    <a:cubicBezTo>
                      <a:pt x="148" y="12"/>
                      <a:pt x="123"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8"/>
              <p:cNvSpPr/>
              <p:nvPr/>
            </p:nvSpPr>
            <p:spPr>
              <a:xfrm>
                <a:off x="429512" y="1246091"/>
                <a:ext cx="10190" cy="20140"/>
              </a:xfrm>
              <a:custGeom>
                <a:avLst/>
                <a:gdLst/>
                <a:ahLst/>
                <a:cxnLst/>
                <a:rect l="l" t="t" r="r" b="b"/>
                <a:pathLst>
                  <a:path w="339" h="670" extrusionOk="0">
                    <a:moveTo>
                      <a:pt x="89" y="1"/>
                    </a:moveTo>
                    <a:cubicBezTo>
                      <a:pt x="46" y="1"/>
                      <a:pt x="1" y="43"/>
                      <a:pt x="19" y="92"/>
                    </a:cubicBezTo>
                    <a:cubicBezTo>
                      <a:pt x="53" y="180"/>
                      <a:pt x="64" y="271"/>
                      <a:pt x="75" y="362"/>
                    </a:cubicBezTo>
                    <a:cubicBezTo>
                      <a:pt x="87" y="454"/>
                      <a:pt x="75" y="549"/>
                      <a:pt x="121" y="628"/>
                    </a:cubicBezTo>
                    <a:cubicBezTo>
                      <a:pt x="140" y="657"/>
                      <a:pt x="168" y="670"/>
                      <a:pt x="197" y="670"/>
                    </a:cubicBezTo>
                    <a:cubicBezTo>
                      <a:pt x="233" y="670"/>
                      <a:pt x="270" y="650"/>
                      <a:pt x="289" y="617"/>
                    </a:cubicBezTo>
                    <a:cubicBezTo>
                      <a:pt x="338" y="526"/>
                      <a:pt x="300" y="400"/>
                      <a:pt x="270" y="309"/>
                    </a:cubicBezTo>
                    <a:cubicBezTo>
                      <a:pt x="243" y="210"/>
                      <a:pt x="189" y="123"/>
                      <a:pt x="140" y="31"/>
                    </a:cubicBezTo>
                    <a:cubicBezTo>
                      <a:pt x="128" y="10"/>
                      <a:pt x="10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8"/>
              <p:cNvSpPr/>
              <p:nvPr/>
            </p:nvSpPr>
            <p:spPr>
              <a:xfrm>
                <a:off x="441866" y="1329144"/>
                <a:ext cx="13828" cy="26874"/>
              </a:xfrm>
              <a:custGeom>
                <a:avLst/>
                <a:gdLst/>
                <a:ahLst/>
                <a:cxnLst/>
                <a:rect l="l" t="t" r="r" b="b"/>
                <a:pathLst>
                  <a:path w="460" h="894" extrusionOk="0">
                    <a:moveTo>
                      <a:pt x="66" y="1"/>
                    </a:moveTo>
                    <a:cubicBezTo>
                      <a:pt x="33" y="1"/>
                      <a:pt x="1" y="25"/>
                      <a:pt x="3" y="67"/>
                    </a:cubicBezTo>
                    <a:cubicBezTo>
                      <a:pt x="10" y="223"/>
                      <a:pt x="45" y="371"/>
                      <a:pt x="101" y="519"/>
                    </a:cubicBezTo>
                    <a:cubicBezTo>
                      <a:pt x="147" y="641"/>
                      <a:pt x="205" y="827"/>
                      <a:pt x="330" y="884"/>
                    </a:cubicBezTo>
                    <a:cubicBezTo>
                      <a:pt x="344" y="891"/>
                      <a:pt x="357" y="893"/>
                      <a:pt x="370" y="893"/>
                    </a:cubicBezTo>
                    <a:cubicBezTo>
                      <a:pt x="421" y="893"/>
                      <a:pt x="459" y="851"/>
                      <a:pt x="459" y="797"/>
                    </a:cubicBezTo>
                    <a:cubicBezTo>
                      <a:pt x="459" y="671"/>
                      <a:pt x="341" y="542"/>
                      <a:pt x="288" y="432"/>
                    </a:cubicBezTo>
                    <a:cubicBezTo>
                      <a:pt x="227" y="306"/>
                      <a:pt x="174" y="173"/>
                      <a:pt x="124" y="40"/>
                    </a:cubicBezTo>
                    <a:cubicBezTo>
                      <a:pt x="113" y="13"/>
                      <a:pt x="89"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8"/>
              <p:cNvSpPr/>
              <p:nvPr/>
            </p:nvSpPr>
            <p:spPr>
              <a:xfrm>
                <a:off x="473849" y="1322170"/>
                <a:ext cx="17164" cy="27896"/>
              </a:xfrm>
              <a:custGeom>
                <a:avLst/>
                <a:gdLst/>
                <a:ahLst/>
                <a:cxnLst/>
                <a:rect l="l" t="t" r="r" b="b"/>
                <a:pathLst>
                  <a:path w="571" h="928" extrusionOk="0">
                    <a:moveTo>
                      <a:pt x="96" y="1"/>
                    </a:moveTo>
                    <a:cubicBezTo>
                      <a:pt x="48" y="1"/>
                      <a:pt x="0" y="43"/>
                      <a:pt x="15" y="104"/>
                    </a:cubicBezTo>
                    <a:cubicBezTo>
                      <a:pt x="60" y="264"/>
                      <a:pt x="106" y="413"/>
                      <a:pt x="174" y="564"/>
                    </a:cubicBezTo>
                    <a:cubicBezTo>
                      <a:pt x="235" y="694"/>
                      <a:pt x="288" y="838"/>
                      <a:pt x="414" y="915"/>
                    </a:cubicBezTo>
                    <a:cubicBezTo>
                      <a:pt x="428" y="924"/>
                      <a:pt x="443" y="928"/>
                      <a:pt x="458" y="928"/>
                    </a:cubicBezTo>
                    <a:cubicBezTo>
                      <a:pt x="514" y="928"/>
                      <a:pt x="571" y="873"/>
                      <a:pt x="558" y="815"/>
                    </a:cubicBezTo>
                    <a:cubicBezTo>
                      <a:pt x="536" y="683"/>
                      <a:pt x="437" y="580"/>
                      <a:pt x="372" y="466"/>
                    </a:cubicBezTo>
                    <a:cubicBezTo>
                      <a:pt x="297" y="333"/>
                      <a:pt x="224" y="192"/>
                      <a:pt x="167" y="52"/>
                    </a:cubicBezTo>
                    <a:cubicBezTo>
                      <a:pt x="153" y="16"/>
                      <a:pt x="12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8"/>
              <p:cNvSpPr/>
              <p:nvPr/>
            </p:nvSpPr>
            <p:spPr>
              <a:xfrm>
                <a:off x="499610" y="1296680"/>
                <a:ext cx="15030" cy="32345"/>
              </a:xfrm>
              <a:custGeom>
                <a:avLst/>
                <a:gdLst/>
                <a:ahLst/>
                <a:cxnLst/>
                <a:rect l="l" t="t" r="r" b="b"/>
                <a:pathLst>
                  <a:path w="500" h="1076" extrusionOk="0">
                    <a:moveTo>
                      <a:pt x="93" y="1"/>
                    </a:moveTo>
                    <a:cubicBezTo>
                      <a:pt x="47" y="1"/>
                      <a:pt x="1" y="34"/>
                      <a:pt x="10" y="89"/>
                    </a:cubicBezTo>
                    <a:cubicBezTo>
                      <a:pt x="59" y="398"/>
                      <a:pt x="119" y="698"/>
                      <a:pt x="233" y="987"/>
                    </a:cubicBezTo>
                    <a:cubicBezTo>
                      <a:pt x="255" y="1036"/>
                      <a:pt x="302" y="1076"/>
                      <a:pt x="354" y="1076"/>
                    </a:cubicBezTo>
                    <a:cubicBezTo>
                      <a:pt x="358" y="1076"/>
                      <a:pt x="362" y="1075"/>
                      <a:pt x="367" y="1075"/>
                    </a:cubicBezTo>
                    <a:cubicBezTo>
                      <a:pt x="389" y="1070"/>
                      <a:pt x="409" y="1067"/>
                      <a:pt x="428" y="1052"/>
                    </a:cubicBezTo>
                    <a:cubicBezTo>
                      <a:pt x="473" y="1017"/>
                      <a:pt x="500" y="961"/>
                      <a:pt x="477" y="903"/>
                    </a:cubicBezTo>
                    <a:cubicBezTo>
                      <a:pt x="367" y="626"/>
                      <a:pt x="253" y="345"/>
                      <a:pt x="170" y="55"/>
                    </a:cubicBezTo>
                    <a:cubicBezTo>
                      <a:pt x="158" y="18"/>
                      <a:pt x="126"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8"/>
              <p:cNvSpPr/>
              <p:nvPr/>
            </p:nvSpPr>
            <p:spPr>
              <a:xfrm>
                <a:off x="536732" y="1341919"/>
                <a:ext cx="12986" cy="31022"/>
              </a:xfrm>
              <a:custGeom>
                <a:avLst/>
                <a:gdLst/>
                <a:ahLst/>
                <a:cxnLst/>
                <a:rect l="l" t="t" r="r" b="b"/>
                <a:pathLst>
                  <a:path w="432" h="1032" extrusionOk="0">
                    <a:moveTo>
                      <a:pt x="71" y="1"/>
                    </a:moveTo>
                    <a:cubicBezTo>
                      <a:pt x="37" y="1"/>
                      <a:pt x="0" y="26"/>
                      <a:pt x="2" y="67"/>
                    </a:cubicBezTo>
                    <a:cubicBezTo>
                      <a:pt x="18" y="242"/>
                      <a:pt x="40" y="406"/>
                      <a:pt x="86" y="573"/>
                    </a:cubicBezTo>
                    <a:cubicBezTo>
                      <a:pt x="124" y="721"/>
                      <a:pt x="162" y="911"/>
                      <a:pt x="288" y="1014"/>
                    </a:cubicBezTo>
                    <a:cubicBezTo>
                      <a:pt x="302" y="1026"/>
                      <a:pt x="323" y="1032"/>
                      <a:pt x="343" y="1032"/>
                    </a:cubicBezTo>
                    <a:cubicBezTo>
                      <a:pt x="382" y="1032"/>
                      <a:pt x="421" y="1011"/>
                      <a:pt x="421" y="969"/>
                    </a:cubicBezTo>
                    <a:cubicBezTo>
                      <a:pt x="432" y="813"/>
                      <a:pt x="344" y="668"/>
                      <a:pt x="291" y="523"/>
                    </a:cubicBezTo>
                    <a:cubicBezTo>
                      <a:pt x="235" y="368"/>
                      <a:pt x="174" y="204"/>
                      <a:pt x="124" y="41"/>
                    </a:cubicBezTo>
                    <a:cubicBezTo>
                      <a:pt x="117" y="13"/>
                      <a:pt x="94" y="1"/>
                      <a:pt x="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8"/>
              <p:cNvSpPr/>
              <p:nvPr/>
            </p:nvSpPr>
            <p:spPr>
              <a:xfrm>
                <a:off x="541842" y="1162677"/>
                <a:ext cx="14699" cy="29098"/>
              </a:xfrm>
              <a:custGeom>
                <a:avLst/>
                <a:gdLst/>
                <a:ahLst/>
                <a:cxnLst/>
                <a:rect l="l" t="t" r="r" b="b"/>
                <a:pathLst>
                  <a:path w="489" h="968" extrusionOk="0">
                    <a:moveTo>
                      <a:pt x="393" y="0"/>
                    </a:moveTo>
                    <a:cubicBezTo>
                      <a:pt x="377" y="0"/>
                      <a:pt x="361" y="7"/>
                      <a:pt x="350" y="23"/>
                    </a:cubicBezTo>
                    <a:cubicBezTo>
                      <a:pt x="186" y="259"/>
                      <a:pt x="0" y="681"/>
                      <a:pt x="228" y="939"/>
                    </a:cubicBezTo>
                    <a:cubicBezTo>
                      <a:pt x="244" y="958"/>
                      <a:pt x="271" y="968"/>
                      <a:pt x="296" y="968"/>
                    </a:cubicBezTo>
                    <a:cubicBezTo>
                      <a:pt x="329" y="968"/>
                      <a:pt x="360" y="950"/>
                      <a:pt x="365" y="909"/>
                    </a:cubicBezTo>
                    <a:cubicBezTo>
                      <a:pt x="380" y="783"/>
                      <a:pt x="342" y="658"/>
                      <a:pt x="346" y="532"/>
                    </a:cubicBezTo>
                    <a:cubicBezTo>
                      <a:pt x="346" y="385"/>
                      <a:pt x="384" y="225"/>
                      <a:pt x="460" y="95"/>
                    </a:cubicBezTo>
                    <a:cubicBezTo>
                      <a:pt x="488" y="51"/>
                      <a:pt x="438"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8"/>
              <p:cNvSpPr/>
              <p:nvPr/>
            </p:nvSpPr>
            <p:spPr>
              <a:xfrm>
                <a:off x="516683" y="1379974"/>
                <a:ext cx="11693" cy="28136"/>
              </a:xfrm>
              <a:custGeom>
                <a:avLst/>
                <a:gdLst/>
                <a:ahLst/>
                <a:cxnLst/>
                <a:rect l="l" t="t" r="r" b="b"/>
                <a:pathLst>
                  <a:path w="389" h="936" extrusionOk="0">
                    <a:moveTo>
                      <a:pt x="85" y="1"/>
                    </a:moveTo>
                    <a:cubicBezTo>
                      <a:pt x="57" y="1"/>
                      <a:pt x="28" y="20"/>
                      <a:pt x="23" y="52"/>
                    </a:cubicBezTo>
                    <a:cubicBezTo>
                      <a:pt x="0" y="185"/>
                      <a:pt x="35" y="345"/>
                      <a:pt x="65" y="478"/>
                    </a:cubicBezTo>
                    <a:cubicBezTo>
                      <a:pt x="92" y="611"/>
                      <a:pt x="114" y="786"/>
                      <a:pt x="206" y="892"/>
                    </a:cubicBezTo>
                    <a:cubicBezTo>
                      <a:pt x="230" y="922"/>
                      <a:pt x="260" y="936"/>
                      <a:pt x="289" y="936"/>
                    </a:cubicBezTo>
                    <a:cubicBezTo>
                      <a:pt x="339" y="936"/>
                      <a:pt x="384" y="896"/>
                      <a:pt x="384" y="831"/>
                    </a:cubicBezTo>
                    <a:cubicBezTo>
                      <a:pt x="388" y="694"/>
                      <a:pt x="312" y="550"/>
                      <a:pt x="270" y="421"/>
                    </a:cubicBezTo>
                    <a:cubicBezTo>
                      <a:pt x="228" y="292"/>
                      <a:pt x="198" y="143"/>
                      <a:pt x="134" y="29"/>
                    </a:cubicBezTo>
                    <a:cubicBezTo>
                      <a:pt x="123" y="9"/>
                      <a:pt x="104"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8"/>
              <p:cNvSpPr/>
              <p:nvPr/>
            </p:nvSpPr>
            <p:spPr>
              <a:xfrm>
                <a:off x="488788" y="1379884"/>
                <a:ext cx="11904" cy="23206"/>
              </a:xfrm>
              <a:custGeom>
                <a:avLst/>
                <a:gdLst/>
                <a:ahLst/>
                <a:cxnLst/>
                <a:rect l="l" t="t" r="r" b="b"/>
                <a:pathLst>
                  <a:path w="396" h="772" extrusionOk="0">
                    <a:moveTo>
                      <a:pt x="92" y="0"/>
                    </a:moveTo>
                    <a:cubicBezTo>
                      <a:pt x="65" y="0"/>
                      <a:pt x="38" y="20"/>
                      <a:pt x="31" y="48"/>
                    </a:cubicBezTo>
                    <a:cubicBezTo>
                      <a:pt x="0" y="150"/>
                      <a:pt x="31" y="283"/>
                      <a:pt x="54" y="386"/>
                    </a:cubicBezTo>
                    <a:cubicBezTo>
                      <a:pt x="77" y="500"/>
                      <a:pt x="103" y="614"/>
                      <a:pt x="160" y="717"/>
                    </a:cubicBezTo>
                    <a:cubicBezTo>
                      <a:pt x="182" y="755"/>
                      <a:pt x="215" y="771"/>
                      <a:pt x="248" y="771"/>
                    </a:cubicBezTo>
                    <a:cubicBezTo>
                      <a:pt x="320" y="771"/>
                      <a:pt x="395" y="697"/>
                      <a:pt x="370" y="614"/>
                    </a:cubicBezTo>
                    <a:cubicBezTo>
                      <a:pt x="339" y="508"/>
                      <a:pt x="286" y="413"/>
                      <a:pt x="248" y="310"/>
                    </a:cubicBezTo>
                    <a:cubicBezTo>
                      <a:pt x="214" y="218"/>
                      <a:pt x="191" y="109"/>
                      <a:pt x="137" y="25"/>
                    </a:cubicBezTo>
                    <a:cubicBezTo>
                      <a:pt x="126" y="7"/>
                      <a:pt x="109"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8"/>
              <p:cNvSpPr/>
              <p:nvPr/>
            </p:nvSpPr>
            <p:spPr>
              <a:xfrm>
                <a:off x="460022" y="1389984"/>
                <a:ext cx="11844" cy="21433"/>
              </a:xfrm>
              <a:custGeom>
                <a:avLst/>
                <a:gdLst/>
                <a:ahLst/>
                <a:cxnLst/>
                <a:rect l="l" t="t" r="r" b="b"/>
                <a:pathLst>
                  <a:path w="394" h="713" extrusionOk="0">
                    <a:moveTo>
                      <a:pt x="68" y="0"/>
                    </a:moveTo>
                    <a:cubicBezTo>
                      <a:pt x="33" y="0"/>
                      <a:pt x="1" y="25"/>
                      <a:pt x="4" y="73"/>
                    </a:cubicBezTo>
                    <a:cubicBezTo>
                      <a:pt x="7" y="175"/>
                      <a:pt x="49" y="278"/>
                      <a:pt x="80" y="377"/>
                    </a:cubicBezTo>
                    <a:cubicBezTo>
                      <a:pt x="113" y="475"/>
                      <a:pt x="136" y="590"/>
                      <a:pt x="209" y="673"/>
                    </a:cubicBezTo>
                    <a:cubicBezTo>
                      <a:pt x="231" y="700"/>
                      <a:pt x="263" y="713"/>
                      <a:pt x="293" y="713"/>
                    </a:cubicBezTo>
                    <a:cubicBezTo>
                      <a:pt x="345" y="713"/>
                      <a:pt x="394" y="676"/>
                      <a:pt x="392" y="609"/>
                    </a:cubicBezTo>
                    <a:cubicBezTo>
                      <a:pt x="383" y="498"/>
                      <a:pt x="327" y="403"/>
                      <a:pt x="281" y="305"/>
                    </a:cubicBezTo>
                    <a:cubicBezTo>
                      <a:pt x="236" y="214"/>
                      <a:pt x="197" y="103"/>
                      <a:pt x="129" y="27"/>
                    </a:cubicBezTo>
                    <a:cubicBezTo>
                      <a:pt x="112" y="9"/>
                      <a:pt x="89"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8"/>
              <p:cNvSpPr/>
              <p:nvPr/>
            </p:nvSpPr>
            <p:spPr>
              <a:xfrm>
                <a:off x="496093" y="1453168"/>
                <a:ext cx="16172" cy="23898"/>
              </a:xfrm>
              <a:custGeom>
                <a:avLst/>
                <a:gdLst/>
                <a:ahLst/>
                <a:cxnLst/>
                <a:rect l="l" t="t" r="r" b="b"/>
                <a:pathLst>
                  <a:path w="538" h="795" extrusionOk="0">
                    <a:moveTo>
                      <a:pt x="85" y="0"/>
                    </a:moveTo>
                    <a:cubicBezTo>
                      <a:pt x="44" y="0"/>
                      <a:pt x="5" y="29"/>
                      <a:pt x="5" y="84"/>
                    </a:cubicBezTo>
                    <a:cubicBezTo>
                      <a:pt x="1" y="252"/>
                      <a:pt x="43" y="412"/>
                      <a:pt x="134" y="552"/>
                    </a:cubicBezTo>
                    <a:cubicBezTo>
                      <a:pt x="187" y="641"/>
                      <a:pt x="312" y="795"/>
                      <a:pt x="434" y="795"/>
                    </a:cubicBezTo>
                    <a:cubicBezTo>
                      <a:pt x="452" y="795"/>
                      <a:pt x="470" y="792"/>
                      <a:pt x="487" y="784"/>
                    </a:cubicBezTo>
                    <a:cubicBezTo>
                      <a:pt x="518" y="769"/>
                      <a:pt x="538" y="742"/>
                      <a:pt x="538" y="708"/>
                    </a:cubicBezTo>
                    <a:cubicBezTo>
                      <a:pt x="538" y="602"/>
                      <a:pt x="401" y="514"/>
                      <a:pt x="340" y="435"/>
                    </a:cubicBezTo>
                    <a:cubicBezTo>
                      <a:pt x="256" y="328"/>
                      <a:pt x="195" y="207"/>
                      <a:pt x="168" y="73"/>
                    </a:cubicBezTo>
                    <a:cubicBezTo>
                      <a:pt x="159" y="24"/>
                      <a:pt x="122"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8"/>
              <p:cNvSpPr/>
              <p:nvPr/>
            </p:nvSpPr>
            <p:spPr>
              <a:xfrm>
                <a:off x="522514" y="1437297"/>
                <a:ext cx="15661" cy="23747"/>
              </a:xfrm>
              <a:custGeom>
                <a:avLst/>
                <a:gdLst/>
                <a:ahLst/>
                <a:cxnLst/>
                <a:rect l="l" t="t" r="r" b="b"/>
                <a:pathLst>
                  <a:path w="521" h="790" extrusionOk="0">
                    <a:moveTo>
                      <a:pt x="99" y="1"/>
                    </a:moveTo>
                    <a:cubicBezTo>
                      <a:pt x="50" y="1"/>
                      <a:pt x="0" y="44"/>
                      <a:pt x="23" y="103"/>
                    </a:cubicBezTo>
                    <a:cubicBezTo>
                      <a:pt x="73" y="240"/>
                      <a:pt x="138" y="366"/>
                      <a:pt x="201" y="495"/>
                    </a:cubicBezTo>
                    <a:cubicBezTo>
                      <a:pt x="255" y="601"/>
                      <a:pt x="308" y="719"/>
                      <a:pt x="415" y="780"/>
                    </a:cubicBezTo>
                    <a:cubicBezTo>
                      <a:pt x="426" y="787"/>
                      <a:pt x="437" y="789"/>
                      <a:pt x="447" y="789"/>
                    </a:cubicBezTo>
                    <a:cubicBezTo>
                      <a:pt x="485" y="789"/>
                      <a:pt x="513" y="751"/>
                      <a:pt x="513" y="715"/>
                    </a:cubicBezTo>
                    <a:cubicBezTo>
                      <a:pt x="521" y="594"/>
                      <a:pt x="441" y="475"/>
                      <a:pt x="384" y="377"/>
                    </a:cubicBezTo>
                    <a:cubicBezTo>
                      <a:pt x="312" y="263"/>
                      <a:pt x="243" y="145"/>
                      <a:pt x="164" y="35"/>
                    </a:cubicBezTo>
                    <a:cubicBezTo>
                      <a:pt x="148" y="11"/>
                      <a:pt x="124"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8"/>
              <p:cNvSpPr/>
              <p:nvPr/>
            </p:nvSpPr>
            <p:spPr>
              <a:xfrm>
                <a:off x="546832" y="1412889"/>
                <a:ext cx="15451" cy="29789"/>
              </a:xfrm>
              <a:custGeom>
                <a:avLst/>
                <a:gdLst/>
                <a:ahLst/>
                <a:cxnLst/>
                <a:rect l="l" t="t" r="r" b="b"/>
                <a:pathLst>
                  <a:path w="514" h="991" extrusionOk="0">
                    <a:moveTo>
                      <a:pt x="105" y="1"/>
                    </a:moveTo>
                    <a:cubicBezTo>
                      <a:pt x="55" y="1"/>
                      <a:pt x="1" y="57"/>
                      <a:pt x="17" y="117"/>
                    </a:cubicBezTo>
                    <a:cubicBezTo>
                      <a:pt x="89" y="398"/>
                      <a:pt x="176" y="683"/>
                      <a:pt x="309" y="942"/>
                    </a:cubicBezTo>
                    <a:cubicBezTo>
                      <a:pt x="327" y="977"/>
                      <a:pt x="355" y="991"/>
                      <a:pt x="384" y="991"/>
                    </a:cubicBezTo>
                    <a:cubicBezTo>
                      <a:pt x="446" y="991"/>
                      <a:pt x="514" y="923"/>
                      <a:pt x="496" y="850"/>
                    </a:cubicBezTo>
                    <a:cubicBezTo>
                      <a:pt x="424" y="569"/>
                      <a:pt x="298" y="299"/>
                      <a:pt x="164" y="41"/>
                    </a:cubicBezTo>
                    <a:cubicBezTo>
                      <a:pt x="150" y="12"/>
                      <a:pt x="128"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8"/>
              <p:cNvSpPr/>
              <p:nvPr/>
            </p:nvSpPr>
            <p:spPr>
              <a:xfrm>
                <a:off x="565349" y="1484519"/>
                <a:ext cx="17675" cy="30180"/>
              </a:xfrm>
              <a:custGeom>
                <a:avLst/>
                <a:gdLst/>
                <a:ahLst/>
                <a:cxnLst/>
                <a:rect l="l" t="t" r="r" b="b"/>
                <a:pathLst>
                  <a:path w="588" h="1004" extrusionOk="0">
                    <a:moveTo>
                      <a:pt x="79" y="1"/>
                    </a:moveTo>
                    <a:cubicBezTo>
                      <a:pt x="40" y="1"/>
                      <a:pt x="1" y="37"/>
                      <a:pt x="16" y="83"/>
                    </a:cubicBezTo>
                    <a:cubicBezTo>
                      <a:pt x="73" y="243"/>
                      <a:pt x="150" y="395"/>
                      <a:pt x="218" y="551"/>
                    </a:cubicBezTo>
                    <a:cubicBezTo>
                      <a:pt x="278" y="688"/>
                      <a:pt x="336" y="855"/>
                      <a:pt x="434" y="969"/>
                    </a:cubicBezTo>
                    <a:cubicBezTo>
                      <a:pt x="454" y="993"/>
                      <a:pt x="478" y="1003"/>
                      <a:pt x="501" y="1003"/>
                    </a:cubicBezTo>
                    <a:cubicBezTo>
                      <a:pt x="547" y="1003"/>
                      <a:pt x="588" y="960"/>
                      <a:pt x="575" y="901"/>
                    </a:cubicBezTo>
                    <a:cubicBezTo>
                      <a:pt x="545" y="752"/>
                      <a:pt x="446" y="604"/>
                      <a:pt x="373" y="471"/>
                    </a:cubicBezTo>
                    <a:cubicBezTo>
                      <a:pt x="294" y="327"/>
                      <a:pt x="222" y="171"/>
                      <a:pt x="127" y="27"/>
                    </a:cubicBezTo>
                    <a:cubicBezTo>
                      <a:pt x="115" y="9"/>
                      <a:pt x="97"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8"/>
              <p:cNvSpPr/>
              <p:nvPr/>
            </p:nvSpPr>
            <p:spPr>
              <a:xfrm>
                <a:off x="546892" y="1493777"/>
                <a:ext cx="14489" cy="23988"/>
              </a:xfrm>
              <a:custGeom>
                <a:avLst/>
                <a:gdLst/>
                <a:ahLst/>
                <a:cxnLst/>
                <a:rect l="l" t="t" r="r" b="b"/>
                <a:pathLst>
                  <a:path w="482" h="798" extrusionOk="0">
                    <a:moveTo>
                      <a:pt x="90" y="1"/>
                    </a:moveTo>
                    <a:cubicBezTo>
                      <a:pt x="45" y="1"/>
                      <a:pt x="0" y="41"/>
                      <a:pt x="15" y="98"/>
                    </a:cubicBezTo>
                    <a:cubicBezTo>
                      <a:pt x="71" y="327"/>
                      <a:pt x="143" y="566"/>
                      <a:pt x="276" y="760"/>
                    </a:cubicBezTo>
                    <a:cubicBezTo>
                      <a:pt x="296" y="786"/>
                      <a:pt x="324" y="798"/>
                      <a:pt x="353" y="798"/>
                    </a:cubicBezTo>
                    <a:cubicBezTo>
                      <a:pt x="417" y="798"/>
                      <a:pt x="482" y="743"/>
                      <a:pt x="448" y="672"/>
                    </a:cubicBezTo>
                    <a:cubicBezTo>
                      <a:pt x="349" y="463"/>
                      <a:pt x="231" y="270"/>
                      <a:pt x="155" y="49"/>
                    </a:cubicBezTo>
                    <a:cubicBezTo>
                      <a:pt x="142" y="15"/>
                      <a:pt x="116"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8"/>
              <p:cNvSpPr/>
              <p:nvPr/>
            </p:nvSpPr>
            <p:spPr>
              <a:xfrm>
                <a:off x="517525" y="1506673"/>
                <a:ext cx="17615" cy="24529"/>
              </a:xfrm>
              <a:custGeom>
                <a:avLst/>
                <a:gdLst/>
                <a:ahLst/>
                <a:cxnLst/>
                <a:rect l="l" t="t" r="r" b="b"/>
                <a:pathLst>
                  <a:path w="586" h="816" extrusionOk="0">
                    <a:moveTo>
                      <a:pt x="92" y="1"/>
                    </a:moveTo>
                    <a:cubicBezTo>
                      <a:pt x="45" y="1"/>
                      <a:pt x="0" y="53"/>
                      <a:pt x="30" y="106"/>
                    </a:cubicBezTo>
                    <a:cubicBezTo>
                      <a:pt x="102" y="236"/>
                      <a:pt x="174" y="362"/>
                      <a:pt x="250" y="487"/>
                    </a:cubicBezTo>
                    <a:cubicBezTo>
                      <a:pt x="318" y="601"/>
                      <a:pt x="379" y="727"/>
                      <a:pt x="486" y="806"/>
                    </a:cubicBezTo>
                    <a:cubicBezTo>
                      <a:pt x="496" y="813"/>
                      <a:pt x="508" y="816"/>
                      <a:pt x="520" y="816"/>
                    </a:cubicBezTo>
                    <a:cubicBezTo>
                      <a:pt x="552" y="816"/>
                      <a:pt x="585" y="796"/>
                      <a:pt x="577" y="761"/>
                    </a:cubicBezTo>
                    <a:cubicBezTo>
                      <a:pt x="554" y="627"/>
                      <a:pt x="478" y="525"/>
                      <a:pt x="406" y="415"/>
                    </a:cubicBezTo>
                    <a:cubicBezTo>
                      <a:pt x="322" y="285"/>
                      <a:pt x="235" y="157"/>
                      <a:pt x="148" y="31"/>
                    </a:cubicBezTo>
                    <a:cubicBezTo>
                      <a:pt x="132" y="10"/>
                      <a:pt x="11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8"/>
              <p:cNvSpPr/>
              <p:nvPr/>
            </p:nvSpPr>
            <p:spPr>
              <a:xfrm>
                <a:off x="559758" y="1538175"/>
                <a:ext cx="20982" cy="28527"/>
              </a:xfrm>
              <a:custGeom>
                <a:avLst/>
                <a:gdLst/>
                <a:ahLst/>
                <a:cxnLst/>
                <a:rect l="l" t="t" r="r" b="b"/>
                <a:pathLst>
                  <a:path w="698" h="949" extrusionOk="0">
                    <a:moveTo>
                      <a:pt x="84" y="0"/>
                    </a:moveTo>
                    <a:cubicBezTo>
                      <a:pt x="40" y="0"/>
                      <a:pt x="0" y="49"/>
                      <a:pt x="27" y="101"/>
                    </a:cubicBezTo>
                    <a:cubicBezTo>
                      <a:pt x="108" y="249"/>
                      <a:pt x="187" y="397"/>
                      <a:pt x="275" y="546"/>
                    </a:cubicBezTo>
                    <a:cubicBezTo>
                      <a:pt x="354" y="674"/>
                      <a:pt x="422" y="827"/>
                      <a:pt x="541" y="925"/>
                    </a:cubicBezTo>
                    <a:cubicBezTo>
                      <a:pt x="558" y="941"/>
                      <a:pt x="577" y="948"/>
                      <a:pt x="596" y="948"/>
                    </a:cubicBezTo>
                    <a:cubicBezTo>
                      <a:pt x="648" y="948"/>
                      <a:pt x="697" y="893"/>
                      <a:pt x="678" y="834"/>
                    </a:cubicBezTo>
                    <a:cubicBezTo>
                      <a:pt x="632" y="686"/>
                      <a:pt x="525" y="560"/>
                      <a:pt x="438" y="435"/>
                    </a:cubicBezTo>
                    <a:cubicBezTo>
                      <a:pt x="339" y="295"/>
                      <a:pt x="240" y="162"/>
                      <a:pt x="134" y="28"/>
                    </a:cubicBezTo>
                    <a:cubicBezTo>
                      <a:pt x="120" y="8"/>
                      <a:pt x="101"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8"/>
              <p:cNvSpPr/>
              <p:nvPr/>
            </p:nvSpPr>
            <p:spPr>
              <a:xfrm>
                <a:off x="575208" y="1532614"/>
                <a:ext cx="20351" cy="23086"/>
              </a:xfrm>
              <a:custGeom>
                <a:avLst/>
                <a:gdLst/>
                <a:ahLst/>
                <a:cxnLst/>
                <a:rect l="l" t="t" r="r" b="b"/>
                <a:pathLst>
                  <a:path w="677" h="768" extrusionOk="0">
                    <a:moveTo>
                      <a:pt x="139" y="0"/>
                    </a:moveTo>
                    <a:cubicBezTo>
                      <a:pt x="69" y="0"/>
                      <a:pt x="0" y="84"/>
                      <a:pt x="53" y="152"/>
                    </a:cubicBezTo>
                    <a:cubicBezTo>
                      <a:pt x="194" y="335"/>
                      <a:pt x="308" y="540"/>
                      <a:pt x="449" y="715"/>
                    </a:cubicBezTo>
                    <a:cubicBezTo>
                      <a:pt x="475" y="747"/>
                      <a:pt x="509" y="768"/>
                      <a:pt x="549" y="768"/>
                    </a:cubicBezTo>
                    <a:cubicBezTo>
                      <a:pt x="562" y="768"/>
                      <a:pt x="575" y="766"/>
                      <a:pt x="589" y="761"/>
                    </a:cubicBezTo>
                    <a:cubicBezTo>
                      <a:pt x="608" y="754"/>
                      <a:pt x="624" y="742"/>
                      <a:pt x="638" y="726"/>
                    </a:cubicBezTo>
                    <a:cubicBezTo>
                      <a:pt x="666" y="700"/>
                      <a:pt x="677" y="647"/>
                      <a:pt x="661" y="609"/>
                    </a:cubicBezTo>
                    <a:cubicBezTo>
                      <a:pt x="566" y="384"/>
                      <a:pt x="376" y="187"/>
                      <a:pt x="198" y="24"/>
                    </a:cubicBezTo>
                    <a:cubicBezTo>
                      <a:pt x="180" y="7"/>
                      <a:pt x="159"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8"/>
              <p:cNvSpPr/>
              <p:nvPr/>
            </p:nvSpPr>
            <p:spPr>
              <a:xfrm>
                <a:off x="599075" y="1577281"/>
                <a:ext cx="21072" cy="22305"/>
              </a:xfrm>
              <a:custGeom>
                <a:avLst/>
                <a:gdLst/>
                <a:ahLst/>
                <a:cxnLst/>
                <a:rect l="l" t="t" r="r" b="b"/>
                <a:pathLst>
                  <a:path w="701" h="742" extrusionOk="0">
                    <a:moveTo>
                      <a:pt x="98" y="0"/>
                    </a:moveTo>
                    <a:cubicBezTo>
                      <a:pt x="47" y="0"/>
                      <a:pt x="0" y="55"/>
                      <a:pt x="35" y="112"/>
                    </a:cubicBezTo>
                    <a:cubicBezTo>
                      <a:pt x="172" y="321"/>
                      <a:pt x="320" y="533"/>
                      <a:pt x="499" y="712"/>
                    </a:cubicBezTo>
                    <a:cubicBezTo>
                      <a:pt x="519" y="733"/>
                      <a:pt x="540" y="742"/>
                      <a:pt x="561" y="742"/>
                    </a:cubicBezTo>
                    <a:cubicBezTo>
                      <a:pt x="636" y="742"/>
                      <a:pt x="700" y="631"/>
                      <a:pt x="632" y="560"/>
                    </a:cubicBezTo>
                    <a:cubicBezTo>
                      <a:pt x="468" y="385"/>
                      <a:pt x="305" y="217"/>
                      <a:pt x="156" y="31"/>
                    </a:cubicBezTo>
                    <a:cubicBezTo>
                      <a:pt x="140" y="9"/>
                      <a:pt x="119"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8"/>
              <p:cNvSpPr/>
              <p:nvPr/>
            </p:nvSpPr>
            <p:spPr>
              <a:xfrm>
                <a:off x="756795" y="1252013"/>
                <a:ext cx="5862" cy="26242"/>
              </a:xfrm>
              <a:custGeom>
                <a:avLst/>
                <a:gdLst/>
                <a:ahLst/>
                <a:cxnLst/>
                <a:rect l="l" t="t" r="r" b="b"/>
                <a:pathLst>
                  <a:path w="195" h="873" extrusionOk="0">
                    <a:moveTo>
                      <a:pt x="81" y="0"/>
                    </a:moveTo>
                    <a:cubicBezTo>
                      <a:pt x="76" y="0"/>
                      <a:pt x="70" y="3"/>
                      <a:pt x="69" y="9"/>
                    </a:cubicBezTo>
                    <a:cubicBezTo>
                      <a:pt x="46" y="146"/>
                      <a:pt x="35" y="280"/>
                      <a:pt x="31" y="420"/>
                    </a:cubicBezTo>
                    <a:cubicBezTo>
                      <a:pt x="23" y="557"/>
                      <a:pt x="0" y="701"/>
                      <a:pt x="42" y="834"/>
                    </a:cubicBezTo>
                    <a:cubicBezTo>
                      <a:pt x="48" y="859"/>
                      <a:pt x="73" y="872"/>
                      <a:pt x="98" y="872"/>
                    </a:cubicBezTo>
                    <a:cubicBezTo>
                      <a:pt x="118" y="872"/>
                      <a:pt x="138" y="863"/>
                      <a:pt x="145" y="842"/>
                    </a:cubicBezTo>
                    <a:cubicBezTo>
                      <a:pt x="194" y="713"/>
                      <a:pt x="179" y="572"/>
                      <a:pt x="168" y="435"/>
                    </a:cubicBezTo>
                    <a:cubicBezTo>
                      <a:pt x="160" y="287"/>
                      <a:pt x="137" y="150"/>
                      <a:pt x="88" y="6"/>
                    </a:cubicBezTo>
                    <a:cubicBezTo>
                      <a:pt x="88" y="2"/>
                      <a:pt x="84"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8"/>
              <p:cNvSpPr/>
              <p:nvPr/>
            </p:nvSpPr>
            <p:spPr>
              <a:xfrm>
                <a:off x="737256" y="1257002"/>
                <a:ext cx="6192" cy="25611"/>
              </a:xfrm>
              <a:custGeom>
                <a:avLst/>
                <a:gdLst/>
                <a:ahLst/>
                <a:cxnLst/>
                <a:rect l="l" t="t" r="r" b="b"/>
                <a:pathLst>
                  <a:path w="206" h="852" extrusionOk="0">
                    <a:moveTo>
                      <a:pt x="92" y="0"/>
                    </a:moveTo>
                    <a:cubicBezTo>
                      <a:pt x="72" y="0"/>
                      <a:pt x="50" y="14"/>
                      <a:pt x="46" y="37"/>
                    </a:cubicBezTo>
                    <a:cubicBezTo>
                      <a:pt x="20" y="174"/>
                      <a:pt x="27" y="319"/>
                      <a:pt x="23" y="456"/>
                    </a:cubicBezTo>
                    <a:cubicBezTo>
                      <a:pt x="20" y="581"/>
                      <a:pt x="0" y="721"/>
                      <a:pt x="69" y="832"/>
                    </a:cubicBezTo>
                    <a:cubicBezTo>
                      <a:pt x="77" y="845"/>
                      <a:pt x="91" y="851"/>
                      <a:pt x="104" y="851"/>
                    </a:cubicBezTo>
                    <a:cubicBezTo>
                      <a:pt x="120" y="851"/>
                      <a:pt x="136" y="843"/>
                      <a:pt x="145" y="828"/>
                    </a:cubicBezTo>
                    <a:cubicBezTo>
                      <a:pt x="206" y="714"/>
                      <a:pt x="179" y="570"/>
                      <a:pt x="171" y="444"/>
                    </a:cubicBezTo>
                    <a:cubicBezTo>
                      <a:pt x="164" y="307"/>
                      <a:pt x="160" y="166"/>
                      <a:pt x="129" y="30"/>
                    </a:cubicBezTo>
                    <a:cubicBezTo>
                      <a:pt x="124" y="9"/>
                      <a:pt x="10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8"/>
              <p:cNvSpPr/>
              <p:nvPr/>
            </p:nvSpPr>
            <p:spPr>
              <a:xfrm>
                <a:off x="696917" y="1329415"/>
                <a:ext cx="7335" cy="21884"/>
              </a:xfrm>
              <a:custGeom>
                <a:avLst/>
                <a:gdLst/>
                <a:ahLst/>
                <a:cxnLst/>
                <a:rect l="l" t="t" r="r" b="b"/>
                <a:pathLst>
                  <a:path w="244" h="728" extrusionOk="0">
                    <a:moveTo>
                      <a:pt x="145" y="1"/>
                    </a:moveTo>
                    <a:cubicBezTo>
                      <a:pt x="121" y="1"/>
                      <a:pt x="97" y="14"/>
                      <a:pt x="95" y="39"/>
                    </a:cubicBezTo>
                    <a:cubicBezTo>
                      <a:pt x="88" y="149"/>
                      <a:pt x="69" y="259"/>
                      <a:pt x="53" y="365"/>
                    </a:cubicBezTo>
                    <a:cubicBezTo>
                      <a:pt x="38" y="468"/>
                      <a:pt x="0" y="567"/>
                      <a:pt x="27" y="666"/>
                    </a:cubicBezTo>
                    <a:cubicBezTo>
                      <a:pt x="36" y="705"/>
                      <a:pt x="76" y="727"/>
                      <a:pt x="114" y="727"/>
                    </a:cubicBezTo>
                    <a:cubicBezTo>
                      <a:pt x="139" y="727"/>
                      <a:pt x="164" y="717"/>
                      <a:pt x="179" y="697"/>
                    </a:cubicBezTo>
                    <a:cubicBezTo>
                      <a:pt x="244" y="605"/>
                      <a:pt x="236" y="488"/>
                      <a:pt x="236" y="377"/>
                    </a:cubicBezTo>
                    <a:cubicBezTo>
                      <a:pt x="236" y="255"/>
                      <a:pt x="216" y="149"/>
                      <a:pt x="190" y="31"/>
                    </a:cubicBezTo>
                    <a:cubicBezTo>
                      <a:pt x="185" y="10"/>
                      <a:pt x="165"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8"/>
              <p:cNvSpPr/>
              <p:nvPr/>
            </p:nvSpPr>
            <p:spPr>
              <a:xfrm>
                <a:off x="680926" y="1282913"/>
                <a:ext cx="7214" cy="22305"/>
              </a:xfrm>
              <a:custGeom>
                <a:avLst/>
                <a:gdLst/>
                <a:ahLst/>
                <a:cxnLst/>
                <a:rect l="l" t="t" r="r" b="b"/>
                <a:pathLst>
                  <a:path w="240" h="742" extrusionOk="0">
                    <a:moveTo>
                      <a:pt x="115" y="0"/>
                    </a:moveTo>
                    <a:cubicBezTo>
                      <a:pt x="96" y="0"/>
                      <a:pt x="77" y="12"/>
                      <a:pt x="72" y="38"/>
                    </a:cubicBezTo>
                    <a:cubicBezTo>
                      <a:pt x="49" y="171"/>
                      <a:pt x="38" y="305"/>
                      <a:pt x="27" y="445"/>
                    </a:cubicBezTo>
                    <a:cubicBezTo>
                      <a:pt x="18" y="547"/>
                      <a:pt x="0" y="650"/>
                      <a:pt x="83" y="730"/>
                    </a:cubicBezTo>
                    <a:cubicBezTo>
                      <a:pt x="93" y="738"/>
                      <a:pt x="104" y="741"/>
                      <a:pt x="115" y="741"/>
                    </a:cubicBezTo>
                    <a:cubicBezTo>
                      <a:pt x="130" y="741"/>
                      <a:pt x="145" y="735"/>
                      <a:pt x="155" y="726"/>
                    </a:cubicBezTo>
                    <a:cubicBezTo>
                      <a:pt x="239" y="647"/>
                      <a:pt x="216" y="536"/>
                      <a:pt x="209" y="430"/>
                    </a:cubicBezTo>
                    <a:cubicBezTo>
                      <a:pt x="197" y="296"/>
                      <a:pt x="186" y="171"/>
                      <a:pt x="164" y="42"/>
                    </a:cubicBezTo>
                    <a:cubicBezTo>
                      <a:pt x="159" y="15"/>
                      <a:pt x="13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637039" y="1268425"/>
                <a:ext cx="9830" cy="25401"/>
              </a:xfrm>
              <a:custGeom>
                <a:avLst/>
                <a:gdLst/>
                <a:ahLst/>
                <a:cxnLst/>
                <a:rect l="l" t="t" r="r" b="b"/>
                <a:pathLst>
                  <a:path w="327" h="845" extrusionOk="0">
                    <a:moveTo>
                      <a:pt x="96" y="0"/>
                    </a:moveTo>
                    <a:cubicBezTo>
                      <a:pt x="85" y="0"/>
                      <a:pt x="74" y="6"/>
                      <a:pt x="69" y="18"/>
                    </a:cubicBezTo>
                    <a:cubicBezTo>
                      <a:pt x="4" y="148"/>
                      <a:pt x="0" y="304"/>
                      <a:pt x="4" y="444"/>
                    </a:cubicBezTo>
                    <a:cubicBezTo>
                      <a:pt x="8" y="569"/>
                      <a:pt x="0" y="775"/>
                      <a:pt x="133" y="836"/>
                    </a:cubicBezTo>
                    <a:cubicBezTo>
                      <a:pt x="147" y="842"/>
                      <a:pt x="161" y="845"/>
                      <a:pt x="174" y="845"/>
                    </a:cubicBezTo>
                    <a:cubicBezTo>
                      <a:pt x="209" y="845"/>
                      <a:pt x="239" y="824"/>
                      <a:pt x="258" y="790"/>
                    </a:cubicBezTo>
                    <a:cubicBezTo>
                      <a:pt x="327" y="687"/>
                      <a:pt x="236" y="527"/>
                      <a:pt x="209" y="422"/>
                    </a:cubicBezTo>
                    <a:cubicBezTo>
                      <a:pt x="175" y="288"/>
                      <a:pt x="167" y="151"/>
                      <a:pt x="125" y="22"/>
                    </a:cubicBezTo>
                    <a:cubicBezTo>
                      <a:pt x="121" y="8"/>
                      <a:pt x="109"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600698" y="1217294"/>
                <a:ext cx="7425" cy="23297"/>
              </a:xfrm>
              <a:custGeom>
                <a:avLst/>
                <a:gdLst/>
                <a:ahLst/>
                <a:cxnLst/>
                <a:rect l="l" t="t" r="r" b="b"/>
                <a:pathLst>
                  <a:path w="247" h="775" extrusionOk="0">
                    <a:moveTo>
                      <a:pt x="49" y="0"/>
                    </a:moveTo>
                    <a:cubicBezTo>
                      <a:pt x="32" y="0"/>
                      <a:pt x="15" y="13"/>
                      <a:pt x="15" y="35"/>
                    </a:cubicBezTo>
                    <a:cubicBezTo>
                      <a:pt x="11" y="161"/>
                      <a:pt x="0" y="282"/>
                      <a:pt x="11" y="412"/>
                    </a:cubicBezTo>
                    <a:cubicBezTo>
                      <a:pt x="18" y="514"/>
                      <a:pt x="15" y="651"/>
                      <a:pt x="80" y="738"/>
                    </a:cubicBezTo>
                    <a:cubicBezTo>
                      <a:pt x="97" y="763"/>
                      <a:pt x="126" y="774"/>
                      <a:pt x="155" y="774"/>
                    </a:cubicBezTo>
                    <a:cubicBezTo>
                      <a:pt x="194" y="774"/>
                      <a:pt x="231" y="752"/>
                      <a:pt x="236" y="708"/>
                    </a:cubicBezTo>
                    <a:cubicBezTo>
                      <a:pt x="247" y="601"/>
                      <a:pt x="194" y="499"/>
                      <a:pt x="167" y="396"/>
                    </a:cubicBezTo>
                    <a:cubicBezTo>
                      <a:pt x="137" y="278"/>
                      <a:pt x="99" y="153"/>
                      <a:pt x="83" y="31"/>
                    </a:cubicBezTo>
                    <a:cubicBezTo>
                      <a:pt x="80" y="10"/>
                      <a:pt x="65"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629915" y="1194480"/>
                <a:ext cx="8266" cy="22996"/>
              </a:xfrm>
              <a:custGeom>
                <a:avLst/>
                <a:gdLst/>
                <a:ahLst/>
                <a:cxnLst/>
                <a:rect l="l" t="t" r="r" b="b"/>
                <a:pathLst>
                  <a:path w="275" h="765" extrusionOk="0">
                    <a:moveTo>
                      <a:pt x="82" y="1"/>
                    </a:moveTo>
                    <a:cubicBezTo>
                      <a:pt x="62" y="1"/>
                      <a:pt x="45" y="12"/>
                      <a:pt x="43" y="37"/>
                    </a:cubicBezTo>
                    <a:cubicBezTo>
                      <a:pt x="36" y="151"/>
                      <a:pt x="27" y="269"/>
                      <a:pt x="24" y="383"/>
                    </a:cubicBezTo>
                    <a:cubicBezTo>
                      <a:pt x="24" y="490"/>
                      <a:pt x="1" y="638"/>
                      <a:pt x="69" y="725"/>
                    </a:cubicBezTo>
                    <a:cubicBezTo>
                      <a:pt x="90" y="750"/>
                      <a:pt x="123" y="764"/>
                      <a:pt x="154" y="764"/>
                    </a:cubicBezTo>
                    <a:cubicBezTo>
                      <a:pt x="187" y="764"/>
                      <a:pt x="217" y="749"/>
                      <a:pt x="233" y="714"/>
                    </a:cubicBezTo>
                    <a:cubicBezTo>
                      <a:pt x="275" y="608"/>
                      <a:pt x="225" y="497"/>
                      <a:pt x="203" y="391"/>
                    </a:cubicBezTo>
                    <a:cubicBezTo>
                      <a:pt x="180" y="273"/>
                      <a:pt x="153" y="159"/>
                      <a:pt x="134" y="41"/>
                    </a:cubicBezTo>
                    <a:cubicBezTo>
                      <a:pt x="130" y="16"/>
                      <a:pt x="105"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602952" y="1159701"/>
                <a:ext cx="9860" cy="21914"/>
              </a:xfrm>
              <a:custGeom>
                <a:avLst/>
                <a:gdLst/>
                <a:ahLst/>
                <a:cxnLst/>
                <a:rect l="l" t="t" r="r" b="b"/>
                <a:pathLst>
                  <a:path w="328" h="729" extrusionOk="0">
                    <a:moveTo>
                      <a:pt x="232" y="0"/>
                    </a:moveTo>
                    <a:cubicBezTo>
                      <a:pt x="211" y="0"/>
                      <a:pt x="190" y="11"/>
                      <a:pt x="180" y="35"/>
                    </a:cubicBezTo>
                    <a:cubicBezTo>
                      <a:pt x="92" y="217"/>
                      <a:pt x="1" y="536"/>
                      <a:pt x="161" y="704"/>
                    </a:cubicBezTo>
                    <a:cubicBezTo>
                      <a:pt x="176" y="721"/>
                      <a:pt x="196" y="729"/>
                      <a:pt x="217" y="729"/>
                    </a:cubicBezTo>
                    <a:cubicBezTo>
                      <a:pt x="260" y="729"/>
                      <a:pt x="305" y="696"/>
                      <a:pt x="313" y="654"/>
                    </a:cubicBezTo>
                    <a:cubicBezTo>
                      <a:pt x="328" y="563"/>
                      <a:pt x="282" y="468"/>
                      <a:pt x="278" y="373"/>
                    </a:cubicBezTo>
                    <a:cubicBezTo>
                      <a:pt x="271" y="278"/>
                      <a:pt x="275" y="168"/>
                      <a:pt x="294" y="73"/>
                    </a:cubicBezTo>
                    <a:cubicBezTo>
                      <a:pt x="306" y="30"/>
                      <a:pt x="268"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642841" y="1144972"/>
                <a:ext cx="8056" cy="21914"/>
              </a:xfrm>
              <a:custGeom>
                <a:avLst/>
                <a:gdLst/>
                <a:ahLst/>
                <a:cxnLst/>
                <a:rect l="l" t="t" r="r" b="b"/>
                <a:pathLst>
                  <a:path w="268" h="729" extrusionOk="0">
                    <a:moveTo>
                      <a:pt x="63" y="0"/>
                    </a:moveTo>
                    <a:cubicBezTo>
                      <a:pt x="35" y="0"/>
                      <a:pt x="6" y="24"/>
                      <a:pt x="4" y="57"/>
                    </a:cubicBezTo>
                    <a:cubicBezTo>
                      <a:pt x="1" y="171"/>
                      <a:pt x="8" y="282"/>
                      <a:pt x="16" y="391"/>
                    </a:cubicBezTo>
                    <a:cubicBezTo>
                      <a:pt x="27" y="487"/>
                      <a:pt x="20" y="609"/>
                      <a:pt x="76" y="688"/>
                    </a:cubicBezTo>
                    <a:cubicBezTo>
                      <a:pt x="96" y="713"/>
                      <a:pt x="129" y="728"/>
                      <a:pt x="160" y="728"/>
                    </a:cubicBezTo>
                    <a:cubicBezTo>
                      <a:pt x="192" y="728"/>
                      <a:pt x="221" y="713"/>
                      <a:pt x="232" y="677"/>
                    </a:cubicBezTo>
                    <a:cubicBezTo>
                      <a:pt x="267" y="574"/>
                      <a:pt x="229" y="475"/>
                      <a:pt x="206" y="369"/>
                    </a:cubicBezTo>
                    <a:cubicBezTo>
                      <a:pt x="180" y="259"/>
                      <a:pt x="153" y="145"/>
                      <a:pt x="111" y="38"/>
                    </a:cubicBezTo>
                    <a:cubicBezTo>
                      <a:pt x="102" y="12"/>
                      <a:pt x="83"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690725" y="1150443"/>
                <a:ext cx="10912" cy="36793"/>
              </a:xfrm>
              <a:custGeom>
                <a:avLst/>
                <a:gdLst/>
                <a:ahLst/>
                <a:cxnLst/>
                <a:rect l="l" t="t" r="r" b="b"/>
                <a:pathLst>
                  <a:path w="363" h="1224" extrusionOk="0">
                    <a:moveTo>
                      <a:pt x="43" y="1"/>
                    </a:moveTo>
                    <a:cubicBezTo>
                      <a:pt x="22" y="1"/>
                      <a:pt x="1" y="17"/>
                      <a:pt x="1" y="42"/>
                    </a:cubicBezTo>
                    <a:cubicBezTo>
                      <a:pt x="4" y="251"/>
                      <a:pt x="20" y="457"/>
                      <a:pt x="43" y="666"/>
                    </a:cubicBezTo>
                    <a:cubicBezTo>
                      <a:pt x="57" y="837"/>
                      <a:pt x="50" y="1042"/>
                      <a:pt x="153" y="1187"/>
                    </a:cubicBezTo>
                    <a:cubicBezTo>
                      <a:pt x="171" y="1212"/>
                      <a:pt x="197" y="1224"/>
                      <a:pt x="223" y="1224"/>
                    </a:cubicBezTo>
                    <a:cubicBezTo>
                      <a:pt x="262" y="1224"/>
                      <a:pt x="303" y="1197"/>
                      <a:pt x="317" y="1153"/>
                    </a:cubicBezTo>
                    <a:cubicBezTo>
                      <a:pt x="362" y="985"/>
                      <a:pt x="282" y="788"/>
                      <a:pt x="244" y="620"/>
                    </a:cubicBezTo>
                    <a:cubicBezTo>
                      <a:pt x="194" y="423"/>
                      <a:pt x="141" y="221"/>
                      <a:pt x="77" y="27"/>
                    </a:cubicBezTo>
                    <a:cubicBezTo>
                      <a:pt x="71" y="8"/>
                      <a:pt x="57"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672329" y="1214048"/>
                <a:ext cx="6102" cy="14970"/>
              </a:xfrm>
              <a:custGeom>
                <a:avLst/>
                <a:gdLst/>
                <a:ahLst/>
                <a:cxnLst/>
                <a:rect l="l" t="t" r="r" b="b"/>
                <a:pathLst>
                  <a:path w="203" h="498" extrusionOk="0">
                    <a:moveTo>
                      <a:pt x="99" y="1"/>
                    </a:moveTo>
                    <a:cubicBezTo>
                      <a:pt x="88" y="1"/>
                      <a:pt x="78" y="6"/>
                      <a:pt x="73" y="18"/>
                    </a:cubicBezTo>
                    <a:cubicBezTo>
                      <a:pt x="43" y="83"/>
                      <a:pt x="43" y="177"/>
                      <a:pt x="35" y="246"/>
                    </a:cubicBezTo>
                    <a:cubicBezTo>
                      <a:pt x="27" y="322"/>
                      <a:pt x="1" y="406"/>
                      <a:pt x="46" y="470"/>
                    </a:cubicBezTo>
                    <a:cubicBezTo>
                      <a:pt x="59" y="487"/>
                      <a:pt x="82" y="498"/>
                      <a:pt x="105" y="498"/>
                    </a:cubicBezTo>
                    <a:cubicBezTo>
                      <a:pt x="123" y="498"/>
                      <a:pt x="141" y="491"/>
                      <a:pt x="153" y="474"/>
                    </a:cubicBezTo>
                    <a:cubicBezTo>
                      <a:pt x="202" y="406"/>
                      <a:pt x="179" y="334"/>
                      <a:pt x="172" y="253"/>
                    </a:cubicBezTo>
                    <a:cubicBezTo>
                      <a:pt x="164" y="181"/>
                      <a:pt x="164" y="90"/>
                      <a:pt x="134" y="21"/>
                    </a:cubicBezTo>
                    <a:cubicBezTo>
                      <a:pt x="127" y="9"/>
                      <a:pt x="113"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707889" y="1201844"/>
                <a:ext cx="9619" cy="22365"/>
              </a:xfrm>
              <a:custGeom>
                <a:avLst/>
                <a:gdLst/>
                <a:ahLst/>
                <a:cxnLst/>
                <a:rect l="l" t="t" r="r" b="b"/>
                <a:pathLst>
                  <a:path w="320" h="744" extrusionOk="0">
                    <a:moveTo>
                      <a:pt x="94" y="1"/>
                    </a:moveTo>
                    <a:cubicBezTo>
                      <a:pt x="91" y="1"/>
                      <a:pt x="89" y="2"/>
                      <a:pt x="88" y="5"/>
                    </a:cubicBezTo>
                    <a:cubicBezTo>
                      <a:pt x="57" y="40"/>
                      <a:pt x="38" y="43"/>
                      <a:pt x="23" y="89"/>
                    </a:cubicBezTo>
                    <a:cubicBezTo>
                      <a:pt x="4" y="150"/>
                      <a:pt x="0" y="215"/>
                      <a:pt x="4" y="275"/>
                    </a:cubicBezTo>
                    <a:cubicBezTo>
                      <a:pt x="7" y="408"/>
                      <a:pt x="34" y="538"/>
                      <a:pt x="76" y="663"/>
                    </a:cubicBezTo>
                    <a:cubicBezTo>
                      <a:pt x="91" y="710"/>
                      <a:pt x="139" y="743"/>
                      <a:pt x="190" y="743"/>
                    </a:cubicBezTo>
                    <a:cubicBezTo>
                      <a:pt x="193" y="743"/>
                      <a:pt x="196" y="743"/>
                      <a:pt x="198" y="743"/>
                    </a:cubicBezTo>
                    <a:cubicBezTo>
                      <a:pt x="221" y="740"/>
                      <a:pt x="236" y="735"/>
                      <a:pt x="255" y="720"/>
                    </a:cubicBezTo>
                    <a:cubicBezTo>
                      <a:pt x="297" y="694"/>
                      <a:pt x="320" y="633"/>
                      <a:pt x="300" y="583"/>
                    </a:cubicBezTo>
                    <a:cubicBezTo>
                      <a:pt x="262" y="473"/>
                      <a:pt x="228" y="355"/>
                      <a:pt x="205" y="241"/>
                    </a:cubicBezTo>
                    <a:cubicBezTo>
                      <a:pt x="194" y="192"/>
                      <a:pt x="183" y="142"/>
                      <a:pt x="167" y="96"/>
                    </a:cubicBezTo>
                    <a:cubicBezTo>
                      <a:pt x="153" y="51"/>
                      <a:pt x="133" y="43"/>
                      <a:pt x="107" y="5"/>
                    </a:cubicBezTo>
                    <a:cubicBezTo>
                      <a:pt x="102" y="3"/>
                      <a:pt x="98"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732777" y="1166675"/>
                <a:ext cx="8056" cy="22936"/>
              </a:xfrm>
              <a:custGeom>
                <a:avLst/>
                <a:gdLst/>
                <a:ahLst/>
                <a:cxnLst/>
                <a:rect l="l" t="t" r="r" b="b"/>
                <a:pathLst>
                  <a:path w="268" h="763" extrusionOk="0">
                    <a:moveTo>
                      <a:pt x="126" y="1"/>
                    </a:moveTo>
                    <a:cubicBezTo>
                      <a:pt x="96" y="1"/>
                      <a:pt x="66" y="20"/>
                      <a:pt x="54" y="57"/>
                    </a:cubicBezTo>
                    <a:cubicBezTo>
                      <a:pt x="20" y="168"/>
                      <a:pt x="16" y="282"/>
                      <a:pt x="16" y="396"/>
                    </a:cubicBezTo>
                    <a:cubicBezTo>
                      <a:pt x="13" y="502"/>
                      <a:pt x="1" y="636"/>
                      <a:pt x="69" y="723"/>
                    </a:cubicBezTo>
                    <a:cubicBezTo>
                      <a:pt x="88" y="748"/>
                      <a:pt x="122" y="763"/>
                      <a:pt x="154" y="763"/>
                    </a:cubicBezTo>
                    <a:cubicBezTo>
                      <a:pt x="187" y="763"/>
                      <a:pt x="217" y="748"/>
                      <a:pt x="229" y="711"/>
                    </a:cubicBezTo>
                    <a:cubicBezTo>
                      <a:pt x="267" y="609"/>
                      <a:pt x="232" y="506"/>
                      <a:pt x="221" y="399"/>
                    </a:cubicBezTo>
                    <a:cubicBezTo>
                      <a:pt x="206" y="285"/>
                      <a:pt x="210" y="176"/>
                      <a:pt x="191" y="62"/>
                    </a:cubicBezTo>
                    <a:cubicBezTo>
                      <a:pt x="185" y="21"/>
                      <a:pt x="156"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761153" y="1199409"/>
                <a:ext cx="8778" cy="24168"/>
              </a:xfrm>
              <a:custGeom>
                <a:avLst/>
                <a:gdLst/>
                <a:ahLst/>
                <a:cxnLst/>
                <a:rect l="l" t="t" r="r" b="b"/>
                <a:pathLst>
                  <a:path w="292" h="804" extrusionOk="0">
                    <a:moveTo>
                      <a:pt x="108" y="0"/>
                    </a:moveTo>
                    <a:cubicBezTo>
                      <a:pt x="83" y="0"/>
                      <a:pt x="55" y="17"/>
                      <a:pt x="49" y="45"/>
                    </a:cubicBezTo>
                    <a:cubicBezTo>
                      <a:pt x="7" y="258"/>
                      <a:pt x="0" y="478"/>
                      <a:pt x="27" y="695"/>
                    </a:cubicBezTo>
                    <a:cubicBezTo>
                      <a:pt x="36" y="769"/>
                      <a:pt x="97" y="804"/>
                      <a:pt x="157" y="804"/>
                    </a:cubicBezTo>
                    <a:cubicBezTo>
                      <a:pt x="225" y="804"/>
                      <a:pt x="292" y="759"/>
                      <a:pt x="278" y="675"/>
                    </a:cubicBezTo>
                    <a:cubicBezTo>
                      <a:pt x="243" y="459"/>
                      <a:pt x="201" y="246"/>
                      <a:pt x="152" y="37"/>
                    </a:cubicBezTo>
                    <a:cubicBezTo>
                      <a:pt x="147" y="11"/>
                      <a:pt x="12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790491" y="1194389"/>
                <a:ext cx="9409" cy="30751"/>
              </a:xfrm>
              <a:custGeom>
                <a:avLst/>
                <a:gdLst/>
                <a:ahLst/>
                <a:cxnLst/>
                <a:rect l="l" t="t" r="r" b="b"/>
                <a:pathLst>
                  <a:path w="313" h="1023" extrusionOk="0">
                    <a:moveTo>
                      <a:pt x="114" y="0"/>
                    </a:moveTo>
                    <a:cubicBezTo>
                      <a:pt x="93" y="0"/>
                      <a:pt x="71" y="12"/>
                      <a:pt x="69" y="37"/>
                    </a:cubicBezTo>
                    <a:cubicBezTo>
                      <a:pt x="54" y="204"/>
                      <a:pt x="42" y="372"/>
                      <a:pt x="35" y="535"/>
                    </a:cubicBezTo>
                    <a:cubicBezTo>
                      <a:pt x="23" y="686"/>
                      <a:pt x="0" y="823"/>
                      <a:pt x="42" y="968"/>
                    </a:cubicBezTo>
                    <a:cubicBezTo>
                      <a:pt x="53" y="1005"/>
                      <a:pt x="87" y="1023"/>
                      <a:pt x="121" y="1023"/>
                    </a:cubicBezTo>
                    <a:cubicBezTo>
                      <a:pt x="152" y="1023"/>
                      <a:pt x="182" y="1008"/>
                      <a:pt x="195" y="979"/>
                    </a:cubicBezTo>
                    <a:cubicBezTo>
                      <a:pt x="313" y="706"/>
                      <a:pt x="229" y="310"/>
                      <a:pt x="157" y="29"/>
                    </a:cubicBezTo>
                    <a:cubicBezTo>
                      <a:pt x="151" y="10"/>
                      <a:pt x="13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633252" y="1346819"/>
                <a:ext cx="7335" cy="20832"/>
              </a:xfrm>
              <a:custGeom>
                <a:avLst/>
                <a:gdLst/>
                <a:ahLst/>
                <a:cxnLst/>
                <a:rect l="l" t="t" r="r" b="b"/>
                <a:pathLst>
                  <a:path w="244" h="693" extrusionOk="0">
                    <a:moveTo>
                      <a:pt x="73" y="0"/>
                    </a:moveTo>
                    <a:cubicBezTo>
                      <a:pt x="48" y="0"/>
                      <a:pt x="21" y="20"/>
                      <a:pt x="23" y="45"/>
                    </a:cubicBezTo>
                    <a:cubicBezTo>
                      <a:pt x="35" y="137"/>
                      <a:pt x="39" y="220"/>
                      <a:pt x="35" y="311"/>
                    </a:cubicBezTo>
                    <a:cubicBezTo>
                      <a:pt x="35" y="402"/>
                      <a:pt x="8" y="490"/>
                      <a:pt x="0" y="585"/>
                    </a:cubicBezTo>
                    <a:cubicBezTo>
                      <a:pt x="0" y="611"/>
                      <a:pt x="4" y="650"/>
                      <a:pt x="30" y="669"/>
                    </a:cubicBezTo>
                    <a:cubicBezTo>
                      <a:pt x="53" y="685"/>
                      <a:pt x="67" y="692"/>
                      <a:pt x="89" y="692"/>
                    </a:cubicBezTo>
                    <a:cubicBezTo>
                      <a:pt x="94" y="692"/>
                      <a:pt x="98" y="692"/>
                      <a:pt x="103" y="691"/>
                    </a:cubicBezTo>
                    <a:cubicBezTo>
                      <a:pt x="130" y="688"/>
                      <a:pt x="167" y="672"/>
                      <a:pt x="179" y="642"/>
                    </a:cubicBezTo>
                    <a:cubicBezTo>
                      <a:pt x="244" y="437"/>
                      <a:pt x="198" y="205"/>
                      <a:pt x="103" y="18"/>
                    </a:cubicBezTo>
                    <a:cubicBezTo>
                      <a:pt x="97" y="5"/>
                      <a:pt x="85"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602922" y="1314746"/>
                <a:ext cx="7455" cy="24679"/>
              </a:xfrm>
              <a:custGeom>
                <a:avLst/>
                <a:gdLst/>
                <a:ahLst/>
                <a:cxnLst/>
                <a:rect l="l" t="t" r="r" b="b"/>
                <a:pathLst>
                  <a:path w="248" h="821" extrusionOk="0">
                    <a:moveTo>
                      <a:pt x="120" y="0"/>
                    </a:moveTo>
                    <a:cubicBezTo>
                      <a:pt x="107" y="0"/>
                      <a:pt x="94" y="8"/>
                      <a:pt x="86" y="21"/>
                    </a:cubicBezTo>
                    <a:cubicBezTo>
                      <a:pt x="28" y="116"/>
                      <a:pt x="32" y="241"/>
                      <a:pt x="21" y="351"/>
                    </a:cubicBezTo>
                    <a:cubicBezTo>
                      <a:pt x="13" y="474"/>
                      <a:pt x="9" y="595"/>
                      <a:pt x="2" y="713"/>
                    </a:cubicBezTo>
                    <a:cubicBezTo>
                      <a:pt x="0" y="785"/>
                      <a:pt x="57" y="821"/>
                      <a:pt x="115" y="821"/>
                    </a:cubicBezTo>
                    <a:cubicBezTo>
                      <a:pt x="180" y="821"/>
                      <a:pt x="247" y="777"/>
                      <a:pt x="241" y="694"/>
                    </a:cubicBezTo>
                    <a:cubicBezTo>
                      <a:pt x="234" y="569"/>
                      <a:pt x="230" y="439"/>
                      <a:pt x="215" y="309"/>
                    </a:cubicBezTo>
                    <a:cubicBezTo>
                      <a:pt x="204" y="211"/>
                      <a:pt x="204" y="104"/>
                      <a:pt x="146" y="17"/>
                    </a:cubicBezTo>
                    <a:cubicBezTo>
                      <a:pt x="140" y="5"/>
                      <a:pt x="130"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594115" y="1387368"/>
                <a:ext cx="8988" cy="17796"/>
              </a:xfrm>
              <a:custGeom>
                <a:avLst/>
                <a:gdLst/>
                <a:ahLst/>
                <a:cxnLst/>
                <a:rect l="l" t="t" r="r" b="b"/>
                <a:pathLst>
                  <a:path w="299" h="592" extrusionOk="0">
                    <a:moveTo>
                      <a:pt x="68" y="0"/>
                    </a:moveTo>
                    <a:cubicBezTo>
                      <a:pt x="34" y="0"/>
                      <a:pt x="0" y="23"/>
                      <a:pt x="6" y="61"/>
                    </a:cubicBezTo>
                    <a:cubicBezTo>
                      <a:pt x="29" y="202"/>
                      <a:pt x="51" y="334"/>
                      <a:pt x="51" y="476"/>
                    </a:cubicBezTo>
                    <a:cubicBezTo>
                      <a:pt x="55" y="517"/>
                      <a:pt x="86" y="559"/>
                      <a:pt x="123" y="578"/>
                    </a:cubicBezTo>
                    <a:cubicBezTo>
                      <a:pt x="141" y="587"/>
                      <a:pt x="158" y="592"/>
                      <a:pt x="175" y="592"/>
                    </a:cubicBezTo>
                    <a:cubicBezTo>
                      <a:pt x="188" y="592"/>
                      <a:pt x="201" y="588"/>
                      <a:pt x="215" y="582"/>
                    </a:cubicBezTo>
                    <a:cubicBezTo>
                      <a:pt x="268" y="559"/>
                      <a:pt x="299" y="517"/>
                      <a:pt x="299" y="457"/>
                    </a:cubicBezTo>
                    <a:cubicBezTo>
                      <a:pt x="299" y="373"/>
                      <a:pt x="276" y="285"/>
                      <a:pt x="246" y="209"/>
                    </a:cubicBezTo>
                    <a:cubicBezTo>
                      <a:pt x="230" y="171"/>
                      <a:pt x="207" y="137"/>
                      <a:pt x="188" y="103"/>
                    </a:cubicBezTo>
                    <a:cubicBezTo>
                      <a:pt x="165" y="61"/>
                      <a:pt x="139" y="42"/>
                      <a:pt x="105" y="11"/>
                    </a:cubicBezTo>
                    <a:cubicBezTo>
                      <a:pt x="94" y="4"/>
                      <a:pt x="81"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639534" y="1393260"/>
                <a:ext cx="10431" cy="27595"/>
              </a:xfrm>
              <a:custGeom>
                <a:avLst/>
                <a:gdLst/>
                <a:ahLst/>
                <a:cxnLst/>
                <a:rect l="l" t="t" r="r" b="b"/>
                <a:pathLst>
                  <a:path w="347" h="918" extrusionOk="0">
                    <a:moveTo>
                      <a:pt x="100" y="1"/>
                    </a:moveTo>
                    <a:cubicBezTo>
                      <a:pt x="70" y="1"/>
                      <a:pt x="41" y="19"/>
                      <a:pt x="35" y="55"/>
                    </a:cubicBezTo>
                    <a:cubicBezTo>
                      <a:pt x="0" y="306"/>
                      <a:pt x="23" y="584"/>
                      <a:pt x="81" y="831"/>
                    </a:cubicBezTo>
                    <a:cubicBezTo>
                      <a:pt x="95" y="891"/>
                      <a:pt x="144" y="917"/>
                      <a:pt x="196" y="917"/>
                    </a:cubicBezTo>
                    <a:cubicBezTo>
                      <a:pt x="269" y="917"/>
                      <a:pt x="346" y="864"/>
                      <a:pt x="335" y="777"/>
                    </a:cubicBezTo>
                    <a:cubicBezTo>
                      <a:pt x="305" y="534"/>
                      <a:pt x="248" y="272"/>
                      <a:pt x="164" y="43"/>
                    </a:cubicBezTo>
                    <a:cubicBezTo>
                      <a:pt x="153" y="15"/>
                      <a:pt x="12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681256" y="1392478"/>
                <a:ext cx="7725" cy="19810"/>
              </a:xfrm>
              <a:custGeom>
                <a:avLst/>
                <a:gdLst/>
                <a:ahLst/>
                <a:cxnLst/>
                <a:rect l="l" t="t" r="r" b="b"/>
                <a:pathLst>
                  <a:path w="257" h="659" extrusionOk="0">
                    <a:moveTo>
                      <a:pt x="184" y="0"/>
                    </a:moveTo>
                    <a:cubicBezTo>
                      <a:pt x="150" y="0"/>
                      <a:pt x="114" y="20"/>
                      <a:pt x="107" y="58"/>
                    </a:cubicBezTo>
                    <a:cubicBezTo>
                      <a:pt x="91" y="150"/>
                      <a:pt x="69" y="241"/>
                      <a:pt x="53" y="332"/>
                    </a:cubicBezTo>
                    <a:cubicBezTo>
                      <a:pt x="35" y="420"/>
                      <a:pt x="0" y="507"/>
                      <a:pt x="35" y="590"/>
                    </a:cubicBezTo>
                    <a:cubicBezTo>
                      <a:pt x="49" y="629"/>
                      <a:pt x="94" y="658"/>
                      <a:pt x="136" y="658"/>
                    </a:cubicBezTo>
                    <a:cubicBezTo>
                      <a:pt x="160" y="658"/>
                      <a:pt x="183" y="649"/>
                      <a:pt x="198" y="625"/>
                    </a:cubicBezTo>
                    <a:cubicBezTo>
                      <a:pt x="255" y="541"/>
                      <a:pt x="244" y="457"/>
                      <a:pt x="247" y="359"/>
                    </a:cubicBezTo>
                    <a:cubicBezTo>
                      <a:pt x="251" y="264"/>
                      <a:pt x="247" y="164"/>
                      <a:pt x="255" y="66"/>
                    </a:cubicBezTo>
                    <a:cubicBezTo>
                      <a:pt x="257" y="22"/>
                      <a:pt x="221"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726495" y="1376788"/>
                <a:ext cx="9529" cy="23206"/>
              </a:xfrm>
              <a:custGeom>
                <a:avLst/>
                <a:gdLst/>
                <a:ahLst/>
                <a:cxnLst/>
                <a:rect l="l" t="t" r="r" b="b"/>
                <a:pathLst>
                  <a:path w="317" h="772" extrusionOk="0">
                    <a:moveTo>
                      <a:pt x="141" y="0"/>
                    </a:moveTo>
                    <a:cubicBezTo>
                      <a:pt x="112" y="0"/>
                      <a:pt x="85" y="25"/>
                      <a:pt x="85" y="59"/>
                    </a:cubicBezTo>
                    <a:cubicBezTo>
                      <a:pt x="81" y="151"/>
                      <a:pt x="92" y="238"/>
                      <a:pt x="85" y="333"/>
                    </a:cubicBezTo>
                    <a:cubicBezTo>
                      <a:pt x="76" y="421"/>
                      <a:pt x="54" y="504"/>
                      <a:pt x="20" y="588"/>
                    </a:cubicBezTo>
                    <a:cubicBezTo>
                      <a:pt x="4" y="626"/>
                      <a:pt x="1" y="679"/>
                      <a:pt x="27" y="714"/>
                    </a:cubicBezTo>
                    <a:cubicBezTo>
                      <a:pt x="58" y="750"/>
                      <a:pt x="84" y="772"/>
                      <a:pt x="126" y="772"/>
                    </a:cubicBezTo>
                    <a:cubicBezTo>
                      <a:pt x="132" y="772"/>
                      <a:pt x="138" y="771"/>
                      <a:pt x="145" y="770"/>
                    </a:cubicBezTo>
                    <a:cubicBezTo>
                      <a:pt x="202" y="763"/>
                      <a:pt x="244" y="725"/>
                      <a:pt x="259" y="668"/>
                    </a:cubicBezTo>
                    <a:cubicBezTo>
                      <a:pt x="305" y="466"/>
                      <a:pt x="316" y="196"/>
                      <a:pt x="187" y="25"/>
                    </a:cubicBezTo>
                    <a:cubicBezTo>
                      <a:pt x="174" y="7"/>
                      <a:pt x="157"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755652" y="1345376"/>
                <a:ext cx="9168" cy="21222"/>
              </a:xfrm>
              <a:custGeom>
                <a:avLst/>
                <a:gdLst/>
                <a:ahLst/>
                <a:cxnLst/>
                <a:rect l="l" t="t" r="r" b="b"/>
                <a:pathLst>
                  <a:path w="305" h="706" extrusionOk="0">
                    <a:moveTo>
                      <a:pt x="162" y="1"/>
                    </a:moveTo>
                    <a:cubicBezTo>
                      <a:pt x="138" y="1"/>
                      <a:pt x="115" y="12"/>
                      <a:pt x="107" y="36"/>
                    </a:cubicBezTo>
                    <a:cubicBezTo>
                      <a:pt x="76" y="127"/>
                      <a:pt x="84" y="230"/>
                      <a:pt x="69" y="325"/>
                    </a:cubicBezTo>
                    <a:cubicBezTo>
                      <a:pt x="50" y="424"/>
                      <a:pt x="1" y="538"/>
                      <a:pt x="38" y="629"/>
                    </a:cubicBezTo>
                    <a:cubicBezTo>
                      <a:pt x="57" y="678"/>
                      <a:pt x="100" y="705"/>
                      <a:pt x="145" y="705"/>
                    </a:cubicBezTo>
                    <a:cubicBezTo>
                      <a:pt x="174" y="705"/>
                      <a:pt x="205" y="693"/>
                      <a:pt x="229" y="667"/>
                    </a:cubicBezTo>
                    <a:cubicBezTo>
                      <a:pt x="305" y="587"/>
                      <a:pt x="289" y="443"/>
                      <a:pt x="282" y="336"/>
                    </a:cubicBezTo>
                    <a:cubicBezTo>
                      <a:pt x="274" y="234"/>
                      <a:pt x="270" y="116"/>
                      <a:pt x="217" y="29"/>
                    </a:cubicBezTo>
                    <a:cubicBezTo>
                      <a:pt x="206" y="10"/>
                      <a:pt x="184"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727667" y="1319465"/>
                <a:ext cx="9138" cy="22274"/>
              </a:xfrm>
              <a:custGeom>
                <a:avLst/>
                <a:gdLst/>
                <a:ahLst/>
                <a:cxnLst/>
                <a:rect l="l" t="t" r="r" b="b"/>
                <a:pathLst>
                  <a:path w="304" h="741" extrusionOk="0">
                    <a:moveTo>
                      <a:pt x="119" y="1"/>
                    </a:moveTo>
                    <a:cubicBezTo>
                      <a:pt x="95" y="1"/>
                      <a:pt x="74" y="15"/>
                      <a:pt x="72" y="47"/>
                    </a:cubicBezTo>
                    <a:cubicBezTo>
                      <a:pt x="65" y="164"/>
                      <a:pt x="42" y="278"/>
                      <a:pt x="37" y="396"/>
                    </a:cubicBezTo>
                    <a:cubicBezTo>
                      <a:pt x="30" y="510"/>
                      <a:pt x="0" y="628"/>
                      <a:pt x="88" y="715"/>
                    </a:cubicBezTo>
                    <a:cubicBezTo>
                      <a:pt x="104" y="733"/>
                      <a:pt x="128" y="741"/>
                      <a:pt x="151" y="741"/>
                    </a:cubicBezTo>
                    <a:cubicBezTo>
                      <a:pt x="180" y="741"/>
                      <a:pt x="209" y="729"/>
                      <a:pt x="228" y="708"/>
                    </a:cubicBezTo>
                    <a:cubicBezTo>
                      <a:pt x="304" y="617"/>
                      <a:pt x="262" y="507"/>
                      <a:pt x="247" y="400"/>
                    </a:cubicBezTo>
                    <a:cubicBezTo>
                      <a:pt x="232" y="282"/>
                      <a:pt x="197" y="168"/>
                      <a:pt x="183" y="50"/>
                    </a:cubicBezTo>
                    <a:cubicBezTo>
                      <a:pt x="176" y="19"/>
                      <a:pt x="146"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768097" y="1300738"/>
                <a:ext cx="8717" cy="26423"/>
              </a:xfrm>
              <a:custGeom>
                <a:avLst/>
                <a:gdLst/>
                <a:ahLst/>
                <a:cxnLst/>
                <a:rect l="l" t="t" r="r" b="b"/>
                <a:pathLst>
                  <a:path w="290" h="879" extrusionOk="0">
                    <a:moveTo>
                      <a:pt x="77" y="1"/>
                    </a:moveTo>
                    <a:cubicBezTo>
                      <a:pt x="50" y="1"/>
                      <a:pt x="22" y="18"/>
                      <a:pt x="20" y="46"/>
                    </a:cubicBezTo>
                    <a:cubicBezTo>
                      <a:pt x="1" y="187"/>
                      <a:pt x="27" y="331"/>
                      <a:pt x="35" y="468"/>
                    </a:cubicBezTo>
                    <a:cubicBezTo>
                      <a:pt x="43" y="605"/>
                      <a:pt x="31" y="738"/>
                      <a:pt x="111" y="852"/>
                    </a:cubicBezTo>
                    <a:cubicBezTo>
                      <a:pt x="123" y="871"/>
                      <a:pt x="140" y="879"/>
                      <a:pt x="158" y="879"/>
                    </a:cubicBezTo>
                    <a:cubicBezTo>
                      <a:pt x="179" y="879"/>
                      <a:pt x="201" y="867"/>
                      <a:pt x="214" y="848"/>
                    </a:cubicBezTo>
                    <a:cubicBezTo>
                      <a:pt x="289" y="715"/>
                      <a:pt x="259" y="570"/>
                      <a:pt x="236" y="430"/>
                    </a:cubicBezTo>
                    <a:cubicBezTo>
                      <a:pt x="214" y="293"/>
                      <a:pt x="187" y="149"/>
                      <a:pt x="122" y="27"/>
                    </a:cubicBezTo>
                    <a:cubicBezTo>
                      <a:pt x="113" y="9"/>
                      <a:pt x="95"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662620" y="1354183"/>
                <a:ext cx="9289" cy="15721"/>
              </a:xfrm>
              <a:custGeom>
                <a:avLst/>
                <a:gdLst/>
                <a:ahLst/>
                <a:cxnLst/>
                <a:rect l="l" t="t" r="r" b="b"/>
                <a:pathLst>
                  <a:path w="309" h="523" extrusionOk="0">
                    <a:moveTo>
                      <a:pt x="215" y="1"/>
                    </a:moveTo>
                    <a:cubicBezTo>
                      <a:pt x="197" y="1"/>
                      <a:pt x="180" y="9"/>
                      <a:pt x="176" y="29"/>
                    </a:cubicBezTo>
                    <a:cubicBezTo>
                      <a:pt x="126" y="165"/>
                      <a:pt x="1" y="340"/>
                      <a:pt x="76" y="488"/>
                    </a:cubicBezTo>
                    <a:cubicBezTo>
                      <a:pt x="86" y="510"/>
                      <a:pt x="113" y="522"/>
                      <a:pt x="140" y="522"/>
                    </a:cubicBezTo>
                    <a:cubicBezTo>
                      <a:pt x="156" y="522"/>
                      <a:pt x="172" y="518"/>
                      <a:pt x="183" y="508"/>
                    </a:cubicBezTo>
                    <a:cubicBezTo>
                      <a:pt x="308" y="401"/>
                      <a:pt x="255" y="192"/>
                      <a:pt x="262" y="43"/>
                    </a:cubicBezTo>
                    <a:cubicBezTo>
                      <a:pt x="265" y="17"/>
                      <a:pt x="239"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583655" y="1275849"/>
                <a:ext cx="8026" cy="22846"/>
              </a:xfrm>
              <a:custGeom>
                <a:avLst/>
                <a:gdLst/>
                <a:ahLst/>
                <a:cxnLst/>
                <a:rect l="l" t="t" r="r" b="b"/>
                <a:pathLst>
                  <a:path w="267" h="760" extrusionOk="0">
                    <a:moveTo>
                      <a:pt x="88" y="0"/>
                    </a:moveTo>
                    <a:cubicBezTo>
                      <a:pt x="60" y="0"/>
                      <a:pt x="30" y="30"/>
                      <a:pt x="38" y="64"/>
                    </a:cubicBezTo>
                    <a:cubicBezTo>
                      <a:pt x="69" y="182"/>
                      <a:pt x="80" y="308"/>
                      <a:pt x="65" y="429"/>
                    </a:cubicBezTo>
                    <a:cubicBezTo>
                      <a:pt x="53" y="531"/>
                      <a:pt x="1" y="631"/>
                      <a:pt x="50" y="726"/>
                    </a:cubicBezTo>
                    <a:cubicBezTo>
                      <a:pt x="62" y="749"/>
                      <a:pt x="88" y="760"/>
                      <a:pt x="114" y="760"/>
                    </a:cubicBezTo>
                    <a:cubicBezTo>
                      <a:pt x="131" y="760"/>
                      <a:pt x="147" y="756"/>
                      <a:pt x="160" y="748"/>
                    </a:cubicBezTo>
                    <a:cubicBezTo>
                      <a:pt x="266" y="684"/>
                      <a:pt x="255" y="494"/>
                      <a:pt x="243" y="387"/>
                    </a:cubicBezTo>
                    <a:cubicBezTo>
                      <a:pt x="229" y="254"/>
                      <a:pt x="187" y="136"/>
                      <a:pt x="122" y="22"/>
                    </a:cubicBezTo>
                    <a:cubicBezTo>
                      <a:pt x="114" y="7"/>
                      <a:pt x="101"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620808" y="1456174"/>
                <a:ext cx="9138" cy="19449"/>
              </a:xfrm>
              <a:custGeom>
                <a:avLst/>
                <a:gdLst/>
                <a:ahLst/>
                <a:cxnLst/>
                <a:rect l="l" t="t" r="r" b="b"/>
                <a:pathLst>
                  <a:path w="304" h="647" extrusionOk="0">
                    <a:moveTo>
                      <a:pt x="100" y="1"/>
                    </a:moveTo>
                    <a:cubicBezTo>
                      <a:pt x="87" y="1"/>
                      <a:pt x="75" y="6"/>
                      <a:pt x="65" y="19"/>
                    </a:cubicBezTo>
                    <a:cubicBezTo>
                      <a:pt x="0" y="110"/>
                      <a:pt x="7" y="254"/>
                      <a:pt x="27" y="361"/>
                    </a:cubicBezTo>
                    <a:cubicBezTo>
                      <a:pt x="46" y="468"/>
                      <a:pt x="79" y="612"/>
                      <a:pt x="205" y="646"/>
                    </a:cubicBezTo>
                    <a:cubicBezTo>
                      <a:pt x="208" y="646"/>
                      <a:pt x="211" y="647"/>
                      <a:pt x="214" y="647"/>
                    </a:cubicBezTo>
                    <a:cubicBezTo>
                      <a:pt x="237" y="647"/>
                      <a:pt x="267" y="632"/>
                      <a:pt x="274" y="612"/>
                    </a:cubicBezTo>
                    <a:cubicBezTo>
                      <a:pt x="304" y="517"/>
                      <a:pt x="255" y="433"/>
                      <a:pt x="228" y="346"/>
                    </a:cubicBezTo>
                    <a:cubicBezTo>
                      <a:pt x="193" y="247"/>
                      <a:pt x="198" y="126"/>
                      <a:pt x="152" y="38"/>
                    </a:cubicBezTo>
                    <a:cubicBezTo>
                      <a:pt x="143" y="16"/>
                      <a:pt x="121"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660155" y="1446675"/>
                <a:ext cx="7996" cy="20952"/>
              </a:xfrm>
              <a:custGeom>
                <a:avLst/>
                <a:gdLst/>
                <a:ahLst/>
                <a:cxnLst/>
                <a:rect l="l" t="t" r="r" b="b"/>
                <a:pathLst>
                  <a:path w="266" h="697" extrusionOk="0">
                    <a:moveTo>
                      <a:pt x="74" y="1"/>
                    </a:moveTo>
                    <a:cubicBezTo>
                      <a:pt x="36" y="1"/>
                      <a:pt x="0" y="26"/>
                      <a:pt x="2" y="77"/>
                    </a:cubicBezTo>
                    <a:cubicBezTo>
                      <a:pt x="10" y="186"/>
                      <a:pt x="10" y="297"/>
                      <a:pt x="14" y="407"/>
                    </a:cubicBezTo>
                    <a:cubicBezTo>
                      <a:pt x="18" y="506"/>
                      <a:pt x="10" y="597"/>
                      <a:pt x="86" y="677"/>
                    </a:cubicBezTo>
                    <a:cubicBezTo>
                      <a:pt x="101" y="691"/>
                      <a:pt x="119" y="697"/>
                      <a:pt x="136" y="697"/>
                    </a:cubicBezTo>
                    <a:cubicBezTo>
                      <a:pt x="167" y="697"/>
                      <a:pt x="197" y="678"/>
                      <a:pt x="212" y="651"/>
                    </a:cubicBezTo>
                    <a:cubicBezTo>
                      <a:pt x="265" y="563"/>
                      <a:pt x="230" y="465"/>
                      <a:pt x="212" y="373"/>
                    </a:cubicBezTo>
                    <a:cubicBezTo>
                      <a:pt x="193" y="270"/>
                      <a:pt x="170" y="168"/>
                      <a:pt x="151" y="65"/>
                    </a:cubicBezTo>
                    <a:cubicBezTo>
                      <a:pt x="142" y="22"/>
                      <a:pt x="107"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648552" y="1494319"/>
                <a:ext cx="7816" cy="21463"/>
              </a:xfrm>
              <a:custGeom>
                <a:avLst/>
                <a:gdLst/>
                <a:ahLst/>
                <a:cxnLst/>
                <a:rect l="l" t="t" r="r" b="b"/>
                <a:pathLst>
                  <a:path w="260" h="714" extrusionOk="0">
                    <a:moveTo>
                      <a:pt x="67" y="1"/>
                    </a:moveTo>
                    <a:cubicBezTo>
                      <a:pt x="40" y="1"/>
                      <a:pt x="14" y="19"/>
                      <a:pt x="16" y="54"/>
                    </a:cubicBezTo>
                    <a:cubicBezTo>
                      <a:pt x="28" y="157"/>
                      <a:pt x="28" y="259"/>
                      <a:pt x="23" y="358"/>
                    </a:cubicBezTo>
                    <a:cubicBezTo>
                      <a:pt x="23" y="449"/>
                      <a:pt x="0" y="571"/>
                      <a:pt x="39" y="654"/>
                    </a:cubicBezTo>
                    <a:cubicBezTo>
                      <a:pt x="57" y="693"/>
                      <a:pt x="91" y="713"/>
                      <a:pt x="126" y="713"/>
                    </a:cubicBezTo>
                    <a:cubicBezTo>
                      <a:pt x="157" y="713"/>
                      <a:pt x="189" y="697"/>
                      <a:pt x="210" y="663"/>
                    </a:cubicBezTo>
                    <a:cubicBezTo>
                      <a:pt x="260" y="579"/>
                      <a:pt x="233" y="438"/>
                      <a:pt x="214" y="343"/>
                    </a:cubicBezTo>
                    <a:cubicBezTo>
                      <a:pt x="195" y="236"/>
                      <a:pt x="157" y="134"/>
                      <a:pt x="119" y="35"/>
                    </a:cubicBezTo>
                    <a:cubicBezTo>
                      <a:pt x="109" y="12"/>
                      <a:pt x="88"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685044" y="1462877"/>
                <a:ext cx="8687" cy="26693"/>
              </a:xfrm>
              <a:custGeom>
                <a:avLst/>
                <a:gdLst/>
                <a:ahLst/>
                <a:cxnLst/>
                <a:rect l="l" t="t" r="r" b="b"/>
                <a:pathLst>
                  <a:path w="289" h="888" extrusionOk="0">
                    <a:moveTo>
                      <a:pt x="141" y="0"/>
                    </a:moveTo>
                    <a:cubicBezTo>
                      <a:pt x="107" y="0"/>
                      <a:pt x="70" y="26"/>
                      <a:pt x="72" y="66"/>
                    </a:cubicBezTo>
                    <a:cubicBezTo>
                      <a:pt x="83" y="214"/>
                      <a:pt x="76" y="359"/>
                      <a:pt x="57" y="503"/>
                    </a:cubicBezTo>
                    <a:cubicBezTo>
                      <a:pt x="46" y="621"/>
                      <a:pt x="0" y="742"/>
                      <a:pt x="60" y="849"/>
                    </a:cubicBezTo>
                    <a:cubicBezTo>
                      <a:pt x="75" y="871"/>
                      <a:pt x="107" y="887"/>
                      <a:pt x="138" y="887"/>
                    </a:cubicBezTo>
                    <a:cubicBezTo>
                      <a:pt x="154" y="887"/>
                      <a:pt x="170" y="882"/>
                      <a:pt x="183" y="872"/>
                    </a:cubicBezTo>
                    <a:cubicBezTo>
                      <a:pt x="288" y="781"/>
                      <a:pt x="277" y="625"/>
                      <a:pt x="269" y="491"/>
                    </a:cubicBezTo>
                    <a:cubicBezTo>
                      <a:pt x="266" y="340"/>
                      <a:pt x="232" y="191"/>
                      <a:pt x="197" y="43"/>
                    </a:cubicBezTo>
                    <a:cubicBezTo>
                      <a:pt x="189" y="13"/>
                      <a:pt x="166"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715313" y="1450072"/>
                <a:ext cx="10431" cy="25431"/>
              </a:xfrm>
              <a:custGeom>
                <a:avLst/>
                <a:gdLst/>
                <a:ahLst/>
                <a:cxnLst/>
                <a:rect l="l" t="t" r="r" b="b"/>
                <a:pathLst>
                  <a:path w="347" h="846" extrusionOk="0">
                    <a:moveTo>
                      <a:pt x="187" y="0"/>
                    </a:moveTo>
                    <a:cubicBezTo>
                      <a:pt x="158" y="0"/>
                      <a:pt x="129" y="16"/>
                      <a:pt x="125" y="50"/>
                    </a:cubicBezTo>
                    <a:cubicBezTo>
                      <a:pt x="95" y="290"/>
                      <a:pt x="0" y="564"/>
                      <a:pt x="95" y="796"/>
                    </a:cubicBezTo>
                    <a:cubicBezTo>
                      <a:pt x="107" y="828"/>
                      <a:pt x="137" y="846"/>
                      <a:pt x="166" y="846"/>
                    </a:cubicBezTo>
                    <a:cubicBezTo>
                      <a:pt x="192" y="846"/>
                      <a:pt x="218" y="832"/>
                      <a:pt x="232" y="803"/>
                    </a:cubicBezTo>
                    <a:cubicBezTo>
                      <a:pt x="346" y="580"/>
                      <a:pt x="266" y="298"/>
                      <a:pt x="255" y="59"/>
                    </a:cubicBezTo>
                    <a:cubicBezTo>
                      <a:pt x="253" y="21"/>
                      <a:pt x="21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665115" y="1519418"/>
                <a:ext cx="9078" cy="20381"/>
              </a:xfrm>
              <a:custGeom>
                <a:avLst/>
                <a:gdLst/>
                <a:ahLst/>
                <a:cxnLst/>
                <a:rect l="l" t="t" r="r" b="b"/>
                <a:pathLst>
                  <a:path w="302" h="678" extrusionOk="0">
                    <a:moveTo>
                      <a:pt x="160" y="0"/>
                    </a:moveTo>
                    <a:cubicBezTo>
                      <a:pt x="121" y="0"/>
                      <a:pt x="81" y="31"/>
                      <a:pt x="81" y="82"/>
                    </a:cubicBezTo>
                    <a:cubicBezTo>
                      <a:pt x="85" y="245"/>
                      <a:pt x="70" y="394"/>
                      <a:pt x="24" y="554"/>
                    </a:cubicBezTo>
                    <a:cubicBezTo>
                      <a:pt x="1" y="632"/>
                      <a:pt x="60" y="677"/>
                      <a:pt x="124" y="677"/>
                    </a:cubicBezTo>
                    <a:cubicBezTo>
                      <a:pt x="173" y="677"/>
                      <a:pt x="224" y="651"/>
                      <a:pt x="244" y="591"/>
                    </a:cubicBezTo>
                    <a:cubicBezTo>
                      <a:pt x="302" y="421"/>
                      <a:pt x="298" y="219"/>
                      <a:pt x="230" y="47"/>
                    </a:cubicBezTo>
                    <a:cubicBezTo>
                      <a:pt x="215" y="15"/>
                      <a:pt x="188"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695414" y="1505921"/>
                <a:ext cx="8477" cy="20531"/>
              </a:xfrm>
              <a:custGeom>
                <a:avLst/>
                <a:gdLst/>
                <a:ahLst/>
                <a:cxnLst/>
                <a:rect l="l" t="t" r="r" b="b"/>
                <a:pathLst>
                  <a:path w="282" h="683" extrusionOk="0">
                    <a:moveTo>
                      <a:pt x="173" y="1"/>
                    </a:moveTo>
                    <a:cubicBezTo>
                      <a:pt x="143" y="1"/>
                      <a:pt x="111" y="19"/>
                      <a:pt x="103" y="56"/>
                    </a:cubicBezTo>
                    <a:cubicBezTo>
                      <a:pt x="80" y="159"/>
                      <a:pt x="54" y="257"/>
                      <a:pt x="38" y="360"/>
                    </a:cubicBezTo>
                    <a:cubicBezTo>
                      <a:pt x="24" y="455"/>
                      <a:pt x="1" y="547"/>
                      <a:pt x="47" y="638"/>
                    </a:cubicBezTo>
                    <a:cubicBezTo>
                      <a:pt x="59" y="664"/>
                      <a:pt x="87" y="682"/>
                      <a:pt x="115" y="682"/>
                    </a:cubicBezTo>
                    <a:cubicBezTo>
                      <a:pt x="131" y="682"/>
                      <a:pt x="148" y="676"/>
                      <a:pt x="161" y="661"/>
                    </a:cubicBezTo>
                    <a:cubicBezTo>
                      <a:pt x="282" y="505"/>
                      <a:pt x="236" y="246"/>
                      <a:pt x="236" y="59"/>
                    </a:cubicBezTo>
                    <a:cubicBezTo>
                      <a:pt x="236" y="21"/>
                      <a:pt x="205"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666858" y="1559787"/>
                <a:ext cx="8026" cy="27415"/>
              </a:xfrm>
              <a:custGeom>
                <a:avLst/>
                <a:gdLst/>
                <a:ahLst/>
                <a:cxnLst/>
                <a:rect l="l" t="t" r="r" b="b"/>
                <a:pathLst>
                  <a:path w="267" h="912" extrusionOk="0">
                    <a:moveTo>
                      <a:pt x="185" y="0"/>
                    </a:moveTo>
                    <a:cubicBezTo>
                      <a:pt x="165" y="0"/>
                      <a:pt x="146" y="10"/>
                      <a:pt x="137" y="28"/>
                    </a:cubicBezTo>
                    <a:cubicBezTo>
                      <a:pt x="84" y="157"/>
                      <a:pt x="72" y="306"/>
                      <a:pt x="53" y="443"/>
                    </a:cubicBezTo>
                    <a:cubicBezTo>
                      <a:pt x="35" y="580"/>
                      <a:pt x="0" y="716"/>
                      <a:pt x="30" y="849"/>
                    </a:cubicBezTo>
                    <a:cubicBezTo>
                      <a:pt x="42" y="891"/>
                      <a:pt x="83" y="912"/>
                      <a:pt x="123" y="912"/>
                    </a:cubicBezTo>
                    <a:cubicBezTo>
                      <a:pt x="159" y="912"/>
                      <a:pt x="195" y="895"/>
                      <a:pt x="209" y="861"/>
                    </a:cubicBezTo>
                    <a:cubicBezTo>
                      <a:pt x="263" y="735"/>
                      <a:pt x="247" y="587"/>
                      <a:pt x="251" y="454"/>
                    </a:cubicBezTo>
                    <a:cubicBezTo>
                      <a:pt x="255" y="313"/>
                      <a:pt x="267" y="169"/>
                      <a:pt x="232" y="36"/>
                    </a:cubicBezTo>
                    <a:cubicBezTo>
                      <a:pt x="226" y="12"/>
                      <a:pt x="206"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605357" y="1604004"/>
                <a:ext cx="149759" cy="45811"/>
              </a:xfrm>
              <a:custGeom>
                <a:avLst/>
                <a:gdLst/>
                <a:ahLst/>
                <a:cxnLst/>
                <a:rect l="l" t="t" r="r" b="b"/>
                <a:pathLst>
                  <a:path w="4982" h="1524" extrusionOk="0">
                    <a:moveTo>
                      <a:pt x="1414" y="0"/>
                    </a:moveTo>
                    <a:cubicBezTo>
                      <a:pt x="853" y="0"/>
                      <a:pt x="380" y="121"/>
                      <a:pt x="0" y="279"/>
                    </a:cubicBezTo>
                    <a:cubicBezTo>
                      <a:pt x="187" y="397"/>
                      <a:pt x="377" y="504"/>
                      <a:pt x="571" y="602"/>
                    </a:cubicBezTo>
                    <a:cubicBezTo>
                      <a:pt x="1027" y="846"/>
                      <a:pt x="1506" y="1039"/>
                      <a:pt x="2012" y="1203"/>
                    </a:cubicBezTo>
                    <a:cubicBezTo>
                      <a:pt x="2081" y="1222"/>
                      <a:pt x="2145" y="1245"/>
                      <a:pt x="2213" y="1260"/>
                    </a:cubicBezTo>
                    <a:cubicBezTo>
                      <a:pt x="2590" y="1367"/>
                      <a:pt x="2962" y="1439"/>
                      <a:pt x="3320" y="1485"/>
                    </a:cubicBezTo>
                    <a:cubicBezTo>
                      <a:pt x="3567" y="1510"/>
                      <a:pt x="3810" y="1524"/>
                      <a:pt x="4049" y="1524"/>
                    </a:cubicBezTo>
                    <a:cubicBezTo>
                      <a:pt x="4367" y="1524"/>
                      <a:pt x="4677" y="1500"/>
                      <a:pt x="4981" y="1450"/>
                    </a:cubicBezTo>
                    <a:cubicBezTo>
                      <a:pt x="3563" y="348"/>
                      <a:pt x="2363" y="0"/>
                      <a:pt x="14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8"/>
            <p:cNvGrpSpPr/>
            <p:nvPr/>
          </p:nvGrpSpPr>
          <p:grpSpPr>
            <a:xfrm>
              <a:off x="4926692" y="1705670"/>
              <a:ext cx="849671" cy="744654"/>
              <a:chOff x="2084750" y="3905474"/>
              <a:chExt cx="415000" cy="363725"/>
            </a:xfrm>
          </p:grpSpPr>
          <p:sp>
            <p:nvSpPr>
              <p:cNvPr id="2404" name="Google Shape;2404;p38"/>
              <p:cNvSpPr/>
              <p:nvPr/>
            </p:nvSpPr>
            <p:spPr>
              <a:xfrm>
                <a:off x="2084750" y="3905474"/>
                <a:ext cx="415000" cy="363725"/>
              </a:xfrm>
              <a:custGeom>
                <a:avLst/>
                <a:gdLst/>
                <a:ahLst/>
                <a:cxnLst/>
                <a:rect l="l" t="t" r="r" b="b"/>
                <a:pathLst>
                  <a:path w="16600" h="14549" extrusionOk="0">
                    <a:moveTo>
                      <a:pt x="12692" y="0"/>
                    </a:moveTo>
                    <a:cubicBezTo>
                      <a:pt x="10965" y="0"/>
                      <a:pt x="8910" y="1584"/>
                      <a:pt x="6965" y="3656"/>
                    </a:cubicBezTo>
                    <a:cubicBezTo>
                      <a:pt x="6925" y="3696"/>
                      <a:pt x="6889" y="3731"/>
                      <a:pt x="6853" y="3775"/>
                    </a:cubicBezTo>
                    <a:cubicBezTo>
                      <a:pt x="6541" y="4109"/>
                      <a:pt x="6233" y="4454"/>
                      <a:pt x="5928" y="4809"/>
                    </a:cubicBezTo>
                    <a:cubicBezTo>
                      <a:pt x="5892" y="4849"/>
                      <a:pt x="5856" y="4892"/>
                      <a:pt x="5823" y="4936"/>
                    </a:cubicBezTo>
                    <a:cubicBezTo>
                      <a:pt x="3404" y="7774"/>
                      <a:pt x="1305" y="11059"/>
                      <a:pt x="432" y="12474"/>
                    </a:cubicBezTo>
                    <a:cubicBezTo>
                      <a:pt x="152" y="12927"/>
                      <a:pt x="0" y="13191"/>
                      <a:pt x="0" y="13191"/>
                    </a:cubicBezTo>
                    <a:lnTo>
                      <a:pt x="10" y="13460"/>
                    </a:lnTo>
                    <a:lnTo>
                      <a:pt x="57" y="14548"/>
                    </a:lnTo>
                    <a:cubicBezTo>
                      <a:pt x="57" y="14548"/>
                      <a:pt x="159" y="14490"/>
                      <a:pt x="352" y="14385"/>
                    </a:cubicBezTo>
                    <a:lnTo>
                      <a:pt x="352" y="14381"/>
                    </a:lnTo>
                    <a:cubicBezTo>
                      <a:pt x="1316" y="13841"/>
                      <a:pt x="4489" y="12013"/>
                      <a:pt x="7636" y="9809"/>
                    </a:cubicBezTo>
                    <a:cubicBezTo>
                      <a:pt x="7680" y="9776"/>
                      <a:pt x="7727" y="9744"/>
                      <a:pt x="7770" y="9714"/>
                    </a:cubicBezTo>
                    <a:cubicBezTo>
                      <a:pt x="12245" y="6567"/>
                      <a:pt x="16600" y="2683"/>
                      <a:pt x="14409" y="668"/>
                    </a:cubicBezTo>
                    <a:cubicBezTo>
                      <a:pt x="14406" y="664"/>
                      <a:pt x="14402" y="660"/>
                      <a:pt x="14399" y="657"/>
                    </a:cubicBezTo>
                    <a:cubicBezTo>
                      <a:pt x="14347" y="610"/>
                      <a:pt x="14293" y="566"/>
                      <a:pt x="14235" y="523"/>
                    </a:cubicBezTo>
                    <a:cubicBezTo>
                      <a:pt x="13764" y="162"/>
                      <a:pt x="13245" y="0"/>
                      <a:pt x="12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2085000" y="3921875"/>
                <a:ext cx="360000" cy="320125"/>
              </a:xfrm>
              <a:custGeom>
                <a:avLst/>
                <a:gdLst/>
                <a:ahLst/>
                <a:cxnLst/>
                <a:rect l="l" t="t" r="r" b="b"/>
                <a:pathLst>
                  <a:path w="14400" h="12805" extrusionOk="0">
                    <a:moveTo>
                      <a:pt x="14389" y="1"/>
                    </a:moveTo>
                    <a:cubicBezTo>
                      <a:pt x="13819" y="458"/>
                      <a:pt x="13261" y="929"/>
                      <a:pt x="12699" y="1393"/>
                    </a:cubicBezTo>
                    <a:lnTo>
                      <a:pt x="10838" y="2971"/>
                    </a:lnTo>
                    <a:cubicBezTo>
                      <a:pt x="9765" y="3880"/>
                      <a:pt x="8711" y="4805"/>
                      <a:pt x="7651" y="5726"/>
                    </a:cubicBezTo>
                    <a:cubicBezTo>
                      <a:pt x="7611" y="5762"/>
                      <a:pt x="7571" y="5795"/>
                      <a:pt x="7531" y="5828"/>
                    </a:cubicBezTo>
                    <a:cubicBezTo>
                      <a:pt x="7405" y="5940"/>
                      <a:pt x="7275" y="6052"/>
                      <a:pt x="7148" y="6165"/>
                    </a:cubicBezTo>
                    <a:cubicBezTo>
                      <a:pt x="6966" y="6325"/>
                      <a:pt x="6785" y="6487"/>
                      <a:pt x="6600" y="6651"/>
                    </a:cubicBezTo>
                    <a:cubicBezTo>
                      <a:pt x="6564" y="6683"/>
                      <a:pt x="6527" y="6716"/>
                      <a:pt x="6487" y="6748"/>
                    </a:cubicBezTo>
                    <a:cubicBezTo>
                      <a:pt x="5494" y="7637"/>
                      <a:pt x="4497" y="8522"/>
                      <a:pt x="3511" y="9417"/>
                    </a:cubicBezTo>
                    <a:lnTo>
                      <a:pt x="1719" y="11078"/>
                    </a:lnTo>
                    <a:lnTo>
                      <a:pt x="838" y="11919"/>
                    </a:lnTo>
                    <a:cubicBezTo>
                      <a:pt x="693" y="12065"/>
                      <a:pt x="544" y="12206"/>
                      <a:pt x="400" y="12354"/>
                    </a:cubicBezTo>
                    <a:cubicBezTo>
                      <a:pt x="258" y="12495"/>
                      <a:pt x="121" y="12644"/>
                      <a:pt x="0" y="12804"/>
                    </a:cubicBezTo>
                    <a:cubicBezTo>
                      <a:pt x="113" y="12659"/>
                      <a:pt x="258" y="12539"/>
                      <a:pt x="396" y="12413"/>
                    </a:cubicBezTo>
                    <a:cubicBezTo>
                      <a:pt x="410" y="12401"/>
                      <a:pt x="422" y="12391"/>
                      <a:pt x="432" y="12380"/>
                    </a:cubicBezTo>
                    <a:lnTo>
                      <a:pt x="889" y="11973"/>
                    </a:lnTo>
                    <a:lnTo>
                      <a:pt x="1806" y="11176"/>
                    </a:lnTo>
                    <a:lnTo>
                      <a:pt x="3652" y="9573"/>
                    </a:lnTo>
                    <a:lnTo>
                      <a:pt x="5309" y="8127"/>
                    </a:lnTo>
                    <a:lnTo>
                      <a:pt x="5421" y="8032"/>
                    </a:lnTo>
                    <a:lnTo>
                      <a:pt x="7329" y="6368"/>
                    </a:lnTo>
                    <a:lnTo>
                      <a:pt x="10977" y="3130"/>
                    </a:lnTo>
                    <a:lnTo>
                      <a:pt x="12786" y="1495"/>
                    </a:lnTo>
                    <a:cubicBezTo>
                      <a:pt x="13326" y="1001"/>
                      <a:pt x="13867" y="512"/>
                      <a:pt x="14399" y="12"/>
                    </a:cubicBezTo>
                    <a:cubicBezTo>
                      <a:pt x="14396" y="8"/>
                      <a:pt x="14392" y="4"/>
                      <a:pt x="14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2230300" y="4025675"/>
                <a:ext cx="20975" cy="67725"/>
              </a:xfrm>
              <a:custGeom>
                <a:avLst/>
                <a:gdLst/>
                <a:ahLst/>
                <a:cxnLst/>
                <a:rect l="l" t="t" r="r" b="b"/>
                <a:pathLst>
                  <a:path w="839" h="2709" extrusionOk="0">
                    <a:moveTo>
                      <a:pt x="106" y="1"/>
                    </a:moveTo>
                    <a:cubicBezTo>
                      <a:pt x="70" y="41"/>
                      <a:pt x="34" y="84"/>
                      <a:pt x="1" y="128"/>
                    </a:cubicBezTo>
                    <a:lnTo>
                      <a:pt x="675" y="2596"/>
                    </a:lnTo>
                    <a:lnTo>
                      <a:pt x="708" y="2709"/>
                    </a:lnTo>
                    <a:lnTo>
                      <a:pt x="839" y="2673"/>
                    </a:lnTo>
                    <a:lnTo>
                      <a:pt x="788" y="2499"/>
                    </a:ln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2256075" y="3996850"/>
                <a:ext cx="21850" cy="75550"/>
              </a:xfrm>
              <a:custGeom>
                <a:avLst/>
                <a:gdLst/>
                <a:ahLst/>
                <a:cxnLst/>
                <a:rect l="l" t="t" r="r" b="b"/>
                <a:pathLst>
                  <a:path w="874" h="3022" extrusionOk="0">
                    <a:moveTo>
                      <a:pt x="112" y="1"/>
                    </a:moveTo>
                    <a:cubicBezTo>
                      <a:pt x="72" y="41"/>
                      <a:pt x="36" y="76"/>
                      <a:pt x="0" y="120"/>
                    </a:cubicBezTo>
                    <a:lnTo>
                      <a:pt x="688" y="2829"/>
                    </a:lnTo>
                    <a:lnTo>
                      <a:pt x="740" y="3021"/>
                    </a:lnTo>
                    <a:lnTo>
                      <a:pt x="874" y="2988"/>
                    </a:lnTo>
                    <a:lnTo>
                      <a:pt x="808" y="27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2214725" y="4121050"/>
                <a:ext cx="64300" cy="29650"/>
              </a:xfrm>
              <a:custGeom>
                <a:avLst/>
                <a:gdLst/>
                <a:ahLst/>
                <a:cxnLst/>
                <a:rect l="l" t="t" r="r" b="b"/>
                <a:pathLst>
                  <a:path w="2572" h="1186" extrusionOk="0">
                    <a:moveTo>
                      <a:pt x="29" y="1"/>
                    </a:moveTo>
                    <a:cubicBezTo>
                      <a:pt x="13" y="1"/>
                      <a:pt x="7" y="6"/>
                      <a:pt x="1" y="11"/>
                    </a:cubicBezTo>
                    <a:lnTo>
                      <a:pt x="51" y="69"/>
                    </a:lnTo>
                    <a:lnTo>
                      <a:pt x="41" y="130"/>
                    </a:lnTo>
                    <a:cubicBezTo>
                      <a:pt x="51" y="134"/>
                      <a:pt x="76" y="145"/>
                      <a:pt x="120" y="160"/>
                    </a:cubicBezTo>
                    <a:cubicBezTo>
                      <a:pt x="439" y="290"/>
                      <a:pt x="1567" y="791"/>
                      <a:pt x="2437" y="1186"/>
                    </a:cubicBezTo>
                    <a:cubicBezTo>
                      <a:pt x="2481" y="1153"/>
                      <a:pt x="2528" y="1121"/>
                      <a:pt x="2571" y="1091"/>
                    </a:cubicBezTo>
                    <a:cubicBezTo>
                      <a:pt x="1124" y="438"/>
                      <a:pt x="504" y="167"/>
                      <a:pt x="232" y="65"/>
                    </a:cubicBezTo>
                    <a:cubicBezTo>
                      <a:pt x="106" y="15"/>
                      <a:pt x="54" y="1"/>
                      <a:pt x="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9" name="Google Shape;2409;p38"/>
            <p:cNvGrpSpPr/>
            <p:nvPr/>
          </p:nvGrpSpPr>
          <p:grpSpPr>
            <a:xfrm>
              <a:off x="3358606" y="1702304"/>
              <a:ext cx="1213398" cy="1110066"/>
              <a:chOff x="3358606" y="1702304"/>
              <a:chExt cx="1213398" cy="1110066"/>
            </a:xfrm>
          </p:grpSpPr>
          <p:sp>
            <p:nvSpPr>
              <p:cNvPr id="2410" name="Google Shape;2410;p38"/>
              <p:cNvSpPr/>
              <p:nvPr/>
            </p:nvSpPr>
            <p:spPr>
              <a:xfrm>
                <a:off x="4478735" y="2362286"/>
                <a:ext cx="25371" cy="12273"/>
              </a:xfrm>
              <a:custGeom>
                <a:avLst/>
                <a:gdLst/>
                <a:ahLst/>
                <a:cxnLst/>
                <a:rect l="l" t="t" r="r" b="b"/>
                <a:pathLst>
                  <a:path w="769" h="372" extrusionOk="0">
                    <a:moveTo>
                      <a:pt x="156" y="0"/>
                    </a:moveTo>
                    <a:cubicBezTo>
                      <a:pt x="34" y="0"/>
                      <a:pt x="0" y="198"/>
                      <a:pt x="125" y="217"/>
                    </a:cubicBezTo>
                    <a:cubicBezTo>
                      <a:pt x="216" y="236"/>
                      <a:pt x="308" y="259"/>
                      <a:pt x="392" y="293"/>
                    </a:cubicBezTo>
                    <a:cubicBezTo>
                      <a:pt x="462" y="323"/>
                      <a:pt x="530" y="371"/>
                      <a:pt x="603" y="371"/>
                    </a:cubicBezTo>
                    <a:cubicBezTo>
                      <a:pt x="621" y="371"/>
                      <a:pt x="639" y="368"/>
                      <a:pt x="658" y="362"/>
                    </a:cubicBezTo>
                    <a:cubicBezTo>
                      <a:pt x="723" y="343"/>
                      <a:pt x="768" y="278"/>
                      <a:pt x="746" y="209"/>
                    </a:cubicBezTo>
                    <a:cubicBezTo>
                      <a:pt x="684" y="11"/>
                      <a:pt x="330"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3864843" y="1702304"/>
                <a:ext cx="486474" cy="596933"/>
              </a:xfrm>
              <a:custGeom>
                <a:avLst/>
                <a:gdLst/>
                <a:ahLst/>
                <a:cxnLst/>
                <a:rect l="l" t="t" r="r" b="b"/>
                <a:pathLst>
                  <a:path w="14745" h="18093" extrusionOk="0">
                    <a:moveTo>
                      <a:pt x="6241" y="0"/>
                    </a:moveTo>
                    <a:cubicBezTo>
                      <a:pt x="4617" y="0"/>
                      <a:pt x="2764" y="1908"/>
                      <a:pt x="2164" y="3166"/>
                    </a:cubicBezTo>
                    <a:cubicBezTo>
                      <a:pt x="1042" y="5522"/>
                      <a:pt x="840" y="8264"/>
                      <a:pt x="711" y="10834"/>
                    </a:cubicBezTo>
                    <a:cubicBezTo>
                      <a:pt x="632" y="12469"/>
                      <a:pt x="612" y="14119"/>
                      <a:pt x="726" y="15754"/>
                    </a:cubicBezTo>
                    <a:cubicBezTo>
                      <a:pt x="726" y="15754"/>
                      <a:pt x="0" y="17799"/>
                      <a:pt x="1939" y="18043"/>
                    </a:cubicBezTo>
                    <a:cubicBezTo>
                      <a:pt x="2209" y="18077"/>
                      <a:pt x="2478" y="18093"/>
                      <a:pt x="2747" y="18093"/>
                    </a:cubicBezTo>
                    <a:cubicBezTo>
                      <a:pt x="5267" y="18093"/>
                      <a:pt x="7707" y="16668"/>
                      <a:pt x="9638" y="15184"/>
                    </a:cubicBezTo>
                    <a:cubicBezTo>
                      <a:pt x="11779" y="13541"/>
                      <a:pt x="13527" y="11317"/>
                      <a:pt x="14155" y="8655"/>
                    </a:cubicBezTo>
                    <a:cubicBezTo>
                      <a:pt x="14626" y="6663"/>
                      <a:pt x="14745" y="3648"/>
                      <a:pt x="12418" y="2770"/>
                    </a:cubicBezTo>
                    <a:cubicBezTo>
                      <a:pt x="12255" y="2709"/>
                      <a:pt x="11950" y="2642"/>
                      <a:pt x="11542" y="2642"/>
                    </a:cubicBezTo>
                    <a:cubicBezTo>
                      <a:pt x="10793" y="2642"/>
                      <a:pt x="9696" y="2870"/>
                      <a:pt x="8498" y="3792"/>
                    </a:cubicBezTo>
                    <a:cubicBezTo>
                      <a:pt x="8570" y="2854"/>
                      <a:pt x="8433" y="1717"/>
                      <a:pt x="7886" y="930"/>
                    </a:cubicBezTo>
                    <a:cubicBezTo>
                      <a:pt x="7421" y="266"/>
                      <a:pt x="6847" y="0"/>
                      <a:pt x="6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3948479" y="2240709"/>
                <a:ext cx="623525" cy="454175"/>
              </a:xfrm>
              <a:custGeom>
                <a:avLst/>
                <a:gdLst/>
                <a:ahLst/>
                <a:cxnLst/>
                <a:rect l="l" t="t" r="r" b="b"/>
                <a:pathLst>
                  <a:path w="18899" h="13766" extrusionOk="0">
                    <a:moveTo>
                      <a:pt x="4424" y="0"/>
                    </a:moveTo>
                    <a:cubicBezTo>
                      <a:pt x="4372" y="0"/>
                      <a:pt x="4319" y="1"/>
                      <a:pt x="4267" y="1"/>
                    </a:cubicBezTo>
                    <a:cubicBezTo>
                      <a:pt x="2050" y="13"/>
                      <a:pt x="1" y="20"/>
                      <a:pt x="1" y="20"/>
                    </a:cubicBezTo>
                    <a:cubicBezTo>
                      <a:pt x="1" y="20"/>
                      <a:pt x="3624" y="13129"/>
                      <a:pt x="10920" y="13733"/>
                    </a:cubicBezTo>
                    <a:cubicBezTo>
                      <a:pt x="11180" y="13755"/>
                      <a:pt x="11423" y="13765"/>
                      <a:pt x="11651" y="13765"/>
                    </a:cubicBezTo>
                    <a:cubicBezTo>
                      <a:pt x="16959" y="13765"/>
                      <a:pt x="13852" y="8145"/>
                      <a:pt x="13852" y="8145"/>
                    </a:cubicBezTo>
                    <a:lnTo>
                      <a:pt x="13852" y="8145"/>
                    </a:lnTo>
                    <a:cubicBezTo>
                      <a:pt x="13852" y="8145"/>
                      <a:pt x="14347" y="8240"/>
                      <a:pt x="15005" y="8240"/>
                    </a:cubicBezTo>
                    <a:cubicBezTo>
                      <a:pt x="16216" y="8240"/>
                      <a:pt x="17979" y="7918"/>
                      <a:pt x="18236" y="6088"/>
                    </a:cubicBezTo>
                    <a:cubicBezTo>
                      <a:pt x="18899" y="1327"/>
                      <a:pt x="10569" y="0"/>
                      <a:pt x="4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3529277" y="2305869"/>
                <a:ext cx="532664" cy="506501"/>
              </a:xfrm>
              <a:custGeom>
                <a:avLst/>
                <a:gdLst/>
                <a:ahLst/>
                <a:cxnLst/>
                <a:rect l="l" t="t" r="r" b="b"/>
                <a:pathLst>
                  <a:path w="16145" h="15352" extrusionOk="0">
                    <a:moveTo>
                      <a:pt x="12593" y="0"/>
                    </a:moveTo>
                    <a:cubicBezTo>
                      <a:pt x="12287" y="0"/>
                      <a:pt x="12091" y="98"/>
                      <a:pt x="12091" y="98"/>
                    </a:cubicBezTo>
                    <a:cubicBezTo>
                      <a:pt x="10418" y="680"/>
                      <a:pt x="8783" y="1410"/>
                      <a:pt x="7209" y="2216"/>
                    </a:cubicBezTo>
                    <a:cubicBezTo>
                      <a:pt x="7149" y="2246"/>
                      <a:pt x="7084" y="2281"/>
                      <a:pt x="7019" y="2311"/>
                    </a:cubicBezTo>
                    <a:lnTo>
                      <a:pt x="7019" y="2314"/>
                    </a:lnTo>
                    <a:cubicBezTo>
                      <a:pt x="7012" y="2319"/>
                      <a:pt x="7000" y="2323"/>
                      <a:pt x="6986" y="2330"/>
                    </a:cubicBezTo>
                    <a:cubicBezTo>
                      <a:pt x="4659" y="3509"/>
                      <a:pt x="1613" y="4897"/>
                      <a:pt x="716" y="7512"/>
                    </a:cubicBezTo>
                    <a:cubicBezTo>
                      <a:pt x="1" y="9603"/>
                      <a:pt x="853" y="12497"/>
                      <a:pt x="3252" y="13013"/>
                    </a:cubicBezTo>
                    <a:cubicBezTo>
                      <a:pt x="3500" y="13067"/>
                      <a:pt x="3758" y="13092"/>
                      <a:pt x="4020" y="13092"/>
                    </a:cubicBezTo>
                    <a:cubicBezTo>
                      <a:pt x="4787" y="13092"/>
                      <a:pt x="5583" y="12876"/>
                      <a:pt x="6233" y="12516"/>
                    </a:cubicBezTo>
                    <a:cubicBezTo>
                      <a:pt x="6233" y="12516"/>
                      <a:pt x="6653" y="15351"/>
                      <a:pt x="10481" y="15351"/>
                    </a:cubicBezTo>
                    <a:cubicBezTo>
                      <a:pt x="10556" y="15351"/>
                      <a:pt x="10631" y="15350"/>
                      <a:pt x="10708" y="15348"/>
                    </a:cubicBezTo>
                    <a:cubicBezTo>
                      <a:pt x="13924" y="15257"/>
                      <a:pt x="16144" y="10321"/>
                      <a:pt x="15692" y="5554"/>
                    </a:cubicBezTo>
                    <a:cubicBezTo>
                      <a:pt x="15574" y="4345"/>
                      <a:pt x="15285" y="3147"/>
                      <a:pt x="14802" y="2041"/>
                    </a:cubicBezTo>
                    <a:cubicBezTo>
                      <a:pt x="14037" y="311"/>
                      <a:pt x="13139" y="0"/>
                      <a:pt x="12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3358606" y="1899303"/>
                <a:ext cx="669319" cy="487233"/>
              </a:xfrm>
              <a:custGeom>
                <a:avLst/>
                <a:gdLst/>
                <a:ahLst/>
                <a:cxnLst/>
                <a:rect l="l" t="t" r="r" b="b"/>
                <a:pathLst>
                  <a:path w="20287" h="14768" extrusionOk="0">
                    <a:moveTo>
                      <a:pt x="6939" y="1"/>
                    </a:moveTo>
                    <a:cubicBezTo>
                      <a:pt x="6231" y="1"/>
                      <a:pt x="5529" y="120"/>
                      <a:pt x="4847" y="407"/>
                    </a:cubicBezTo>
                    <a:cubicBezTo>
                      <a:pt x="3201" y="1103"/>
                      <a:pt x="2110" y="3346"/>
                      <a:pt x="3185" y="4958"/>
                    </a:cubicBezTo>
                    <a:cubicBezTo>
                      <a:pt x="3185" y="4958"/>
                      <a:pt x="0" y="5068"/>
                      <a:pt x="228" y="8539"/>
                    </a:cubicBezTo>
                    <a:cubicBezTo>
                      <a:pt x="413" y="11354"/>
                      <a:pt x="8241" y="14767"/>
                      <a:pt x="14406" y="14767"/>
                    </a:cubicBezTo>
                    <a:cubicBezTo>
                      <a:pt x="15835" y="14767"/>
                      <a:pt x="17175" y="14584"/>
                      <a:pt x="18310" y="14167"/>
                    </a:cubicBezTo>
                    <a:cubicBezTo>
                      <a:pt x="20287" y="10889"/>
                      <a:pt x="18820" y="10185"/>
                      <a:pt x="18820" y="10185"/>
                    </a:cubicBezTo>
                    <a:cubicBezTo>
                      <a:pt x="18798" y="10175"/>
                      <a:pt x="18779" y="10171"/>
                      <a:pt x="18760" y="10171"/>
                    </a:cubicBezTo>
                    <a:cubicBezTo>
                      <a:pt x="18625" y="10171"/>
                      <a:pt x="18563" y="10408"/>
                      <a:pt x="18492" y="10408"/>
                    </a:cubicBezTo>
                    <a:cubicBezTo>
                      <a:pt x="18474" y="10408"/>
                      <a:pt x="18456" y="10392"/>
                      <a:pt x="18436" y="10353"/>
                    </a:cubicBezTo>
                    <a:cubicBezTo>
                      <a:pt x="17892" y="9285"/>
                      <a:pt x="17036" y="6767"/>
                      <a:pt x="16356" y="5779"/>
                    </a:cubicBezTo>
                    <a:cubicBezTo>
                      <a:pt x="14896" y="3669"/>
                      <a:pt x="12972" y="1699"/>
                      <a:pt x="10520" y="780"/>
                    </a:cubicBezTo>
                    <a:cubicBezTo>
                      <a:pt x="9356" y="342"/>
                      <a:pt x="8139" y="1"/>
                      <a:pt x="6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3591500" y="2497193"/>
                <a:ext cx="23656" cy="21742"/>
              </a:xfrm>
              <a:custGeom>
                <a:avLst/>
                <a:gdLst/>
                <a:ahLst/>
                <a:cxnLst/>
                <a:rect l="l" t="t" r="r" b="b"/>
                <a:pathLst>
                  <a:path w="717" h="659" extrusionOk="0">
                    <a:moveTo>
                      <a:pt x="606" y="0"/>
                    </a:moveTo>
                    <a:cubicBezTo>
                      <a:pt x="600" y="0"/>
                      <a:pt x="593" y="1"/>
                      <a:pt x="587" y="2"/>
                    </a:cubicBezTo>
                    <a:cubicBezTo>
                      <a:pt x="476" y="25"/>
                      <a:pt x="381" y="151"/>
                      <a:pt x="305" y="230"/>
                    </a:cubicBezTo>
                    <a:cubicBezTo>
                      <a:pt x="218" y="325"/>
                      <a:pt x="130" y="421"/>
                      <a:pt x="50" y="523"/>
                    </a:cubicBezTo>
                    <a:cubicBezTo>
                      <a:pt x="1" y="581"/>
                      <a:pt x="49" y="659"/>
                      <a:pt x="107" y="659"/>
                    </a:cubicBezTo>
                    <a:cubicBezTo>
                      <a:pt x="125" y="659"/>
                      <a:pt x="143" y="651"/>
                      <a:pt x="160" y="633"/>
                    </a:cubicBezTo>
                    <a:cubicBezTo>
                      <a:pt x="244" y="546"/>
                      <a:pt x="336" y="458"/>
                      <a:pt x="427" y="379"/>
                    </a:cubicBezTo>
                    <a:cubicBezTo>
                      <a:pt x="506" y="307"/>
                      <a:pt x="643" y="234"/>
                      <a:pt x="685" y="135"/>
                    </a:cubicBezTo>
                    <a:cubicBezTo>
                      <a:pt x="717" y="69"/>
                      <a:pt x="674" y="0"/>
                      <a:pt x="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3606842" y="2519859"/>
                <a:ext cx="19532" cy="18542"/>
              </a:xfrm>
              <a:custGeom>
                <a:avLst/>
                <a:gdLst/>
                <a:ahLst/>
                <a:cxnLst/>
                <a:rect l="l" t="t" r="r" b="b"/>
                <a:pathLst>
                  <a:path w="592" h="562" extrusionOk="0">
                    <a:moveTo>
                      <a:pt x="490" y="0"/>
                    </a:moveTo>
                    <a:cubicBezTo>
                      <a:pt x="482" y="0"/>
                      <a:pt x="475" y="1"/>
                      <a:pt x="467" y="3"/>
                    </a:cubicBezTo>
                    <a:cubicBezTo>
                      <a:pt x="373" y="26"/>
                      <a:pt x="304" y="136"/>
                      <a:pt x="243" y="205"/>
                    </a:cubicBezTo>
                    <a:cubicBezTo>
                      <a:pt x="175" y="285"/>
                      <a:pt x="110" y="361"/>
                      <a:pt x="41" y="441"/>
                    </a:cubicBezTo>
                    <a:cubicBezTo>
                      <a:pt x="1" y="491"/>
                      <a:pt x="35" y="561"/>
                      <a:pt x="89" y="561"/>
                    </a:cubicBezTo>
                    <a:cubicBezTo>
                      <a:pt x="100" y="561"/>
                      <a:pt x="112" y="558"/>
                      <a:pt x="125" y="550"/>
                    </a:cubicBezTo>
                    <a:cubicBezTo>
                      <a:pt x="220" y="494"/>
                      <a:pt x="311" y="433"/>
                      <a:pt x="395" y="357"/>
                    </a:cubicBezTo>
                    <a:cubicBezTo>
                      <a:pt x="475" y="289"/>
                      <a:pt x="578" y="205"/>
                      <a:pt x="589" y="94"/>
                    </a:cubicBezTo>
                    <a:cubicBezTo>
                      <a:pt x="592" y="39"/>
                      <a:pt x="538" y="0"/>
                      <a:pt x="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3660389" y="2450838"/>
                <a:ext cx="23722" cy="15473"/>
              </a:xfrm>
              <a:custGeom>
                <a:avLst/>
                <a:gdLst/>
                <a:ahLst/>
                <a:cxnLst/>
                <a:rect l="l" t="t" r="r" b="b"/>
                <a:pathLst>
                  <a:path w="719" h="469" extrusionOk="0">
                    <a:moveTo>
                      <a:pt x="635" y="1"/>
                    </a:moveTo>
                    <a:cubicBezTo>
                      <a:pt x="418" y="1"/>
                      <a:pt x="206" y="202"/>
                      <a:pt x="57" y="343"/>
                    </a:cubicBezTo>
                    <a:cubicBezTo>
                      <a:pt x="1" y="396"/>
                      <a:pt x="53" y="468"/>
                      <a:pt x="115" y="468"/>
                    </a:cubicBezTo>
                    <a:cubicBezTo>
                      <a:pt x="133" y="468"/>
                      <a:pt x="151" y="462"/>
                      <a:pt x="167" y="449"/>
                    </a:cubicBezTo>
                    <a:cubicBezTo>
                      <a:pt x="251" y="380"/>
                      <a:pt x="343" y="320"/>
                      <a:pt x="438" y="266"/>
                    </a:cubicBezTo>
                    <a:cubicBezTo>
                      <a:pt x="521" y="221"/>
                      <a:pt x="612" y="187"/>
                      <a:pt x="680" y="115"/>
                    </a:cubicBezTo>
                    <a:cubicBezTo>
                      <a:pt x="719" y="73"/>
                      <a:pt x="692"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3657683" y="2474428"/>
                <a:ext cx="24282" cy="17156"/>
              </a:xfrm>
              <a:custGeom>
                <a:avLst/>
                <a:gdLst/>
                <a:ahLst/>
                <a:cxnLst/>
                <a:rect l="l" t="t" r="r" b="b"/>
                <a:pathLst>
                  <a:path w="736" h="520" extrusionOk="0">
                    <a:moveTo>
                      <a:pt x="586" y="1"/>
                    </a:moveTo>
                    <a:cubicBezTo>
                      <a:pt x="380" y="1"/>
                      <a:pt x="202" y="215"/>
                      <a:pt x="67" y="346"/>
                    </a:cubicBezTo>
                    <a:cubicBezTo>
                      <a:pt x="0" y="416"/>
                      <a:pt x="60" y="520"/>
                      <a:pt x="139" y="520"/>
                    </a:cubicBezTo>
                    <a:cubicBezTo>
                      <a:pt x="155" y="520"/>
                      <a:pt x="172" y="515"/>
                      <a:pt x="188" y="506"/>
                    </a:cubicBezTo>
                    <a:cubicBezTo>
                      <a:pt x="276" y="457"/>
                      <a:pt x="371" y="415"/>
                      <a:pt x="462" y="369"/>
                    </a:cubicBezTo>
                    <a:cubicBezTo>
                      <a:pt x="550" y="327"/>
                      <a:pt x="660" y="290"/>
                      <a:pt x="706" y="194"/>
                    </a:cubicBezTo>
                    <a:cubicBezTo>
                      <a:pt x="736" y="130"/>
                      <a:pt x="717" y="16"/>
                      <a:pt x="630" y="4"/>
                    </a:cubicBezTo>
                    <a:cubicBezTo>
                      <a:pt x="615" y="2"/>
                      <a:pt x="601" y="1"/>
                      <a:pt x="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3649996" y="2517681"/>
                <a:ext cx="23788" cy="18443"/>
              </a:xfrm>
              <a:custGeom>
                <a:avLst/>
                <a:gdLst/>
                <a:ahLst/>
                <a:cxnLst/>
                <a:rect l="l" t="t" r="r" b="b"/>
                <a:pathLst>
                  <a:path w="721" h="559" extrusionOk="0">
                    <a:moveTo>
                      <a:pt x="605" y="0"/>
                    </a:moveTo>
                    <a:cubicBezTo>
                      <a:pt x="602" y="0"/>
                      <a:pt x="599" y="0"/>
                      <a:pt x="597" y="1"/>
                    </a:cubicBezTo>
                    <a:cubicBezTo>
                      <a:pt x="482" y="16"/>
                      <a:pt x="410" y="96"/>
                      <a:pt x="326" y="168"/>
                    </a:cubicBezTo>
                    <a:cubicBezTo>
                      <a:pt x="239" y="244"/>
                      <a:pt x="151" y="320"/>
                      <a:pt x="65" y="397"/>
                    </a:cubicBezTo>
                    <a:cubicBezTo>
                      <a:pt x="1" y="456"/>
                      <a:pt x="61" y="558"/>
                      <a:pt x="134" y="558"/>
                    </a:cubicBezTo>
                    <a:cubicBezTo>
                      <a:pt x="148" y="558"/>
                      <a:pt x="164" y="554"/>
                      <a:pt x="179" y="544"/>
                    </a:cubicBezTo>
                    <a:cubicBezTo>
                      <a:pt x="274" y="480"/>
                      <a:pt x="372" y="416"/>
                      <a:pt x="467" y="351"/>
                    </a:cubicBezTo>
                    <a:cubicBezTo>
                      <a:pt x="558" y="290"/>
                      <a:pt x="658" y="240"/>
                      <a:pt x="699" y="134"/>
                    </a:cubicBezTo>
                    <a:cubicBezTo>
                      <a:pt x="721" y="79"/>
                      <a:pt x="666"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3673421" y="2559384"/>
                <a:ext cx="23590" cy="20884"/>
              </a:xfrm>
              <a:custGeom>
                <a:avLst/>
                <a:gdLst/>
                <a:ahLst/>
                <a:cxnLst/>
                <a:rect l="l" t="t" r="r" b="b"/>
                <a:pathLst>
                  <a:path w="715" h="633" extrusionOk="0">
                    <a:moveTo>
                      <a:pt x="591" y="1"/>
                    </a:moveTo>
                    <a:cubicBezTo>
                      <a:pt x="580" y="1"/>
                      <a:pt x="568" y="3"/>
                      <a:pt x="555" y="7"/>
                    </a:cubicBezTo>
                    <a:cubicBezTo>
                      <a:pt x="445" y="45"/>
                      <a:pt x="373" y="136"/>
                      <a:pt x="294" y="216"/>
                    </a:cubicBezTo>
                    <a:cubicBezTo>
                      <a:pt x="210" y="300"/>
                      <a:pt x="130" y="387"/>
                      <a:pt x="54" y="478"/>
                    </a:cubicBezTo>
                    <a:cubicBezTo>
                      <a:pt x="1" y="534"/>
                      <a:pt x="47" y="633"/>
                      <a:pt x="113" y="633"/>
                    </a:cubicBezTo>
                    <a:cubicBezTo>
                      <a:pt x="128" y="633"/>
                      <a:pt x="144" y="627"/>
                      <a:pt x="160" y="615"/>
                    </a:cubicBezTo>
                    <a:cubicBezTo>
                      <a:pt x="252" y="547"/>
                      <a:pt x="346" y="482"/>
                      <a:pt x="434" y="410"/>
                    </a:cubicBezTo>
                    <a:cubicBezTo>
                      <a:pt x="522" y="342"/>
                      <a:pt x="636" y="273"/>
                      <a:pt x="681" y="170"/>
                    </a:cubicBezTo>
                    <a:cubicBezTo>
                      <a:pt x="714" y="100"/>
                      <a:pt x="672" y="1"/>
                      <a:pt x="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3707733" y="2598117"/>
                <a:ext cx="22963" cy="21610"/>
              </a:xfrm>
              <a:custGeom>
                <a:avLst/>
                <a:gdLst/>
                <a:ahLst/>
                <a:cxnLst/>
                <a:rect l="l" t="t" r="r" b="b"/>
                <a:pathLst>
                  <a:path w="696" h="655" extrusionOk="0">
                    <a:moveTo>
                      <a:pt x="561" y="0"/>
                    </a:moveTo>
                    <a:cubicBezTo>
                      <a:pt x="552" y="0"/>
                      <a:pt x="543" y="1"/>
                      <a:pt x="535" y="3"/>
                    </a:cubicBezTo>
                    <a:cubicBezTo>
                      <a:pt x="398" y="31"/>
                      <a:pt x="317" y="152"/>
                      <a:pt x="226" y="254"/>
                    </a:cubicBezTo>
                    <a:cubicBezTo>
                      <a:pt x="143" y="350"/>
                      <a:pt x="56" y="452"/>
                      <a:pt x="14" y="574"/>
                    </a:cubicBezTo>
                    <a:cubicBezTo>
                      <a:pt x="0" y="610"/>
                      <a:pt x="35" y="654"/>
                      <a:pt x="74" y="654"/>
                    </a:cubicBezTo>
                    <a:cubicBezTo>
                      <a:pt x="81" y="654"/>
                      <a:pt x="87" y="653"/>
                      <a:pt x="94" y="650"/>
                    </a:cubicBezTo>
                    <a:cubicBezTo>
                      <a:pt x="208" y="601"/>
                      <a:pt x="306" y="513"/>
                      <a:pt x="401" y="429"/>
                    </a:cubicBezTo>
                    <a:cubicBezTo>
                      <a:pt x="454" y="388"/>
                      <a:pt x="505" y="346"/>
                      <a:pt x="557" y="304"/>
                    </a:cubicBezTo>
                    <a:cubicBezTo>
                      <a:pt x="619" y="254"/>
                      <a:pt x="645" y="213"/>
                      <a:pt x="671" y="137"/>
                    </a:cubicBezTo>
                    <a:cubicBezTo>
                      <a:pt x="695" y="63"/>
                      <a:pt x="631"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8"/>
              <p:cNvSpPr/>
              <p:nvPr/>
            </p:nvSpPr>
            <p:spPr>
              <a:xfrm>
                <a:off x="3721788" y="2561726"/>
                <a:ext cx="22666" cy="20917"/>
              </a:xfrm>
              <a:custGeom>
                <a:avLst/>
                <a:gdLst/>
                <a:ahLst/>
                <a:cxnLst/>
                <a:rect l="l" t="t" r="r" b="b"/>
                <a:pathLst>
                  <a:path w="687" h="634" extrusionOk="0">
                    <a:moveTo>
                      <a:pt x="588" y="0"/>
                    </a:moveTo>
                    <a:cubicBezTo>
                      <a:pt x="466" y="8"/>
                      <a:pt x="382" y="95"/>
                      <a:pt x="298" y="179"/>
                    </a:cubicBezTo>
                    <a:cubicBezTo>
                      <a:pt x="211" y="267"/>
                      <a:pt x="135" y="362"/>
                      <a:pt x="56" y="457"/>
                    </a:cubicBezTo>
                    <a:cubicBezTo>
                      <a:pt x="0" y="521"/>
                      <a:pt x="50" y="633"/>
                      <a:pt x="123" y="633"/>
                    </a:cubicBezTo>
                    <a:cubicBezTo>
                      <a:pt x="140" y="633"/>
                      <a:pt x="158" y="627"/>
                      <a:pt x="177" y="613"/>
                    </a:cubicBezTo>
                    <a:cubicBezTo>
                      <a:pt x="279" y="536"/>
                      <a:pt x="382" y="464"/>
                      <a:pt x="477" y="381"/>
                    </a:cubicBezTo>
                    <a:cubicBezTo>
                      <a:pt x="572" y="301"/>
                      <a:pt x="663" y="221"/>
                      <a:pt x="679" y="92"/>
                    </a:cubicBezTo>
                    <a:cubicBezTo>
                      <a:pt x="686" y="46"/>
                      <a:pt x="633"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8"/>
              <p:cNvSpPr/>
              <p:nvPr/>
            </p:nvSpPr>
            <p:spPr>
              <a:xfrm>
                <a:off x="3707700" y="2423224"/>
                <a:ext cx="21214" cy="13032"/>
              </a:xfrm>
              <a:custGeom>
                <a:avLst/>
                <a:gdLst/>
                <a:ahLst/>
                <a:cxnLst/>
                <a:rect l="l" t="t" r="r" b="b"/>
                <a:pathLst>
                  <a:path w="643" h="395" extrusionOk="0">
                    <a:moveTo>
                      <a:pt x="526" y="1"/>
                    </a:moveTo>
                    <a:cubicBezTo>
                      <a:pt x="445" y="1"/>
                      <a:pt x="374" y="42"/>
                      <a:pt x="304" y="85"/>
                    </a:cubicBezTo>
                    <a:cubicBezTo>
                      <a:pt x="220" y="134"/>
                      <a:pt x="132" y="184"/>
                      <a:pt x="60" y="248"/>
                    </a:cubicBezTo>
                    <a:cubicBezTo>
                      <a:pt x="0" y="308"/>
                      <a:pt x="55" y="394"/>
                      <a:pt x="127" y="394"/>
                    </a:cubicBezTo>
                    <a:cubicBezTo>
                      <a:pt x="132" y="394"/>
                      <a:pt x="138" y="394"/>
                      <a:pt x="144" y="393"/>
                    </a:cubicBezTo>
                    <a:cubicBezTo>
                      <a:pt x="235" y="373"/>
                      <a:pt x="323" y="328"/>
                      <a:pt x="406" y="290"/>
                    </a:cubicBezTo>
                    <a:cubicBezTo>
                      <a:pt x="483" y="252"/>
                      <a:pt x="581" y="210"/>
                      <a:pt x="620" y="131"/>
                    </a:cubicBezTo>
                    <a:cubicBezTo>
                      <a:pt x="642" y="85"/>
                      <a:pt x="627" y="12"/>
                      <a:pt x="569" y="5"/>
                    </a:cubicBezTo>
                    <a:cubicBezTo>
                      <a:pt x="554" y="2"/>
                      <a:pt x="540" y="1"/>
                      <a:pt x="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8"/>
              <p:cNvSpPr/>
              <p:nvPr/>
            </p:nvSpPr>
            <p:spPr>
              <a:xfrm>
                <a:off x="3620237" y="2615900"/>
                <a:ext cx="21115" cy="22336"/>
              </a:xfrm>
              <a:custGeom>
                <a:avLst/>
                <a:gdLst/>
                <a:ahLst/>
                <a:cxnLst/>
                <a:rect l="l" t="t" r="r" b="b"/>
                <a:pathLst>
                  <a:path w="640" h="677" extrusionOk="0">
                    <a:moveTo>
                      <a:pt x="504" y="1"/>
                    </a:moveTo>
                    <a:cubicBezTo>
                      <a:pt x="481" y="1"/>
                      <a:pt x="457" y="9"/>
                      <a:pt x="437" y="27"/>
                    </a:cubicBezTo>
                    <a:cubicBezTo>
                      <a:pt x="354" y="103"/>
                      <a:pt x="267" y="176"/>
                      <a:pt x="191" y="263"/>
                    </a:cubicBezTo>
                    <a:cubicBezTo>
                      <a:pt x="114" y="343"/>
                      <a:pt x="0" y="431"/>
                      <a:pt x="12" y="548"/>
                    </a:cubicBezTo>
                    <a:cubicBezTo>
                      <a:pt x="15" y="631"/>
                      <a:pt x="70" y="676"/>
                      <a:pt x="143" y="676"/>
                    </a:cubicBezTo>
                    <a:cubicBezTo>
                      <a:pt x="153" y="676"/>
                      <a:pt x="164" y="675"/>
                      <a:pt x="175" y="673"/>
                    </a:cubicBezTo>
                    <a:cubicBezTo>
                      <a:pt x="290" y="659"/>
                      <a:pt x="354" y="522"/>
                      <a:pt x="415" y="434"/>
                    </a:cubicBezTo>
                    <a:cubicBezTo>
                      <a:pt x="483" y="343"/>
                      <a:pt x="533" y="245"/>
                      <a:pt x="593" y="149"/>
                    </a:cubicBezTo>
                    <a:cubicBezTo>
                      <a:pt x="639" y="75"/>
                      <a:pt x="573" y="1"/>
                      <a:pt x="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8"/>
              <p:cNvSpPr/>
              <p:nvPr/>
            </p:nvSpPr>
            <p:spPr>
              <a:xfrm>
                <a:off x="3607568" y="2601449"/>
                <a:ext cx="16232" cy="14319"/>
              </a:xfrm>
              <a:custGeom>
                <a:avLst/>
                <a:gdLst/>
                <a:ahLst/>
                <a:cxnLst/>
                <a:rect l="l" t="t" r="r" b="b"/>
                <a:pathLst>
                  <a:path w="492" h="434" extrusionOk="0">
                    <a:moveTo>
                      <a:pt x="365" y="1"/>
                    </a:moveTo>
                    <a:cubicBezTo>
                      <a:pt x="344" y="1"/>
                      <a:pt x="323" y="8"/>
                      <a:pt x="305" y="25"/>
                    </a:cubicBezTo>
                    <a:cubicBezTo>
                      <a:pt x="256" y="74"/>
                      <a:pt x="198" y="120"/>
                      <a:pt x="145" y="165"/>
                    </a:cubicBezTo>
                    <a:cubicBezTo>
                      <a:pt x="88" y="211"/>
                      <a:pt x="0" y="260"/>
                      <a:pt x="8" y="340"/>
                    </a:cubicBezTo>
                    <a:cubicBezTo>
                      <a:pt x="12" y="386"/>
                      <a:pt x="35" y="412"/>
                      <a:pt x="77" y="427"/>
                    </a:cubicBezTo>
                    <a:cubicBezTo>
                      <a:pt x="89" y="432"/>
                      <a:pt x="101" y="434"/>
                      <a:pt x="112" y="434"/>
                    </a:cubicBezTo>
                    <a:cubicBezTo>
                      <a:pt x="182" y="434"/>
                      <a:pt x="248" y="363"/>
                      <a:pt x="293" y="318"/>
                    </a:cubicBezTo>
                    <a:cubicBezTo>
                      <a:pt x="351" y="256"/>
                      <a:pt x="396" y="195"/>
                      <a:pt x="445" y="130"/>
                    </a:cubicBezTo>
                    <a:cubicBezTo>
                      <a:pt x="492" y="68"/>
                      <a:pt x="42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8"/>
              <p:cNvSpPr/>
              <p:nvPr/>
            </p:nvSpPr>
            <p:spPr>
              <a:xfrm>
                <a:off x="3591500" y="2576672"/>
                <a:ext cx="16430" cy="10096"/>
              </a:xfrm>
              <a:custGeom>
                <a:avLst/>
                <a:gdLst/>
                <a:ahLst/>
                <a:cxnLst/>
                <a:rect l="l" t="t" r="r" b="b"/>
                <a:pathLst>
                  <a:path w="498" h="306" extrusionOk="0">
                    <a:moveTo>
                      <a:pt x="408" y="0"/>
                    </a:moveTo>
                    <a:cubicBezTo>
                      <a:pt x="402" y="0"/>
                      <a:pt x="395" y="1"/>
                      <a:pt x="389" y="4"/>
                    </a:cubicBezTo>
                    <a:cubicBezTo>
                      <a:pt x="339" y="19"/>
                      <a:pt x="286" y="37"/>
                      <a:pt x="236" y="57"/>
                    </a:cubicBezTo>
                    <a:cubicBezTo>
                      <a:pt x="187" y="79"/>
                      <a:pt x="138" y="110"/>
                      <a:pt x="88" y="137"/>
                    </a:cubicBezTo>
                    <a:cubicBezTo>
                      <a:pt x="1" y="185"/>
                      <a:pt x="54" y="305"/>
                      <a:pt x="135" y="305"/>
                    </a:cubicBezTo>
                    <a:cubicBezTo>
                      <a:pt x="149" y="305"/>
                      <a:pt x="164" y="301"/>
                      <a:pt x="180" y="293"/>
                    </a:cubicBezTo>
                    <a:cubicBezTo>
                      <a:pt x="229" y="266"/>
                      <a:pt x="278" y="243"/>
                      <a:pt x="324" y="213"/>
                    </a:cubicBezTo>
                    <a:cubicBezTo>
                      <a:pt x="369" y="179"/>
                      <a:pt x="411" y="144"/>
                      <a:pt x="453" y="110"/>
                    </a:cubicBezTo>
                    <a:cubicBezTo>
                      <a:pt x="497" y="76"/>
                      <a:pt x="460" y="0"/>
                      <a:pt x="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8"/>
              <p:cNvSpPr/>
              <p:nvPr/>
            </p:nvSpPr>
            <p:spPr>
              <a:xfrm>
                <a:off x="3659333" y="2619067"/>
                <a:ext cx="28868" cy="23227"/>
              </a:xfrm>
              <a:custGeom>
                <a:avLst/>
                <a:gdLst/>
                <a:ahLst/>
                <a:cxnLst/>
                <a:rect l="l" t="t" r="r" b="b"/>
                <a:pathLst>
                  <a:path w="875" h="704" extrusionOk="0">
                    <a:moveTo>
                      <a:pt x="776" y="0"/>
                    </a:moveTo>
                    <a:cubicBezTo>
                      <a:pt x="757" y="0"/>
                      <a:pt x="738" y="8"/>
                      <a:pt x="721" y="26"/>
                    </a:cubicBezTo>
                    <a:cubicBezTo>
                      <a:pt x="621" y="126"/>
                      <a:pt x="503" y="228"/>
                      <a:pt x="386" y="308"/>
                    </a:cubicBezTo>
                    <a:cubicBezTo>
                      <a:pt x="329" y="349"/>
                      <a:pt x="287" y="399"/>
                      <a:pt x="233" y="445"/>
                    </a:cubicBezTo>
                    <a:cubicBezTo>
                      <a:pt x="184" y="491"/>
                      <a:pt x="124" y="528"/>
                      <a:pt x="66" y="574"/>
                    </a:cubicBezTo>
                    <a:cubicBezTo>
                      <a:pt x="1" y="625"/>
                      <a:pt x="72" y="704"/>
                      <a:pt x="134" y="704"/>
                    </a:cubicBezTo>
                    <a:cubicBezTo>
                      <a:pt x="137" y="704"/>
                      <a:pt x="139" y="704"/>
                      <a:pt x="142" y="703"/>
                    </a:cubicBezTo>
                    <a:cubicBezTo>
                      <a:pt x="291" y="681"/>
                      <a:pt x="461" y="616"/>
                      <a:pt x="572" y="517"/>
                    </a:cubicBezTo>
                    <a:cubicBezTo>
                      <a:pt x="698" y="399"/>
                      <a:pt x="781" y="277"/>
                      <a:pt x="849" y="126"/>
                    </a:cubicBezTo>
                    <a:cubicBezTo>
                      <a:pt x="875" y="66"/>
                      <a:pt x="829" y="0"/>
                      <a:pt x="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8"/>
              <p:cNvSpPr/>
              <p:nvPr/>
            </p:nvSpPr>
            <p:spPr>
              <a:xfrm>
                <a:off x="3630531" y="2578519"/>
                <a:ext cx="21181" cy="17024"/>
              </a:xfrm>
              <a:custGeom>
                <a:avLst/>
                <a:gdLst/>
                <a:ahLst/>
                <a:cxnLst/>
                <a:rect l="l" t="t" r="r" b="b"/>
                <a:pathLst>
                  <a:path w="642" h="516" extrusionOk="0">
                    <a:moveTo>
                      <a:pt x="511" y="1"/>
                    </a:moveTo>
                    <a:cubicBezTo>
                      <a:pt x="495" y="1"/>
                      <a:pt x="478" y="4"/>
                      <a:pt x="460" y="12"/>
                    </a:cubicBezTo>
                    <a:cubicBezTo>
                      <a:pt x="369" y="54"/>
                      <a:pt x="297" y="118"/>
                      <a:pt x="221" y="183"/>
                    </a:cubicBezTo>
                    <a:cubicBezTo>
                      <a:pt x="148" y="244"/>
                      <a:pt x="46" y="283"/>
                      <a:pt x="20" y="377"/>
                    </a:cubicBezTo>
                    <a:cubicBezTo>
                      <a:pt x="0" y="430"/>
                      <a:pt x="39" y="495"/>
                      <a:pt x="92" y="511"/>
                    </a:cubicBezTo>
                    <a:cubicBezTo>
                      <a:pt x="106" y="514"/>
                      <a:pt x="119" y="516"/>
                      <a:pt x="133" y="516"/>
                    </a:cubicBezTo>
                    <a:cubicBezTo>
                      <a:pt x="225" y="516"/>
                      <a:pt x="311" y="446"/>
                      <a:pt x="384" y="397"/>
                    </a:cubicBezTo>
                    <a:cubicBezTo>
                      <a:pt x="479" y="332"/>
                      <a:pt x="559" y="263"/>
                      <a:pt x="604" y="157"/>
                    </a:cubicBezTo>
                    <a:cubicBezTo>
                      <a:pt x="642" y="79"/>
                      <a:pt x="587"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8"/>
              <p:cNvSpPr/>
              <p:nvPr/>
            </p:nvSpPr>
            <p:spPr>
              <a:xfrm>
                <a:off x="3635083" y="2670898"/>
                <a:ext cx="21940" cy="20125"/>
              </a:xfrm>
              <a:custGeom>
                <a:avLst/>
                <a:gdLst/>
                <a:ahLst/>
                <a:cxnLst/>
                <a:rect l="l" t="t" r="r" b="b"/>
                <a:pathLst>
                  <a:path w="665" h="610" extrusionOk="0">
                    <a:moveTo>
                      <a:pt x="548" y="1"/>
                    </a:moveTo>
                    <a:cubicBezTo>
                      <a:pt x="443" y="1"/>
                      <a:pt x="358" y="111"/>
                      <a:pt x="280" y="182"/>
                    </a:cubicBezTo>
                    <a:cubicBezTo>
                      <a:pt x="235" y="224"/>
                      <a:pt x="185" y="266"/>
                      <a:pt x="143" y="311"/>
                    </a:cubicBezTo>
                    <a:cubicBezTo>
                      <a:pt x="98" y="357"/>
                      <a:pt x="68" y="421"/>
                      <a:pt x="33" y="478"/>
                    </a:cubicBezTo>
                    <a:cubicBezTo>
                      <a:pt x="0" y="527"/>
                      <a:pt x="45" y="609"/>
                      <a:pt x="102" y="609"/>
                    </a:cubicBezTo>
                    <a:cubicBezTo>
                      <a:pt x="111" y="609"/>
                      <a:pt x="120" y="607"/>
                      <a:pt x="129" y="603"/>
                    </a:cubicBezTo>
                    <a:cubicBezTo>
                      <a:pt x="189" y="580"/>
                      <a:pt x="257" y="558"/>
                      <a:pt x="311" y="524"/>
                    </a:cubicBezTo>
                    <a:cubicBezTo>
                      <a:pt x="364" y="486"/>
                      <a:pt x="413" y="429"/>
                      <a:pt x="459" y="380"/>
                    </a:cubicBezTo>
                    <a:cubicBezTo>
                      <a:pt x="524" y="299"/>
                      <a:pt x="664" y="166"/>
                      <a:pt x="626" y="52"/>
                    </a:cubicBezTo>
                    <a:cubicBezTo>
                      <a:pt x="619" y="29"/>
                      <a:pt x="600" y="6"/>
                      <a:pt x="573" y="3"/>
                    </a:cubicBezTo>
                    <a:cubicBezTo>
                      <a:pt x="565" y="1"/>
                      <a:pt x="557"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8"/>
              <p:cNvSpPr/>
              <p:nvPr/>
            </p:nvSpPr>
            <p:spPr>
              <a:xfrm>
                <a:off x="3652108" y="2683633"/>
                <a:ext cx="19367" cy="20290"/>
              </a:xfrm>
              <a:custGeom>
                <a:avLst/>
                <a:gdLst/>
                <a:ahLst/>
                <a:cxnLst/>
                <a:rect l="l" t="t" r="r" b="b"/>
                <a:pathLst>
                  <a:path w="587" h="615" extrusionOk="0">
                    <a:moveTo>
                      <a:pt x="482" y="1"/>
                    </a:moveTo>
                    <a:cubicBezTo>
                      <a:pt x="454" y="1"/>
                      <a:pt x="425" y="13"/>
                      <a:pt x="407" y="39"/>
                    </a:cubicBezTo>
                    <a:cubicBezTo>
                      <a:pt x="350" y="126"/>
                      <a:pt x="262" y="214"/>
                      <a:pt x="183" y="282"/>
                    </a:cubicBezTo>
                    <a:cubicBezTo>
                      <a:pt x="164" y="298"/>
                      <a:pt x="141" y="313"/>
                      <a:pt x="126" y="328"/>
                    </a:cubicBezTo>
                    <a:cubicBezTo>
                      <a:pt x="126" y="331"/>
                      <a:pt x="99" y="381"/>
                      <a:pt x="95" y="385"/>
                    </a:cubicBezTo>
                    <a:cubicBezTo>
                      <a:pt x="69" y="431"/>
                      <a:pt x="27" y="457"/>
                      <a:pt x="12" y="510"/>
                    </a:cubicBezTo>
                    <a:cubicBezTo>
                      <a:pt x="1" y="568"/>
                      <a:pt x="38" y="605"/>
                      <a:pt x="87" y="613"/>
                    </a:cubicBezTo>
                    <a:cubicBezTo>
                      <a:pt x="93" y="614"/>
                      <a:pt x="99" y="614"/>
                      <a:pt x="104" y="614"/>
                    </a:cubicBezTo>
                    <a:cubicBezTo>
                      <a:pt x="158" y="614"/>
                      <a:pt x="203" y="585"/>
                      <a:pt x="252" y="564"/>
                    </a:cubicBezTo>
                    <a:cubicBezTo>
                      <a:pt x="320" y="533"/>
                      <a:pt x="354" y="496"/>
                      <a:pt x="399" y="438"/>
                    </a:cubicBezTo>
                    <a:cubicBezTo>
                      <a:pt x="480" y="331"/>
                      <a:pt x="521" y="229"/>
                      <a:pt x="566" y="108"/>
                    </a:cubicBezTo>
                    <a:cubicBezTo>
                      <a:pt x="587" y="43"/>
                      <a:pt x="535" y="1"/>
                      <a:pt x="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8"/>
              <p:cNvSpPr/>
              <p:nvPr/>
            </p:nvSpPr>
            <p:spPr>
              <a:xfrm>
                <a:off x="3716311" y="2645956"/>
                <a:ext cx="19894" cy="18278"/>
              </a:xfrm>
              <a:custGeom>
                <a:avLst/>
                <a:gdLst/>
                <a:ahLst/>
                <a:cxnLst/>
                <a:rect l="l" t="t" r="r" b="b"/>
                <a:pathLst>
                  <a:path w="603" h="554" extrusionOk="0">
                    <a:moveTo>
                      <a:pt x="492" y="0"/>
                    </a:moveTo>
                    <a:cubicBezTo>
                      <a:pt x="483" y="0"/>
                      <a:pt x="474" y="2"/>
                      <a:pt x="464" y="6"/>
                    </a:cubicBezTo>
                    <a:cubicBezTo>
                      <a:pt x="354" y="52"/>
                      <a:pt x="259" y="105"/>
                      <a:pt x="168" y="185"/>
                    </a:cubicBezTo>
                    <a:cubicBezTo>
                      <a:pt x="103" y="246"/>
                      <a:pt x="1" y="383"/>
                      <a:pt x="8" y="478"/>
                    </a:cubicBezTo>
                    <a:cubicBezTo>
                      <a:pt x="8" y="517"/>
                      <a:pt x="39" y="553"/>
                      <a:pt x="79" y="553"/>
                    </a:cubicBezTo>
                    <a:cubicBezTo>
                      <a:pt x="85" y="553"/>
                      <a:pt x="92" y="552"/>
                      <a:pt x="99" y="550"/>
                    </a:cubicBezTo>
                    <a:cubicBezTo>
                      <a:pt x="153" y="531"/>
                      <a:pt x="180" y="497"/>
                      <a:pt x="217" y="462"/>
                    </a:cubicBezTo>
                    <a:cubicBezTo>
                      <a:pt x="252" y="429"/>
                      <a:pt x="294" y="401"/>
                      <a:pt x="328" y="364"/>
                    </a:cubicBezTo>
                    <a:cubicBezTo>
                      <a:pt x="396" y="287"/>
                      <a:pt x="473" y="215"/>
                      <a:pt x="548" y="147"/>
                    </a:cubicBezTo>
                    <a:cubicBezTo>
                      <a:pt x="602" y="100"/>
                      <a:pt x="558" y="0"/>
                      <a:pt x="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8"/>
              <p:cNvSpPr/>
              <p:nvPr/>
            </p:nvSpPr>
            <p:spPr>
              <a:xfrm>
                <a:off x="3727001" y="2676738"/>
                <a:ext cx="20224" cy="23557"/>
              </a:xfrm>
              <a:custGeom>
                <a:avLst/>
                <a:gdLst/>
                <a:ahLst/>
                <a:cxnLst/>
                <a:rect l="l" t="t" r="r" b="b"/>
                <a:pathLst>
                  <a:path w="613" h="714" extrusionOk="0">
                    <a:moveTo>
                      <a:pt x="482" y="1"/>
                    </a:moveTo>
                    <a:cubicBezTo>
                      <a:pt x="459" y="1"/>
                      <a:pt x="436" y="10"/>
                      <a:pt x="418" y="31"/>
                    </a:cubicBezTo>
                    <a:cubicBezTo>
                      <a:pt x="335" y="126"/>
                      <a:pt x="247" y="214"/>
                      <a:pt x="167" y="312"/>
                    </a:cubicBezTo>
                    <a:cubicBezTo>
                      <a:pt x="95" y="403"/>
                      <a:pt x="15" y="495"/>
                      <a:pt x="4" y="613"/>
                    </a:cubicBezTo>
                    <a:cubicBezTo>
                      <a:pt x="0" y="664"/>
                      <a:pt x="52" y="713"/>
                      <a:pt x="102" y="713"/>
                    </a:cubicBezTo>
                    <a:cubicBezTo>
                      <a:pt x="111" y="713"/>
                      <a:pt x="121" y="712"/>
                      <a:pt x="129" y="708"/>
                    </a:cubicBezTo>
                    <a:cubicBezTo>
                      <a:pt x="240" y="666"/>
                      <a:pt x="304" y="563"/>
                      <a:pt x="369" y="468"/>
                    </a:cubicBezTo>
                    <a:cubicBezTo>
                      <a:pt x="441" y="362"/>
                      <a:pt x="502" y="252"/>
                      <a:pt x="570" y="145"/>
                    </a:cubicBezTo>
                    <a:cubicBezTo>
                      <a:pt x="613" y="77"/>
                      <a:pt x="548" y="1"/>
                      <a:pt x="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8"/>
              <p:cNvSpPr/>
              <p:nvPr/>
            </p:nvSpPr>
            <p:spPr>
              <a:xfrm>
                <a:off x="3767119" y="2626094"/>
                <a:ext cx="14814" cy="16826"/>
              </a:xfrm>
              <a:custGeom>
                <a:avLst/>
                <a:gdLst/>
                <a:ahLst/>
                <a:cxnLst/>
                <a:rect l="l" t="t" r="r" b="b"/>
                <a:pathLst>
                  <a:path w="449" h="510" extrusionOk="0">
                    <a:moveTo>
                      <a:pt x="346" y="1"/>
                    </a:moveTo>
                    <a:cubicBezTo>
                      <a:pt x="309" y="1"/>
                      <a:pt x="270" y="21"/>
                      <a:pt x="251" y="64"/>
                    </a:cubicBezTo>
                    <a:cubicBezTo>
                      <a:pt x="225" y="133"/>
                      <a:pt x="175" y="182"/>
                      <a:pt x="137" y="243"/>
                    </a:cubicBezTo>
                    <a:cubicBezTo>
                      <a:pt x="100" y="301"/>
                      <a:pt x="31" y="346"/>
                      <a:pt x="12" y="415"/>
                    </a:cubicBezTo>
                    <a:cubicBezTo>
                      <a:pt x="0" y="464"/>
                      <a:pt x="39" y="506"/>
                      <a:pt x="88" y="509"/>
                    </a:cubicBezTo>
                    <a:cubicBezTo>
                      <a:pt x="91" y="510"/>
                      <a:pt x="94" y="510"/>
                      <a:pt x="97" y="510"/>
                    </a:cubicBezTo>
                    <a:cubicBezTo>
                      <a:pt x="178" y="510"/>
                      <a:pt x="265" y="420"/>
                      <a:pt x="316" y="364"/>
                    </a:cubicBezTo>
                    <a:cubicBezTo>
                      <a:pt x="373" y="296"/>
                      <a:pt x="407" y="197"/>
                      <a:pt x="430" y="113"/>
                    </a:cubicBezTo>
                    <a:cubicBezTo>
                      <a:pt x="448" y="42"/>
                      <a:pt x="399" y="1"/>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8"/>
              <p:cNvSpPr/>
              <p:nvPr/>
            </p:nvSpPr>
            <p:spPr>
              <a:xfrm>
                <a:off x="3767119" y="2589836"/>
                <a:ext cx="15111" cy="15572"/>
              </a:xfrm>
              <a:custGeom>
                <a:avLst/>
                <a:gdLst/>
                <a:ahLst/>
                <a:cxnLst/>
                <a:rect l="l" t="t" r="r" b="b"/>
                <a:pathLst>
                  <a:path w="458" h="472" extrusionOk="0">
                    <a:moveTo>
                      <a:pt x="334" y="1"/>
                    </a:moveTo>
                    <a:cubicBezTo>
                      <a:pt x="313" y="1"/>
                      <a:pt x="292" y="8"/>
                      <a:pt x="274" y="26"/>
                    </a:cubicBezTo>
                    <a:cubicBezTo>
                      <a:pt x="221" y="76"/>
                      <a:pt x="168" y="126"/>
                      <a:pt x="119" y="182"/>
                    </a:cubicBezTo>
                    <a:cubicBezTo>
                      <a:pt x="58" y="243"/>
                      <a:pt x="0" y="300"/>
                      <a:pt x="19" y="396"/>
                    </a:cubicBezTo>
                    <a:cubicBezTo>
                      <a:pt x="28" y="437"/>
                      <a:pt x="77" y="472"/>
                      <a:pt x="119" y="472"/>
                    </a:cubicBezTo>
                    <a:cubicBezTo>
                      <a:pt x="210" y="468"/>
                      <a:pt x="256" y="391"/>
                      <a:pt x="301" y="323"/>
                    </a:cubicBezTo>
                    <a:cubicBezTo>
                      <a:pt x="342" y="263"/>
                      <a:pt x="377" y="198"/>
                      <a:pt x="415" y="137"/>
                    </a:cubicBezTo>
                    <a:cubicBezTo>
                      <a:pt x="458" y="71"/>
                      <a:pt x="398"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8"/>
              <p:cNvSpPr/>
              <p:nvPr/>
            </p:nvSpPr>
            <p:spPr>
              <a:xfrm>
                <a:off x="3780547" y="2558130"/>
                <a:ext cx="18773" cy="16496"/>
              </a:xfrm>
              <a:custGeom>
                <a:avLst/>
                <a:gdLst/>
                <a:ahLst/>
                <a:cxnLst/>
                <a:rect l="l" t="t" r="r" b="b"/>
                <a:pathLst>
                  <a:path w="569" h="500" extrusionOk="0">
                    <a:moveTo>
                      <a:pt x="435" y="1"/>
                    </a:moveTo>
                    <a:cubicBezTo>
                      <a:pt x="417" y="1"/>
                      <a:pt x="399" y="6"/>
                      <a:pt x="381" y="18"/>
                    </a:cubicBezTo>
                    <a:cubicBezTo>
                      <a:pt x="300" y="64"/>
                      <a:pt x="240" y="117"/>
                      <a:pt x="175" y="178"/>
                    </a:cubicBezTo>
                    <a:cubicBezTo>
                      <a:pt x="118" y="234"/>
                      <a:pt x="19" y="292"/>
                      <a:pt x="8" y="376"/>
                    </a:cubicBezTo>
                    <a:cubicBezTo>
                      <a:pt x="0" y="422"/>
                      <a:pt x="19" y="490"/>
                      <a:pt x="77" y="497"/>
                    </a:cubicBezTo>
                    <a:cubicBezTo>
                      <a:pt x="88" y="499"/>
                      <a:pt x="98" y="499"/>
                      <a:pt x="108" y="499"/>
                    </a:cubicBezTo>
                    <a:cubicBezTo>
                      <a:pt x="150" y="499"/>
                      <a:pt x="184" y="487"/>
                      <a:pt x="221" y="459"/>
                    </a:cubicBezTo>
                    <a:cubicBezTo>
                      <a:pt x="259" y="432"/>
                      <a:pt x="297" y="406"/>
                      <a:pt x="331" y="380"/>
                    </a:cubicBezTo>
                    <a:cubicBezTo>
                      <a:pt x="369" y="349"/>
                      <a:pt x="407" y="326"/>
                      <a:pt x="442" y="288"/>
                    </a:cubicBezTo>
                    <a:cubicBezTo>
                      <a:pt x="476" y="250"/>
                      <a:pt x="502" y="208"/>
                      <a:pt x="525" y="162"/>
                    </a:cubicBezTo>
                    <a:cubicBezTo>
                      <a:pt x="568" y="89"/>
                      <a:pt x="50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8"/>
              <p:cNvSpPr/>
              <p:nvPr/>
            </p:nvSpPr>
            <p:spPr>
              <a:xfrm>
                <a:off x="3822481" y="2641106"/>
                <a:ext cx="18245" cy="25734"/>
              </a:xfrm>
              <a:custGeom>
                <a:avLst/>
                <a:gdLst/>
                <a:ahLst/>
                <a:cxnLst/>
                <a:rect l="l" t="t" r="r" b="b"/>
                <a:pathLst>
                  <a:path w="553" h="780" extrusionOk="0">
                    <a:moveTo>
                      <a:pt x="459" y="0"/>
                    </a:moveTo>
                    <a:cubicBezTo>
                      <a:pt x="439" y="0"/>
                      <a:pt x="420" y="7"/>
                      <a:pt x="406" y="23"/>
                    </a:cubicBezTo>
                    <a:cubicBezTo>
                      <a:pt x="322" y="119"/>
                      <a:pt x="250" y="225"/>
                      <a:pt x="185" y="336"/>
                    </a:cubicBezTo>
                    <a:cubicBezTo>
                      <a:pt x="155" y="393"/>
                      <a:pt x="136" y="453"/>
                      <a:pt x="106" y="507"/>
                    </a:cubicBezTo>
                    <a:cubicBezTo>
                      <a:pt x="71" y="564"/>
                      <a:pt x="38" y="613"/>
                      <a:pt x="18" y="678"/>
                    </a:cubicBezTo>
                    <a:cubicBezTo>
                      <a:pt x="1" y="734"/>
                      <a:pt x="48" y="780"/>
                      <a:pt x="101" y="780"/>
                    </a:cubicBezTo>
                    <a:cubicBezTo>
                      <a:pt x="115" y="780"/>
                      <a:pt x="130" y="776"/>
                      <a:pt x="143" y="769"/>
                    </a:cubicBezTo>
                    <a:cubicBezTo>
                      <a:pt x="201" y="742"/>
                      <a:pt x="243" y="693"/>
                      <a:pt x="284" y="648"/>
                    </a:cubicBezTo>
                    <a:cubicBezTo>
                      <a:pt x="334" y="590"/>
                      <a:pt x="394" y="541"/>
                      <a:pt x="429" y="476"/>
                    </a:cubicBezTo>
                    <a:cubicBezTo>
                      <a:pt x="501" y="358"/>
                      <a:pt x="543" y="221"/>
                      <a:pt x="550" y="85"/>
                    </a:cubicBezTo>
                    <a:cubicBezTo>
                      <a:pt x="553" y="37"/>
                      <a:pt x="504"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8"/>
              <p:cNvSpPr/>
              <p:nvPr/>
            </p:nvSpPr>
            <p:spPr>
              <a:xfrm>
                <a:off x="3788202" y="2682710"/>
                <a:ext cx="20818" cy="31244"/>
              </a:xfrm>
              <a:custGeom>
                <a:avLst/>
                <a:gdLst/>
                <a:ahLst/>
                <a:cxnLst/>
                <a:rect l="l" t="t" r="r" b="b"/>
                <a:pathLst>
                  <a:path w="631" h="947" extrusionOk="0">
                    <a:moveTo>
                      <a:pt x="559" y="1"/>
                    </a:moveTo>
                    <a:cubicBezTo>
                      <a:pt x="541" y="1"/>
                      <a:pt x="523" y="9"/>
                      <a:pt x="510" y="29"/>
                    </a:cubicBezTo>
                    <a:cubicBezTo>
                      <a:pt x="419" y="166"/>
                      <a:pt x="335" y="306"/>
                      <a:pt x="247" y="447"/>
                    </a:cubicBezTo>
                    <a:cubicBezTo>
                      <a:pt x="168" y="576"/>
                      <a:pt x="73" y="694"/>
                      <a:pt x="19" y="838"/>
                    </a:cubicBezTo>
                    <a:cubicBezTo>
                      <a:pt x="1" y="890"/>
                      <a:pt x="53" y="946"/>
                      <a:pt x="104" y="946"/>
                    </a:cubicBezTo>
                    <a:cubicBezTo>
                      <a:pt x="117" y="946"/>
                      <a:pt x="130" y="942"/>
                      <a:pt x="141" y="934"/>
                    </a:cubicBezTo>
                    <a:cubicBezTo>
                      <a:pt x="396" y="743"/>
                      <a:pt x="552" y="378"/>
                      <a:pt x="620" y="78"/>
                    </a:cubicBezTo>
                    <a:cubicBezTo>
                      <a:pt x="630" y="33"/>
                      <a:pt x="595"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8"/>
              <p:cNvSpPr/>
              <p:nvPr/>
            </p:nvSpPr>
            <p:spPr>
              <a:xfrm>
                <a:off x="3786783" y="2726359"/>
                <a:ext cx="22567" cy="31112"/>
              </a:xfrm>
              <a:custGeom>
                <a:avLst/>
                <a:gdLst/>
                <a:ahLst/>
                <a:cxnLst/>
                <a:rect l="l" t="t" r="r" b="b"/>
                <a:pathLst>
                  <a:path w="684" h="943" extrusionOk="0">
                    <a:moveTo>
                      <a:pt x="636" y="1"/>
                    </a:moveTo>
                    <a:cubicBezTo>
                      <a:pt x="623" y="1"/>
                      <a:pt x="609" y="7"/>
                      <a:pt x="599" y="22"/>
                    </a:cubicBezTo>
                    <a:cubicBezTo>
                      <a:pt x="496" y="162"/>
                      <a:pt x="397" y="310"/>
                      <a:pt x="290" y="447"/>
                    </a:cubicBezTo>
                    <a:cubicBezTo>
                      <a:pt x="199" y="569"/>
                      <a:pt x="70" y="675"/>
                      <a:pt x="20" y="824"/>
                    </a:cubicBezTo>
                    <a:cubicBezTo>
                      <a:pt x="0" y="880"/>
                      <a:pt x="50" y="942"/>
                      <a:pt x="105" y="942"/>
                    </a:cubicBezTo>
                    <a:cubicBezTo>
                      <a:pt x="114" y="942"/>
                      <a:pt x="122" y="941"/>
                      <a:pt x="131" y="938"/>
                    </a:cubicBezTo>
                    <a:cubicBezTo>
                      <a:pt x="298" y="880"/>
                      <a:pt x="401" y="721"/>
                      <a:pt x="488" y="580"/>
                    </a:cubicBezTo>
                    <a:cubicBezTo>
                      <a:pt x="595" y="410"/>
                      <a:pt x="652" y="254"/>
                      <a:pt x="678" y="56"/>
                    </a:cubicBezTo>
                    <a:cubicBezTo>
                      <a:pt x="683" y="23"/>
                      <a:pt x="661" y="1"/>
                      <a:pt x="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8"/>
              <p:cNvSpPr/>
              <p:nvPr/>
            </p:nvSpPr>
            <p:spPr>
              <a:xfrm>
                <a:off x="3834490" y="2708081"/>
                <a:ext cx="20620" cy="25734"/>
              </a:xfrm>
              <a:custGeom>
                <a:avLst/>
                <a:gdLst/>
                <a:ahLst/>
                <a:cxnLst/>
                <a:rect l="l" t="t" r="r" b="b"/>
                <a:pathLst>
                  <a:path w="625" h="780" extrusionOk="0">
                    <a:moveTo>
                      <a:pt x="510" y="1"/>
                    </a:moveTo>
                    <a:cubicBezTo>
                      <a:pt x="488" y="1"/>
                      <a:pt x="466" y="9"/>
                      <a:pt x="449" y="28"/>
                    </a:cubicBezTo>
                    <a:cubicBezTo>
                      <a:pt x="362" y="127"/>
                      <a:pt x="274" y="229"/>
                      <a:pt x="186" y="332"/>
                    </a:cubicBezTo>
                    <a:cubicBezTo>
                      <a:pt x="103" y="431"/>
                      <a:pt x="8" y="534"/>
                      <a:pt x="4" y="667"/>
                    </a:cubicBezTo>
                    <a:cubicBezTo>
                      <a:pt x="1" y="733"/>
                      <a:pt x="58" y="779"/>
                      <a:pt x="121" y="779"/>
                    </a:cubicBezTo>
                    <a:cubicBezTo>
                      <a:pt x="130" y="779"/>
                      <a:pt x="139" y="778"/>
                      <a:pt x="148" y="776"/>
                    </a:cubicBezTo>
                    <a:cubicBezTo>
                      <a:pt x="281" y="743"/>
                      <a:pt x="365" y="610"/>
                      <a:pt x="430" y="495"/>
                    </a:cubicBezTo>
                    <a:cubicBezTo>
                      <a:pt x="506" y="374"/>
                      <a:pt x="555" y="252"/>
                      <a:pt x="604" y="115"/>
                    </a:cubicBezTo>
                    <a:cubicBezTo>
                      <a:pt x="624" y="55"/>
                      <a:pt x="566"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8"/>
              <p:cNvSpPr/>
              <p:nvPr/>
            </p:nvSpPr>
            <p:spPr>
              <a:xfrm>
                <a:off x="3850294" y="2666807"/>
                <a:ext cx="18509" cy="17255"/>
              </a:xfrm>
              <a:custGeom>
                <a:avLst/>
                <a:gdLst/>
                <a:ahLst/>
                <a:cxnLst/>
                <a:rect l="l" t="t" r="r" b="b"/>
                <a:pathLst>
                  <a:path w="561" h="523" extrusionOk="0">
                    <a:moveTo>
                      <a:pt x="409" y="0"/>
                    </a:moveTo>
                    <a:cubicBezTo>
                      <a:pt x="384" y="0"/>
                      <a:pt x="359" y="9"/>
                      <a:pt x="339" y="28"/>
                    </a:cubicBezTo>
                    <a:cubicBezTo>
                      <a:pt x="228" y="130"/>
                      <a:pt x="0" y="276"/>
                      <a:pt x="39" y="450"/>
                    </a:cubicBezTo>
                    <a:cubicBezTo>
                      <a:pt x="50" y="495"/>
                      <a:pt x="92" y="518"/>
                      <a:pt x="134" y="522"/>
                    </a:cubicBezTo>
                    <a:cubicBezTo>
                      <a:pt x="137" y="522"/>
                      <a:pt x="141" y="522"/>
                      <a:pt x="145" y="522"/>
                    </a:cubicBezTo>
                    <a:cubicBezTo>
                      <a:pt x="232" y="522"/>
                      <a:pt x="310" y="433"/>
                      <a:pt x="358" y="370"/>
                    </a:cubicBezTo>
                    <a:cubicBezTo>
                      <a:pt x="407" y="298"/>
                      <a:pt x="457" y="225"/>
                      <a:pt x="506" y="157"/>
                    </a:cubicBezTo>
                    <a:cubicBezTo>
                      <a:pt x="560" y="80"/>
                      <a:pt x="485" y="0"/>
                      <a:pt x="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8"/>
              <p:cNvSpPr/>
              <p:nvPr/>
            </p:nvSpPr>
            <p:spPr>
              <a:xfrm>
                <a:off x="3866955" y="2756712"/>
                <a:ext cx="17057" cy="22270"/>
              </a:xfrm>
              <a:custGeom>
                <a:avLst/>
                <a:gdLst/>
                <a:ahLst/>
                <a:cxnLst/>
                <a:rect l="l" t="t" r="r" b="b"/>
                <a:pathLst>
                  <a:path w="517" h="675" extrusionOk="0">
                    <a:moveTo>
                      <a:pt x="400" y="0"/>
                    </a:moveTo>
                    <a:cubicBezTo>
                      <a:pt x="371" y="0"/>
                      <a:pt x="343" y="13"/>
                      <a:pt x="328" y="44"/>
                    </a:cubicBezTo>
                    <a:cubicBezTo>
                      <a:pt x="248" y="204"/>
                      <a:pt x="1" y="470"/>
                      <a:pt x="153" y="648"/>
                    </a:cubicBezTo>
                    <a:cubicBezTo>
                      <a:pt x="170" y="665"/>
                      <a:pt x="195" y="674"/>
                      <a:pt x="220" y="674"/>
                    </a:cubicBezTo>
                    <a:cubicBezTo>
                      <a:pt x="228" y="674"/>
                      <a:pt x="237" y="673"/>
                      <a:pt x="244" y="671"/>
                    </a:cubicBezTo>
                    <a:cubicBezTo>
                      <a:pt x="355" y="641"/>
                      <a:pt x="378" y="534"/>
                      <a:pt x="404" y="439"/>
                    </a:cubicBezTo>
                    <a:cubicBezTo>
                      <a:pt x="434" y="334"/>
                      <a:pt x="450" y="215"/>
                      <a:pt x="492" y="113"/>
                    </a:cubicBezTo>
                    <a:cubicBezTo>
                      <a:pt x="517" y="50"/>
                      <a:pt x="457" y="0"/>
                      <a:pt x="4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8"/>
              <p:cNvSpPr/>
              <p:nvPr/>
            </p:nvSpPr>
            <p:spPr>
              <a:xfrm>
                <a:off x="3907107" y="2750080"/>
                <a:ext cx="11580" cy="23821"/>
              </a:xfrm>
              <a:custGeom>
                <a:avLst/>
                <a:gdLst/>
                <a:ahLst/>
                <a:cxnLst/>
                <a:rect l="l" t="t" r="r" b="b"/>
                <a:pathLst>
                  <a:path w="351" h="722" extrusionOk="0">
                    <a:moveTo>
                      <a:pt x="201" y="0"/>
                    </a:moveTo>
                    <a:cubicBezTo>
                      <a:pt x="154" y="0"/>
                      <a:pt x="107" y="27"/>
                      <a:pt x="88" y="82"/>
                    </a:cubicBezTo>
                    <a:cubicBezTo>
                      <a:pt x="54" y="184"/>
                      <a:pt x="28" y="279"/>
                      <a:pt x="19" y="386"/>
                    </a:cubicBezTo>
                    <a:cubicBezTo>
                      <a:pt x="8" y="489"/>
                      <a:pt x="0" y="607"/>
                      <a:pt x="84" y="682"/>
                    </a:cubicBezTo>
                    <a:cubicBezTo>
                      <a:pt x="110" y="707"/>
                      <a:pt x="148" y="721"/>
                      <a:pt x="185" y="721"/>
                    </a:cubicBezTo>
                    <a:cubicBezTo>
                      <a:pt x="218" y="721"/>
                      <a:pt x="251" y="710"/>
                      <a:pt x="274" y="682"/>
                    </a:cubicBezTo>
                    <a:cubicBezTo>
                      <a:pt x="351" y="595"/>
                      <a:pt x="335" y="512"/>
                      <a:pt x="331" y="405"/>
                    </a:cubicBezTo>
                    <a:cubicBezTo>
                      <a:pt x="328" y="306"/>
                      <a:pt x="316" y="211"/>
                      <a:pt x="316" y="112"/>
                    </a:cubicBezTo>
                    <a:cubicBezTo>
                      <a:pt x="314" y="39"/>
                      <a:pt x="258"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8"/>
              <p:cNvSpPr/>
              <p:nvPr/>
            </p:nvSpPr>
            <p:spPr>
              <a:xfrm>
                <a:off x="3950756" y="2726260"/>
                <a:ext cx="9799" cy="22897"/>
              </a:xfrm>
              <a:custGeom>
                <a:avLst/>
                <a:gdLst/>
                <a:ahLst/>
                <a:cxnLst/>
                <a:rect l="l" t="t" r="r" b="b"/>
                <a:pathLst>
                  <a:path w="297" h="694" extrusionOk="0">
                    <a:moveTo>
                      <a:pt x="151" y="1"/>
                    </a:moveTo>
                    <a:cubicBezTo>
                      <a:pt x="111" y="1"/>
                      <a:pt x="71" y="22"/>
                      <a:pt x="65" y="66"/>
                    </a:cubicBezTo>
                    <a:cubicBezTo>
                      <a:pt x="50" y="173"/>
                      <a:pt x="28" y="279"/>
                      <a:pt x="16" y="390"/>
                    </a:cubicBezTo>
                    <a:cubicBezTo>
                      <a:pt x="5" y="496"/>
                      <a:pt x="0" y="599"/>
                      <a:pt x="92" y="671"/>
                    </a:cubicBezTo>
                    <a:cubicBezTo>
                      <a:pt x="111" y="686"/>
                      <a:pt x="131" y="693"/>
                      <a:pt x="151" y="693"/>
                    </a:cubicBezTo>
                    <a:cubicBezTo>
                      <a:pt x="171" y="693"/>
                      <a:pt x="191" y="686"/>
                      <a:pt x="210" y="671"/>
                    </a:cubicBezTo>
                    <a:cubicBezTo>
                      <a:pt x="297" y="599"/>
                      <a:pt x="293" y="496"/>
                      <a:pt x="282" y="390"/>
                    </a:cubicBezTo>
                    <a:cubicBezTo>
                      <a:pt x="270" y="279"/>
                      <a:pt x="251" y="173"/>
                      <a:pt x="237" y="66"/>
                    </a:cubicBezTo>
                    <a:cubicBezTo>
                      <a:pt x="231" y="22"/>
                      <a:pt x="191"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p:nvPr/>
            </p:nvSpPr>
            <p:spPr>
              <a:xfrm>
                <a:off x="3971343" y="2695049"/>
                <a:ext cx="14814" cy="24447"/>
              </a:xfrm>
              <a:custGeom>
                <a:avLst/>
                <a:gdLst/>
                <a:ahLst/>
                <a:cxnLst/>
                <a:rect l="l" t="t" r="r" b="b"/>
                <a:pathLst>
                  <a:path w="449" h="741" extrusionOk="0">
                    <a:moveTo>
                      <a:pt x="316" y="1"/>
                    </a:moveTo>
                    <a:cubicBezTo>
                      <a:pt x="282" y="1"/>
                      <a:pt x="250" y="18"/>
                      <a:pt x="232" y="58"/>
                    </a:cubicBezTo>
                    <a:cubicBezTo>
                      <a:pt x="175" y="176"/>
                      <a:pt x="118" y="294"/>
                      <a:pt x="57" y="411"/>
                    </a:cubicBezTo>
                    <a:cubicBezTo>
                      <a:pt x="15" y="503"/>
                      <a:pt x="0" y="697"/>
                      <a:pt x="122" y="734"/>
                    </a:cubicBezTo>
                    <a:cubicBezTo>
                      <a:pt x="135" y="738"/>
                      <a:pt x="148" y="740"/>
                      <a:pt x="161" y="740"/>
                    </a:cubicBezTo>
                    <a:cubicBezTo>
                      <a:pt x="271" y="740"/>
                      <a:pt x="368" y="603"/>
                      <a:pt x="392" y="515"/>
                    </a:cubicBezTo>
                    <a:cubicBezTo>
                      <a:pt x="430" y="385"/>
                      <a:pt x="448" y="248"/>
                      <a:pt x="441" y="115"/>
                    </a:cubicBezTo>
                    <a:cubicBezTo>
                      <a:pt x="436" y="50"/>
                      <a:pt x="374" y="1"/>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8"/>
              <p:cNvSpPr/>
              <p:nvPr/>
            </p:nvSpPr>
            <p:spPr>
              <a:xfrm>
                <a:off x="3932313" y="2659153"/>
                <a:ext cx="11679" cy="23623"/>
              </a:xfrm>
              <a:custGeom>
                <a:avLst/>
                <a:gdLst/>
                <a:ahLst/>
                <a:cxnLst/>
                <a:rect l="l" t="t" r="r" b="b"/>
                <a:pathLst>
                  <a:path w="354" h="716" extrusionOk="0">
                    <a:moveTo>
                      <a:pt x="240" y="1"/>
                    </a:moveTo>
                    <a:cubicBezTo>
                      <a:pt x="198" y="1"/>
                      <a:pt x="153" y="30"/>
                      <a:pt x="153" y="81"/>
                    </a:cubicBezTo>
                    <a:cubicBezTo>
                      <a:pt x="149" y="188"/>
                      <a:pt x="115" y="290"/>
                      <a:pt x="77" y="389"/>
                    </a:cubicBezTo>
                    <a:cubicBezTo>
                      <a:pt x="50" y="469"/>
                      <a:pt x="4" y="568"/>
                      <a:pt x="1" y="655"/>
                    </a:cubicBezTo>
                    <a:cubicBezTo>
                      <a:pt x="1" y="691"/>
                      <a:pt x="31" y="715"/>
                      <a:pt x="63" y="715"/>
                    </a:cubicBezTo>
                    <a:cubicBezTo>
                      <a:pt x="69" y="715"/>
                      <a:pt x="74" y="715"/>
                      <a:pt x="80" y="713"/>
                    </a:cubicBezTo>
                    <a:cubicBezTo>
                      <a:pt x="187" y="685"/>
                      <a:pt x="282" y="553"/>
                      <a:pt x="313" y="450"/>
                    </a:cubicBezTo>
                    <a:cubicBezTo>
                      <a:pt x="354" y="320"/>
                      <a:pt x="343" y="192"/>
                      <a:pt x="313" y="59"/>
                    </a:cubicBezTo>
                    <a:cubicBezTo>
                      <a:pt x="304" y="19"/>
                      <a:pt x="273"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p:nvPr/>
            </p:nvSpPr>
            <p:spPr>
              <a:xfrm>
                <a:off x="3901333" y="2692112"/>
                <a:ext cx="15836" cy="28176"/>
              </a:xfrm>
              <a:custGeom>
                <a:avLst/>
                <a:gdLst/>
                <a:ahLst/>
                <a:cxnLst/>
                <a:rect l="l" t="t" r="r" b="b"/>
                <a:pathLst>
                  <a:path w="480" h="854" extrusionOk="0">
                    <a:moveTo>
                      <a:pt x="258" y="1"/>
                    </a:moveTo>
                    <a:cubicBezTo>
                      <a:pt x="216" y="1"/>
                      <a:pt x="172" y="29"/>
                      <a:pt x="172" y="79"/>
                    </a:cubicBezTo>
                    <a:cubicBezTo>
                      <a:pt x="172" y="211"/>
                      <a:pt x="130" y="353"/>
                      <a:pt x="92" y="478"/>
                    </a:cubicBezTo>
                    <a:cubicBezTo>
                      <a:pt x="57" y="592"/>
                      <a:pt x="1" y="695"/>
                      <a:pt x="73" y="804"/>
                    </a:cubicBezTo>
                    <a:cubicBezTo>
                      <a:pt x="92" y="833"/>
                      <a:pt x="126" y="853"/>
                      <a:pt x="162" y="853"/>
                    </a:cubicBezTo>
                    <a:cubicBezTo>
                      <a:pt x="170" y="853"/>
                      <a:pt x="179" y="852"/>
                      <a:pt x="187" y="850"/>
                    </a:cubicBezTo>
                    <a:cubicBezTo>
                      <a:pt x="480" y="759"/>
                      <a:pt x="362" y="272"/>
                      <a:pt x="328" y="56"/>
                    </a:cubicBezTo>
                    <a:cubicBezTo>
                      <a:pt x="321" y="18"/>
                      <a:pt x="290"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8"/>
              <p:cNvSpPr/>
              <p:nvPr/>
            </p:nvSpPr>
            <p:spPr>
              <a:xfrm>
                <a:off x="3922646" y="2616857"/>
                <a:ext cx="17651" cy="24513"/>
              </a:xfrm>
              <a:custGeom>
                <a:avLst/>
                <a:gdLst/>
                <a:ahLst/>
                <a:cxnLst/>
                <a:rect l="l" t="t" r="r" b="b"/>
                <a:pathLst>
                  <a:path w="535" h="743" extrusionOk="0">
                    <a:moveTo>
                      <a:pt x="420" y="0"/>
                    </a:moveTo>
                    <a:cubicBezTo>
                      <a:pt x="391" y="0"/>
                      <a:pt x="363" y="13"/>
                      <a:pt x="347" y="44"/>
                    </a:cubicBezTo>
                    <a:cubicBezTo>
                      <a:pt x="241" y="230"/>
                      <a:pt x="1" y="458"/>
                      <a:pt x="62" y="690"/>
                    </a:cubicBezTo>
                    <a:cubicBezTo>
                      <a:pt x="71" y="722"/>
                      <a:pt x="102" y="743"/>
                      <a:pt x="136" y="743"/>
                    </a:cubicBezTo>
                    <a:cubicBezTo>
                      <a:pt x="143" y="743"/>
                      <a:pt x="150" y="742"/>
                      <a:pt x="157" y="740"/>
                    </a:cubicBezTo>
                    <a:cubicBezTo>
                      <a:pt x="404" y="679"/>
                      <a:pt x="457" y="321"/>
                      <a:pt x="515" y="116"/>
                    </a:cubicBezTo>
                    <a:cubicBezTo>
                      <a:pt x="535" y="51"/>
                      <a:pt x="476" y="0"/>
                      <a:pt x="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p:nvPr/>
            </p:nvSpPr>
            <p:spPr>
              <a:xfrm>
                <a:off x="3897176" y="2615570"/>
                <a:ext cx="14319" cy="21313"/>
              </a:xfrm>
              <a:custGeom>
                <a:avLst/>
                <a:gdLst/>
                <a:ahLst/>
                <a:cxnLst/>
                <a:rect l="l" t="t" r="r" b="b"/>
                <a:pathLst>
                  <a:path w="434" h="646" extrusionOk="0">
                    <a:moveTo>
                      <a:pt x="329" y="0"/>
                    </a:moveTo>
                    <a:cubicBezTo>
                      <a:pt x="305" y="0"/>
                      <a:pt x="279" y="12"/>
                      <a:pt x="260" y="41"/>
                    </a:cubicBezTo>
                    <a:cubicBezTo>
                      <a:pt x="203" y="118"/>
                      <a:pt x="146" y="201"/>
                      <a:pt x="104" y="285"/>
                    </a:cubicBezTo>
                    <a:cubicBezTo>
                      <a:pt x="66" y="369"/>
                      <a:pt x="1" y="467"/>
                      <a:pt x="39" y="558"/>
                    </a:cubicBezTo>
                    <a:cubicBezTo>
                      <a:pt x="56" y="603"/>
                      <a:pt x="103" y="646"/>
                      <a:pt x="153" y="646"/>
                    </a:cubicBezTo>
                    <a:cubicBezTo>
                      <a:pt x="171" y="646"/>
                      <a:pt x="189" y="640"/>
                      <a:pt x="206" y="627"/>
                    </a:cubicBezTo>
                    <a:cubicBezTo>
                      <a:pt x="290" y="562"/>
                      <a:pt x="290" y="486"/>
                      <a:pt x="317" y="391"/>
                    </a:cubicBezTo>
                    <a:cubicBezTo>
                      <a:pt x="343" y="300"/>
                      <a:pt x="366" y="213"/>
                      <a:pt x="404" y="125"/>
                    </a:cubicBezTo>
                    <a:cubicBezTo>
                      <a:pt x="433" y="57"/>
                      <a:pt x="383"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8"/>
              <p:cNvSpPr/>
              <p:nvPr/>
            </p:nvSpPr>
            <p:spPr>
              <a:xfrm>
                <a:off x="3962171" y="2556777"/>
                <a:ext cx="9964" cy="24414"/>
              </a:xfrm>
              <a:custGeom>
                <a:avLst/>
                <a:gdLst/>
                <a:ahLst/>
                <a:cxnLst/>
                <a:rect l="l" t="t" r="r" b="b"/>
                <a:pathLst>
                  <a:path w="302" h="740" extrusionOk="0">
                    <a:moveTo>
                      <a:pt x="153" y="0"/>
                    </a:moveTo>
                    <a:cubicBezTo>
                      <a:pt x="105" y="0"/>
                      <a:pt x="58" y="33"/>
                      <a:pt x="54" y="98"/>
                    </a:cubicBezTo>
                    <a:cubicBezTo>
                      <a:pt x="42" y="306"/>
                      <a:pt x="1" y="508"/>
                      <a:pt x="92" y="705"/>
                    </a:cubicBezTo>
                    <a:cubicBezTo>
                      <a:pt x="101" y="728"/>
                      <a:pt x="127" y="739"/>
                      <a:pt x="153" y="739"/>
                    </a:cubicBezTo>
                    <a:cubicBezTo>
                      <a:pt x="178" y="739"/>
                      <a:pt x="204" y="728"/>
                      <a:pt x="214" y="705"/>
                    </a:cubicBezTo>
                    <a:cubicBezTo>
                      <a:pt x="301" y="508"/>
                      <a:pt x="263" y="306"/>
                      <a:pt x="252" y="98"/>
                    </a:cubicBezTo>
                    <a:cubicBezTo>
                      <a:pt x="248" y="33"/>
                      <a:pt x="20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8"/>
              <p:cNvSpPr/>
              <p:nvPr/>
            </p:nvSpPr>
            <p:spPr>
              <a:xfrm>
                <a:off x="3978337" y="2617417"/>
                <a:ext cx="10360" cy="24513"/>
              </a:xfrm>
              <a:custGeom>
                <a:avLst/>
                <a:gdLst/>
                <a:ahLst/>
                <a:cxnLst/>
                <a:rect l="l" t="t" r="r" b="b"/>
                <a:pathLst>
                  <a:path w="314" h="743" extrusionOk="0">
                    <a:moveTo>
                      <a:pt x="174" y="1"/>
                    </a:moveTo>
                    <a:cubicBezTo>
                      <a:pt x="145" y="1"/>
                      <a:pt x="118" y="16"/>
                      <a:pt x="111" y="53"/>
                    </a:cubicBezTo>
                    <a:cubicBezTo>
                      <a:pt x="92" y="164"/>
                      <a:pt x="58" y="271"/>
                      <a:pt x="43" y="381"/>
                    </a:cubicBezTo>
                    <a:cubicBezTo>
                      <a:pt x="27" y="487"/>
                      <a:pt x="1" y="582"/>
                      <a:pt x="50" y="685"/>
                    </a:cubicBezTo>
                    <a:cubicBezTo>
                      <a:pt x="70" y="725"/>
                      <a:pt x="108" y="742"/>
                      <a:pt x="147" y="742"/>
                    </a:cubicBezTo>
                    <a:cubicBezTo>
                      <a:pt x="190" y="742"/>
                      <a:pt x="235" y="721"/>
                      <a:pt x="259" y="685"/>
                    </a:cubicBezTo>
                    <a:cubicBezTo>
                      <a:pt x="313" y="594"/>
                      <a:pt x="294" y="495"/>
                      <a:pt x="290" y="392"/>
                    </a:cubicBezTo>
                    <a:cubicBezTo>
                      <a:pt x="290" y="285"/>
                      <a:pt x="267" y="183"/>
                      <a:pt x="259" y="76"/>
                    </a:cubicBezTo>
                    <a:cubicBezTo>
                      <a:pt x="257" y="30"/>
                      <a:pt x="213"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8"/>
              <p:cNvSpPr/>
              <p:nvPr/>
            </p:nvSpPr>
            <p:spPr>
              <a:xfrm>
                <a:off x="4009614" y="2610852"/>
                <a:ext cx="12075" cy="21841"/>
              </a:xfrm>
              <a:custGeom>
                <a:avLst/>
                <a:gdLst/>
                <a:ahLst/>
                <a:cxnLst/>
                <a:rect l="l" t="t" r="r" b="b"/>
                <a:pathLst>
                  <a:path w="366" h="662" extrusionOk="0">
                    <a:moveTo>
                      <a:pt x="184" y="1"/>
                    </a:moveTo>
                    <a:cubicBezTo>
                      <a:pt x="154" y="1"/>
                      <a:pt x="123" y="19"/>
                      <a:pt x="110" y="55"/>
                    </a:cubicBezTo>
                    <a:cubicBezTo>
                      <a:pt x="76" y="147"/>
                      <a:pt x="53" y="238"/>
                      <a:pt x="41" y="333"/>
                    </a:cubicBezTo>
                    <a:cubicBezTo>
                      <a:pt x="27" y="443"/>
                      <a:pt x="0" y="534"/>
                      <a:pt x="87" y="621"/>
                    </a:cubicBezTo>
                    <a:cubicBezTo>
                      <a:pt x="112" y="648"/>
                      <a:pt x="147" y="661"/>
                      <a:pt x="183" y="661"/>
                    </a:cubicBezTo>
                    <a:cubicBezTo>
                      <a:pt x="219" y="661"/>
                      <a:pt x="255" y="648"/>
                      <a:pt x="281" y="621"/>
                    </a:cubicBezTo>
                    <a:cubicBezTo>
                      <a:pt x="365" y="534"/>
                      <a:pt x="342" y="443"/>
                      <a:pt x="327" y="333"/>
                    </a:cubicBezTo>
                    <a:cubicBezTo>
                      <a:pt x="315" y="238"/>
                      <a:pt x="292" y="147"/>
                      <a:pt x="258" y="55"/>
                    </a:cubicBezTo>
                    <a:cubicBezTo>
                      <a:pt x="245" y="19"/>
                      <a:pt x="215" y="1"/>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8"/>
              <p:cNvSpPr/>
              <p:nvPr/>
            </p:nvSpPr>
            <p:spPr>
              <a:xfrm>
                <a:off x="4025550" y="2545494"/>
                <a:ext cx="14319" cy="24315"/>
              </a:xfrm>
              <a:custGeom>
                <a:avLst/>
                <a:gdLst/>
                <a:ahLst/>
                <a:cxnLst/>
                <a:rect l="l" t="t" r="r" b="b"/>
                <a:pathLst>
                  <a:path w="434" h="737" extrusionOk="0">
                    <a:moveTo>
                      <a:pt x="99" y="1"/>
                    </a:moveTo>
                    <a:cubicBezTo>
                      <a:pt x="50" y="1"/>
                      <a:pt x="0" y="33"/>
                      <a:pt x="7" y="89"/>
                    </a:cubicBezTo>
                    <a:cubicBezTo>
                      <a:pt x="23" y="192"/>
                      <a:pt x="19" y="303"/>
                      <a:pt x="19" y="405"/>
                    </a:cubicBezTo>
                    <a:cubicBezTo>
                      <a:pt x="19" y="519"/>
                      <a:pt x="7" y="610"/>
                      <a:pt x="87" y="701"/>
                    </a:cubicBezTo>
                    <a:cubicBezTo>
                      <a:pt x="108" y="726"/>
                      <a:pt x="140" y="737"/>
                      <a:pt x="172" y="737"/>
                    </a:cubicBezTo>
                    <a:cubicBezTo>
                      <a:pt x="206" y="737"/>
                      <a:pt x="240" y="725"/>
                      <a:pt x="262" y="701"/>
                    </a:cubicBezTo>
                    <a:cubicBezTo>
                      <a:pt x="433" y="526"/>
                      <a:pt x="274" y="219"/>
                      <a:pt x="179" y="44"/>
                    </a:cubicBezTo>
                    <a:cubicBezTo>
                      <a:pt x="162" y="14"/>
                      <a:pt x="131"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8"/>
              <p:cNvSpPr/>
              <p:nvPr/>
            </p:nvSpPr>
            <p:spPr>
              <a:xfrm>
                <a:off x="4004171" y="2518077"/>
                <a:ext cx="9337" cy="24744"/>
              </a:xfrm>
              <a:custGeom>
                <a:avLst/>
                <a:gdLst/>
                <a:ahLst/>
                <a:cxnLst/>
                <a:rect l="l" t="t" r="r" b="b"/>
                <a:pathLst>
                  <a:path w="283" h="750" extrusionOk="0">
                    <a:moveTo>
                      <a:pt x="187" y="0"/>
                    </a:moveTo>
                    <a:cubicBezTo>
                      <a:pt x="148" y="0"/>
                      <a:pt x="105" y="30"/>
                      <a:pt x="100" y="76"/>
                    </a:cubicBezTo>
                    <a:cubicBezTo>
                      <a:pt x="88" y="183"/>
                      <a:pt x="74" y="293"/>
                      <a:pt x="55" y="399"/>
                    </a:cubicBezTo>
                    <a:cubicBezTo>
                      <a:pt x="36" y="495"/>
                      <a:pt x="1" y="578"/>
                      <a:pt x="28" y="677"/>
                    </a:cubicBezTo>
                    <a:cubicBezTo>
                      <a:pt x="40" y="726"/>
                      <a:pt x="79" y="749"/>
                      <a:pt x="120" y="749"/>
                    </a:cubicBezTo>
                    <a:cubicBezTo>
                      <a:pt x="156" y="749"/>
                      <a:pt x="193" y="732"/>
                      <a:pt x="218" y="700"/>
                    </a:cubicBezTo>
                    <a:cubicBezTo>
                      <a:pt x="283" y="616"/>
                      <a:pt x="271" y="487"/>
                      <a:pt x="275" y="385"/>
                    </a:cubicBezTo>
                    <a:cubicBezTo>
                      <a:pt x="279" y="274"/>
                      <a:pt x="264" y="164"/>
                      <a:pt x="248" y="53"/>
                    </a:cubicBezTo>
                    <a:cubicBezTo>
                      <a:pt x="242" y="16"/>
                      <a:pt x="216" y="0"/>
                      <a:pt x="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8"/>
              <p:cNvSpPr/>
              <p:nvPr/>
            </p:nvSpPr>
            <p:spPr>
              <a:xfrm>
                <a:off x="4016213" y="2473768"/>
                <a:ext cx="11976" cy="18410"/>
              </a:xfrm>
              <a:custGeom>
                <a:avLst/>
                <a:gdLst/>
                <a:ahLst/>
                <a:cxnLst/>
                <a:rect l="l" t="t" r="r" b="b"/>
                <a:pathLst>
                  <a:path w="363" h="558" extrusionOk="0">
                    <a:moveTo>
                      <a:pt x="147" y="0"/>
                    </a:moveTo>
                    <a:cubicBezTo>
                      <a:pt x="118" y="0"/>
                      <a:pt x="90" y="16"/>
                      <a:pt x="85" y="54"/>
                    </a:cubicBezTo>
                    <a:cubicBezTo>
                      <a:pt x="62" y="199"/>
                      <a:pt x="1" y="401"/>
                      <a:pt x="108" y="526"/>
                    </a:cubicBezTo>
                    <a:cubicBezTo>
                      <a:pt x="128" y="547"/>
                      <a:pt x="155" y="557"/>
                      <a:pt x="182" y="557"/>
                    </a:cubicBezTo>
                    <a:cubicBezTo>
                      <a:pt x="222" y="557"/>
                      <a:pt x="262" y="537"/>
                      <a:pt x="283" y="503"/>
                    </a:cubicBezTo>
                    <a:cubicBezTo>
                      <a:pt x="362" y="373"/>
                      <a:pt x="271" y="184"/>
                      <a:pt x="225" y="54"/>
                    </a:cubicBezTo>
                    <a:cubicBezTo>
                      <a:pt x="215" y="20"/>
                      <a:pt x="180"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8"/>
              <p:cNvSpPr/>
              <p:nvPr/>
            </p:nvSpPr>
            <p:spPr>
              <a:xfrm>
                <a:off x="3997176" y="2440512"/>
                <a:ext cx="12306" cy="22963"/>
              </a:xfrm>
              <a:custGeom>
                <a:avLst/>
                <a:gdLst/>
                <a:ahLst/>
                <a:cxnLst/>
                <a:rect l="l" t="t" r="r" b="b"/>
                <a:pathLst>
                  <a:path w="373" h="696" extrusionOk="0">
                    <a:moveTo>
                      <a:pt x="188" y="1"/>
                    </a:moveTo>
                    <a:cubicBezTo>
                      <a:pt x="163" y="1"/>
                      <a:pt x="137" y="15"/>
                      <a:pt x="130" y="44"/>
                    </a:cubicBezTo>
                    <a:cubicBezTo>
                      <a:pt x="81" y="249"/>
                      <a:pt x="0" y="496"/>
                      <a:pt x="141" y="679"/>
                    </a:cubicBezTo>
                    <a:cubicBezTo>
                      <a:pt x="150" y="690"/>
                      <a:pt x="168" y="696"/>
                      <a:pt x="186" y="696"/>
                    </a:cubicBezTo>
                    <a:cubicBezTo>
                      <a:pt x="204" y="696"/>
                      <a:pt x="222" y="690"/>
                      <a:pt x="232" y="679"/>
                    </a:cubicBezTo>
                    <a:cubicBezTo>
                      <a:pt x="373" y="496"/>
                      <a:pt x="293" y="249"/>
                      <a:pt x="244" y="44"/>
                    </a:cubicBezTo>
                    <a:cubicBezTo>
                      <a:pt x="238" y="15"/>
                      <a:pt x="213" y="1"/>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8"/>
              <p:cNvSpPr/>
              <p:nvPr/>
            </p:nvSpPr>
            <p:spPr>
              <a:xfrm>
                <a:off x="3969199" y="2463771"/>
                <a:ext cx="10822" cy="29330"/>
              </a:xfrm>
              <a:custGeom>
                <a:avLst/>
                <a:gdLst/>
                <a:ahLst/>
                <a:cxnLst/>
                <a:rect l="l" t="t" r="r" b="b"/>
                <a:pathLst>
                  <a:path w="328" h="889" extrusionOk="0">
                    <a:moveTo>
                      <a:pt x="164" y="1"/>
                    </a:moveTo>
                    <a:cubicBezTo>
                      <a:pt x="143" y="1"/>
                      <a:pt x="122" y="13"/>
                      <a:pt x="115" y="38"/>
                    </a:cubicBezTo>
                    <a:cubicBezTo>
                      <a:pt x="73" y="160"/>
                      <a:pt x="62" y="289"/>
                      <a:pt x="46" y="415"/>
                    </a:cubicBezTo>
                    <a:cubicBezTo>
                      <a:pt x="31" y="540"/>
                      <a:pt x="1" y="688"/>
                      <a:pt x="50" y="806"/>
                    </a:cubicBezTo>
                    <a:cubicBezTo>
                      <a:pt x="73" y="861"/>
                      <a:pt x="118" y="889"/>
                      <a:pt x="164" y="889"/>
                    </a:cubicBezTo>
                    <a:cubicBezTo>
                      <a:pt x="210" y="889"/>
                      <a:pt x="255" y="861"/>
                      <a:pt x="278" y="806"/>
                    </a:cubicBezTo>
                    <a:cubicBezTo>
                      <a:pt x="327" y="688"/>
                      <a:pt x="297" y="540"/>
                      <a:pt x="282" y="415"/>
                    </a:cubicBezTo>
                    <a:cubicBezTo>
                      <a:pt x="267" y="289"/>
                      <a:pt x="255" y="160"/>
                      <a:pt x="213" y="38"/>
                    </a:cubicBezTo>
                    <a:cubicBezTo>
                      <a:pt x="206" y="13"/>
                      <a:pt x="18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8"/>
              <p:cNvSpPr/>
              <p:nvPr/>
            </p:nvSpPr>
            <p:spPr>
              <a:xfrm>
                <a:off x="3953395" y="2525632"/>
                <a:ext cx="10492" cy="20488"/>
              </a:xfrm>
              <a:custGeom>
                <a:avLst/>
                <a:gdLst/>
                <a:ahLst/>
                <a:cxnLst/>
                <a:rect l="l" t="t" r="r" b="b"/>
                <a:pathLst>
                  <a:path w="318" h="621" extrusionOk="0">
                    <a:moveTo>
                      <a:pt x="239" y="1"/>
                    </a:moveTo>
                    <a:cubicBezTo>
                      <a:pt x="216" y="1"/>
                      <a:pt x="195" y="11"/>
                      <a:pt x="187" y="33"/>
                    </a:cubicBezTo>
                    <a:cubicBezTo>
                      <a:pt x="148" y="117"/>
                      <a:pt x="111" y="197"/>
                      <a:pt x="80" y="284"/>
                    </a:cubicBezTo>
                    <a:cubicBezTo>
                      <a:pt x="46" y="372"/>
                      <a:pt x="1" y="452"/>
                      <a:pt x="27" y="547"/>
                    </a:cubicBezTo>
                    <a:cubicBezTo>
                      <a:pt x="39" y="593"/>
                      <a:pt x="84" y="620"/>
                      <a:pt x="129" y="620"/>
                    </a:cubicBezTo>
                    <a:cubicBezTo>
                      <a:pt x="154" y="620"/>
                      <a:pt x="179" y="612"/>
                      <a:pt x="199" y="593"/>
                    </a:cubicBezTo>
                    <a:cubicBezTo>
                      <a:pt x="267" y="524"/>
                      <a:pt x="267" y="429"/>
                      <a:pt x="282" y="338"/>
                    </a:cubicBezTo>
                    <a:cubicBezTo>
                      <a:pt x="297" y="250"/>
                      <a:pt x="301" y="159"/>
                      <a:pt x="313" y="68"/>
                    </a:cubicBezTo>
                    <a:cubicBezTo>
                      <a:pt x="317" y="28"/>
                      <a:pt x="276"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8"/>
              <p:cNvSpPr/>
              <p:nvPr/>
            </p:nvSpPr>
            <p:spPr>
              <a:xfrm>
                <a:off x="3669264" y="2342557"/>
                <a:ext cx="38073" cy="12603"/>
              </a:xfrm>
              <a:custGeom>
                <a:avLst/>
                <a:gdLst/>
                <a:ahLst/>
                <a:cxnLst/>
                <a:rect l="l" t="t" r="r" b="b"/>
                <a:pathLst>
                  <a:path w="1154" h="382" extrusionOk="0">
                    <a:moveTo>
                      <a:pt x="467" y="0"/>
                    </a:moveTo>
                    <a:cubicBezTo>
                      <a:pt x="337" y="0"/>
                      <a:pt x="207" y="11"/>
                      <a:pt x="92" y="16"/>
                    </a:cubicBezTo>
                    <a:cubicBezTo>
                      <a:pt x="1" y="24"/>
                      <a:pt x="5" y="146"/>
                      <a:pt x="92" y="158"/>
                    </a:cubicBezTo>
                    <a:cubicBezTo>
                      <a:pt x="252" y="180"/>
                      <a:pt x="404" y="230"/>
                      <a:pt x="560" y="275"/>
                    </a:cubicBezTo>
                    <a:cubicBezTo>
                      <a:pt x="689" y="316"/>
                      <a:pt x="814" y="381"/>
                      <a:pt x="950" y="381"/>
                    </a:cubicBezTo>
                    <a:cubicBezTo>
                      <a:pt x="954" y="381"/>
                      <a:pt x="959" y="381"/>
                      <a:pt x="963" y="381"/>
                    </a:cubicBezTo>
                    <a:cubicBezTo>
                      <a:pt x="1066" y="381"/>
                      <a:pt x="1153" y="230"/>
                      <a:pt x="1055" y="153"/>
                    </a:cubicBezTo>
                    <a:cubicBezTo>
                      <a:pt x="896" y="28"/>
                      <a:pt x="681"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8"/>
              <p:cNvSpPr/>
              <p:nvPr/>
            </p:nvSpPr>
            <p:spPr>
              <a:xfrm>
                <a:off x="3738119" y="2345559"/>
                <a:ext cx="28407" cy="9766"/>
              </a:xfrm>
              <a:custGeom>
                <a:avLst/>
                <a:gdLst/>
                <a:ahLst/>
                <a:cxnLst/>
                <a:rect l="l" t="t" r="r" b="b"/>
                <a:pathLst>
                  <a:path w="861" h="296" extrusionOk="0">
                    <a:moveTo>
                      <a:pt x="153" y="0"/>
                    </a:moveTo>
                    <a:cubicBezTo>
                      <a:pt x="42" y="0"/>
                      <a:pt x="1" y="156"/>
                      <a:pt x="119" y="195"/>
                    </a:cubicBezTo>
                    <a:cubicBezTo>
                      <a:pt x="268" y="244"/>
                      <a:pt x="433" y="295"/>
                      <a:pt x="594" y="295"/>
                    </a:cubicBezTo>
                    <a:cubicBezTo>
                      <a:pt x="623" y="295"/>
                      <a:pt x="651" y="294"/>
                      <a:pt x="678" y="290"/>
                    </a:cubicBezTo>
                    <a:cubicBezTo>
                      <a:pt x="853" y="267"/>
                      <a:pt x="861" y="28"/>
                      <a:pt x="678" y="13"/>
                    </a:cubicBezTo>
                    <a:cubicBezTo>
                      <a:pt x="638" y="9"/>
                      <a:pt x="597" y="8"/>
                      <a:pt x="556" y="8"/>
                    </a:cubicBezTo>
                    <a:cubicBezTo>
                      <a:pt x="484" y="8"/>
                      <a:pt x="412" y="12"/>
                      <a:pt x="341" y="12"/>
                    </a:cubicBezTo>
                    <a:cubicBezTo>
                      <a:pt x="284" y="12"/>
                      <a:pt x="228" y="9"/>
                      <a:pt x="172" y="2"/>
                    </a:cubicBezTo>
                    <a:cubicBezTo>
                      <a:pt x="165" y="1"/>
                      <a:pt x="15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8"/>
              <p:cNvSpPr/>
              <p:nvPr/>
            </p:nvSpPr>
            <p:spPr>
              <a:xfrm>
                <a:off x="3703642" y="2319231"/>
                <a:ext cx="33652" cy="10723"/>
              </a:xfrm>
              <a:custGeom>
                <a:avLst/>
                <a:gdLst/>
                <a:ahLst/>
                <a:cxnLst/>
                <a:rect l="l" t="t" r="r" b="b"/>
                <a:pathLst>
                  <a:path w="1020" h="325" extrusionOk="0">
                    <a:moveTo>
                      <a:pt x="224" y="1"/>
                    </a:moveTo>
                    <a:cubicBezTo>
                      <a:pt x="206" y="1"/>
                      <a:pt x="189" y="1"/>
                      <a:pt x="172" y="1"/>
                    </a:cubicBezTo>
                    <a:cubicBezTo>
                      <a:pt x="35" y="5"/>
                      <a:pt x="1" y="210"/>
                      <a:pt x="138" y="244"/>
                    </a:cubicBezTo>
                    <a:cubicBezTo>
                      <a:pt x="267" y="279"/>
                      <a:pt x="408" y="298"/>
                      <a:pt x="541" y="309"/>
                    </a:cubicBezTo>
                    <a:cubicBezTo>
                      <a:pt x="608" y="315"/>
                      <a:pt x="682" y="324"/>
                      <a:pt x="753" y="324"/>
                    </a:cubicBezTo>
                    <a:cubicBezTo>
                      <a:pt x="810" y="324"/>
                      <a:pt x="866" y="319"/>
                      <a:pt x="917" y="302"/>
                    </a:cubicBezTo>
                    <a:cubicBezTo>
                      <a:pt x="1001" y="279"/>
                      <a:pt x="1020" y="165"/>
                      <a:pt x="943" y="119"/>
                    </a:cubicBezTo>
                    <a:cubicBezTo>
                      <a:pt x="837" y="58"/>
                      <a:pt x="701" y="43"/>
                      <a:pt x="578" y="28"/>
                    </a:cubicBezTo>
                    <a:cubicBezTo>
                      <a:pt x="463" y="11"/>
                      <a:pt x="341"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8"/>
              <p:cNvSpPr/>
              <p:nvPr/>
            </p:nvSpPr>
            <p:spPr>
              <a:xfrm>
                <a:off x="3789983" y="2335431"/>
                <a:ext cx="26460" cy="9733"/>
              </a:xfrm>
              <a:custGeom>
                <a:avLst/>
                <a:gdLst/>
                <a:ahLst/>
                <a:cxnLst/>
                <a:rect l="l" t="t" r="r" b="b"/>
                <a:pathLst>
                  <a:path w="802" h="295" extrusionOk="0">
                    <a:moveTo>
                      <a:pt x="497" y="1"/>
                    </a:moveTo>
                    <a:cubicBezTo>
                      <a:pt x="375" y="1"/>
                      <a:pt x="245" y="23"/>
                      <a:pt x="133" y="23"/>
                    </a:cubicBezTo>
                    <a:cubicBezTo>
                      <a:pt x="128" y="23"/>
                      <a:pt x="123" y="23"/>
                      <a:pt x="117" y="23"/>
                    </a:cubicBezTo>
                    <a:cubicBezTo>
                      <a:pt x="116" y="23"/>
                      <a:pt x="115" y="23"/>
                      <a:pt x="114" y="23"/>
                    </a:cubicBezTo>
                    <a:cubicBezTo>
                      <a:pt x="26" y="23"/>
                      <a:pt x="1" y="172"/>
                      <a:pt x="95" y="187"/>
                    </a:cubicBezTo>
                    <a:cubicBezTo>
                      <a:pt x="259" y="216"/>
                      <a:pt x="440" y="294"/>
                      <a:pt x="612" y="294"/>
                    </a:cubicBezTo>
                    <a:cubicBezTo>
                      <a:pt x="643" y="294"/>
                      <a:pt x="673" y="292"/>
                      <a:pt x="703" y="286"/>
                    </a:cubicBezTo>
                    <a:cubicBezTo>
                      <a:pt x="749" y="278"/>
                      <a:pt x="783" y="237"/>
                      <a:pt x="795" y="195"/>
                    </a:cubicBezTo>
                    <a:cubicBezTo>
                      <a:pt x="802" y="172"/>
                      <a:pt x="798" y="149"/>
                      <a:pt x="795" y="126"/>
                    </a:cubicBezTo>
                    <a:cubicBezTo>
                      <a:pt x="790" y="77"/>
                      <a:pt x="744" y="50"/>
                      <a:pt x="703" y="35"/>
                    </a:cubicBezTo>
                    <a:cubicBezTo>
                      <a:pt x="641" y="9"/>
                      <a:pt x="570" y="1"/>
                      <a:pt x="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a:off x="3610570" y="2323322"/>
                <a:ext cx="21742" cy="8314"/>
              </a:xfrm>
              <a:custGeom>
                <a:avLst/>
                <a:gdLst/>
                <a:ahLst/>
                <a:cxnLst/>
                <a:rect l="l" t="t" r="r" b="b"/>
                <a:pathLst>
                  <a:path w="659" h="252" extrusionOk="0">
                    <a:moveTo>
                      <a:pt x="408" y="0"/>
                    </a:moveTo>
                    <a:cubicBezTo>
                      <a:pt x="315" y="0"/>
                      <a:pt x="218" y="18"/>
                      <a:pt x="130" y="25"/>
                    </a:cubicBezTo>
                    <a:cubicBezTo>
                      <a:pt x="0" y="37"/>
                      <a:pt x="0" y="216"/>
                      <a:pt x="130" y="227"/>
                    </a:cubicBezTo>
                    <a:cubicBezTo>
                      <a:pt x="218" y="235"/>
                      <a:pt x="314" y="252"/>
                      <a:pt x="407" y="252"/>
                    </a:cubicBezTo>
                    <a:cubicBezTo>
                      <a:pt x="455" y="252"/>
                      <a:pt x="503" y="247"/>
                      <a:pt x="548" y="234"/>
                    </a:cubicBezTo>
                    <a:cubicBezTo>
                      <a:pt x="658" y="208"/>
                      <a:pt x="658" y="44"/>
                      <a:pt x="548" y="18"/>
                    </a:cubicBezTo>
                    <a:cubicBezTo>
                      <a:pt x="503" y="5"/>
                      <a:pt x="456" y="0"/>
                      <a:pt x="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8"/>
              <p:cNvSpPr/>
              <p:nvPr/>
            </p:nvSpPr>
            <p:spPr>
              <a:xfrm>
                <a:off x="3628617" y="2297786"/>
                <a:ext cx="330" cy="165"/>
              </a:xfrm>
              <a:custGeom>
                <a:avLst/>
                <a:gdLst/>
                <a:ahLst/>
                <a:cxnLst/>
                <a:rect l="l" t="t" r="r" b="b"/>
                <a:pathLst>
                  <a:path w="10" h="5" extrusionOk="0">
                    <a:moveTo>
                      <a:pt x="5" y="1"/>
                    </a:moveTo>
                    <a:cubicBezTo>
                      <a:pt x="1" y="1"/>
                      <a:pt x="1" y="4"/>
                      <a:pt x="5" y="4"/>
                    </a:cubicBezTo>
                    <a:cubicBezTo>
                      <a:pt x="9" y="4"/>
                      <a:pt x="9" y="1"/>
                      <a:pt x="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8"/>
              <p:cNvSpPr/>
              <p:nvPr/>
            </p:nvSpPr>
            <p:spPr>
              <a:xfrm>
                <a:off x="3552635" y="2289604"/>
                <a:ext cx="27483" cy="9205"/>
              </a:xfrm>
              <a:custGeom>
                <a:avLst/>
                <a:gdLst/>
                <a:ahLst/>
                <a:cxnLst/>
                <a:rect l="l" t="t" r="r" b="b"/>
                <a:pathLst>
                  <a:path w="833" h="279" extrusionOk="0">
                    <a:moveTo>
                      <a:pt x="125" y="1"/>
                    </a:moveTo>
                    <a:cubicBezTo>
                      <a:pt x="35" y="1"/>
                      <a:pt x="0" y="125"/>
                      <a:pt x="96" y="154"/>
                    </a:cubicBezTo>
                    <a:cubicBezTo>
                      <a:pt x="232" y="199"/>
                      <a:pt x="430" y="278"/>
                      <a:pt x="598" y="278"/>
                    </a:cubicBezTo>
                    <a:cubicBezTo>
                      <a:pt x="659" y="278"/>
                      <a:pt x="716" y="268"/>
                      <a:pt x="765" y="242"/>
                    </a:cubicBezTo>
                    <a:cubicBezTo>
                      <a:pt x="833" y="203"/>
                      <a:pt x="829" y="105"/>
                      <a:pt x="765" y="66"/>
                    </a:cubicBezTo>
                    <a:cubicBezTo>
                      <a:pt x="700" y="28"/>
                      <a:pt x="624" y="24"/>
                      <a:pt x="549" y="24"/>
                    </a:cubicBezTo>
                    <a:cubicBezTo>
                      <a:pt x="527" y="24"/>
                      <a:pt x="505" y="24"/>
                      <a:pt x="483" y="24"/>
                    </a:cubicBezTo>
                    <a:cubicBezTo>
                      <a:pt x="365" y="21"/>
                      <a:pt x="255" y="21"/>
                      <a:pt x="137" y="2"/>
                    </a:cubicBezTo>
                    <a:cubicBezTo>
                      <a:pt x="133" y="1"/>
                      <a:pt x="129"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8"/>
              <p:cNvSpPr/>
              <p:nvPr/>
            </p:nvSpPr>
            <p:spPr>
              <a:xfrm>
                <a:off x="3577083" y="2256446"/>
                <a:ext cx="30155" cy="13032"/>
              </a:xfrm>
              <a:custGeom>
                <a:avLst/>
                <a:gdLst/>
                <a:ahLst/>
                <a:cxnLst/>
                <a:rect l="l" t="t" r="r" b="b"/>
                <a:pathLst>
                  <a:path w="914" h="395" extrusionOk="0">
                    <a:moveTo>
                      <a:pt x="190" y="1"/>
                    </a:moveTo>
                    <a:cubicBezTo>
                      <a:pt x="160" y="1"/>
                      <a:pt x="130" y="3"/>
                      <a:pt x="99" y="7"/>
                    </a:cubicBezTo>
                    <a:cubicBezTo>
                      <a:pt x="1" y="22"/>
                      <a:pt x="12" y="148"/>
                      <a:pt x="73" y="190"/>
                    </a:cubicBezTo>
                    <a:cubicBezTo>
                      <a:pt x="176" y="266"/>
                      <a:pt x="305" y="292"/>
                      <a:pt x="419" y="327"/>
                    </a:cubicBezTo>
                    <a:cubicBezTo>
                      <a:pt x="507" y="355"/>
                      <a:pt x="598" y="394"/>
                      <a:pt x="691" y="394"/>
                    </a:cubicBezTo>
                    <a:cubicBezTo>
                      <a:pt x="722" y="394"/>
                      <a:pt x="753" y="390"/>
                      <a:pt x="784" y="380"/>
                    </a:cubicBezTo>
                    <a:cubicBezTo>
                      <a:pt x="875" y="353"/>
                      <a:pt x="913" y="236"/>
                      <a:pt x="841" y="163"/>
                    </a:cubicBezTo>
                    <a:cubicBezTo>
                      <a:pt x="746" y="64"/>
                      <a:pt x="605" y="60"/>
                      <a:pt x="476" y="37"/>
                    </a:cubicBezTo>
                    <a:cubicBezTo>
                      <a:pt x="381" y="20"/>
                      <a:pt x="28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8"/>
              <p:cNvSpPr/>
              <p:nvPr/>
            </p:nvSpPr>
            <p:spPr>
              <a:xfrm>
                <a:off x="3564018" y="2163078"/>
                <a:ext cx="26262" cy="13593"/>
              </a:xfrm>
              <a:custGeom>
                <a:avLst/>
                <a:gdLst/>
                <a:ahLst/>
                <a:cxnLst/>
                <a:rect l="l" t="t" r="r" b="b"/>
                <a:pathLst>
                  <a:path w="796" h="412" extrusionOk="0">
                    <a:moveTo>
                      <a:pt x="124" y="0"/>
                    </a:moveTo>
                    <a:cubicBezTo>
                      <a:pt x="57" y="0"/>
                      <a:pt x="1" y="80"/>
                      <a:pt x="62" y="137"/>
                    </a:cubicBezTo>
                    <a:cubicBezTo>
                      <a:pt x="230" y="293"/>
                      <a:pt x="423" y="392"/>
                      <a:pt x="655" y="411"/>
                    </a:cubicBezTo>
                    <a:cubicBezTo>
                      <a:pt x="657" y="411"/>
                      <a:pt x="660" y="411"/>
                      <a:pt x="662" y="411"/>
                    </a:cubicBezTo>
                    <a:cubicBezTo>
                      <a:pt x="706" y="411"/>
                      <a:pt x="747" y="383"/>
                      <a:pt x="769" y="346"/>
                    </a:cubicBezTo>
                    <a:cubicBezTo>
                      <a:pt x="795" y="301"/>
                      <a:pt x="795" y="255"/>
                      <a:pt x="769" y="209"/>
                    </a:cubicBezTo>
                    <a:cubicBezTo>
                      <a:pt x="727" y="146"/>
                      <a:pt x="667" y="149"/>
                      <a:pt x="595" y="137"/>
                    </a:cubicBezTo>
                    <a:cubicBezTo>
                      <a:pt x="446" y="115"/>
                      <a:pt x="298" y="73"/>
                      <a:pt x="161" y="9"/>
                    </a:cubicBezTo>
                    <a:cubicBezTo>
                      <a:pt x="149" y="3"/>
                      <a:pt x="136"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8"/>
              <p:cNvSpPr/>
              <p:nvPr/>
            </p:nvSpPr>
            <p:spPr>
              <a:xfrm>
                <a:off x="3550623" y="2189802"/>
                <a:ext cx="29396" cy="13296"/>
              </a:xfrm>
              <a:custGeom>
                <a:avLst/>
                <a:gdLst/>
                <a:ahLst/>
                <a:cxnLst/>
                <a:rect l="l" t="t" r="r" b="b"/>
                <a:pathLst>
                  <a:path w="891" h="403" extrusionOk="0">
                    <a:moveTo>
                      <a:pt x="126" y="0"/>
                    </a:moveTo>
                    <a:cubicBezTo>
                      <a:pt x="43" y="0"/>
                      <a:pt x="1" y="123"/>
                      <a:pt x="80" y="171"/>
                    </a:cubicBezTo>
                    <a:cubicBezTo>
                      <a:pt x="210" y="244"/>
                      <a:pt x="339" y="301"/>
                      <a:pt x="476" y="347"/>
                    </a:cubicBezTo>
                    <a:cubicBezTo>
                      <a:pt x="550" y="374"/>
                      <a:pt x="636" y="403"/>
                      <a:pt x="717" y="403"/>
                    </a:cubicBezTo>
                    <a:cubicBezTo>
                      <a:pt x="760" y="403"/>
                      <a:pt x="802" y="394"/>
                      <a:pt x="841" y="373"/>
                    </a:cubicBezTo>
                    <a:cubicBezTo>
                      <a:pt x="890" y="350"/>
                      <a:pt x="887" y="289"/>
                      <a:pt x="856" y="252"/>
                    </a:cubicBezTo>
                    <a:cubicBezTo>
                      <a:pt x="787" y="164"/>
                      <a:pt x="647" y="145"/>
                      <a:pt x="540" y="118"/>
                    </a:cubicBezTo>
                    <a:cubicBezTo>
                      <a:pt x="411" y="84"/>
                      <a:pt x="282" y="43"/>
                      <a:pt x="152" y="4"/>
                    </a:cubicBezTo>
                    <a:cubicBezTo>
                      <a:pt x="143" y="2"/>
                      <a:pt x="134"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8"/>
              <p:cNvSpPr/>
              <p:nvPr/>
            </p:nvSpPr>
            <p:spPr>
              <a:xfrm>
                <a:off x="3526472" y="2223091"/>
                <a:ext cx="31970" cy="14154"/>
              </a:xfrm>
              <a:custGeom>
                <a:avLst/>
                <a:gdLst/>
                <a:ahLst/>
                <a:cxnLst/>
                <a:rect l="l" t="t" r="r" b="b"/>
                <a:pathLst>
                  <a:path w="969" h="429" extrusionOk="0">
                    <a:moveTo>
                      <a:pt x="134" y="1"/>
                    </a:moveTo>
                    <a:cubicBezTo>
                      <a:pt x="44" y="1"/>
                      <a:pt x="1" y="138"/>
                      <a:pt x="90" y="189"/>
                    </a:cubicBezTo>
                    <a:cubicBezTo>
                      <a:pt x="257" y="284"/>
                      <a:pt x="518" y="429"/>
                      <a:pt x="739" y="429"/>
                    </a:cubicBezTo>
                    <a:cubicBezTo>
                      <a:pt x="783" y="429"/>
                      <a:pt x="826" y="423"/>
                      <a:pt x="866" y="410"/>
                    </a:cubicBezTo>
                    <a:cubicBezTo>
                      <a:pt x="957" y="380"/>
                      <a:pt x="968" y="261"/>
                      <a:pt x="892" y="208"/>
                    </a:cubicBezTo>
                    <a:cubicBezTo>
                      <a:pt x="786" y="136"/>
                      <a:pt x="656" y="140"/>
                      <a:pt x="535" y="113"/>
                    </a:cubicBezTo>
                    <a:cubicBezTo>
                      <a:pt x="410" y="83"/>
                      <a:pt x="287" y="48"/>
                      <a:pt x="166" y="6"/>
                    </a:cubicBezTo>
                    <a:cubicBezTo>
                      <a:pt x="155" y="3"/>
                      <a:pt x="14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8"/>
              <p:cNvSpPr/>
              <p:nvPr/>
            </p:nvSpPr>
            <p:spPr>
              <a:xfrm>
                <a:off x="3599023" y="2136090"/>
                <a:ext cx="22732" cy="12669"/>
              </a:xfrm>
              <a:custGeom>
                <a:avLst/>
                <a:gdLst/>
                <a:ahLst/>
                <a:cxnLst/>
                <a:rect l="l" t="t" r="r" b="b"/>
                <a:pathLst>
                  <a:path w="689" h="384" extrusionOk="0">
                    <a:moveTo>
                      <a:pt x="85" y="1"/>
                    </a:moveTo>
                    <a:cubicBezTo>
                      <a:pt x="13" y="1"/>
                      <a:pt x="1" y="89"/>
                      <a:pt x="50" y="123"/>
                    </a:cubicBezTo>
                    <a:cubicBezTo>
                      <a:pt x="182" y="223"/>
                      <a:pt x="368" y="383"/>
                      <a:pt x="549" y="383"/>
                    </a:cubicBezTo>
                    <a:cubicBezTo>
                      <a:pt x="560" y="383"/>
                      <a:pt x="572" y="383"/>
                      <a:pt x="583" y="381"/>
                    </a:cubicBezTo>
                    <a:cubicBezTo>
                      <a:pt x="655" y="374"/>
                      <a:pt x="689" y="313"/>
                      <a:pt x="662" y="245"/>
                    </a:cubicBezTo>
                    <a:cubicBezTo>
                      <a:pt x="617" y="146"/>
                      <a:pt x="503" y="89"/>
                      <a:pt x="408" y="55"/>
                    </a:cubicBezTo>
                    <a:cubicBezTo>
                      <a:pt x="297" y="16"/>
                      <a:pt x="195"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8"/>
              <p:cNvSpPr/>
              <p:nvPr/>
            </p:nvSpPr>
            <p:spPr>
              <a:xfrm>
                <a:off x="3549369" y="2099963"/>
                <a:ext cx="22501" cy="12240"/>
              </a:xfrm>
              <a:custGeom>
                <a:avLst/>
                <a:gdLst/>
                <a:ahLst/>
                <a:cxnLst/>
                <a:rect l="l" t="t" r="r" b="b"/>
                <a:pathLst>
                  <a:path w="682" h="371" extrusionOk="0">
                    <a:moveTo>
                      <a:pt x="127" y="0"/>
                    </a:moveTo>
                    <a:cubicBezTo>
                      <a:pt x="56" y="0"/>
                      <a:pt x="1" y="102"/>
                      <a:pt x="81" y="138"/>
                    </a:cubicBezTo>
                    <a:cubicBezTo>
                      <a:pt x="164" y="173"/>
                      <a:pt x="244" y="214"/>
                      <a:pt x="323" y="256"/>
                    </a:cubicBezTo>
                    <a:cubicBezTo>
                      <a:pt x="404" y="302"/>
                      <a:pt x="472" y="371"/>
                      <a:pt x="563" y="371"/>
                    </a:cubicBezTo>
                    <a:cubicBezTo>
                      <a:pt x="643" y="371"/>
                      <a:pt x="681" y="290"/>
                      <a:pt x="651" y="225"/>
                    </a:cubicBezTo>
                    <a:cubicBezTo>
                      <a:pt x="605" y="142"/>
                      <a:pt x="499" y="111"/>
                      <a:pt x="415" y="81"/>
                    </a:cubicBezTo>
                    <a:cubicBezTo>
                      <a:pt x="323" y="43"/>
                      <a:pt x="232" y="20"/>
                      <a:pt x="137" y="1"/>
                    </a:cubicBezTo>
                    <a:cubicBezTo>
                      <a:pt x="134" y="0"/>
                      <a:pt x="130"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8"/>
              <p:cNvSpPr/>
              <p:nvPr/>
            </p:nvSpPr>
            <p:spPr>
              <a:xfrm>
                <a:off x="3508260" y="2107815"/>
                <a:ext cx="29033" cy="14682"/>
              </a:xfrm>
              <a:custGeom>
                <a:avLst/>
                <a:gdLst/>
                <a:ahLst/>
                <a:cxnLst/>
                <a:rect l="l" t="t" r="r" b="b"/>
                <a:pathLst>
                  <a:path w="880" h="445" extrusionOk="0">
                    <a:moveTo>
                      <a:pt x="89" y="1"/>
                    </a:moveTo>
                    <a:cubicBezTo>
                      <a:pt x="31" y="1"/>
                      <a:pt x="1" y="90"/>
                      <a:pt x="60" y="121"/>
                    </a:cubicBezTo>
                    <a:cubicBezTo>
                      <a:pt x="281" y="247"/>
                      <a:pt x="532" y="425"/>
                      <a:pt x="794" y="444"/>
                    </a:cubicBezTo>
                    <a:cubicBezTo>
                      <a:pt x="796" y="444"/>
                      <a:pt x="799" y="444"/>
                      <a:pt x="802" y="444"/>
                    </a:cubicBezTo>
                    <a:cubicBezTo>
                      <a:pt x="854" y="444"/>
                      <a:pt x="880" y="366"/>
                      <a:pt x="843" y="330"/>
                    </a:cubicBezTo>
                    <a:cubicBezTo>
                      <a:pt x="653" y="151"/>
                      <a:pt x="349" y="82"/>
                      <a:pt x="106" y="3"/>
                    </a:cubicBezTo>
                    <a:cubicBezTo>
                      <a:pt x="100" y="1"/>
                      <a:pt x="94" y="1"/>
                      <a:pt x="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8"/>
              <p:cNvSpPr/>
              <p:nvPr/>
            </p:nvSpPr>
            <p:spPr>
              <a:xfrm>
                <a:off x="3484308" y="2134110"/>
                <a:ext cx="24447" cy="13857"/>
              </a:xfrm>
              <a:custGeom>
                <a:avLst/>
                <a:gdLst/>
                <a:ahLst/>
                <a:cxnLst/>
                <a:rect l="l" t="t" r="r" b="b"/>
                <a:pathLst>
                  <a:path w="741" h="420" extrusionOk="0">
                    <a:moveTo>
                      <a:pt x="87" y="1"/>
                    </a:moveTo>
                    <a:cubicBezTo>
                      <a:pt x="25" y="1"/>
                      <a:pt x="0" y="85"/>
                      <a:pt x="41" y="122"/>
                    </a:cubicBezTo>
                    <a:cubicBezTo>
                      <a:pt x="117" y="206"/>
                      <a:pt x="219" y="255"/>
                      <a:pt x="314" y="312"/>
                    </a:cubicBezTo>
                    <a:cubicBezTo>
                      <a:pt x="405" y="359"/>
                      <a:pt x="502" y="419"/>
                      <a:pt x="605" y="419"/>
                    </a:cubicBezTo>
                    <a:cubicBezTo>
                      <a:pt x="611" y="419"/>
                      <a:pt x="617" y="419"/>
                      <a:pt x="623" y="419"/>
                    </a:cubicBezTo>
                    <a:cubicBezTo>
                      <a:pt x="684" y="419"/>
                      <a:pt x="740" y="343"/>
                      <a:pt x="699" y="285"/>
                    </a:cubicBezTo>
                    <a:cubicBezTo>
                      <a:pt x="630" y="194"/>
                      <a:pt x="528" y="152"/>
                      <a:pt x="425" y="107"/>
                    </a:cubicBezTo>
                    <a:cubicBezTo>
                      <a:pt x="314" y="61"/>
                      <a:pt x="209" y="12"/>
                      <a:pt x="91" y="1"/>
                    </a:cubicBezTo>
                    <a:cubicBezTo>
                      <a:pt x="89" y="1"/>
                      <a:pt x="88"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8"/>
              <p:cNvSpPr/>
              <p:nvPr/>
            </p:nvSpPr>
            <p:spPr>
              <a:xfrm>
                <a:off x="3521391" y="2168719"/>
                <a:ext cx="21115" cy="12471"/>
              </a:xfrm>
              <a:custGeom>
                <a:avLst/>
                <a:gdLst/>
                <a:ahLst/>
                <a:cxnLst/>
                <a:rect l="l" t="t" r="r" b="b"/>
                <a:pathLst>
                  <a:path w="640" h="378" extrusionOk="0">
                    <a:moveTo>
                      <a:pt x="125" y="1"/>
                    </a:moveTo>
                    <a:cubicBezTo>
                      <a:pt x="121" y="1"/>
                      <a:pt x="118" y="1"/>
                      <a:pt x="115" y="1"/>
                    </a:cubicBezTo>
                    <a:cubicBezTo>
                      <a:pt x="34" y="5"/>
                      <a:pt x="1" y="92"/>
                      <a:pt x="54" y="153"/>
                    </a:cubicBezTo>
                    <a:cubicBezTo>
                      <a:pt x="107" y="217"/>
                      <a:pt x="206" y="256"/>
                      <a:pt x="282" y="294"/>
                    </a:cubicBezTo>
                    <a:cubicBezTo>
                      <a:pt x="347" y="331"/>
                      <a:pt x="417" y="378"/>
                      <a:pt x="490" y="378"/>
                    </a:cubicBezTo>
                    <a:cubicBezTo>
                      <a:pt x="507" y="378"/>
                      <a:pt x="524" y="375"/>
                      <a:pt x="541" y="370"/>
                    </a:cubicBezTo>
                    <a:cubicBezTo>
                      <a:pt x="613" y="347"/>
                      <a:pt x="639" y="275"/>
                      <a:pt x="609" y="210"/>
                    </a:cubicBezTo>
                    <a:cubicBezTo>
                      <a:pt x="567" y="122"/>
                      <a:pt x="457" y="100"/>
                      <a:pt x="373" y="69"/>
                    </a:cubicBezTo>
                    <a:cubicBezTo>
                      <a:pt x="297" y="44"/>
                      <a:pt x="209"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8"/>
              <p:cNvSpPr/>
              <p:nvPr/>
            </p:nvSpPr>
            <p:spPr>
              <a:xfrm>
                <a:off x="3476621" y="2215998"/>
                <a:ext cx="29891" cy="15375"/>
              </a:xfrm>
              <a:custGeom>
                <a:avLst/>
                <a:gdLst/>
                <a:ahLst/>
                <a:cxnLst/>
                <a:rect l="l" t="t" r="r" b="b"/>
                <a:pathLst>
                  <a:path w="906" h="466" extrusionOk="0">
                    <a:moveTo>
                      <a:pt x="108" y="1"/>
                    </a:moveTo>
                    <a:cubicBezTo>
                      <a:pt x="34" y="1"/>
                      <a:pt x="0" y="88"/>
                      <a:pt x="65" y="138"/>
                    </a:cubicBezTo>
                    <a:cubicBezTo>
                      <a:pt x="171" y="221"/>
                      <a:pt x="289" y="283"/>
                      <a:pt x="411" y="339"/>
                    </a:cubicBezTo>
                    <a:cubicBezTo>
                      <a:pt x="513" y="391"/>
                      <a:pt x="618" y="466"/>
                      <a:pt x="737" y="466"/>
                    </a:cubicBezTo>
                    <a:cubicBezTo>
                      <a:pt x="742" y="466"/>
                      <a:pt x="747" y="465"/>
                      <a:pt x="753" y="465"/>
                    </a:cubicBezTo>
                    <a:cubicBezTo>
                      <a:pt x="859" y="458"/>
                      <a:pt x="905" y="339"/>
                      <a:pt x="837" y="260"/>
                    </a:cubicBezTo>
                    <a:cubicBezTo>
                      <a:pt x="757" y="169"/>
                      <a:pt x="620" y="146"/>
                      <a:pt x="510" y="104"/>
                    </a:cubicBezTo>
                    <a:cubicBezTo>
                      <a:pt x="384" y="58"/>
                      <a:pt x="255" y="20"/>
                      <a:pt x="122" y="2"/>
                    </a:cubicBezTo>
                    <a:cubicBezTo>
                      <a:pt x="117" y="1"/>
                      <a:pt x="113"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8"/>
              <p:cNvSpPr/>
              <p:nvPr/>
            </p:nvSpPr>
            <p:spPr>
              <a:xfrm>
                <a:off x="3493282" y="2250673"/>
                <a:ext cx="28506" cy="16166"/>
              </a:xfrm>
              <a:custGeom>
                <a:avLst/>
                <a:gdLst/>
                <a:ahLst/>
                <a:cxnLst/>
                <a:rect l="l" t="t" r="r" b="b"/>
                <a:pathLst>
                  <a:path w="864" h="490" extrusionOk="0">
                    <a:moveTo>
                      <a:pt x="141" y="0"/>
                    </a:moveTo>
                    <a:cubicBezTo>
                      <a:pt x="51" y="0"/>
                      <a:pt x="1" y="154"/>
                      <a:pt x="96" y="205"/>
                    </a:cubicBezTo>
                    <a:cubicBezTo>
                      <a:pt x="207" y="262"/>
                      <a:pt x="312" y="327"/>
                      <a:pt x="427" y="379"/>
                    </a:cubicBezTo>
                    <a:cubicBezTo>
                      <a:pt x="521" y="429"/>
                      <a:pt x="632" y="490"/>
                      <a:pt x="742" y="490"/>
                    </a:cubicBezTo>
                    <a:cubicBezTo>
                      <a:pt x="833" y="490"/>
                      <a:pt x="864" y="388"/>
                      <a:pt x="811" y="323"/>
                    </a:cubicBezTo>
                    <a:cubicBezTo>
                      <a:pt x="742" y="239"/>
                      <a:pt x="621" y="197"/>
                      <a:pt x="521" y="151"/>
                    </a:cubicBezTo>
                    <a:cubicBezTo>
                      <a:pt x="407" y="102"/>
                      <a:pt x="293" y="56"/>
                      <a:pt x="176" y="7"/>
                    </a:cubicBezTo>
                    <a:cubicBezTo>
                      <a:pt x="164" y="2"/>
                      <a:pt x="152"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8"/>
              <p:cNvSpPr/>
              <p:nvPr/>
            </p:nvSpPr>
            <p:spPr>
              <a:xfrm>
                <a:off x="3504829" y="2045954"/>
                <a:ext cx="25239" cy="16562"/>
              </a:xfrm>
              <a:custGeom>
                <a:avLst/>
                <a:gdLst/>
                <a:ahLst/>
                <a:cxnLst/>
                <a:rect l="l" t="t" r="r" b="b"/>
                <a:pathLst>
                  <a:path w="765" h="502" extrusionOk="0">
                    <a:moveTo>
                      <a:pt x="149" y="0"/>
                    </a:moveTo>
                    <a:cubicBezTo>
                      <a:pt x="61" y="0"/>
                      <a:pt x="1" y="123"/>
                      <a:pt x="96" y="178"/>
                    </a:cubicBezTo>
                    <a:cubicBezTo>
                      <a:pt x="202" y="239"/>
                      <a:pt x="305" y="304"/>
                      <a:pt x="408" y="376"/>
                    </a:cubicBezTo>
                    <a:cubicBezTo>
                      <a:pt x="488" y="433"/>
                      <a:pt x="556" y="501"/>
                      <a:pt x="654" y="501"/>
                    </a:cubicBezTo>
                    <a:cubicBezTo>
                      <a:pt x="668" y="501"/>
                      <a:pt x="682" y="500"/>
                      <a:pt x="696" y="497"/>
                    </a:cubicBezTo>
                    <a:cubicBezTo>
                      <a:pt x="746" y="486"/>
                      <a:pt x="765" y="434"/>
                      <a:pt x="757" y="388"/>
                    </a:cubicBezTo>
                    <a:cubicBezTo>
                      <a:pt x="738" y="274"/>
                      <a:pt x="617" y="224"/>
                      <a:pt x="525" y="171"/>
                    </a:cubicBezTo>
                    <a:cubicBezTo>
                      <a:pt x="419" y="114"/>
                      <a:pt x="308" y="60"/>
                      <a:pt x="194" y="11"/>
                    </a:cubicBezTo>
                    <a:cubicBezTo>
                      <a:pt x="179" y="4"/>
                      <a:pt x="164"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8"/>
              <p:cNvSpPr/>
              <p:nvPr/>
            </p:nvSpPr>
            <p:spPr>
              <a:xfrm>
                <a:off x="3492523" y="2016360"/>
                <a:ext cx="27483" cy="17552"/>
              </a:xfrm>
              <a:custGeom>
                <a:avLst/>
                <a:gdLst/>
                <a:ahLst/>
                <a:cxnLst/>
                <a:rect l="l" t="t" r="r" b="b"/>
                <a:pathLst>
                  <a:path w="833" h="532" extrusionOk="0">
                    <a:moveTo>
                      <a:pt x="145" y="0"/>
                    </a:moveTo>
                    <a:cubicBezTo>
                      <a:pt x="46" y="0"/>
                      <a:pt x="0" y="130"/>
                      <a:pt x="93" y="194"/>
                    </a:cubicBezTo>
                    <a:cubicBezTo>
                      <a:pt x="179" y="250"/>
                      <a:pt x="267" y="308"/>
                      <a:pt x="358" y="364"/>
                    </a:cubicBezTo>
                    <a:cubicBezTo>
                      <a:pt x="446" y="422"/>
                      <a:pt x="530" y="486"/>
                      <a:pt x="628" y="524"/>
                    </a:cubicBezTo>
                    <a:cubicBezTo>
                      <a:pt x="644" y="529"/>
                      <a:pt x="658" y="531"/>
                      <a:pt x="671" y="531"/>
                    </a:cubicBezTo>
                    <a:cubicBezTo>
                      <a:pt x="783" y="531"/>
                      <a:pt x="832" y="377"/>
                      <a:pt x="762" y="292"/>
                    </a:cubicBezTo>
                    <a:cubicBezTo>
                      <a:pt x="693" y="208"/>
                      <a:pt x="583" y="159"/>
                      <a:pt x="484" y="110"/>
                    </a:cubicBezTo>
                    <a:cubicBezTo>
                      <a:pt x="381" y="64"/>
                      <a:pt x="279" y="26"/>
                      <a:pt x="168" y="3"/>
                    </a:cubicBezTo>
                    <a:cubicBezTo>
                      <a:pt x="160" y="1"/>
                      <a:pt x="152"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8"/>
              <p:cNvSpPr/>
              <p:nvPr/>
            </p:nvSpPr>
            <p:spPr>
              <a:xfrm>
                <a:off x="3497769" y="1964628"/>
                <a:ext cx="31475" cy="18377"/>
              </a:xfrm>
              <a:custGeom>
                <a:avLst/>
                <a:gdLst/>
                <a:ahLst/>
                <a:cxnLst/>
                <a:rect l="l" t="t" r="r" b="b"/>
                <a:pathLst>
                  <a:path w="954" h="557" extrusionOk="0">
                    <a:moveTo>
                      <a:pt x="170" y="0"/>
                    </a:moveTo>
                    <a:cubicBezTo>
                      <a:pt x="67" y="0"/>
                      <a:pt x="0" y="144"/>
                      <a:pt x="108" y="207"/>
                    </a:cubicBezTo>
                    <a:cubicBezTo>
                      <a:pt x="329" y="332"/>
                      <a:pt x="583" y="533"/>
                      <a:pt x="838" y="556"/>
                    </a:cubicBezTo>
                    <a:cubicBezTo>
                      <a:pt x="842" y="557"/>
                      <a:pt x="846" y="557"/>
                      <a:pt x="850" y="557"/>
                    </a:cubicBezTo>
                    <a:cubicBezTo>
                      <a:pt x="931" y="557"/>
                      <a:pt x="954" y="447"/>
                      <a:pt x="906" y="393"/>
                    </a:cubicBezTo>
                    <a:cubicBezTo>
                      <a:pt x="827" y="293"/>
                      <a:pt x="701" y="240"/>
                      <a:pt x="587" y="188"/>
                    </a:cubicBezTo>
                    <a:cubicBezTo>
                      <a:pt x="466" y="126"/>
                      <a:pt x="344" y="70"/>
                      <a:pt x="222" y="12"/>
                    </a:cubicBezTo>
                    <a:cubicBezTo>
                      <a:pt x="204" y="4"/>
                      <a:pt x="187"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8"/>
              <p:cNvSpPr/>
              <p:nvPr/>
            </p:nvSpPr>
            <p:spPr>
              <a:xfrm>
                <a:off x="3517399" y="1941401"/>
                <a:ext cx="31970" cy="20191"/>
              </a:xfrm>
              <a:custGeom>
                <a:avLst/>
                <a:gdLst/>
                <a:ahLst/>
                <a:cxnLst/>
                <a:rect l="l" t="t" r="r" b="b"/>
                <a:pathLst>
                  <a:path w="969" h="612" extrusionOk="0">
                    <a:moveTo>
                      <a:pt x="165" y="1"/>
                    </a:moveTo>
                    <a:cubicBezTo>
                      <a:pt x="67" y="1"/>
                      <a:pt x="1" y="135"/>
                      <a:pt x="80" y="207"/>
                    </a:cubicBezTo>
                    <a:cubicBezTo>
                      <a:pt x="281" y="393"/>
                      <a:pt x="543" y="569"/>
                      <a:pt x="813" y="610"/>
                    </a:cubicBezTo>
                    <a:cubicBezTo>
                      <a:pt x="820" y="611"/>
                      <a:pt x="827" y="611"/>
                      <a:pt x="834" y="611"/>
                    </a:cubicBezTo>
                    <a:cubicBezTo>
                      <a:pt x="921" y="611"/>
                      <a:pt x="968" y="521"/>
                      <a:pt x="908" y="446"/>
                    </a:cubicBezTo>
                    <a:cubicBezTo>
                      <a:pt x="738" y="234"/>
                      <a:pt x="457" y="89"/>
                      <a:pt x="197" y="6"/>
                    </a:cubicBezTo>
                    <a:cubicBezTo>
                      <a:pt x="186" y="2"/>
                      <a:pt x="175"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8"/>
              <p:cNvSpPr/>
              <p:nvPr/>
            </p:nvSpPr>
            <p:spPr>
              <a:xfrm>
                <a:off x="3553526" y="1928171"/>
                <a:ext cx="34708" cy="21973"/>
              </a:xfrm>
              <a:custGeom>
                <a:avLst/>
                <a:gdLst/>
                <a:ahLst/>
                <a:cxnLst/>
                <a:rect l="l" t="t" r="r" b="b"/>
                <a:pathLst>
                  <a:path w="1052" h="666" extrusionOk="0">
                    <a:moveTo>
                      <a:pt x="172" y="1"/>
                    </a:moveTo>
                    <a:cubicBezTo>
                      <a:pt x="64" y="1"/>
                      <a:pt x="0" y="149"/>
                      <a:pt x="110" y="224"/>
                    </a:cubicBezTo>
                    <a:cubicBezTo>
                      <a:pt x="239" y="308"/>
                      <a:pt x="369" y="395"/>
                      <a:pt x="502" y="479"/>
                    </a:cubicBezTo>
                    <a:cubicBezTo>
                      <a:pt x="623" y="554"/>
                      <a:pt x="738" y="650"/>
                      <a:pt x="882" y="665"/>
                    </a:cubicBezTo>
                    <a:cubicBezTo>
                      <a:pt x="885" y="665"/>
                      <a:pt x="888" y="665"/>
                      <a:pt x="891" y="665"/>
                    </a:cubicBezTo>
                    <a:cubicBezTo>
                      <a:pt x="985" y="665"/>
                      <a:pt x="1051" y="541"/>
                      <a:pt x="996" y="463"/>
                    </a:cubicBezTo>
                    <a:cubicBezTo>
                      <a:pt x="913" y="345"/>
                      <a:pt x="776" y="296"/>
                      <a:pt x="646" y="228"/>
                    </a:cubicBezTo>
                    <a:cubicBezTo>
                      <a:pt x="509" y="156"/>
                      <a:pt x="369" y="87"/>
                      <a:pt x="232" y="15"/>
                    </a:cubicBezTo>
                    <a:cubicBezTo>
                      <a:pt x="211" y="5"/>
                      <a:pt x="191" y="1"/>
                      <a:pt x="1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8"/>
              <p:cNvSpPr/>
              <p:nvPr/>
            </p:nvSpPr>
            <p:spPr>
              <a:xfrm>
                <a:off x="3570121" y="1995905"/>
                <a:ext cx="25932" cy="16694"/>
              </a:xfrm>
              <a:custGeom>
                <a:avLst/>
                <a:gdLst/>
                <a:ahLst/>
                <a:cxnLst/>
                <a:rect l="l" t="t" r="r" b="b"/>
                <a:pathLst>
                  <a:path w="786" h="506" extrusionOk="0">
                    <a:moveTo>
                      <a:pt x="113" y="0"/>
                    </a:moveTo>
                    <a:cubicBezTo>
                      <a:pt x="45" y="0"/>
                      <a:pt x="0" y="89"/>
                      <a:pt x="56" y="144"/>
                    </a:cubicBezTo>
                    <a:cubicBezTo>
                      <a:pt x="140" y="224"/>
                      <a:pt x="250" y="285"/>
                      <a:pt x="345" y="349"/>
                    </a:cubicBezTo>
                    <a:cubicBezTo>
                      <a:pt x="440" y="410"/>
                      <a:pt x="535" y="502"/>
                      <a:pt x="652" y="505"/>
                    </a:cubicBezTo>
                    <a:cubicBezTo>
                      <a:pt x="733" y="505"/>
                      <a:pt x="786" y="414"/>
                      <a:pt x="744" y="345"/>
                    </a:cubicBezTo>
                    <a:cubicBezTo>
                      <a:pt x="683" y="247"/>
                      <a:pt x="558" y="205"/>
                      <a:pt x="459" y="156"/>
                    </a:cubicBezTo>
                    <a:cubicBezTo>
                      <a:pt x="352" y="103"/>
                      <a:pt x="250" y="38"/>
                      <a:pt x="136" y="3"/>
                    </a:cubicBezTo>
                    <a:cubicBezTo>
                      <a:pt x="128" y="1"/>
                      <a:pt x="121"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8"/>
              <p:cNvSpPr/>
              <p:nvPr/>
            </p:nvSpPr>
            <p:spPr>
              <a:xfrm>
                <a:off x="3573157" y="2022992"/>
                <a:ext cx="27384" cy="20587"/>
              </a:xfrm>
              <a:custGeom>
                <a:avLst/>
                <a:gdLst/>
                <a:ahLst/>
                <a:cxnLst/>
                <a:rect l="l" t="t" r="r" b="b"/>
                <a:pathLst>
                  <a:path w="830" h="624" extrusionOk="0">
                    <a:moveTo>
                      <a:pt x="141" y="0"/>
                    </a:moveTo>
                    <a:cubicBezTo>
                      <a:pt x="61" y="0"/>
                      <a:pt x="0" y="97"/>
                      <a:pt x="70" y="167"/>
                    </a:cubicBezTo>
                    <a:cubicBezTo>
                      <a:pt x="162" y="266"/>
                      <a:pt x="260" y="354"/>
                      <a:pt x="367" y="437"/>
                    </a:cubicBezTo>
                    <a:cubicBezTo>
                      <a:pt x="466" y="514"/>
                      <a:pt x="569" y="612"/>
                      <a:pt x="694" y="623"/>
                    </a:cubicBezTo>
                    <a:cubicBezTo>
                      <a:pt x="697" y="623"/>
                      <a:pt x="700" y="624"/>
                      <a:pt x="703" y="624"/>
                    </a:cubicBezTo>
                    <a:cubicBezTo>
                      <a:pt x="768" y="624"/>
                      <a:pt x="829" y="541"/>
                      <a:pt x="804" y="479"/>
                    </a:cubicBezTo>
                    <a:cubicBezTo>
                      <a:pt x="755" y="361"/>
                      <a:pt x="641" y="296"/>
                      <a:pt x="538" y="224"/>
                    </a:cubicBezTo>
                    <a:cubicBezTo>
                      <a:pt x="427" y="144"/>
                      <a:pt x="310" y="72"/>
                      <a:pt x="188" y="12"/>
                    </a:cubicBezTo>
                    <a:cubicBezTo>
                      <a:pt x="172" y="4"/>
                      <a:pt x="15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8"/>
              <p:cNvSpPr/>
              <p:nvPr/>
            </p:nvSpPr>
            <p:spPr>
              <a:xfrm>
                <a:off x="3606446" y="1967267"/>
                <a:ext cx="27747" cy="17783"/>
              </a:xfrm>
              <a:custGeom>
                <a:avLst/>
                <a:gdLst/>
                <a:ahLst/>
                <a:cxnLst/>
                <a:rect l="l" t="t" r="r" b="b"/>
                <a:pathLst>
                  <a:path w="841" h="539" extrusionOk="0">
                    <a:moveTo>
                      <a:pt x="80" y="1"/>
                    </a:moveTo>
                    <a:cubicBezTo>
                      <a:pt x="39" y="1"/>
                      <a:pt x="0" y="54"/>
                      <a:pt x="30" y="92"/>
                    </a:cubicBezTo>
                    <a:cubicBezTo>
                      <a:pt x="103" y="195"/>
                      <a:pt x="206" y="275"/>
                      <a:pt x="308" y="347"/>
                    </a:cubicBezTo>
                    <a:cubicBezTo>
                      <a:pt x="365" y="385"/>
                      <a:pt x="422" y="423"/>
                      <a:pt x="479" y="461"/>
                    </a:cubicBezTo>
                    <a:cubicBezTo>
                      <a:pt x="544" y="503"/>
                      <a:pt x="604" y="510"/>
                      <a:pt x="677" y="533"/>
                    </a:cubicBezTo>
                    <a:cubicBezTo>
                      <a:pt x="689" y="537"/>
                      <a:pt x="701" y="538"/>
                      <a:pt x="711" y="538"/>
                    </a:cubicBezTo>
                    <a:cubicBezTo>
                      <a:pt x="799" y="538"/>
                      <a:pt x="841" y="422"/>
                      <a:pt x="783" y="355"/>
                    </a:cubicBezTo>
                    <a:cubicBezTo>
                      <a:pt x="738" y="301"/>
                      <a:pt x="711" y="252"/>
                      <a:pt x="650" y="213"/>
                    </a:cubicBezTo>
                    <a:cubicBezTo>
                      <a:pt x="586" y="172"/>
                      <a:pt x="518" y="138"/>
                      <a:pt x="449" y="104"/>
                    </a:cubicBezTo>
                    <a:cubicBezTo>
                      <a:pt x="335" y="50"/>
                      <a:pt x="209" y="1"/>
                      <a:pt x="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8"/>
              <p:cNvSpPr/>
              <p:nvPr/>
            </p:nvSpPr>
            <p:spPr>
              <a:xfrm>
                <a:off x="3625846" y="2066542"/>
                <a:ext cx="21016" cy="12669"/>
              </a:xfrm>
              <a:custGeom>
                <a:avLst/>
                <a:gdLst/>
                <a:ahLst/>
                <a:cxnLst/>
                <a:rect l="l" t="t" r="r" b="b"/>
                <a:pathLst>
                  <a:path w="637" h="384" extrusionOk="0">
                    <a:moveTo>
                      <a:pt x="144" y="1"/>
                    </a:moveTo>
                    <a:cubicBezTo>
                      <a:pt x="41" y="1"/>
                      <a:pt x="1" y="154"/>
                      <a:pt x="112" y="185"/>
                    </a:cubicBezTo>
                    <a:cubicBezTo>
                      <a:pt x="192" y="205"/>
                      <a:pt x="264" y="235"/>
                      <a:pt x="332" y="277"/>
                    </a:cubicBezTo>
                    <a:cubicBezTo>
                      <a:pt x="394" y="313"/>
                      <a:pt x="452" y="384"/>
                      <a:pt x="527" y="384"/>
                    </a:cubicBezTo>
                    <a:cubicBezTo>
                      <a:pt x="530" y="384"/>
                      <a:pt x="534" y="384"/>
                      <a:pt x="537" y="383"/>
                    </a:cubicBezTo>
                    <a:cubicBezTo>
                      <a:pt x="583" y="380"/>
                      <a:pt x="637" y="345"/>
                      <a:pt x="629" y="292"/>
                    </a:cubicBezTo>
                    <a:cubicBezTo>
                      <a:pt x="618" y="185"/>
                      <a:pt x="526" y="140"/>
                      <a:pt x="439" y="94"/>
                    </a:cubicBezTo>
                    <a:cubicBezTo>
                      <a:pt x="351" y="52"/>
                      <a:pt x="260" y="22"/>
                      <a:pt x="165" y="3"/>
                    </a:cubicBezTo>
                    <a:cubicBezTo>
                      <a:pt x="158" y="2"/>
                      <a:pt x="151"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8"/>
              <p:cNvSpPr/>
              <p:nvPr/>
            </p:nvSpPr>
            <p:spPr>
              <a:xfrm>
                <a:off x="3613671" y="2093497"/>
                <a:ext cx="27714" cy="16628"/>
              </a:xfrm>
              <a:custGeom>
                <a:avLst/>
                <a:gdLst/>
                <a:ahLst/>
                <a:cxnLst/>
                <a:rect l="l" t="t" r="r" b="b"/>
                <a:pathLst>
                  <a:path w="840" h="504" extrusionOk="0">
                    <a:moveTo>
                      <a:pt x="126" y="0"/>
                    </a:moveTo>
                    <a:cubicBezTo>
                      <a:pt x="46" y="0"/>
                      <a:pt x="1" y="138"/>
                      <a:pt x="85" y="179"/>
                    </a:cubicBezTo>
                    <a:cubicBezTo>
                      <a:pt x="192" y="235"/>
                      <a:pt x="299" y="293"/>
                      <a:pt x="405" y="353"/>
                    </a:cubicBezTo>
                    <a:cubicBezTo>
                      <a:pt x="454" y="384"/>
                      <a:pt x="504" y="425"/>
                      <a:pt x="561" y="448"/>
                    </a:cubicBezTo>
                    <a:cubicBezTo>
                      <a:pt x="610" y="467"/>
                      <a:pt x="659" y="475"/>
                      <a:pt x="709" y="498"/>
                    </a:cubicBezTo>
                    <a:cubicBezTo>
                      <a:pt x="718" y="502"/>
                      <a:pt x="726" y="503"/>
                      <a:pt x="734" y="503"/>
                    </a:cubicBezTo>
                    <a:cubicBezTo>
                      <a:pt x="797" y="503"/>
                      <a:pt x="840" y="409"/>
                      <a:pt x="789" y="365"/>
                    </a:cubicBezTo>
                    <a:cubicBezTo>
                      <a:pt x="747" y="327"/>
                      <a:pt x="717" y="285"/>
                      <a:pt x="671" y="251"/>
                    </a:cubicBezTo>
                    <a:cubicBezTo>
                      <a:pt x="622" y="212"/>
                      <a:pt x="550" y="186"/>
                      <a:pt x="492" y="156"/>
                    </a:cubicBezTo>
                    <a:cubicBezTo>
                      <a:pt x="382" y="102"/>
                      <a:pt x="271" y="53"/>
                      <a:pt x="157" y="7"/>
                    </a:cubicBezTo>
                    <a:cubicBezTo>
                      <a:pt x="147" y="3"/>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8"/>
              <p:cNvSpPr/>
              <p:nvPr/>
            </p:nvSpPr>
            <p:spPr>
              <a:xfrm>
                <a:off x="3654780" y="2023816"/>
                <a:ext cx="27087" cy="16694"/>
              </a:xfrm>
              <a:custGeom>
                <a:avLst/>
                <a:gdLst/>
                <a:ahLst/>
                <a:cxnLst/>
                <a:rect l="l" t="t" r="r" b="b"/>
                <a:pathLst>
                  <a:path w="821" h="506" extrusionOk="0">
                    <a:moveTo>
                      <a:pt x="75" y="1"/>
                    </a:moveTo>
                    <a:cubicBezTo>
                      <a:pt x="6" y="1"/>
                      <a:pt x="1" y="97"/>
                      <a:pt x="48" y="131"/>
                    </a:cubicBezTo>
                    <a:cubicBezTo>
                      <a:pt x="151" y="199"/>
                      <a:pt x="269" y="249"/>
                      <a:pt x="376" y="313"/>
                    </a:cubicBezTo>
                    <a:cubicBezTo>
                      <a:pt x="474" y="375"/>
                      <a:pt x="569" y="477"/>
                      <a:pt x="683" y="503"/>
                    </a:cubicBezTo>
                    <a:cubicBezTo>
                      <a:pt x="691" y="505"/>
                      <a:pt x="698" y="506"/>
                      <a:pt x="705" y="506"/>
                    </a:cubicBezTo>
                    <a:cubicBezTo>
                      <a:pt x="771" y="506"/>
                      <a:pt x="820" y="432"/>
                      <a:pt x="786" y="370"/>
                    </a:cubicBezTo>
                    <a:cubicBezTo>
                      <a:pt x="722" y="256"/>
                      <a:pt x="569" y="192"/>
                      <a:pt x="455" y="135"/>
                    </a:cubicBezTo>
                    <a:cubicBezTo>
                      <a:pt x="341" y="78"/>
                      <a:pt x="212" y="17"/>
                      <a:pt x="83" y="1"/>
                    </a:cubicBezTo>
                    <a:cubicBezTo>
                      <a:pt x="80" y="1"/>
                      <a:pt x="78" y="1"/>
                      <a:pt x="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8"/>
              <p:cNvSpPr/>
              <p:nvPr/>
            </p:nvSpPr>
            <p:spPr>
              <a:xfrm>
                <a:off x="3659498" y="1987096"/>
                <a:ext cx="30386" cy="19993"/>
              </a:xfrm>
              <a:custGeom>
                <a:avLst/>
                <a:gdLst/>
                <a:ahLst/>
                <a:cxnLst/>
                <a:rect l="l" t="t" r="r" b="b"/>
                <a:pathLst>
                  <a:path w="921" h="606" extrusionOk="0">
                    <a:moveTo>
                      <a:pt x="140" y="0"/>
                    </a:moveTo>
                    <a:cubicBezTo>
                      <a:pt x="52" y="0"/>
                      <a:pt x="0" y="114"/>
                      <a:pt x="65" y="179"/>
                    </a:cubicBezTo>
                    <a:cubicBezTo>
                      <a:pt x="168" y="286"/>
                      <a:pt x="293" y="365"/>
                      <a:pt x="415" y="445"/>
                    </a:cubicBezTo>
                    <a:cubicBezTo>
                      <a:pt x="529" y="521"/>
                      <a:pt x="647" y="605"/>
                      <a:pt x="791" y="605"/>
                    </a:cubicBezTo>
                    <a:cubicBezTo>
                      <a:pt x="875" y="605"/>
                      <a:pt x="921" y="518"/>
                      <a:pt x="882" y="445"/>
                    </a:cubicBezTo>
                    <a:cubicBezTo>
                      <a:pt x="818" y="316"/>
                      <a:pt x="684" y="256"/>
                      <a:pt x="563" y="187"/>
                    </a:cubicBezTo>
                    <a:cubicBezTo>
                      <a:pt x="438" y="119"/>
                      <a:pt x="309" y="46"/>
                      <a:pt x="172" y="5"/>
                    </a:cubicBezTo>
                    <a:cubicBezTo>
                      <a:pt x="161"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8"/>
              <p:cNvSpPr/>
              <p:nvPr/>
            </p:nvSpPr>
            <p:spPr>
              <a:xfrm>
                <a:off x="3630234" y="1937277"/>
                <a:ext cx="22138" cy="16232"/>
              </a:xfrm>
              <a:custGeom>
                <a:avLst/>
                <a:gdLst/>
                <a:ahLst/>
                <a:cxnLst/>
                <a:rect l="l" t="t" r="r" b="b"/>
                <a:pathLst>
                  <a:path w="671" h="492" extrusionOk="0">
                    <a:moveTo>
                      <a:pt x="132" y="1"/>
                    </a:moveTo>
                    <a:cubicBezTo>
                      <a:pt x="53" y="1"/>
                      <a:pt x="0" y="107"/>
                      <a:pt x="62" y="164"/>
                    </a:cubicBezTo>
                    <a:cubicBezTo>
                      <a:pt x="150" y="241"/>
                      <a:pt x="237" y="329"/>
                      <a:pt x="332" y="389"/>
                    </a:cubicBezTo>
                    <a:cubicBezTo>
                      <a:pt x="382" y="415"/>
                      <a:pt x="435" y="434"/>
                      <a:pt x="488" y="457"/>
                    </a:cubicBezTo>
                    <a:cubicBezTo>
                      <a:pt x="527" y="478"/>
                      <a:pt x="554" y="492"/>
                      <a:pt x="589" y="492"/>
                    </a:cubicBezTo>
                    <a:cubicBezTo>
                      <a:pt x="599" y="492"/>
                      <a:pt x="610" y="491"/>
                      <a:pt x="622" y="488"/>
                    </a:cubicBezTo>
                    <a:cubicBezTo>
                      <a:pt x="652" y="480"/>
                      <a:pt x="667" y="450"/>
                      <a:pt x="671" y="423"/>
                    </a:cubicBezTo>
                    <a:cubicBezTo>
                      <a:pt x="671" y="370"/>
                      <a:pt x="648" y="336"/>
                      <a:pt x="613" y="298"/>
                    </a:cubicBezTo>
                    <a:cubicBezTo>
                      <a:pt x="572" y="252"/>
                      <a:pt x="534" y="199"/>
                      <a:pt x="488" y="161"/>
                    </a:cubicBezTo>
                    <a:cubicBezTo>
                      <a:pt x="393" y="85"/>
                      <a:pt x="271" y="39"/>
                      <a:pt x="157" y="5"/>
                    </a:cubicBezTo>
                    <a:cubicBezTo>
                      <a:pt x="148" y="2"/>
                      <a:pt x="140"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8"/>
              <p:cNvSpPr/>
              <p:nvPr/>
            </p:nvSpPr>
            <p:spPr>
              <a:xfrm>
                <a:off x="3699980" y="1949979"/>
                <a:ext cx="29693" cy="23095"/>
              </a:xfrm>
              <a:custGeom>
                <a:avLst/>
                <a:gdLst/>
                <a:ahLst/>
                <a:cxnLst/>
                <a:rect l="l" t="t" r="r" b="b"/>
                <a:pathLst>
                  <a:path w="900" h="700" extrusionOk="0">
                    <a:moveTo>
                      <a:pt x="154" y="1"/>
                    </a:moveTo>
                    <a:cubicBezTo>
                      <a:pt x="66" y="1"/>
                      <a:pt x="0" y="134"/>
                      <a:pt x="78" y="198"/>
                    </a:cubicBezTo>
                    <a:cubicBezTo>
                      <a:pt x="196" y="289"/>
                      <a:pt x="310" y="392"/>
                      <a:pt x="420" y="495"/>
                    </a:cubicBezTo>
                    <a:cubicBezTo>
                      <a:pt x="521" y="588"/>
                      <a:pt x="606" y="699"/>
                      <a:pt x="746" y="699"/>
                    </a:cubicBezTo>
                    <a:cubicBezTo>
                      <a:pt x="759" y="699"/>
                      <a:pt x="772" y="698"/>
                      <a:pt x="785" y="696"/>
                    </a:cubicBezTo>
                    <a:cubicBezTo>
                      <a:pt x="819" y="688"/>
                      <a:pt x="857" y="651"/>
                      <a:pt x="861" y="616"/>
                    </a:cubicBezTo>
                    <a:cubicBezTo>
                      <a:pt x="899" y="437"/>
                      <a:pt x="743" y="335"/>
                      <a:pt x="617" y="240"/>
                    </a:cubicBezTo>
                    <a:cubicBezTo>
                      <a:pt x="484" y="137"/>
                      <a:pt x="340" y="69"/>
                      <a:pt x="187" y="7"/>
                    </a:cubicBezTo>
                    <a:cubicBezTo>
                      <a:pt x="176" y="3"/>
                      <a:pt x="165"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8"/>
              <p:cNvSpPr/>
              <p:nvPr/>
            </p:nvSpPr>
            <p:spPr>
              <a:xfrm>
                <a:off x="3728353" y="2008541"/>
                <a:ext cx="18608" cy="15506"/>
              </a:xfrm>
              <a:custGeom>
                <a:avLst/>
                <a:gdLst/>
                <a:ahLst/>
                <a:cxnLst/>
                <a:rect l="l" t="t" r="r" b="b"/>
                <a:pathLst>
                  <a:path w="564" h="470" extrusionOk="0">
                    <a:moveTo>
                      <a:pt x="124" y="1"/>
                    </a:moveTo>
                    <a:cubicBezTo>
                      <a:pt x="113" y="1"/>
                      <a:pt x="101" y="2"/>
                      <a:pt x="88" y="4"/>
                    </a:cubicBezTo>
                    <a:cubicBezTo>
                      <a:pt x="43" y="8"/>
                      <a:pt x="1" y="66"/>
                      <a:pt x="5" y="111"/>
                    </a:cubicBezTo>
                    <a:cubicBezTo>
                      <a:pt x="12" y="191"/>
                      <a:pt x="62" y="240"/>
                      <a:pt x="119" y="294"/>
                    </a:cubicBezTo>
                    <a:cubicBezTo>
                      <a:pt x="168" y="336"/>
                      <a:pt x="217" y="381"/>
                      <a:pt x="267" y="422"/>
                    </a:cubicBezTo>
                    <a:cubicBezTo>
                      <a:pt x="302" y="453"/>
                      <a:pt x="343" y="469"/>
                      <a:pt x="383" y="469"/>
                    </a:cubicBezTo>
                    <a:cubicBezTo>
                      <a:pt x="427" y="469"/>
                      <a:pt x="471" y="449"/>
                      <a:pt x="503" y="408"/>
                    </a:cubicBezTo>
                    <a:cubicBezTo>
                      <a:pt x="564" y="331"/>
                      <a:pt x="536" y="229"/>
                      <a:pt x="457" y="176"/>
                    </a:cubicBezTo>
                    <a:cubicBezTo>
                      <a:pt x="404" y="141"/>
                      <a:pt x="347" y="103"/>
                      <a:pt x="294" y="69"/>
                    </a:cubicBezTo>
                    <a:cubicBezTo>
                      <a:pt x="239" y="34"/>
                      <a:pt x="187"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8"/>
              <p:cNvSpPr/>
              <p:nvPr/>
            </p:nvSpPr>
            <p:spPr>
              <a:xfrm>
                <a:off x="3714200" y="2050738"/>
                <a:ext cx="22732" cy="14814"/>
              </a:xfrm>
              <a:custGeom>
                <a:avLst/>
                <a:gdLst/>
                <a:ahLst/>
                <a:cxnLst/>
                <a:rect l="l" t="t" r="r" b="b"/>
                <a:pathLst>
                  <a:path w="689" h="449" extrusionOk="0">
                    <a:moveTo>
                      <a:pt x="179" y="0"/>
                    </a:moveTo>
                    <a:cubicBezTo>
                      <a:pt x="67" y="0"/>
                      <a:pt x="1" y="150"/>
                      <a:pt x="114" y="227"/>
                    </a:cubicBezTo>
                    <a:cubicBezTo>
                      <a:pt x="186" y="277"/>
                      <a:pt x="263" y="338"/>
                      <a:pt x="342" y="380"/>
                    </a:cubicBezTo>
                    <a:cubicBezTo>
                      <a:pt x="409" y="411"/>
                      <a:pt x="484" y="448"/>
                      <a:pt x="558" y="448"/>
                    </a:cubicBezTo>
                    <a:cubicBezTo>
                      <a:pt x="572" y="448"/>
                      <a:pt x="586" y="447"/>
                      <a:pt x="600" y="444"/>
                    </a:cubicBezTo>
                    <a:cubicBezTo>
                      <a:pt x="654" y="436"/>
                      <a:pt x="688" y="368"/>
                      <a:pt x="673" y="319"/>
                    </a:cubicBezTo>
                    <a:cubicBezTo>
                      <a:pt x="642" y="235"/>
                      <a:pt x="559" y="182"/>
                      <a:pt x="486" y="132"/>
                    </a:cubicBezTo>
                    <a:cubicBezTo>
                      <a:pt x="411" y="83"/>
                      <a:pt x="319" y="52"/>
                      <a:pt x="240" y="15"/>
                    </a:cubicBezTo>
                    <a:cubicBezTo>
                      <a:pt x="219" y="5"/>
                      <a:pt x="198"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8"/>
              <p:cNvSpPr/>
              <p:nvPr/>
            </p:nvSpPr>
            <p:spPr>
              <a:xfrm>
                <a:off x="3635677" y="2152223"/>
                <a:ext cx="27417" cy="16694"/>
              </a:xfrm>
              <a:custGeom>
                <a:avLst/>
                <a:gdLst/>
                <a:ahLst/>
                <a:cxnLst/>
                <a:rect l="l" t="t" r="r" b="b"/>
                <a:pathLst>
                  <a:path w="831" h="506" extrusionOk="0">
                    <a:moveTo>
                      <a:pt x="173" y="0"/>
                    </a:moveTo>
                    <a:cubicBezTo>
                      <a:pt x="71" y="0"/>
                      <a:pt x="1" y="141"/>
                      <a:pt x="111" y="201"/>
                    </a:cubicBezTo>
                    <a:cubicBezTo>
                      <a:pt x="278" y="292"/>
                      <a:pt x="441" y="387"/>
                      <a:pt x="601" y="486"/>
                    </a:cubicBezTo>
                    <a:cubicBezTo>
                      <a:pt x="623" y="499"/>
                      <a:pt x="644" y="505"/>
                      <a:pt x="664" y="505"/>
                    </a:cubicBezTo>
                    <a:cubicBezTo>
                      <a:pt x="766" y="505"/>
                      <a:pt x="830" y="350"/>
                      <a:pt x="722" y="280"/>
                    </a:cubicBezTo>
                    <a:cubicBezTo>
                      <a:pt x="562" y="173"/>
                      <a:pt x="399" y="87"/>
                      <a:pt x="220" y="10"/>
                    </a:cubicBezTo>
                    <a:cubicBezTo>
                      <a:pt x="204" y="3"/>
                      <a:pt x="189"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8"/>
              <p:cNvSpPr/>
              <p:nvPr/>
            </p:nvSpPr>
            <p:spPr>
              <a:xfrm>
                <a:off x="3775137" y="2043249"/>
                <a:ext cx="22204" cy="15539"/>
              </a:xfrm>
              <a:custGeom>
                <a:avLst/>
                <a:gdLst/>
                <a:ahLst/>
                <a:cxnLst/>
                <a:rect l="l" t="t" r="r" b="b"/>
                <a:pathLst>
                  <a:path w="673" h="471" extrusionOk="0">
                    <a:moveTo>
                      <a:pt x="123" y="0"/>
                    </a:moveTo>
                    <a:cubicBezTo>
                      <a:pt x="60" y="0"/>
                      <a:pt x="1" y="86"/>
                      <a:pt x="62" y="135"/>
                    </a:cubicBezTo>
                    <a:cubicBezTo>
                      <a:pt x="141" y="200"/>
                      <a:pt x="222" y="265"/>
                      <a:pt x="305" y="325"/>
                    </a:cubicBezTo>
                    <a:cubicBezTo>
                      <a:pt x="385" y="386"/>
                      <a:pt x="461" y="458"/>
                      <a:pt x="564" y="470"/>
                    </a:cubicBezTo>
                    <a:cubicBezTo>
                      <a:pt x="568" y="470"/>
                      <a:pt x="572" y="471"/>
                      <a:pt x="576" y="471"/>
                    </a:cubicBezTo>
                    <a:cubicBezTo>
                      <a:pt x="640" y="471"/>
                      <a:pt x="673" y="386"/>
                      <a:pt x="643" y="333"/>
                    </a:cubicBezTo>
                    <a:cubicBezTo>
                      <a:pt x="598" y="253"/>
                      <a:pt x="499" y="207"/>
                      <a:pt x="419" y="161"/>
                    </a:cubicBezTo>
                    <a:cubicBezTo>
                      <a:pt x="336" y="109"/>
                      <a:pt x="244" y="59"/>
                      <a:pt x="157" y="9"/>
                    </a:cubicBezTo>
                    <a:cubicBezTo>
                      <a:pt x="146" y="3"/>
                      <a:pt x="134"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8"/>
              <p:cNvSpPr/>
              <p:nvPr/>
            </p:nvSpPr>
            <p:spPr>
              <a:xfrm>
                <a:off x="3780580" y="2009630"/>
                <a:ext cx="30584" cy="19367"/>
              </a:xfrm>
              <a:custGeom>
                <a:avLst/>
                <a:gdLst/>
                <a:ahLst/>
                <a:cxnLst/>
                <a:rect l="l" t="t" r="r" b="b"/>
                <a:pathLst>
                  <a:path w="927" h="587" extrusionOk="0">
                    <a:moveTo>
                      <a:pt x="120" y="1"/>
                    </a:moveTo>
                    <a:cubicBezTo>
                      <a:pt x="42" y="1"/>
                      <a:pt x="1" y="125"/>
                      <a:pt x="79" y="166"/>
                    </a:cubicBezTo>
                    <a:cubicBezTo>
                      <a:pt x="327" y="294"/>
                      <a:pt x="536" y="470"/>
                      <a:pt x="794" y="580"/>
                    </a:cubicBezTo>
                    <a:cubicBezTo>
                      <a:pt x="803" y="585"/>
                      <a:pt x="813" y="587"/>
                      <a:pt x="823" y="587"/>
                    </a:cubicBezTo>
                    <a:cubicBezTo>
                      <a:pt x="873" y="587"/>
                      <a:pt x="927" y="538"/>
                      <a:pt x="889" y="485"/>
                    </a:cubicBezTo>
                    <a:cubicBezTo>
                      <a:pt x="703" y="226"/>
                      <a:pt x="436" y="108"/>
                      <a:pt x="148" y="6"/>
                    </a:cubicBezTo>
                    <a:cubicBezTo>
                      <a:pt x="138" y="3"/>
                      <a:pt x="129"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8"/>
              <p:cNvSpPr/>
              <p:nvPr/>
            </p:nvSpPr>
            <p:spPr>
              <a:xfrm>
                <a:off x="3810703" y="2085017"/>
                <a:ext cx="19037" cy="16034"/>
              </a:xfrm>
              <a:custGeom>
                <a:avLst/>
                <a:gdLst/>
                <a:ahLst/>
                <a:cxnLst/>
                <a:rect l="l" t="t" r="r" b="b"/>
                <a:pathLst>
                  <a:path w="577" h="486" extrusionOk="0">
                    <a:moveTo>
                      <a:pt x="137" y="1"/>
                    </a:moveTo>
                    <a:cubicBezTo>
                      <a:pt x="57" y="1"/>
                      <a:pt x="1" y="112"/>
                      <a:pt x="63" y="180"/>
                    </a:cubicBezTo>
                    <a:cubicBezTo>
                      <a:pt x="162" y="291"/>
                      <a:pt x="269" y="439"/>
                      <a:pt x="421" y="481"/>
                    </a:cubicBezTo>
                    <a:cubicBezTo>
                      <a:pt x="432" y="484"/>
                      <a:pt x="442" y="486"/>
                      <a:pt x="452" y="486"/>
                    </a:cubicBezTo>
                    <a:cubicBezTo>
                      <a:pt x="532" y="486"/>
                      <a:pt x="577" y="396"/>
                      <a:pt x="546" y="322"/>
                    </a:cubicBezTo>
                    <a:cubicBezTo>
                      <a:pt x="481" y="180"/>
                      <a:pt x="311" y="97"/>
                      <a:pt x="189" y="17"/>
                    </a:cubicBezTo>
                    <a:cubicBezTo>
                      <a:pt x="171" y="6"/>
                      <a:pt x="154"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8"/>
              <p:cNvSpPr/>
              <p:nvPr/>
            </p:nvSpPr>
            <p:spPr>
              <a:xfrm>
                <a:off x="3825945" y="2052256"/>
                <a:ext cx="22600" cy="22666"/>
              </a:xfrm>
              <a:custGeom>
                <a:avLst/>
                <a:gdLst/>
                <a:ahLst/>
                <a:cxnLst/>
                <a:rect l="l" t="t" r="r" b="b"/>
                <a:pathLst>
                  <a:path w="685" h="687" extrusionOk="0">
                    <a:moveTo>
                      <a:pt x="118" y="1"/>
                    </a:moveTo>
                    <a:cubicBezTo>
                      <a:pt x="49" y="1"/>
                      <a:pt x="0" y="88"/>
                      <a:pt x="31" y="159"/>
                    </a:cubicBezTo>
                    <a:cubicBezTo>
                      <a:pt x="77" y="257"/>
                      <a:pt x="133" y="341"/>
                      <a:pt x="202" y="429"/>
                    </a:cubicBezTo>
                    <a:cubicBezTo>
                      <a:pt x="270" y="524"/>
                      <a:pt x="354" y="585"/>
                      <a:pt x="442" y="657"/>
                    </a:cubicBezTo>
                    <a:cubicBezTo>
                      <a:pt x="466" y="677"/>
                      <a:pt x="495" y="686"/>
                      <a:pt x="522" y="686"/>
                    </a:cubicBezTo>
                    <a:cubicBezTo>
                      <a:pt x="607" y="686"/>
                      <a:pt x="685" y="604"/>
                      <a:pt x="628" y="512"/>
                    </a:cubicBezTo>
                    <a:cubicBezTo>
                      <a:pt x="567" y="409"/>
                      <a:pt x="514" y="315"/>
                      <a:pt x="430" y="231"/>
                    </a:cubicBezTo>
                    <a:cubicBezTo>
                      <a:pt x="351" y="147"/>
                      <a:pt x="267" y="78"/>
                      <a:pt x="172" y="18"/>
                    </a:cubicBezTo>
                    <a:cubicBezTo>
                      <a:pt x="153" y="6"/>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8"/>
              <p:cNvSpPr/>
              <p:nvPr/>
            </p:nvSpPr>
            <p:spPr>
              <a:xfrm>
                <a:off x="3857816" y="2124773"/>
                <a:ext cx="23029" cy="17981"/>
              </a:xfrm>
              <a:custGeom>
                <a:avLst/>
                <a:gdLst/>
                <a:ahLst/>
                <a:cxnLst/>
                <a:rect l="l" t="t" r="r" b="b"/>
                <a:pathLst>
                  <a:path w="698" h="545" extrusionOk="0">
                    <a:moveTo>
                      <a:pt x="119" y="1"/>
                    </a:moveTo>
                    <a:cubicBezTo>
                      <a:pt x="53" y="1"/>
                      <a:pt x="0" y="93"/>
                      <a:pt x="57" y="143"/>
                    </a:cubicBezTo>
                    <a:cubicBezTo>
                      <a:pt x="141" y="219"/>
                      <a:pt x="225" y="295"/>
                      <a:pt x="308" y="367"/>
                    </a:cubicBezTo>
                    <a:cubicBezTo>
                      <a:pt x="381" y="428"/>
                      <a:pt x="464" y="526"/>
                      <a:pt x="563" y="542"/>
                    </a:cubicBezTo>
                    <a:cubicBezTo>
                      <a:pt x="571" y="543"/>
                      <a:pt x="579" y="544"/>
                      <a:pt x="586" y="544"/>
                    </a:cubicBezTo>
                    <a:cubicBezTo>
                      <a:pt x="656" y="544"/>
                      <a:pt x="697" y="478"/>
                      <a:pt x="669" y="409"/>
                    </a:cubicBezTo>
                    <a:cubicBezTo>
                      <a:pt x="632" y="317"/>
                      <a:pt x="513" y="257"/>
                      <a:pt x="434" y="203"/>
                    </a:cubicBezTo>
                    <a:cubicBezTo>
                      <a:pt x="343" y="139"/>
                      <a:pt x="251" y="78"/>
                      <a:pt x="160" y="14"/>
                    </a:cubicBezTo>
                    <a:cubicBezTo>
                      <a:pt x="146" y="5"/>
                      <a:pt x="132"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8"/>
              <p:cNvSpPr/>
              <p:nvPr/>
            </p:nvSpPr>
            <p:spPr>
              <a:xfrm>
                <a:off x="3872234" y="2092441"/>
                <a:ext cx="20983" cy="21247"/>
              </a:xfrm>
              <a:custGeom>
                <a:avLst/>
                <a:gdLst/>
                <a:ahLst/>
                <a:cxnLst/>
                <a:rect l="l" t="t" r="r" b="b"/>
                <a:pathLst>
                  <a:path w="636" h="644" extrusionOk="0">
                    <a:moveTo>
                      <a:pt x="145" y="1"/>
                    </a:moveTo>
                    <a:cubicBezTo>
                      <a:pt x="53" y="1"/>
                      <a:pt x="1" y="100"/>
                      <a:pt x="43" y="180"/>
                    </a:cubicBezTo>
                    <a:cubicBezTo>
                      <a:pt x="84" y="264"/>
                      <a:pt x="168" y="317"/>
                      <a:pt x="225" y="393"/>
                    </a:cubicBezTo>
                    <a:cubicBezTo>
                      <a:pt x="286" y="476"/>
                      <a:pt x="313" y="576"/>
                      <a:pt x="411" y="617"/>
                    </a:cubicBezTo>
                    <a:cubicBezTo>
                      <a:pt x="433" y="636"/>
                      <a:pt x="458" y="644"/>
                      <a:pt x="483" y="644"/>
                    </a:cubicBezTo>
                    <a:cubicBezTo>
                      <a:pt x="538" y="644"/>
                      <a:pt x="591" y="602"/>
                      <a:pt x="601" y="541"/>
                    </a:cubicBezTo>
                    <a:cubicBezTo>
                      <a:pt x="636" y="469"/>
                      <a:pt x="624" y="404"/>
                      <a:pt x="578" y="332"/>
                    </a:cubicBezTo>
                    <a:cubicBezTo>
                      <a:pt x="548" y="279"/>
                      <a:pt x="510" y="225"/>
                      <a:pt x="464" y="180"/>
                    </a:cubicBezTo>
                    <a:cubicBezTo>
                      <a:pt x="385" y="92"/>
                      <a:pt x="267"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8"/>
              <p:cNvSpPr/>
              <p:nvPr/>
            </p:nvSpPr>
            <p:spPr>
              <a:xfrm>
                <a:off x="3897572" y="2144833"/>
                <a:ext cx="19103" cy="15902"/>
              </a:xfrm>
              <a:custGeom>
                <a:avLst/>
                <a:gdLst/>
                <a:ahLst/>
                <a:cxnLst/>
                <a:rect l="l" t="t" r="r" b="b"/>
                <a:pathLst>
                  <a:path w="579" h="482" extrusionOk="0">
                    <a:moveTo>
                      <a:pt x="144" y="1"/>
                    </a:moveTo>
                    <a:cubicBezTo>
                      <a:pt x="63" y="1"/>
                      <a:pt x="0" y="116"/>
                      <a:pt x="69" y="185"/>
                    </a:cubicBezTo>
                    <a:cubicBezTo>
                      <a:pt x="126" y="242"/>
                      <a:pt x="180" y="306"/>
                      <a:pt x="244" y="360"/>
                    </a:cubicBezTo>
                    <a:cubicBezTo>
                      <a:pt x="308" y="413"/>
                      <a:pt x="380" y="481"/>
                      <a:pt x="468" y="481"/>
                    </a:cubicBezTo>
                    <a:cubicBezTo>
                      <a:pt x="470" y="482"/>
                      <a:pt x="472" y="482"/>
                      <a:pt x="473" y="482"/>
                    </a:cubicBezTo>
                    <a:cubicBezTo>
                      <a:pt x="539" y="482"/>
                      <a:pt x="578" y="415"/>
                      <a:pt x="567" y="356"/>
                    </a:cubicBezTo>
                    <a:cubicBezTo>
                      <a:pt x="552" y="276"/>
                      <a:pt x="464" y="211"/>
                      <a:pt x="403" y="162"/>
                    </a:cubicBezTo>
                    <a:cubicBezTo>
                      <a:pt x="339" y="109"/>
                      <a:pt x="266" y="67"/>
                      <a:pt x="198" y="18"/>
                    </a:cubicBezTo>
                    <a:cubicBezTo>
                      <a:pt x="180" y="6"/>
                      <a:pt x="162"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8"/>
              <p:cNvSpPr/>
              <p:nvPr/>
            </p:nvSpPr>
            <p:spPr>
              <a:xfrm>
                <a:off x="3926671" y="2076934"/>
                <a:ext cx="9205" cy="16727"/>
              </a:xfrm>
              <a:custGeom>
                <a:avLst/>
                <a:gdLst/>
                <a:ahLst/>
                <a:cxnLst/>
                <a:rect l="l" t="t" r="r" b="b"/>
                <a:pathLst>
                  <a:path w="279" h="507" extrusionOk="0">
                    <a:moveTo>
                      <a:pt x="188" y="0"/>
                    </a:moveTo>
                    <a:cubicBezTo>
                      <a:pt x="158" y="0"/>
                      <a:pt x="128" y="17"/>
                      <a:pt x="114" y="57"/>
                    </a:cubicBezTo>
                    <a:cubicBezTo>
                      <a:pt x="96" y="121"/>
                      <a:pt x="73" y="186"/>
                      <a:pt x="54" y="255"/>
                    </a:cubicBezTo>
                    <a:cubicBezTo>
                      <a:pt x="35" y="316"/>
                      <a:pt x="0" y="380"/>
                      <a:pt x="28" y="444"/>
                    </a:cubicBezTo>
                    <a:cubicBezTo>
                      <a:pt x="39" y="483"/>
                      <a:pt x="73" y="507"/>
                      <a:pt x="108" y="507"/>
                    </a:cubicBezTo>
                    <a:cubicBezTo>
                      <a:pt x="128" y="507"/>
                      <a:pt x="148" y="499"/>
                      <a:pt x="165" y="483"/>
                    </a:cubicBezTo>
                    <a:cubicBezTo>
                      <a:pt x="217" y="437"/>
                      <a:pt x="221" y="369"/>
                      <a:pt x="233" y="304"/>
                    </a:cubicBezTo>
                    <a:lnTo>
                      <a:pt x="267" y="99"/>
                    </a:lnTo>
                    <a:cubicBezTo>
                      <a:pt x="278" y="39"/>
                      <a:pt x="233"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8"/>
              <p:cNvSpPr/>
              <p:nvPr/>
            </p:nvSpPr>
            <p:spPr>
              <a:xfrm>
                <a:off x="3913012" y="2045229"/>
                <a:ext cx="12174" cy="19631"/>
              </a:xfrm>
              <a:custGeom>
                <a:avLst/>
                <a:gdLst/>
                <a:ahLst/>
                <a:cxnLst/>
                <a:rect l="l" t="t" r="r" b="b"/>
                <a:pathLst>
                  <a:path w="369" h="595" extrusionOk="0">
                    <a:moveTo>
                      <a:pt x="258" y="1"/>
                    </a:moveTo>
                    <a:cubicBezTo>
                      <a:pt x="219" y="1"/>
                      <a:pt x="178" y="21"/>
                      <a:pt x="160" y="68"/>
                    </a:cubicBezTo>
                    <a:cubicBezTo>
                      <a:pt x="126" y="147"/>
                      <a:pt x="91" y="223"/>
                      <a:pt x="61" y="303"/>
                    </a:cubicBezTo>
                    <a:cubicBezTo>
                      <a:pt x="46" y="341"/>
                      <a:pt x="19" y="383"/>
                      <a:pt x="12" y="424"/>
                    </a:cubicBezTo>
                    <a:cubicBezTo>
                      <a:pt x="0" y="463"/>
                      <a:pt x="16" y="497"/>
                      <a:pt x="19" y="535"/>
                    </a:cubicBezTo>
                    <a:cubicBezTo>
                      <a:pt x="26" y="576"/>
                      <a:pt x="61" y="594"/>
                      <a:pt x="97" y="594"/>
                    </a:cubicBezTo>
                    <a:cubicBezTo>
                      <a:pt x="120" y="594"/>
                      <a:pt x="143" y="587"/>
                      <a:pt x="160" y="573"/>
                    </a:cubicBezTo>
                    <a:cubicBezTo>
                      <a:pt x="194" y="542"/>
                      <a:pt x="217" y="528"/>
                      <a:pt x="232" y="486"/>
                    </a:cubicBezTo>
                    <a:cubicBezTo>
                      <a:pt x="251" y="447"/>
                      <a:pt x="259" y="402"/>
                      <a:pt x="270" y="364"/>
                    </a:cubicBezTo>
                    <a:cubicBezTo>
                      <a:pt x="297" y="280"/>
                      <a:pt x="319" y="200"/>
                      <a:pt x="346" y="117"/>
                    </a:cubicBezTo>
                    <a:cubicBezTo>
                      <a:pt x="369" y="44"/>
                      <a:pt x="315"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8"/>
              <p:cNvSpPr/>
              <p:nvPr/>
            </p:nvSpPr>
            <p:spPr>
              <a:xfrm>
                <a:off x="3957255" y="1985578"/>
                <a:ext cx="12108" cy="14022"/>
              </a:xfrm>
              <a:custGeom>
                <a:avLst/>
                <a:gdLst/>
                <a:ahLst/>
                <a:cxnLst/>
                <a:rect l="l" t="t" r="r" b="b"/>
                <a:pathLst>
                  <a:path w="367" h="425" extrusionOk="0">
                    <a:moveTo>
                      <a:pt x="226" y="1"/>
                    </a:moveTo>
                    <a:cubicBezTo>
                      <a:pt x="161" y="5"/>
                      <a:pt x="119" y="43"/>
                      <a:pt x="96" y="104"/>
                    </a:cubicBezTo>
                    <a:cubicBezTo>
                      <a:pt x="98" y="97"/>
                      <a:pt x="99" y="94"/>
                      <a:pt x="99" y="94"/>
                    </a:cubicBezTo>
                    <a:lnTo>
                      <a:pt x="99" y="94"/>
                    </a:lnTo>
                    <a:cubicBezTo>
                      <a:pt x="99" y="94"/>
                      <a:pt x="98" y="96"/>
                      <a:pt x="96" y="100"/>
                    </a:cubicBezTo>
                    <a:cubicBezTo>
                      <a:pt x="89" y="115"/>
                      <a:pt x="82" y="126"/>
                      <a:pt x="77" y="142"/>
                    </a:cubicBezTo>
                    <a:cubicBezTo>
                      <a:pt x="73" y="157"/>
                      <a:pt x="73" y="172"/>
                      <a:pt x="73" y="188"/>
                    </a:cubicBezTo>
                    <a:cubicBezTo>
                      <a:pt x="70" y="206"/>
                      <a:pt x="62" y="218"/>
                      <a:pt x="54" y="233"/>
                    </a:cubicBezTo>
                    <a:cubicBezTo>
                      <a:pt x="0" y="324"/>
                      <a:pt x="82" y="425"/>
                      <a:pt x="168" y="425"/>
                    </a:cubicBezTo>
                    <a:cubicBezTo>
                      <a:pt x="197" y="425"/>
                      <a:pt x="227" y="413"/>
                      <a:pt x="252" y="385"/>
                    </a:cubicBezTo>
                    <a:cubicBezTo>
                      <a:pt x="282" y="355"/>
                      <a:pt x="310" y="316"/>
                      <a:pt x="332" y="279"/>
                    </a:cubicBezTo>
                    <a:lnTo>
                      <a:pt x="332" y="279"/>
                    </a:lnTo>
                    <a:cubicBezTo>
                      <a:pt x="326" y="284"/>
                      <a:pt x="323" y="286"/>
                      <a:pt x="322" y="286"/>
                    </a:cubicBezTo>
                    <a:cubicBezTo>
                      <a:pt x="320" y="286"/>
                      <a:pt x="329" y="276"/>
                      <a:pt x="347" y="256"/>
                    </a:cubicBezTo>
                    <a:cubicBezTo>
                      <a:pt x="359" y="233"/>
                      <a:pt x="366" y="206"/>
                      <a:pt x="366" y="179"/>
                    </a:cubicBezTo>
                    <a:cubicBezTo>
                      <a:pt x="366" y="153"/>
                      <a:pt x="363" y="126"/>
                      <a:pt x="359" y="104"/>
                    </a:cubicBezTo>
                    <a:cubicBezTo>
                      <a:pt x="347" y="46"/>
                      <a:pt x="279"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8"/>
              <p:cNvSpPr/>
              <p:nvPr/>
            </p:nvSpPr>
            <p:spPr>
              <a:xfrm>
                <a:off x="3920634" y="1962054"/>
                <a:ext cx="15177" cy="24019"/>
              </a:xfrm>
              <a:custGeom>
                <a:avLst/>
                <a:gdLst/>
                <a:ahLst/>
                <a:cxnLst/>
                <a:rect l="l" t="t" r="r" b="b"/>
                <a:pathLst>
                  <a:path w="460" h="728" extrusionOk="0">
                    <a:moveTo>
                      <a:pt x="343" y="1"/>
                    </a:moveTo>
                    <a:cubicBezTo>
                      <a:pt x="311" y="1"/>
                      <a:pt x="279" y="15"/>
                      <a:pt x="256" y="48"/>
                    </a:cubicBezTo>
                    <a:cubicBezTo>
                      <a:pt x="191" y="143"/>
                      <a:pt x="134" y="231"/>
                      <a:pt x="85" y="338"/>
                    </a:cubicBezTo>
                    <a:cubicBezTo>
                      <a:pt x="62" y="383"/>
                      <a:pt x="35" y="433"/>
                      <a:pt x="20" y="482"/>
                    </a:cubicBezTo>
                    <a:cubicBezTo>
                      <a:pt x="1" y="547"/>
                      <a:pt x="20" y="589"/>
                      <a:pt x="32" y="650"/>
                    </a:cubicBezTo>
                    <a:cubicBezTo>
                      <a:pt x="44" y="703"/>
                      <a:pt x="89" y="728"/>
                      <a:pt x="136" y="728"/>
                    </a:cubicBezTo>
                    <a:cubicBezTo>
                      <a:pt x="166" y="728"/>
                      <a:pt x="196" y="718"/>
                      <a:pt x="218" y="699"/>
                    </a:cubicBezTo>
                    <a:cubicBezTo>
                      <a:pt x="264" y="657"/>
                      <a:pt x="290" y="641"/>
                      <a:pt x="317" y="585"/>
                    </a:cubicBezTo>
                    <a:cubicBezTo>
                      <a:pt x="336" y="539"/>
                      <a:pt x="348" y="482"/>
                      <a:pt x="362" y="433"/>
                    </a:cubicBezTo>
                    <a:cubicBezTo>
                      <a:pt x="393" y="330"/>
                      <a:pt x="416" y="227"/>
                      <a:pt x="442" y="125"/>
                    </a:cubicBezTo>
                    <a:cubicBezTo>
                      <a:pt x="460" y="51"/>
                      <a:pt x="403" y="1"/>
                      <a:pt x="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8"/>
              <p:cNvSpPr/>
              <p:nvPr/>
            </p:nvSpPr>
            <p:spPr>
              <a:xfrm>
                <a:off x="3943728" y="1923519"/>
                <a:ext cx="12075" cy="18080"/>
              </a:xfrm>
              <a:custGeom>
                <a:avLst/>
                <a:gdLst/>
                <a:ahLst/>
                <a:cxnLst/>
                <a:rect l="l" t="t" r="r" b="b"/>
                <a:pathLst>
                  <a:path w="366" h="548" extrusionOk="0">
                    <a:moveTo>
                      <a:pt x="214" y="1"/>
                    </a:moveTo>
                    <a:cubicBezTo>
                      <a:pt x="173" y="1"/>
                      <a:pt x="132" y="21"/>
                      <a:pt x="107" y="61"/>
                    </a:cubicBezTo>
                    <a:cubicBezTo>
                      <a:pt x="73" y="118"/>
                      <a:pt x="85" y="190"/>
                      <a:pt x="65" y="255"/>
                    </a:cubicBezTo>
                    <a:cubicBezTo>
                      <a:pt x="43" y="330"/>
                      <a:pt x="1" y="407"/>
                      <a:pt x="54" y="483"/>
                    </a:cubicBezTo>
                    <a:cubicBezTo>
                      <a:pt x="75" y="519"/>
                      <a:pt x="114" y="548"/>
                      <a:pt x="156" y="548"/>
                    </a:cubicBezTo>
                    <a:cubicBezTo>
                      <a:pt x="159" y="548"/>
                      <a:pt x="161" y="548"/>
                      <a:pt x="164" y="548"/>
                    </a:cubicBezTo>
                    <a:cubicBezTo>
                      <a:pt x="297" y="540"/>
                      <a:pt x="343" y="418"/>
                      <a:pt x="355" y="304"/>
                    </a:cubicBezTo>
                    <a:cubicBezTo>
                      <a:pt x="366" y="216"/>
                      <a:pt x="366" y="99"/>
                      <a:pt x="297" y="34"/>
                    </a:cubicBezTo>
                    <a:cubicBezTo>
                      <a:pt x="273" y="12"/>
                      <a:pt x="244" y="1"/>
                      <a:pt x="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8"/>
              <p:cNvSpPr/>
              <p:nvPr/>
            </p:nvSpPr>
            <p:spPr>
              <a:xfrm>
                <a:off x="3985629" y="1912731"/>
                <a:ext cx="18113" cy="26229"/>
              </a:xfrm>
              <a:custGeom>
                <a:avLst/>
                <a:gdLst/>
                <a:ahLst/>
                <a:cxnLst/>
                <a:rect l="l" t="t" r="r" b="b"/>
                <a:pathLst>
                  <a:path w="549" h="795" extrusionOk="0">
                    <a:moveTo>
                      <a:pt x="427" y="1"/>
                    </a:moveTo>
                    <a:cubicBezTo>
                      <a:pt x="400" y="1"/>
                      <a:pt x="371" y="14"/>
                      <a:pt x="350" y="46"/>
                    </a:cubicBezTo>
                    <a:cubicBezTo>
                      <a:pt x="240" y="217"/>
                      <a:pt x="1" y="487"/>
                      <a:pt x="77" y="703"/>
                    </a:cubicBezTo>
                    <a:cubicBezTo>
                      <a:pt x="93" y="751"/>
                      <a:pt x="145" y="795"/>
                      <a:pt x="199" y="795"/>
                    </a:cubicBezTo>
                    <a:cubicBezTo>
                      <a:pt x="218" y="795"/>
                      <a:pt x="237" y="789"/>
                      <a:pt x="255" y="776"/>
                    </a:cubicBezTo>
                    <a:cubicBezTo>
                      <a:pt x="434" y="639"/>
                      <a:pt x="431" y="343"/>
                      <a:pt x="517" y="145"/>
                    </a:cubicBezTo>
                    <a:cubicBezTo>
                      <a:pt x="549" y="68"/>
                      <a:pt x="490"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8"/>
              <p:cNvSpPr/>
              <p:nvPr/>
            </p:nvSpPr>
            <p:spPr>
              <a:xfrm>
                <a:off x="4020370" y="1924377"/>
                <a:ext cx="16760" cy="23623"/>
              </a:xfrm>
              <a:custGeom>
                <a:avLst/>
                <a:gdLst/>
                <a:ahLst/>
                <a:cxnLst/>
                <a:rect l="l" t="t" r="r" b="b"/>
                <a:pathLst>
                  <a:path w="508" h="716" extrusionOk="0">
                    <a:moveTo>
                      <a:pt x="414" y="1"/>
                    </a:moveTo>
                    <a:cubicBezTo>
                      <a:pt x="388" y="1"/>
                      <a:pt x="363" y="11"/>
                      <a:pt x="347" y="35"/>
                    </a:cubicBezTo>
                    <a:cubicBezTo>
                      <a:pt x="275" y="137"/>
                      <a:pt x="199" y="229"/>
                      <a:pt x="138" y="335"/>
                    </a:cubicBezTo>
                    <a:cubicBezTo>
                      <a:pt x="80" y="430"/>
                      <a:pt x="1" y="529"/>
                      <a:pt x="39" y="643"/>
                    </a:cubicBezTo>
                    <a:cubicBezTo>
                      <a:pt x="51" y="684"/>
                      <a:pt x="91" y="715"/>
                      <a:pt x="132" y="715"/>
                    </a:cubicBezTo>
                    <a:cubicBezTo>
                      <a:pt x="141" y="715"/>
                      <a:pt x="149" y="714"/>
                      <a:pt x="157" y="711"/>
                    </a:cubicBezTo>
                    <a:cubicBezTo>
                      <a:pt x="282" y="669"/>
                      <a:pt x="313" y="552"/>
                      <a:pt x="362" y="441"/>
                    </a:cubicBezTo>
                    <a:cubicBezTo>
                      <a:pt x="411" y="327"/>
                      <a:pt x="442" y="209"/>
                      <a:pt x="487" y="92"/>
                    </a:cubicBezTo>
                    <a:cubicBezTo>
                      <a:pt x="507" y="37"/>
                      <a:pt x="461" y="1"/>
                      <a:pt x="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8"/>
              <p:cNvSpPr/>
              <p:nvPr/>
            </p:nvSpPr>
            <p:spPr>
              <a:xfrm>
                <a:off x="4057387" y="1948494"/>
                <a:ext cx="14517" cy="21907"/>
              </a:xfrm>
              <a:custGeom>
                <a:avLst/>
                <a:gdLst/>
                <a:ahLst/>
                <a:cxnLst/>
                <a:rect l="l" t="t" r="r" b="b"/>
                <a:pathLst>
                  <a:path w="440" h="664" extrusionOk="0">
                    <a:moveTo>
                      <a:pt x="352" y="0"/>
                    </a:moveTo>
                    <a:cubicBezTo>
                      <a:pt x="329" y="0"/>
                      <a:pt x="307" y="7"/>
                      <a:pt x="289" y="22"/>
                    </a:cubicBezTo>
                    <a:cubicBezTo>
                      <a:pt x="213" y="91"/>
                      <a:pt x="153" y="182"/>
                      <a:pt x="114" y="277"/>
                    </a:cubicBezTo>
                    <a:cubicBezTo>
                      <a:pt x="69" y="380"/>
                      <a:pt x="0" y="490"/>
                      <a:pt x="65" y="600"/>
                    </a:cubicBezTo>
                    <a:cubicBezTo>
                      <a:pt x="90" y="642"/>
                      <a:pt x="133" y="664"/>
                      <a:pt x="177" y="664"/>
                    </a:cubicBezTo>
                    <a:cubicBezTo>
                      <a:pt x="201" y="664"/>
                      <a:pt x="225" y="658"/>
                      <a:pt x="247" y="646"/>
                    </a:cubicBezTo>
                    <a:cubicBezTo>
                      <a:pt x="350" y="593"/>
                      <a:pt x="354" y="475"/>
                      <a:pt x="384" y="372"/>
                    </a:cubicBezTo>
                    <a:cubicBezTo>
                      <a:pt x="411" y="281"/>
                      <a:pt x="434" y="182"/>
                      <a:pt x="437" y="83"/>
                    </a:cubicBezTo>
                    <a:cubicBezTo>
                      <a:pt x="440" y="30"/>
                      <a:pt x="396"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8"/>
              <p:cNvSpPr/>
              <p:nvPr/>
            </p:nvSpPr>
            <p:spPr>
              <a:xfrm>
                <a:off x="4070815" y="1893298"/>
                <a:ext cx="17222" cy="19301"/>
              </a:xfrm>
              <a:custGeom>
                <a:avLst/>
                <a:gdLst/>
                <a:ahLst/>
                <a:cxnLst/>
                <a:rect l="l" t="t" r="r" b="b"/>
                <a:pathLst>
                  <a:path w="522" h="585" extrusionOk="0">
                    <a:moveTo>
                      <a:pt x="348" y="1"/>
                    </a:moveTo>
                    <a:cubicBezTo>
                      <a:pt x="327" y="1"/>
                      <a:pt x="305" y="9"/>
                      <a:pt x="289" y="26"/>
                    </a:cubicBezTo>
                    <a:cubicBezTo>
                      <a:pt x="205" y="118"/>
                      <a:pt x="167" y="228"/>
                      <a:pt x="69" y="307"/>
                    </a:cubicBezTo>
                    <a:cubicBezTo>
                      <a:pt x="0" y="361"/>
                      <a:pt x="11" y="479"/>
                      <a:pt x="69" y="536"/>
                    </a:cubicBezTo>
                    <a:cubicBezTo>
                      <a:pt x="100" y="567"/>
                      <a:pt x="145" y="584"/>
                      <a:pt x="190" y="584"/>
                    </a:cubicBezTo>
                    <a:cubicBezTo>
                      <a:pt x="232" y="584"/>
                      <a:pt x="273" y="569"/>
                      <a:pt x="300" y="536"/>
                    </a:cubicBezTo>
                    <a:cubicBezTo>
                      <a:pt x="411" y="411"/>
                      <a:pt x="521" y="213"/>
                      <a:pt x="426" y="46"/>
                    </a:cubicBezTo>
                    <a:cubicBezTo>
                      <a:pt x="410" y="17"/>
                      <a:pt x="379" y="1"/>
                      <a:pt x="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8"/>
              <p:cNvSpPr/>
              <p:nvPr/>
            </p:nvSpPr>
            <p:spPr>
              <a:xfrm>
                <a:off x="4039077" y="1859184"/>
                <a:ext cx="13593" cy="24975"/>
              </a:xfrm>
              <a:custGeom>
                <a:avLst/>
                <a:gdLst/>
                <a:ahLst/>
                <a:cxnLst/>
                <a:rect l="l" t="t" r="r" b="b"/>
                <a:pathLst>
                  <a:path w="412" h="757" extrusionOk="0">
                    <a:moveTo>
                      <a:pt x="280" y="0"/>
                    </a:moveTo>
                    <a:cubicBezTo>
                      <a:pt x="249" y="0"/>
                      <a:pt x="221" y="15"/>
                      <a:pt x="206" y="53"/>
                    </a:cubicBezTo>
                    <a:cubicBezTo>
                      <a:pt x="164" y="152"/>
                      <a:pt x="118" y="246"/>
                      <a:pt x="80" y="350"/>
                    </a:cubicBezTo>
                    <a:cubicBezTo>
                      <a:pt x="65" y="399"/>
                      <a:pt x="38" y="444"/>
                      <a:pt x="23" y="494"/>
                    </a:cubicBezTo>
                    <a:cubicBezTo>
                      <a:pt x="0" y="551"/>
                      <a:pt x="11" y="604"/>
                      <a:pt x="20" y="665"/>
                    </a:cubicBezTo>
                    <a:cubicBezTo>
                      <a:pt x="28" y="730"/>
                      <a:pt x="79" y="756"/>
                      <a:pt x="134" y="756"/>
                    </a:cubicBezTo>
                    <a:cubicBezTo>
                      <a:pt x="172" y="756"/>
                      <a:pt x="211" y="744"/>
                      <a:pt x="240" y="722"/>
                    </a:cubicBezTo>
                    <a:cubicBezTo>
                      <a:pt x="407" y="592"/>
                      <a:pt x="411" y="300"/>
                      <a:pt x="396" y="102"/>
                    </a:cubicBezTo>
                    <a:cubicBezTo>
                      <a:pt x="391" y="47"/>
                      <a:pt x="332"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8"/>
              <p:cNvSpPr/>
              <p:nvPr/>
            </p:nvSpPr>
            <p:spPr>
              <a:xfrm>
                <a:off x="3993679" y="1862846"/>
                <a:ext cx="15309" cy="23326"/>
              </a:xfrm>
              <a:custGeom>
                <a:avLst/>
                <a:gdLst/>
                <a:ahLst/>
                <a:cxnLst/>
                <a:rect l="l" t="t" r="r" b="b"/>
                <a:pathLst>
                  <a:path w="464" h="707" extrusionOk="0">
                    <a:moveTo>
                      <a:pt x="352" y="0"/>
                    </a:moveTo>
                    <a:cubicBezTo>
                      <a:pt x="329" y="0"/>
                      <a:pt x="306" y="11"/>
                      <a:pt x="289" y="33"/>
                    </a:cubicBezTo>
                    <a:cubicBezTo>
                      <a:pt x="228" y="113"/>
                      <a:pt x="194" y="216"/>
                      <a:pt x="152" y="307"/>
                    </a:cubicBezTo>
                    <a:cubicBezTo>
                      <a:pt x="110" y="390"/>
                      <a:pt x="22" y="486"/>
                      <a:pt x="11" y="577"/>
                    </a:cubicBezTo>
                    <a:cubicBezTo>
                      <a:pt x="1" y="640"/>
                      <a:pt x="41" y="706"/>
                      <a:pt x="107" y="706"/>
                    </a:cubicBezTo>
                    <a:cubicBezTo>
                      <a:pt x="116" y="706"/>
                      <a:pt x="126" y="705"/>
                      <a:pt x="136" y="702"/>
                    </a:cubicBezTo>
                    <a:cubicBezTo>
                      <a:pt x="250" y="668"/>
                      <a:pt x="334" y="527"/>
                      <a:pt x="384" y="421"/>
                    </a:cubicBezTo>
                    <a:cubicBezTo>
                      <a:pt x="433" y="307"/>
                      <a:pt x="464" y="166"/>
                      <a:pt x="418" y="48"/>
                    </a:cubicBezTo>
                    <a:cubicBezTo>
                      <a:pt x="406" y="17"/>
                      <a:pt x="379"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8"/>
              <p:cNvSpPr/>
              <p:nvPr/>
            </p:nvSpPr>
            <p:spPr>
              <a:xfrm>
                <a:off x="3949106" y="1864199"/>
                <a:ext cx="13461" cy="22567"/>
              </a:xfrm>
              <a:custGeom>
                <a:avLst/>
                <a:gdLst/>
                <a:ahLst/>
                <a:cxnLst/>
                <a:rect l="l" t="t" r="r" b="b"/>
                <a:pathLst>
                  <a:path w="408" h="684" extrusionOk="0">
                    <a:moveTo>
                      <a:pt x="298" y="0"/>
                    </a:moveTo>
                    <a:cubicBezTo>
                      <a:pt x="257" y="0"/>
                      <a:pt x="218" y="22"/>
                      <a:pt x="206" y="72"/>
                    </a:cubicBezTo>
                    <a:cubicBezTo>
                      <a:pt x="183" y="159"/>
                      <a:pt x="146" y="251"/>
                      <a:pt x="108" y="331"/>
                    </a:cubicBezTo>
                    <a:cubicBezTo>
                      <a:pt x="62" y="429"/>
                      <a:pt x="1" y="505"/>
                      <a:pt x="58" y="615"/>
                    </a:cubicBezTo>
                    <a:cubicBezTo>
                      <a:pt x="83" y="663"/>
                      <a:pt x="131" y="683"/>
                      <a:pt x="181" y="683"/>
                    </a:cubicBezTo>
                    <a:cubicBezTo>
                      <a:pt x="192" y="683"/>
                      <a:pt x="203" y="682"/>
                      <a:pt x="215" y="680"/>
                    </a:cubicBezTo>
                    <a:cubicBezTo>
                      <a:pt x="336" y="654"/>
                      <a:pt x="362" y="521"/>
                      <a:pt x="385" y="414"/>
                    </a:cubicBezTo>
                    <a:cubicBezTo>
                      <a:pt x="408" y="308"/>
                      <a:pt x="408" y="209"/>
                      <a:pt x="408" y="103"/>
                    </a:cubicBezTo>
                    <a:cubicBezTo>
                      <a:pt x="408" y="38"/>
                      <a:pt x="352"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8"/>
              <p:cNvSpPr/>
              <p:nvPr/>
            </p:nvSpPr>
            <p:spPr>
              <a:xfrm>
                <a:off x="3928816" y="1842688"/>
                <a:ext cx="11415" cy="28110"/>
              </a:xfrm>
              <a:custGeom>
                <a:avLst/>
                <a:gdLst/>
                <a:ahLst/>
                <a:cxnLst/>
                <a:rect l="l" t="t" r="r" b="b"/>
                <a:pathLst>
                  <a:path w="346" h="852" extrusionOk="0">
                    <a:moveTo>
                      <a:pt x="267" y="1"/>
                    </a:moveTo>
                    <a:cubicBezTo>
                      <a:pt x="245" y="1"/>
                      <a:pt x="224" y="13"/>
                      <a:pt x="217" y="39"/>
                    </a:cubicBezTo>
                    <a:cubicBezTo>
                      <a:pt x="183" y="165"/>
                      <a:pt x="130" y="287"/>
                      <a:pt x="88" y="408"/>
                    </a:cubicBezTo>
                    <a:cubicBezTo>
                      <a:pt x="54" y="527"/>
                      <a:pt x="0" y="641"/>
                      <a:pt x="27" y="762"/>
                    </a:cubicBezTo>
                    <a:cubicBezTo>
                      <a:pt x="39" y="817"/>
                      <a:pt x="94" y="851"/>
                      <a:pt x="148" y="851"/>
                    </a:cubicBezTo>
                    <a:cubicBezTo>
                      <a:pt x="179" y="851"/>
                      <a:pt x="210" y="840"/>
                      <a:pt x="232" y="815"/>
                    </a:cubicBezTo>
                    <a:cubicBezTo>
                      <a:pt x="319" y="720"/>
                      <a:pt x="323" y="590"/>
                      <a:pt x="335" y="465"/>
                    </a:cubicBezTo>
                    <a:cubicBezTo>
                      <a:pt x="346" y="329"/>
                      <a:pt x="331" y="195"/>
                      <a:pt x="323" y="55"/>
                    </a:cubicBezTo>
                    <a:cubicBezTo>
                      <a:pt x="323" y="21"/>
                      <a:pt x="29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8"/>
              <p:cNvSpPr/>
              <p:nvPr/>
            </p:nvSpPr>
            <p:spPr>
              <a:xfrm>
                <a:off x="3975269" y="1776340"/>
                <a:ext cx="15803" cy="28967"/>
              </a:xfrm>
              <a:custGeom>
                <a:avLst/>
                <a:gdLst/>
                <a:ahLst/>
                <a:cxnLst/>
                <a:rect l="l" t="t" r="r" b="b"/>
                <a:pathLst>
                  <a:path w="479" h="878" extrusionOk="0">
                    <a:moveTo>
                      <a:pt x="324" y="0"/>
                    </a:moveTo>
                    <a:cubicBezTo>
                      <a:pt x="292" y="0"/>
                      <a:pt x="261" y="17"/>
                      <a:pt x="254" y="55"/>
                    </a:cubicBezTo>
                    <a:cubicBezTo>
                      <a:pt x="231" y="180"/>
                      <a:pt x="189" y="313"/>
                      <a:pt x="136" y="434"/>
                    </a:cubicBezTo>
                    <a:cubicBezTo>
                      <a:pt x="87" y="545"/>
                      <a:pt x="18" y="648"/>
                      <a:pt x="6" y="773"/>
                    </a:cubicBezTo>
                    <a:cubicBezTo>
                      <a:pt x="0" y="828"/>
                      <a:pt x="54" y="877"/>
                      <a:pt x="107" y="877"/>
                    </a:cubicBezTo>
                    <a:cubicBezTo>
                      <a:pt x="117" y="877"/>
                      <a:pt x="127" y="876"/>
                      <a:pt x="136" y="872"/>
                    </a:cubicBezTo>
                    <a:cubicBezTo>
                      <a:pt x="440" y="754"/>
                      <a:pt x="478" y="325"/>
                      <a:pt x="402" y="55"/>
                    </a:cubicBezTo>
                    <a:cubicBezTo>
                      <a:pt x="393" y="20"/>
                      <a:pt x="358"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8"/>
              <p:cNvSpPr/>
              <p:nvPr/>
            </p:nvSpPr>
            <p:spPr>
              <a:xfrm>
                <a:off x="3997803" y="1809266"/>
                <a:ext cx="15704" cy="25833"/>
              </a:xfrm>
              <a:custGeom>
                <a:avLst/>
                <a:gdLst/>
                <a:ahLst/>
                <a:cxnLst/>
                <a:rect l="l" t="t" r="r" b="b"/>
                <a:pathLst>
                  <a:path w="476" h="783" extrusionOk="0">
                    <a:moveTo>
                      <a:pt x="322" y="0"/>
                    </a:moveTo>
                    <a:cubicBezTo>
                      <a:pt x="277" y="0"/>
                      <a:pt x="232" y="24"/>
                      <a:pt x="225" y="71"/>
                    </a:cubicBezTo>
                    <a:cubicBezTo>
                      <a:pt x="209" y="185"/>
                      <a:pt x="164" y="303"/>
                      <a:pt x="115" y="406"/>
                    </a:cubicBezTo>
                    <a:cubicBezTo>
                      <a:pt x="62" y="508"/>
                      <a:pt x="0" y="612"/>
                      <a:pt x="65" y="726"/>
                    </a:cubicBezTo>
                    <a:cubicBezTo>
                      <a:pt x="84" y="759"/>
                      <a:pt x="122" y="779"/>
                      <a:pt x="164" y="782"/>
                    </a:cubicBezTo>
                    <a:cubicBezTo>
                      <a:pt x="165" y="782"/>
                      <a:pt x="167" y="782"/>
                      <a:pt x="168" y="782"/>
                    </a:cubicBezTo>
                    <a:cubicBezTo>
                      <a:pt x="476" y="782"/>
                      <a:pt x="445" y="269"/>
                      <a:pt x="418" y="71"/>
                    </a:cubicBezTo>
                    <a:cubicBezTo>
                      <a:pt x="411" y="24"/>
                      <a:pt x="366"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8"/>
              <p:cNvSpPr/>
              <p:nvPr/>
            </p:nvSpPr>
            <p:spPr>
              <a:xfrm>
                <a:off x="4046170" y="1809728"/>
                <a:ext cx="17882" cy="28604"/>
              </a:xfrm>
              <a:custGeom>
                <a:avLst/>
                <a:gdLst/>
                <a:ahLst/>
                <a:cxnLst/>
                <a:rect l="l" t="t" r="r" b="b"/>
                <a:pathLst>
                  <a:path w="542" h="867" extrusionOk="0">
                    <a:moveTo>
                      <a:pt x="424" y="0"/>
                    </a:moveTo>
                    <a:cubicBezTo>
                      <a:pt x="379" y="0"/>
                      <a:pt x="333" y="26"/>
                      <a:pt x="317" y="80"/>
                    </a:cubicBezTo>
                    <a:cubicBezTo>
                      <a:pt x="249" y="305"/>
                      <a:pt x="86" y="480"/>
                      <a:pt x="25" y="700"/>
                    </a:cubicBezTo>
                    <a:cubicBezTo>
                      <a:pt x="0" y="795"/>
                      <a:pt x="75" y="867"/>
                      <a:pt x="157" y="867"/>
                    </a:cubicBezTo>
                    <a:cubicBezTo>
                      <a:pt x="178" y="867"/>
                      <a:pt x="199" y="862"/>
                      <a:pt x="219" y="852"/>
                    </a:cubicBezTo>
                    <a:cubicBezTo>
                      <a:pt x="477" y="719"/>
                      <a:pt x="542" y="377"/>
                      <a:pt x="535" y="107"/>
                    </a:cubicBezTo>
                    <a:cubicBezTo>
                      <a:pt x="535" y="38"/>
                      <a:pt x="479"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8"/>
              <p:cNvSpPr/>
              <p:nvPr/>
            </p:nvSpPr>
            <p:spPr>
              <a:xfrm>
                <a:off x="4044982" y="1756181"/>
                <a:ext cx="15309" cy="23623"/>
              </a:xfrm>
              <a:custGeom>
                <a:avLst/>
                <a:gdLst/>
                <a:ahLst/>
                <a:cxnLst/>
                <a:rect l="l" t="t" r="r" b="b"/>
                <a:pathLst>
                  <a:path w="464" h="716" extrusionOk="0">
                    <a:moveTo>
                      <a:pt x="358" y="1"/>
                    </a:moveTo>
                    <a:cubicBezTo>
                      <a:pt x="318" y="1"/>
                      <a:pt x="277" y="22"/>
                      <a:pt x="269" y="64"/>
                    </a:cubicBezTo>
                    <a:cubicBezTo>
                      <a:pt x="251" y="160"/>
                      <a:pt x="217" y="255"/>
                      <a:pt x="160" y="338"/>
                    </a:cubicBezTo>
                    <a:cubicBezTo>
                      <a:pt x="137" y="376"/>
                      <a:pt x="114" y="422"/>
                      <a:pt x="87" y="460"/>
                    </a:cubicBezTo>
                    <a:cubicBezTo>
                      <a:pt x="57" y="502"/>
                      <a:pt x="23" y="533"/>
                      <a:pt x="11" y="585"/>
                    </a:cubicBezTo>
                    <a:cubicBezTo>
                      <a:pt x="1" y="649"/>
                      <a:pt x="36" y="715"/>
                      <a:pt x="104" y="715"/>
                    </a:cubicBezTo>
                    <a:cubicBezTo>
                      <a:pt x="106" y="715"/>
                      <a:pt x="108" y="715"/>
                      <a:pt x="110" y="715"/>
                    </a:cubicBezTo>
                    <a:cubicBezTo>
                      <a:pt x="239" y="711"/>
                      <a:pt x="353" y="566"/>
                      <a:pt x="399" y="457"/>
                    </a:cubicBezTo>
                    <a:cubicBezTo>
                      <a:pt x="457" y="327"/>
                      <a:pt x="464" y="201"/>
                      <a:pt x="441" y="64"/>
                    </a:cubicBezTo>
                    <a:cubicBezTo>
                      <a:pt x="435" y="22"/>
                      <a:pt x="397" y="1"/>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8"/>
              <p:cNvSpPr/>
              <p:nvPr/>
            </p:nvSpPr>
            <p:spPr>
              <a:xfrm>
                <a:off x="4030928" y="1730216"/>
                <a:ext cx="17123" cy="19993"/>
              </a:xfrm>
              <a:custGeom>
                <a:avLst/>
                <a:gdLst/>
                <a:ahLst/>
                <a:cxnLst/>
                <a:rect l="l" t="t" r="r" b="b"/>
                <a:pathLst>
                  <a:path w="519" h="606" extrusionOk="0">
                    <a:moveTo>
                      <a:pt x="402" y="0"/>
                    </a:moveTo>
                    <a:cubicBezTo>
                      <a:pt x="379" y="0"/>
                      <a:pt x="355" y="9"/>
                      <a:pt x="335" y="30"/>
                    </a:cubicBezTo>
                    <a:cubicBezTo>
                      <a:pt x="274" y="95"/>
                      <a:pt x="216" y="160"/>
                      <a:pt x="156" y="225"/>
                    </a:cubicBezTo>
                    <a:cubicBezTo>
                      <a:pt x="95" y="297"/>
                      <a:pt x="0" y="372"/>
                      <a:pt x="7" y="475"/>
                    </a:cubicBezTo>
                    <a:cubicBezTo>
                      <a:pt x="11" y="548"/>
                      <a:pt x="61" y="605"/>
                      <a:pt x="137" y="605"/>
                    </a:cubicBezTo>
                    <a:cubicBezTo>
                      <a:pt x="139" y="605"/>
                      <a:pt x="141" y="605"/>
                      <a:pt x="143" y="605"/>
                    </a:cubicBezTo>
                    <a:cubicBezTo>
                      <a:pt x="257" y="605"/>
                      <a:pt x="331" y="493"/>
                      <a:pt x="388" y="403"/>
                    </a:cubicBezTo>
                    <a:cubicBezTo>
                      <a:pt x="445" y="316"/>
                      <a:pt x="479" y="228"/>
                      <a:pt x="502" y="130"/>
                    </a:cubicBezTo>
                    <a:cubicBezTo>
                      <a:pt x="518" y="61"/>
                      <a:pt x="462" y="0"/>
                      <a:pt x="402" y="0"/>
                    </a:cubicBezTo>
                    <a:close/>
                  </a:path>
                </a:pathLst>
              </a:custGeom>
              <a:solidFill>
                <a:srgbClr val="F49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8"/>
              <p:cNvSpPr/>
              <p:nvPr/>
            </p:nvSpPr>
            <p:spPr>
              <a:xfrm>
                <a:off x="4101136" y="1772809"/>
                <a:ext cx="11448" cy="24414"/>
              </a:xfrm>
              <a:custGeom>
                <a:avLst/>
                <a:gdLst/>
                <a:ahLst/>
                <a:cxnLst/>
                <a:rect l="l" t="t" r="r" b="b"/>
                <a:pathLst>
                  <a:path w="347" h="740" extrusionOk="0">
                    <a:moveTo>
                      <a:pt x="253" y="1"/>
                    </a:moveTo>
                    <a:cubicBezTo>
                      <a:pt x="219" y="1"/>
                      <a:pt x="186" y="19"/>
                      <a:pt x="172" y="59"/>
                    </a:cubicBezTo>
                    <a:cubicBezTo>
                      <a:pt x="108" y="249"/>
                      <a:pt x="1" y="473"/>
                      <a:pt x="39" y="678"/>
                    </a:cubicBezTo>
                    <a:cubicBezTo>
                      <a:pt x="49" y="719"/>
                      <a:pt x="86" y="740"/>
                      <a:pt x="123" y="740"/>
                    </a:cubicBezTo>
                    <a:cubicBezTo>
                      <a:pt x="146" y="740"/>
                      <a:pt x="168" y="732"/>
                      <a:pt x="183" y="717"/>
                    </a:cubicBezTo>
                    <a:cubicBezTo>
                      <a:pt x="339" y="564"/>
                      <a:pt x="347" y="287"/>
                      <a:pt x="336" y="81"/>
                    </a:cubicBezTo>
                    <a:cubicBezTo>
                      <a:pt x="334" y="29"/>
                      <a:pt x="293"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8"/>
              <p:cNvSpPr/>
              <p:nvPr/>
            </p:nvSpPr>
            <p:spPr>
              <a:xfrm>
                <a:off x="4111033" y="1833648"/>
                <a:ext cx="13758" cy="20884"/>
              </a:xfrm>
              <a:custGeom>
                <a:avLst/>
                <a:gdLst/>
                <a:ahLst/>
                <a:cxnLst/>
                <a:rect l="l" t="t" r="r" b="b"/>
                <a:pathLst>
                  <a:path w="417" h="633" extrusionOk="0">
                    <a:moveTo>
                      <a:pt x="300" y="1"/>
                    </a:moveTo>
                    <a:cubicBezTo>
                      <a:pt x="258" y="1"/>
                      <a:pt x="214" y="25"/>
                      <a:pt x="196" y="78"/>
                    </a:cubicBezTo>
                    <a:cubicBezTo>
                      <a:pt x="169" y="150"/>
                      <a:pt x="143" y="226"/>
                      <a:pt x="104" y="299"/>
                    </a:cubicBezTo>
                    <a:cubicBezTo>
                      <a:pt x="70" y="359"/>
                      <a:pt x="36" y="408"/>
                      <a:pt x="36" y="469"/>
                    </a:cubicBezTo>
                    <a:cubicBezTo>
                      <a:pt x="32" y="481"/>
                      <a:pt x="29" y="492"/>
                      <a:pt x="24" y="504"/>
                    </a:cubicBezTo>
                    <a:cubicBezTo>
                      <a:pt x="0" y="567"/>
                      <a:pt x="65" y="633"/>
                      <a:pt x="126" y="633"/>
                    </a:cubicBezTo>
                    <a:cubicBezTo>
                      <a:pt x="143" y="633"/>
                      <a:pt x="159" y="628"/>
                      <a:pt x="173" y="618"/>
                    </a:cubicBezTo>
                    <a:cubicBezTo>
                      <a:pt x="184" y="610"/>
                      <a:pt x="192" y="603"/>
                      <a:pt x="199" y="599"/>
                    </a:cubicBezTo>
                    <a:cubicBezTo>
                      <a:pt x="290" y="576"/>
                      <a:pt x="329" y="473"/>
                      <a:pt x="362" y="390"/>
                    </a:cubicBezTo>
                    <a:cubicBezTo>
                      <a:pt x="401" y="299"/>
                      <a:pt x="416" y="203"/>
                      <a:pt x="408" y="104"/>
                    </a:cubicBezTo>
                    <a:cubicBezTo>
                      <a:pt x="404" y="37"/>
                      <a:pt x="353"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8"/>
              <p:cNvSpPr/>
              <p:nvPr/>
            </p:nvSpPr>
            <p:spPr>
              <a:xfrm>
                <a:off x="4069430" y="2009135"/>
                <a:ext cx="14715" cy="27912"/>
              </a:xfrm>
              <a:custGeom>
                <a:avLst/>
                <a:gdLst/>
                <a:ahLst/>
                <a:cxnLst/>
                <a:rect l="l" t="t" r="r" b="b"/>
                <a:pathLst>
                  <a:path w="446" h="846" extrusionOk="0">
                    <a:moveTo>
                      <a:pt x="343" y="0"/>
                    </a:moveTo>
                    <a:cubicBezTo>
                      <a:pt x="306" y="0"/>
                      <a:pt x="269" y="22"/>
                      <a:pt x="251" y="67"/>
                    </a:cubicBezTo>
                    <a:cubicBezTo>
                      <a:pt x="202" y="184"/>
                      <a:pt x="160" y="306"/>
                      <a:pt x="111" y="427"/>
                    </a:cubicBezTo>
                    <a:cubicBezTo>
                      <a:pt x="69" y="541"/>
                      <a:pt x="0" y="637"/>
                      <a:pt x="27" y="766"/>
                    </a:cubicBezTo>
                    <a:cubicBezTo>
                      <a:pt x="40" y="821"/>
                      <a:pt x="89" y="846"/>
                      <a:pt x="138" y="846"/>
                    </a:cubicBezTo>
                    <a:cubicBezTo>
                      <a:pt x="158" y="846"/>
                      <a:pt x="177" y="842"/>
                      <a:pt x="195" y="834"/>
                    </a:cubicBezTo>
                    <a:cubicBezTo>
                      <a:pt x="320" y="774"/>
                      <a:pt x="354" y="625"/>
                      <a:pt x="388" y="504"/>
                    </a:cubicBezTo>
                    <a:cubicBezTo>
                      <a:pt x="430" y="367"/>
                      <a:pt x="445" y="230"/>
                      <a:pt x="434" y="90"/>
                    </a:cubicBezTo>
                    <a:cubicBezTo>
                      <a:pt x="430" y="31"/>
                      <a:pt x="387" y="0"/>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8"/>
              <p:cNvSpPr/>
              <p:nvPr/>
            </p:nvSpPr>
            <p:spPr>
              <a:xfrm>
                <a:off x="4102488" y="1993463"/>
                <a:ext cx="14550" cy="23062"/>
              </a:xfrm>
              <a:custGeom>
                <a:avLst/>
                <a:gdLst/>
                <a:ahLst/>
                <a:cxnLst/>
                <a:rect l="l" t="t" r="r" b="b"/>
                <a:pathLst>
                  <a:path w="441" h="699" extrusionOk="0">
                    <a:moveTo>
                      <a:pt x="328" y="1"/>
                    </a:moveTo>
                    <a:cubicBezTo>
                      <a:pt x="301" y="1"/>
                      <a:pt x="275" y="14"/>
                      <a:pt x="260" y="47"/>
                    </a:cubicBezTo>
                    <a:cubicBezTo>
                      <a:pt x="219" y="138"/>
                      <a:pt x="169" y="226"/>
                      <a:pt x="120" y="314"/>
                    </a:cubicBezTo>
                    <a:cubicBezTo>
                      <a:pt x="67" y="400"/>
                      <a:pt x="48" y="492"/>
                      <a:pt x="17" y="587"/>
                    </a:cubicBezTo>
                    <a:cubicBezTo>
                      <a:pt x="1" y="648"/>
                      <a:pt x="54" y="698"/>
                      <a:pt x="108" y="698"/>
                    </a:cubicBezTo>
                    <a:cubicBezTo>
                      <a:pt x="128" y="698"/>
                      <a:pt x="149" y="691"/>
                      <a:pt x="165" y="674"/>
                    </a:cubicBezTo>
                    <a:cubicBezTo>
                      <a:pt x="242" y="598"/>
                      <a:pt x="306" y="530"/>
                      <a:pt x="344" y="428"/>
                    </a:cubicBezTo>
                    <a:cubicBezTo>
                      <a:pt x="382" y="328"/>
                      <a:pt x="405" y="226"/>
                      <a:pt x="428" y="119"/>
                    </a:cubicBezTo>
                    <a:cubicBezTo>
                      <a:pt x="441" y="56"/>
                      <a:pt x="382" y="1"/>
                      <a:pt x="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8"/>
              <p:cNvSpPr/>
              <p:nvPr/>
            </p:nvSpPr>
            <p:spPr>
              <a:xfrm>
                <a:off x="4100773" y="1947373"/>
                <a:ext cx="13659" cy="19433"/>
              </a:xfrm>
              <a:custGeom>
                <a:avLst/>
                <a:gdLst/>
                <a:ahLst/>
                <a:cxnLst/>
                <a:rect l="l" t="t" r="r" b="b"/>
                <a:pathLst>
                  <a:path w="414" h="589" extrusionOk="0">
                    <a:moveTo>
                      <a:pt x="305" y="1"/>
                    </a:moveTo>
                    <a:cubicBezTo>
                      <a:pt x="276" y="1"/>
                      <a:pt x="246" y="14"/>
                      <a:pt x="225" y="45"/>
                    </a:cubicBezTo>
                    <a:cubicBezTo>
                      <a:pt x="157" y="151"/>
                      <a:pt x="92" y="251"/>
                      <a:pt x="31" y="360"/>
                    </a:cubicBezTo>
                    <a:cubicBezTo>
                      <a:pt x="5" y="406"/>
                      <a:pt x="1" y="471"/>
                      <a:pt x="31" y="513"/>
                    </a:cubicBezTo>
                    <a:cubicBezTo>
                      <a:pt x="35" y="520"/>
                      <a:pt x="38" y="524"/>
                      <a:pt x="43" y="528"/>
                    </a:cubicBezTo>
                    <a:cubicBezTo>
                      <a:pt x="70" y="568"/>
                      <a:pt x="105" y="588"/>
                      <a:pt x="150" y="588"/>
                    </a:cubicBezTo>
                    <a:cubicBezTo>
                      <a:pt x="161" y="588"/>
                      <a:pt x="172" y="587"/>
                      <a:pt x="183" y="585"/>
                    </a:cubicBezTo>
                    <a:lnTo>
                      <a:pt x="203" y="585"/>
                    </a:lnTo>
                    <a:cubicBezTo>
                      <a:pt x="252" y="577"/>
                      <a:pt x="294" y="524"/>
                      <a:pt x="308" y="479"/>
                    </a:cubicBezTo>
                    <a:cubicBezTo>
                      <a:pt x="343" y="357"/>
                      <a:pt x="370" y="239"/>
                      <a:pt x="396" y="117"/>
                    </a:cubicBezTo>
                    <a:cubicBezTo>
                      <a:pt x="413" y="50"/>
                      <a:pt x="3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8"/>
              <p:cNvSpPr/>
              <p:nvPr/>
            </p:nvSpPr>
            <p:spPr>
              <a:xfrm>
                <a:off x="4143168" y="1986766"/>
                <a:ext cx="12834" cy="19169"/>
              </a:xfrm>
              <a:custGeom>
                <a:avLst/>
                <a:gdLst/>
                <a:ahLst/>
                <a:cxnLst/>
                <a:rect l="l" t="t" r="r" b="b"/>
                <a:pathLst>
                  <a:path w="389" h="581" extrusionOk="0">
                    <a:moveTo>
                      <a:pt x="240" y="1"/>
                    </a:moveTo>
                    <a:cubicBezTo>
                      <a:pt x="212" y="1"/>
                      <a:pt x="184" y="12"/>
                      <a:pt x="164" y="38"/>
                    </a:cubicBezTo>
                    <a:cubicBezTo>
                      <a:pt x="111" y="101"/>
                      <a:pt x="62" y="216"/>
                      <a:pt x="46" y="299"/>
                    </a:cubicBezTo>
                    <a:cubicBezTo>
                      <a:pt x="35" y="375"/>
                      <a:pt x="1" y="478"/>
                      <a:pt x="39" y="550"/>
                    </a:cubicBezTo>
                    <a:cubicBezTo>
                      <a:pt x="50" y="570"/>
                      <a:pt x="73" y="580"/>
                      <a:pt x="92" y="580"/>
                    </a:cubicBezTo>
                    <a:cubicBezTo>
                      <a:pt x="183" y="580"/>
                      <a:pt x="264" y="478"/>
                      <a:pt x="305" y="410"/>
                    </a:cubicBezTo>
                    <a:cubicBezTo>
                      <a:pt x="358" y="330"/>
                      <a:pt x="389" y="182"/>
                      <a:pt x="362" y="90"/>
                    </a:cubicBezTo>
                    <a:cubicBezTo>
                      <a:pt x="347" y="38"/>
                      <a:pt x="293"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8"/>
              <p:cNvSpPr/>
              <p:nvPr/>
            </p:nvSpPr>
            <p:spPr>
              <a:xfrm>
                <a:off x="4184574" y="1945558"/>
                <a:ext cx="15210" cy="23095"/>
              </a:xfrm>
              <a:custGeom>
                <a:avLst/>
                <a:gdLst/>
                <a:ahLst/>
                <a:cxnLst/>
                <a:rect l="l" t="t" r="r" b="b"/>
                <a:pathLst>
                  <a:path w="461" h="700" extrusionOk="0">
                    <a:moveTo>
                      <a:pt x="319" y="1"/>
                    </a:moveTo>
                    <a:cubicBezTo>
                      <a:pt x="281" y="1"/>
                      <a:pt x="244" y="19"/>
                      <a:pt x="225" y="62"/>
                    </a:cubicBezTo>
                    <a:cubicBezTo>
                      <a:pt x="172" y="187"/>
                      <a:pt x="104" y="309"/>
                      <a:pt x="39" y="427"/>
                    </a:cubicBezTo>
                    <a:cubicBezTo>
                      <a:pt x="0" y="499"/>
                      <a:pt x="8" y="590"/>
                      <a:pt x="69" y="651"/>
                    </a:cubicBezTo>
                    <a:cubicBezTo>
                      <a:pt x="92" y="671"/>
                      <a:pt x="118" y="693"/>
                      <a:pt x="149" y="697"/>
                    </a:cubicBezTo>
                    <a:cubicBezTo>
                      <a:pt x="161" y="699"/>
                      <a:pt x="174" y="700"/>
                      <a:pt x="188" y="700"/>
                    </a:cubicBezTo>
                    <a:cubicBezTo>
                      <a:pt x="253" y="700"/>
                      <a:pt x="326" y="676"/>
                      <a:pt x="354" y="613"/>
                    </a:cubicBezTo>
                    <a:cubicBezTo>
                      <a:pt x="427" y="453"/>
                      <a:pt x="460" y="301"/>
                      <a:pt x="457" y="123"/>
                    </a:cubicBezTo>
                    <a:cubicBezTo>
                      <a:pt x="454" y="53"/>
                      <a:pt x="384"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8"/>
              <p:cNvSpPr/>
              <p:nvPr/>
            </p:nvSpPr>
            <p:spPr>
              <a:xfrm>
                <a:off x="4159004" y="1915304"/>
                <a:ext cx="15177" cy="26790"/>
              </a:xfrm>
              <a:custGeom>
                <a:avLst/>
                <a:gdLst/>
                <a:ahLst/>
                <a:cxnLst/>
                <a:rect l="l" t="t" r="r" b="b"/>
                <a:pathLst>
                  <a:path w="460" h="812" extrusionOk="0">
                    <a:moveTo>
                      <a:pt x="357" y="1"/>
                    </a:moveTo>
                    <a:cubicBezTo>
                      <a:pt x="318" y="1"/>
                      <a:pt x="282" y="22"/>
                      <a:pt x="274" y="70"/>
                    </a:cubicBezTo>
                    <a:cubicBezTo>
                      <a:pt x="251" y="184"/>
                      <a:pt x="205" y="287"/>
                      <a:pt x="149" y="390"/>
                    </a:cubicBezTo>
                    <a:cubicBezTo>
                      <a:pt x="98" y="488"/>
                      <a:pt x="3" y="568"/>
                      <a:pt x="3" y="686"/>
                    </a:cubicBezTo>
                    <a:cubicBezTo>
                      <a:pt x="0" y="759"/>
                      <a:pt x="63" y="811"/>
                      <a:pt x="132" y="811"/>
                    </a:cubicBezTo>
                    <a:cubicBezTo>
                      <a:pt x="142" y="811"/>
                      <a:pt x="153" y="810"/>
                      <a:pt x="163" y="807"/>
                    </a:cubicBezTo>
                    <a:cubicBezTo>
                      <a:pt x="296" y="774"/>
                      <a:pt x="357" y="618"/>
                      <a:pt x="403" y="496"/>
                    </a:cubicBezTo>
                    <a:cubicBezTo>
                      <a:pt x="452" y="370"/>
                      <a:pt x="460" y="230"/>
                      <a:pt x="460" y="97"/>
                    </a:cubicBezTo>
                    <a:cubicBezTo>
                      <a:pt x="460" y="37"/>
                      <a:pt x="406" y="1"/>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8"/>
              <p:cNvSpPr/>
              <p:nvPr/>
            </p:nvSpPr>
            <p:spPr>
              <a:xfrm>
                <a:off x="4155210" y="1879144"/>
                <a:ext cx="14385" cy="21181"/>
              </a:xfrm>
              <a:custGeom>
                <a:avLst/>
                <a:gdLst/>
                <a:ahLst/>
                <a:cxnLst/>
                <a:rect l="l" t="t" r="r" b="b"/>
                <a:pathLst>
                  <a:path w="436" h="642" extrusionOk="0">
                    <a:moveTo>
                      <a:pt x="323" y="1"/>
                    </a:moveTo>
                    <a:cubicBezTo>
                      <a:pt x="293" y="1"/>
                      <a:pt x="262" y="14"/>
                      <a:pt x="241" y="45"/>
                    </a:cubicBezTo>
                    <a:cubicBezTo>
                      <a:pt x="183" y="129"/>
                      <a:pt x="111" y="204"/>
                      <a:pt x="73" y="299"/>
                    </a:cubicBezTo>
                    <a:cubicBezTo>
                      <a:pt x="39" y="383"/>
                      <a:pt x="1" y="482"/>
                      <a:pt x="20" y="573"/>
                    </a:cubicBezTo>
                    <a:cubicBezTo>
                      <a:pt x="28" y="617"/>
                      <a:pt x="70" y="641"/>
                      <a:pt x="111" y="641"/>
                    </a:cubicBezTo>
                    <a:cubicBezTo>
                      <a:pt x="127" y="641"/>
                      <a:pt x="143" y="638"/>
                      <a:pt x="157" y="631"/>
                    </a:cubicBezTo>
                    <a:cubicBezTo>
                      <a:pt x="233" y="589"/>
                      <a:pt x="294" y="482"/>
                      <a:pt x="332" y="406"/>
                    </a:cubicBezTo>
                    <a:cubicBezTo>
                      <a:pt x="373" y="315"/>
                      <a:pt x="389" y="215"/>
                      <a:pt x="415" y="121"/>
                    </a:cubicBezTo>
                    <a:cubicBezTo>
                      <a:pt x="435" y="48"/>
                      <a:pt x="380"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8"/>
              <p:cNvSpPr/>
              <p:nvPr/>
            </p:nvSpPr>
            <p:spPr>
              <a:xfrm>
                <a:off x="4216048" y="1822430"/>
                <a:ext cx="14616" cy="26229"/>
              </a:xfrm>
              <a:custGeom>
                <a:avLst/>
                <a:gdLst/>
                <a:ahLst/>
                <a:cxnLst/>
                <a:rect l="l" t="t" r="r" b="b"/>
                <a:pathLst>
                  <a:path w="443" h="795" extrusionOk="0">
                    <a:moveTo>
                      <a:pt x="323" y="0"/>
                    </a:moveTo>
                    <a:cubicBezTo>
                      <a:pt x="294" y="0"/>
                      <a:pt x="266" y="15"/>
                      <a:pt x="248" y="49"/>
                    </a:cubicBezTo>
                    <a:cubicBezTo>
                      <a:pt x="153" y="246"/>
                      <a:pt x="1" y="494"/>
                      <a:pt x="35" y="722"/>
                    </a:cubicBezTo>
                    <a:cubicBezTo>
                      <a:pt x="44" y="771"/>
                      <a:pt x="87" y="794"/>
                      <a:pt x="129" y="794"/>
                    </a:cubicBezTo>
                    <a:cubicBezTo>
                      <a:pt x="156" y="794"/>
                      <a:pt x="183" y="785"/>
                      <a:pt x="202" y="767"/>
                    </a:cubicBezTo>
                    <a:cubicBezTo>
                      <a:pt x="359" y="620"/>
                      <a:pt x="385" y="327"/>
                      <a:pt x="427" y="125"/>
                    </a:cubicBezTo>
                    <a:cubicBezTo>
                      <a:pt x="442" y="57"/>
                      <a:pt x="381"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8"/>
              <p:cNvSpPr/>
              <p:nvPr/>
            </p:nvSpPr>
            <p:spPr>
              <a:xfrm>
                <a:off x="4212419" y="1883466"/>
                <a:ext cx="10195" cy="17651"/>
              </a:xfrm>
              <a:custGeom>
                <a:avLst/>
                <a:gdLst/>
                <a:ahLst/>
                <a:cxnLst/>
                <a:rect l="l" t="t" r="r" b="b"/>
                <a:pathLst>
                  <a:path w="309" h="535" extrusionOk="0">
                    <a:moveTo>
                      <a:pt x="211" y="1"/>
                    </a:moveTo>
                    <a:cubicBezTo>
                      <a:pt x="174" y="1"/>
                      <a:pt x="138" y="21"/>
                      <a:pt x="130" y="66"/>
                    </a:cubicBezTo>
                    <a:cubicBezTo>
                      <a:pt x="114" y="135"/>
                      <a:pt x="92" y="207"/>
                      <a:pt x="65" y="271"/>
                    </a:cubicBezTo>
                    <a:cubicBezTo>
                      <a:pt x="39" y="351"/>
                      <a:pt x="0" y="400"/>
                      <a:pt x="39" y="484"/>
                    </a:cubicBezTo>
                    <a:cubicBezTo>
                      <a:pt x="54" y="514"/>
                      <a:pt x="92" y="535"/>
                      <a:pt x="126" y="535"/>
                    </a:cubicBezTo>
                    <a:cubicBezTo>
                      <a:pt x="135" y="535"/>
                      <a:pt x="145" y="533"/>
                      <a:pt x="153" y="530"/>
                    </a:cubicBezTo>
                    <a:cubicBezTo>
                      <a:pt x="248" y="500"/>
                      <a:pt x="263" y="419"/>
                      <a:pt x="281" y="332"/>
                    </a:cubicBezTo>
                    <a:cubicBezTo>
                      <a:pt x="301" y="252"/>
                      <a:pt x="304" y="172"/>
                      <a:pt x="309" y="89"/>
                    </a:cubicBezTo>
                    <a:cubicBezTo>
                      <a:pt x="309" y="33"/>
                      <a:pt x="259"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8"/>
              <p:cNvSpPr/>
              <p:nvPr/>
            </p:nvSpPr>
            <p:spPr>
              <a:xfrm>
                <a:off x="4250163" y="1868158"/>
                <a:ext cx="15737" cy="28769"/>
              </a:xfrm>
              <a:custGeom>
                <a:avLst/>
                <a:gdLst/>
                <a:ahLst/>
                <a:cxnLst/>
                <a:rect l="l" t="t" r="r" b="b"/>
                <a:pathLst>
                  <a:path w="477" h="872" extrusionOk="0">
                    <a:moveTo>
                      <a:pt x="360" y="1"/>
                    </a:moveTo>
                    <a:cubicBezTo>
                      <a:pt x="326" y="1"/>
                      <a:pt x="294" y="17"/>
                      <a:pt x="278" y="55"/>
                    </a:cubicBezTo>
                    <a:cubicBezTo>
                      <a:pt x="225" y="169"/>
                      <a:pt x="172" y="283"/>
                      <a:pt x="123" y="404"/>
                    </a:cubicBezTo>
                    <a:cubicBezTo>
                      <a:pt x="73" y="526"/>
                      <a:pt x="1" y="632"/>
                      <a:pt x="27" y="766"/>
                    </a:cubicBezTo>
                    <a:cubicBezTo>
                      <a:pt x="41" y="832"/>
                      <a:pt x="106" y="872"/>
                      <a:pt x="169" y="872"/>
                    </a:cubicBezTo>
                    <a:cubicBezTo>
                      <a:pt x="193" y="872"/>
                      <a:pt x="217" y="866"/>
                      <a:pt x="237" y="853"/>
                    </a:cubicBezTo>
                    <a:cubicBezTo>
                      <a:pt x="355" y="781"/>
                      <a:pt x="385" y="636"/>
                      <a:pt x="423" y="511"/>
                    </a:cubicBezTo>
                    <a:cubicBezTo>
                      <a:pt x="461" y="374"/>
                      <a:pt x="472" y="245"/>
                      <a:pt x="476" y="108"/>
                    </a:cubicBezTo>
                    <a:cubicBezTo>
                      <a:pt x="476" y="44"/>
                      <a:pt x="416" y="1"/>
                      <a:pt x="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8"/>
              <p:cNvSpPr/>
              <p:nvPr/>
            </p:nvSpPr>
            <p:spPr>
              <a:xfrm>
                <a:off x="4259697" y="1817811"/>
                <a:ext cx="16199" cy="16793"/>
              </a:xfrm>
              <a:custGeom>
                <a:avLst/>
                <a:gdLst/>
                <a:ahLst/>
                <a:cxnLst/>
                <a:rect l="l" t="t" r="r" b="b"/>
                <a:pathLst>
                  <a:path w="491" h="509" extrusionOk="0">
                    <a:moveTo>
                      <a:pt x="343" y="0"/>
                    </a:moveTo>
                    <a:cubicBezTo>
                      <a:pt x="297" y="0"/>
                      <a:pt x="254" y="26"/>
                      <a:pt x="225" y="67"/>
                    </a:cubicBezTo>
                    <a:cubicBezTo>
                      <a:pt x="149" y="170"/>
                      <a:pt x="1" y="395"/>
                      <a:pt x="164" y="493"/>
                    </a:cubicBezTo>
                    <a:cubicBezTo>
                      <a:pt x="182" y="504"/>
                      <a:pt x="203" y="508"/>
                      <a:pt x="225" y="508"/>
                    </a:cubicBezTo>
                    <a:cubicBezTo>
                      <a:pt x="251" y="508"/>
                      <a:pt x="277" y="502"/>
                      <a:pt x="297" y="489"/>
                    </a:cubicBezTo>
                    <a:cubicBezTo>
                      <a:pt x="347" y="459"/>
                      <a:pt x="370" y="409"/>
                      <a:pt x="385" y="356"/>
                    </a:cubicBezTo>
                    <a:cubicBezTo>
                      <a:pt x="400" y="300"/>
                      <a:pt x="422" y="249"/>
                      <a:pt x="453" y="200"/>
                    </a:cubicBezTo>
                    <a:cubicBezTo>
                      <a:pt x="491" y="135"/>
                      <a:pt x="468" y="56"/>
                      <a:pt x="408" y="18"/>
                    </a:cubicBezTo>
                    <a:cubicBezTo>
                      <a:pt x="386" y="6"/>
                      <a:pt x="364" y="0"/>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8"/>
              <p:cNvSpPr/>
              <p:nvPr/>
            </p:nvSpPr>
            <p:spPr>
              <a:xfrm>
                <a:off x="4298200" y="1937409"/>
                <a:ext cx="12834" cy="19664"/>
              </a:xfrm>
              <a:custGeom>
                <a:avLst/>
                <a:gdLst/>
                <a:ahLst/>
                <a:cxnLst/>
                <a:rect l="l" t="t" r="r" b="b"/>
                <a:pathLst>
                  <a:path w="389" h="596" extrusionOk="0">
                    <a:moveTo>
                      <a:pt x="330" y="0"/>
                    </a:moveTo>
                    <a:cubicBezTo>
                      <a:pt x="310" y="0"/>
                      <a:pt x="289" y="9"/>
                      <a:pt x="275" y="28"/>
                    </a:cubicBezTo>
                    <a:cubicBezTo>
                      <a:pt x="222" y="100"/>
                      <a:pt x="180" y="179"/>
                      <a:pt x="127" y="252"/>
                    </a:cubicBezTo>
                    <a:cubicBezTo>
                      <a:pt x="77" y="325"/>
                      <a:pt x="1" y="397"/>
                      <a:pt x="13" y="492"/>
                    </a:cubicBezTo>
                    <a:cubicBezTo>
                      <a:pt x="16" y="546"/>
                      <a:pt x="57" y="595"/>
                      <a:pt x="113" y="595"/>
                    </a:cubicBezTo>
                    <a:cubicBezTo>
                      <a:pt x="123" y="595"/>
                      <a:pt x="134" y="594"/>
                      <a:pt x="145" y="590"/>
                    </a:cubicBezTo>
                    <a:cubicBezTo>
                      <a:pt x="252" y="556"/>
                      <a:pt x="290" y="453"/>
                      <a:pt x="324" y="355"/>
                    </a:cubicBezTo>
                    <a:cubicBezTo>
                      <a:pt x="362" y="256"/>
                      <a:pt x="389" y="160"/>
                      <a:pt x="385" y="58"/>
                    </a:cubicBezTo>
                    <a:cubicBezTo>
                      <a:pt x="385" y="20"/>
                      <a:pt x="358"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8"/>
              <p:cNvSpPr/>
              <p:nvPr/>
            </p:nvSpPr>
            <p:spPr>
              <a:xfrm>
                <a:off x="4254782" y="1939356"/>
                <a:ext cx="19400" cy="25107"/>
              </a:xfrm>
              <a:custGeom>
                <a:avLst/>
                <a:gdLst/>
                <a:ahLst/>
                <a:cxnLst/>
                <a:rect l="l" t="t" r="r" b="b"/>
                <a:pathLst>
                  <a:path w="588" h="761" extrusionOk="0">
                    <a:moveTo>
                      <a:pt x="443" y="1"/>
                    </a:moveTo>
                    <a:cubicBezTo>
                      <a:pt x="416" y="1"/>
                      <a:pt x="390" y="10"/>
                      <a:pt x="371" y="33"/>
                    </a:cubicBezTo>
                    <a:cubicBezTo>
                      <a:pt x="298" y="120"/>
                      <a:pt x="234" y="208"/>
                      <a:pt x="169" y="299"/>
                    </a:cubicBezTo>
                    <a:cubicBezTo>
                      <a:pt x="108" y="394"/>
                      <a:pt x="36" y="485"/>
                      <a:pt x="17" y="600"/>
                    </a:cubicBezTo>
                    <a:cubicBezTo>
                      <a:pt x="0" y="694"/>
                      <a:pt x="65" y="760"/>
                      <a:pt x="142" y="760"/>
                    </a:cubicBezTo>
                    <a:cubicBezTo>
                      <a:pt x="174" y="760"/>
                      <a:pt x="207" y="749"/>
                      <a:pt x="238" y="725"/>
                    </a:cubicBezTo>
                    <a:cubicBezTo>
                      <a:pt x="329" y="657"/>
                      <a:pt x="371" y="550"/>
                      <a:pt x="424" y="448"/>
                    </a:cubicBezTo>
                    <a:cubicBezTo>
                      <a:pt x="473" y="349"/>
                      <a:pt x="519" y="250"/>
                      <a:pt x="557" y="143"/>
                    </a:cubicBezTo>
                    <a:cubicBezTo>
                      <a:pt x="587" y="69"/>
                      <a:pt x="513" y="1"/>
                      <a:pt x="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8"/>
              <p:cNvSpPr/>
              <p:nvPr/>
            </p:nvSpPr>
            <p:spPr>
              <a:xfrm>
                <a:off x="4225517" y="2009960"/>
                <a:ext cx="19532" cy="25734"/>
              </a:xfrm>
              <a:custGeom>
                <a:avLst/>
                <a:gdLst/>
                <a:ahLst/>
                <a:cxnLst/>
                <a:rect l="l" t="t" r="r" b="b"/>
                <a:pathLst>
                  <a:path w="592" h="780" extrusionOk="0">
                    <a:moveTo>
                      <a:pt x="472" y="1"/>
                    </a:moveTo>
                    <a:cubicBezTo>
                      <a:pt x="441" y="1"/>
                      <a:pt x="410" y="14"/>
                      <a:pt x="391" y="45"/>
                    </a:cubicBezTo>
                    <a:cubicBezTo>
                      <a:pt x="337" y="144"/>
                      <a:pt x="272" y="239"/>
                      <a:pt x="208" y="334"/>
                    </a:cubicBezTo>
                    <a:cubicBezTo>
                      <a:pt x="140" y="430"/>
                      <a:pt x="94" y="524"/>
                      <a:pt x="40" y="627"/>
                    </a:cubicBezTo>
                    <a:cubicBezTo>
                      <a:pt x="1" y="704"/>
                      <a:pt x="62" y="779"/>
                      <a:pt x="132" y="779"/>
                    </a:cubicBezTo>
                    <a:cubicBezTo>
                      <a:pt x="155" y="779"/>
                      <a:pt x="179" y="771"/>
                      <a:pt x="200" y="753"/>
                    </a:cubicBezTo>
                    <a:cubicBezTo>
                      <a:pt x="300" y="661"/>
                      <a:pt x="372" y="585"/>
                      <a:pt x="432" y="463"/>
                    </a:cubicBezTo>
                    <a:cubicBezTo>
                      <a:pt x="486" y="349"/>
                      <a:pt x="528" y="239"/>
                      <a:pt x="569" y="121"/>
                    </a:cubicBezTo>
                    <a:cubicBezTo>
                      <a:pt x="592" y="51"/>
                      <a:pt x="5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8"/>
              <p:cNvSpPr/>
              <p:nvPr/>
            </p:nvSpPr>
            <p:spPr>
              <a:xfrm>
                <a:off x="4274643" y="2003856"/>
                <a:ext cx="21412" cy="25668"/>
              </a:xfrm>
              <a:custGeom>
                <a:avLst/>
                <a:gdLst/>
                <a:ahLst/>
                <a:cxnLst/>
                <a:rect l="l" t="t" r="r" b="b"/>
                <a:pathLst>
                  <a:path w="649" h="778" extrusionOk="0">
                    <a:moveTo>
                      <a:pt x="488" y="1"/>
                    </a:moveTo>
                    <a:cubicBezTo>
                      <a:pt x="447" y="1"/>
                      <a:pt x="405" y="18"/>
                      <a:pt x="380" y="59"/>
                    </a:cubicBezTo>
                    <a:cubicBezTo>
                      <a:pt x="320" y="158"/>
                      <a:pt x="248" y="250"/>
                      <a:pt x="179" y="344"/>
                    </a:cubicBezTo>
                    <a:cubicBezTo>
                      <a:pt x="106" y="443"/>
                      <a:pt x="0" y="527"/>
                      <a:pt x="42" y="664"/>
                    </a:cubicBezTo>
                    <a:cubicBezTo>
                      <a:pt x="65" y="729"/>
                      <a:pt x="122" y="778"/>
                      <a:pt x="194" y="778"/>
                    </a:cubicBezTo>
                    <a:cubicBezTo>
                      <a:pt x="350" y="774"/>
                      <a:pt x="403" y="637"/>
                      <a:pt x="468" y="511"/>
                    </a:cubicBezTo>
                    <a:cubicBezTo>
                      <a:pt x="529" y="397"/>
                      <a:pt x="571" y="280"/>
                      <a:pt x="616" y="158"/>
                    </a:cubicBezTo>
                    <a:cubicBezTo>
                      <a:pt x="649" y="65"/>
                      <a:pt x="568"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8"/>
              <p:cNvSpPr/>
              <p:nvPr/>
            </p:nvSpPr>
            <p:spPr>
              <a:xfrm>
                <a:off x="4185200" y="2006198"/>
                <a:ext cx="13692" cy="17387"/>
              </a:xfrm>
              <a:custGeom>
                <a:avLst/>
                <a:gdLst/>
                <a:ahLst/>
                <a:cxnLst/>
                <a:rect l="l" t="t" r="r" b="b"/>
                <a:pathLst>
                  <a:path w="415" h="527" extrusionOk="0">
                    <a:moveTo>
                      <a:pt x="259" y="0"/>
                    </a:moveTo>
                    <a:cubicBezTo>
                      <a:pt x="226" y="0"/>
                      <a:pt x="194" y="14"/>
                      <a:pt x="171" y="49"/>
                    </a:cubicBezTo>
                    <a:cubicBezTo>
                      <a:pt x="134" y="117"/>
                      <a:pt x="95" y="186"/>
                      <a:pt x="65" y="254"/>
                    </a:cubicBezTo>
                    <a:cubicBezTo>
                      <a:pt x="34" y="326"/>
                      <a:pt x="1" y="395"/>
                      <a:pt x="12" y="471"/>
                    </a:cubicBezTo>
                    <a:cubicBezTo>
                      <a:pt x="19" y="509"/>
                      <a:pt x="50" y="526"/>
                      <a:pt x="82" y="526"/>
                    </a:cubicBezTo>
                    <a:cubicBezTo>
                      <a:pt x="104" y="526"/>
                      <a:pt x="126" y="519"/>
                      <a:pt x="141" y="505"/>
                    </a:cubicBezTo>
                    <a:cubicBezTo>
                      <a:pt x="190" y="463"/>
                      <a:pt x="213" y="388"/>
                      <a:pt x="244" y="330"/>
                    </a:cubicBezTo>
                    <a:cubicBezTo>
                      <a:pt x="278" y="270"/>
                      <a:pt x="316" y="212"/>
                      <a:pt x="358" y="159"/>
                    </a:cubicBezTo>
                    <a:cubicBezTo>
                      <a:pt x="414" y="82"/>
                      <a:pt x="336"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p:nvPr/>
            </p:nvSpPr>
            <p:spPr>
              <a:xfrm>
                <a:off x="4176787" y="2082774"/>
                <a:ext cx="14088" cy="15375"/>
              </a:xfrm>
              <a:custGeom>
                <a:avLst/>
                <a:gdLst/>
                <a:ahLst/>
                <a:cxnLst/>
                <a:rect l="l" t="t" r="r" b="b"/>
                <a:pathLst>
                  <a:path w="427" h="466" extrusionOk="0">
                    <a:moveTo>
                      <a:pt x="291" y="1"/>
                    </a:moveTo>
                    <a:cubicBezTo>
                      <a:pt x="269" y="1"/>
                      <a:pt x="246" y="10"/>
                      <a:pt x="229" y="32"/>
                    </a:cubicBezTo>
                    <a:cubicBezTo>
                      <a:pt x="187" y="81"/>
                      <a:pt x="145" y="134"/>
                      <a:pt x="103" y="188"/>
                    </a:cubicBezTo>
                    <a:cubicBezTo>
                      <a:pt x="54" y="245"/>
                      <a:pt x="5" y="294"/>
                      <a:pt x="1" y="370"/>
                    </a:cubicBezTo>
                    <a:cubicBezTo>
                      <a:pt x="1" y="419"/>
                      <a:pt x="49" y="466"/>
                      <a:pt x="96" y="466"/>
                    </a:cubicBezTo>
                    <a:cubicBezTo>
                      <a:pt x="104" y="466"/>
                      <a:pt x="111" y="464"/>
                      <a:pt x="119" y="462"/>
                    </a:cubicBezTo>
                    <a:cubicBezTo>
                      <a:pt x="194" y="435"/>
                      <a:pt x="225" y="374"/>
                      <a:pt x="267" y="313"/>
                    </a:cubicBezTo>
                    <a:cubicBezTo>
                      <a:pt x="305" y="260"/>
                      <a:pt x="343" y="203"/>
                      <a:pt x="381" y="150"/>
                    </a:cubicBezTo>
                    <a:cubicBezTo>
                      <a:pt x="426" y="81"/>
                      <a:pt x="357"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8"/>
              <p:cNvSpPr/>
              <p:nvPr/>
            </p:nvSpPr>
            <p:spPr>
              <a:xfrm>
                <a:off x="4222746" y="2066212"/>
                <a:ext cx="17519" cy="29462"/>
              </a:xfrm>
              <a:custGeom>
                <a:avLst/>
                <a:gdLst/>
                <a:ahLst/>
                <a:cxnLst/>
                <a:rect l="l" t="t" r="r" b="b"/>
                <a:pathLst>
                  <a:path w="531" h="893" extrusionOk="0">
                    <a:moveTo>
                      <a:pt x="414" y="0"/>
                    </a:moveTo>
                    <a:cubicBezTo>
                      <a:pt x="382" y="0"/>
                      <a:pt x="351" y="16"/>
                      <a:pt x="330" y="51"/>
                    </a:cubicBezTo>
                    <a:cubicBezTo>
                      <a:pt x="261" y="169"/>
                      <a:pt x="182" y="279"/>
                      <a:pt x="121" y="404"/>
                    </a:cubicBezTo>
                    <a:cubicBezTo>
                      <a:pt x="68" y="515"/>
                      <a:pt x="3" y="652"/>
                      <a:pt x="3" y="773"/>
                    </a:cubicBezTo>
                    <a:cubicBezTo>
                      <a:pt x="0" y="834"/>
                      <a:pt x="61" y="892"/>
                      <a:pt x="122" y="892"/>
                    </a:cubicBezTo>
                    <a:cubicBezTo>
                      <a:pt x="141" y="892"/>
                      <a:pt x="161" y="886"/>
                      <a:pt x="178" y="872"/>
                    </a:cubicBezTo>
                    <a:cubicBezTo>
                      <a:pt x="395" y="705"/>
                      <a:pt x="456" y="378"/>
                      <a:pt x="516" y="127"/>
                    </a:cubicBezTo>
                    <a:cubicBezTo>
                      <a:pt x="531" y="55"/>
                      <a:pt x="473" y="0"/>
                      <a:pt x="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8"/>
              <p:cNvSpPr/>
              <p:nvPr/>
            </p:nvSpPr>
            <p:spPr>
              <a:xfrm>
                <a:off x="4191271" y="2116327"/>
                <a:ext cx="21940" cy="26163"/>
              </a:xfrm>
              <a:custGeom>
                <a:avLst/>
                <a:gdLst/>
                <a:ahLst/>
                <a:cxnLst/>
                <a:rect l="l" t="t" r="r" b="b"/>
                <a:pathLst>
                  <a:path w="665" h="793" extrusionOk="0">
                    <a:moveTo>
                      <a:pt x="539" y="1"/>
                    </a:moveTo>
                    <a:cubicBezTo>
                      <a:pt x="512" y="1"/>
                      <a:pt x="485" y="10"/>
                      <a:pt x="466" y="30"/>
                    </a:cubicBezTo>
                    <a:cubicBezTo>
                      <a:pt x="380" y="129"/>
                      <a:pt x="299" y="228"/>
                      <a:pt x="215" y="326"/>
                    </a:cubicBezTo>
                    <a:cubicBezTo>
                      <a:pt x="140" y="417"/>
                      <a:pt x="48" y="543"/>
                      <a:pt x="18" y="661"/>
                    </a:cubicBezTo>
                    <a:cubicBezTo>
                      <a:pt x="1" y="737"/>
                      <a:pt x="57" y="793"/>
                      <a:pt x="127" y="793"/>
                    </a:cubicBezTo>
                    <a:cubicBezTo>
                      <a:pt x="135" y="793"/>
                      <a:pt x="143" y="792"/>
                      <a:pt x="151" y="791"/>
                    </a:cubicBezTo>
                    <a:cubicBezTo>
                      <a:pt x="292" y="768"/>
                      <a:pt x="425" y="638"/>
                      <a:pt x="501" y="524"/>
                    </a:cubicBezTo>
                    <a:cubicBezTo>
                      <a:pt x="592" y="387"/>
                      <a:pt x="634" y="270"/>
                      <a:pt x="657" y="110"/>
                    </a:cubicBezTo>
                    <a:cubicBezTo>
                      <a:pt x="664" y="45"/>
                      <a:pt x="600" y="1"/>
                      <a:pt x="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8"/>
              <p:cNvSpPr/>
              <p:nvPr/>
            </p:nvSpPr>
            <p:spPr>
              <a:xfrm>
                <a:off x="4141947" y="2159712"/>
                <a:ext cx="25734" cy="27351"/>
              </a:xfrm>
              <a:custGeom>
                <a:avLst/>
                <a:gdLst/>
                <a:ahLst/>
                <a:cxnLst/>
                <a:rect l="l" t="t" r="r" b="b"/>
                <a:pathLst>
                  <a:path w="780" h="829" extrusionOk="0">
                    <a:moveTo>
                      <a:pt x="624" y="0"/>
                    </a:moveTo>
                    <a:cubicBezTo>
                      <a:pt x="600" y="0"/>
                      <a:pt x="575" y="9"/>
                      <a:pt x="555" y="30"/>
                    </a:cubicBezTo>
                    <a:cubicBezTo>
                      <a:pt x="350" y="251"/>
                      <a:pt x="136" y="460"/>
                      <a:pt x="19" y="741"/>
                    </a:cubicBezTo>
                    <a:cubicBezTo>
                      <a:pt x="1" y="786"/>
                      <a:pt x="46" y="828"/>
                      <a:pt x="88" y="828"/>
                    </a:cubicBezTo>
                    <a:cubicBezTo>
                      <a:pt x="100" y="828"/>
                      <a:pt x="112" y="825"/>
                      <a:pt x="122" y="818"/>
                    </a:cubicBezTo>
                    <a:cubicBezTo>
                      <a:pt x="380" y="654"/>
                      <a:pt x="547" y="399"/>
                      <a:pt x="722" y="164"/>
                    </a:cubicBezTo>
                    <a:cubicBezTo>
                      <a:pt x="780" y="89"/>
                      <a:pt x="701" y="0"/>
                      <a:pt x="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8"/>
              <p:cNvSpPr/>
              <p:nvPr/>
            </p:nvSpPr>
            <p:spPr>
              <a:xfrm>
                <a:off x="4090116" y="2257667"/>
                <a:ext cx="32267" cy="11943"/>
              </a:xfrm>
              <a:custGeom>
                <a:avLst/>
                <a:gdLst/>
                <a:ahLst/>
                <a:cxnLst/>
                <a:rect l="l" t="t" r="r" b="b"/>
                <a:pathLst>
                  <a:path w="978" h="362" extrusionOk="0">
                    <a:moveTo>
                      <a:pt x="397" y="0"/>
                    </a:moveTo>
                    <a:cubicBezTo>
                      <a:pt x="299" y="0"/>
                      <a:pt x="200" y="11"/>
                      <a:pt x="107" y="27"/>
                    </a:cubicBezTo>
                    <a:cubicBezTo>
                      <a:pt x="1" y="42"/>
                      <a:pt x="24" y="187"/>
                      <a:pt x="107" y="217"/>
                    </a:cubicBezTo>
                    <a:cubicBezTo>
                      <a:pt x="292" y="284"/>
                      <a:pt x="500" y="361"/>
                      <a:pt x="704" y="361"/>
                    </a:cubicBezTo>
                    <a:cubicBezTo>
                      <a:pt x="764" y="361"/>
                      <a:pt x="824" y="355"/>
                      <a:pt x="882" y="339"/>
                    </a:cubicBezTo>
                    <a:cubicBezTo>
                      <a:pt x="951" y="324"/>
                      <a:pt x="977" y="229"/>
                      <a:pt x="924" y="176"/>
                    </a:cubicBezTo>
                    <a:cubicBezTo>
                      <a:pt x="781" y="42"/>
                      <a:pt x="590" y="0"/>
                      <a:pt x="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8"/>
              <p:cNvSpPr/>
              <p:nvPr/>
            </p:nvSpPr>
            <p:spPr>
              <a:xfrm>
                <a:off x="4154979" y="2250640"/>
                <a:ext cx="26625" cy="10228"/>
              </a:xfrm>
              <a:custGeom>
                <a:avLst/>
                <a:gdLst/>
                <a:ahLst/>
                <a:cxnLst/>
                <a:rect l="l" t="t" r="r" b="b"/>
                <a:pathLst>
                  <a:path w="807" h="310" extrusionOk="0">
                    <a:moveTo>
                      <a:pt x="438" y="1"/>
                    </a:moveTo>
                    <a:cubicBezTo>
                      <a:pt x="327" y="1"/>
                      <a:pt x="213" y="19"/>
                      <a:pt x="111" y="47"/>
                    </a:cubicBezTo>
                    <a:cubicBezTo>
                      <a:pt x="0" y="77"/>
                      <a:pt x="23" y="244"/>
                      <a:pt x="134" y="244"/>
                    </a:cubicBezTo>
                    <a:cubicBezTo>
                      <a:pt x="146" y="243"/>
                      <a:pt x="158" y="243"/>
                      <a:pt x="170" y="243"/>
                    </a:cubicBezTo>
                    <a:cubicBezTo>
                      <a:pt x="255" y="243"/>
                      <a:pt x="335" y="254"/>
                      <a:pt x="418" y="266"/>
                    </a:cubicBezTo>
                    <a:cubicBezTo>
                      <a:pt x="489" y="281"/>
                      <a:pt x="555" y="310"/>
                      <a:pt x="622" y="310"/>
                    </a:cubicBezTo>
                    <a:cubicBezTo>
                      <a:pt x="646" y="310"/>
                      <a:pt x="669" y="306"/>
                      <a:pt x="692" y="297"/>
                    </a:cubicBezTo>
                    <a:cubicBezTo>
                      <a:pt x="783" y="259"/>
                      <a:pt x="806" y="168"/>
                      <a:pt x="750" y="92"/>
                    </a:cubicBezTo>
                    <a:cubicBezTo>
                      <a:pt x="681" y="5"/>
                      <a:pt x="540" y="1"/>
                      <a:pt x="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8"/>
              <p:cNvSpPr/>
              <p:nvPr/>
            </p:nvSpPr>
            <p:spPr>
              <a:xfrm>
                <a:off x="4116279" y="2204582"/>
                <a:ext cx="20389" cy="16232"/>
              </a:xfrm>
              <a:custGeom>
                <a:avLst/>
                <a:gdLst/>
                <a:ahLst/>
                <a:cxnLst/>
                <a:rect l="l" t="t" r="r" b="b"/>
                <a:pathLst>
                  <a:path w="618" h="492" extrusionOk="0">
                    <a:moveTo>
                      <a:pt x="489" y="1"/>
                    </a:moveTo>
                    <a:cubicBezTo>
                      <a:pt x="390" y="5"/>
                      <a:pt x="333" y="69"/>
                      <a:pt x="265" y="127"/>
                    </a:cubicBezTo>
                    <a:cubicBezTo>
                      <a:pt x="203" y="180"/>
                      <a:pt x="143" y="233"/>
                      <a:pt x="82" y="286"/>
                    </a:cubicBezTo>
                    <a:cubicBezTo>
                      <a:pt x="0" y="359"/>
                      <a:pt x="77" y="491"/>
                      <a:pt x="169" y="491"/>
                    </a:cubicBezTo>
                    <a:cubicBezTo>
                      <a:pt x="188" y="491"/>
                      <a:pt x="207" y="486"/>
                      <a:pt x="226" y="473"/>
                    </a:cubicBezTo>
                    <a:cubicBezTo>
                      <a:pt x="291" y="427"/>
                      <a:pt x="356" y="378"/>
                      <a:pt x="424" y="332"/>
                    </a:cubicBezTo>
                    <a:cubicBezTo>
                      <a:pt x="496" y="283"/>
                      <a:pt x="577" y="241"/>
                      <a:pt x="599" y="150"/>
                    </a:cubicBezTo>
                    <a:cubicBezTo>
                      <a:pt x="618" y="77"/>
                      <a:pt x="565" y="1"/>
                      <a:pt x="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8"/>
              <p:cNvSpPr/>
              <p:nvPr/>
            </p:nvSpPr>
            <p:spPr>
              <a:xfrm>
                <a:off x="4179889" y="2279838"/>
                <a:ext cx="29297" cy="14022"/>
              </a:xfrm>
              <a:custGeom>
                <a:avLst/>
                <a:gdLst/>
                <a:ahLst/>
                <a:cxnLst/>
                <a:rect l="l" t="t" r="r" b="b"/>
                <a:pathLst>
                  <a:path w="888" h="425" extrusionOk="0">
                    <a:moveTo>
                      <a:pt x="121" y="0"/>
                    </a:moveTo>
                    <a:cubicBezTo>
                      <a:pt x="25" y="0"/>
                      <a:pt x="1" y="150"/>
                      <a:pt x="100" y="192"/>
                    </a:cubicBezTo>
                    <a:cubicBezTo>
                      <a:pt x="211" y="234"/>
                      <a:pt x="321" y="279"/>
                      <a:pt x="432" y="325"/>
                    </a:cubicBezTo>
                    <a:cubicBezTo>
                      <a:pt x="523" y="363"/>
                      <a:pt x="625" y="425"/>
                      <a:pt x="727" y="425"/>
                    </a:cubicBezTo>
                    <a:cubicBezTo>
                      <a:pt x="735" y="425"/>
                      <a:pt x="743" y="424"/>
                      <a:pt x="751" y="423"/>
                    </a:cubicBezTo>
                    <a:cubicBezTo>
                      <a:pt x="834" y="416"/>
                      <a:pt x="888" y="317"/>
                      <a:pt x="819" y="252"/>
                    </a:cubicBezTo>
                    <a:cubicBezTo>
                      <a:pt x="739" y="169"/>
                      <a:pt x="621" y="150"/>
                      <a:pt x="511" y="115"/>
                    </a:cubicBezTo>
                    <a:cubicBezTo>
                      <a:pt x="393" y="81"/>
                      <a:pt x="272" y="43"/>
                      <a:pt x="154" y="6"/>
                    </a:cubicBezTo>
                    <a:cubicBezTo>
                      <a:pt x="143" y="2"/>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8"/>
              <p:cNvSpPr/>
              <p:nvPr/>
            </p:nvSpPr>
            <p:spPr>
              <a:xfrm>
                <a:off x="4246369" y="2270039"/>
                <a:ext cx="33685" cy="15572"/>
              </a:xfrm>
              <a:custGeom>
                <a:avLst/>
                <a:gdLst/>
                <a:ahLst/>
                <a:cxnLst/>
                <a:rect l="l" t="t" r="r" b="b"/>
                <a:pathLst>
                  <a:path w="1021" h="472" extrusionOk="0">
                    <a:moveTo>
                      <a:pt x="192" y="0"/>
                    </a:moveTo>
                    <a:cubicBezTo>
                      <a:pt x="80" y="0"/>
                      <a:pt x="1" y="157"/>
                      <a:pt x="119" y="215"/>
                    </a:cubicBezTo>
                    <a:cubicBezTo>
                      <a:pt x="317" y="312"/>
                      <a:pt x="580" y="471"/>
                      <a:pt x="817" y="471"/>
                    </a:cubicBezTo>
                    <a:cubicBezTo>
                      <a:pt x="849" y="471"/>
                      <a:pt x="880" y="468"/>
                      <a:pt x="910" y="462"/>
                    </a:cubicBezTo>
                    <a:cubicBezTo>
                      <a:pt x="1002" y="439"/>
                      <a:pt x="1021" y="321"/>
                      <a:pt x="963" y="257"/>
                    </a:cubicBezTo>
                    <a:cubicBezTo>
                      <a:pt x="880" y="166"/>
                      <a:pt x="735" y="127"/>
                      <a:pt x="621" y="93"/>
                    </a:cubicBezTo>
                    <a:cubicBezTo>
                      <a:pt x="484" y="52"/>
                      <a:pt x="347" y="29"/>
                      <a:pt x="211" y="1"/>
                    </a:cubicBezTo>
                    <a:cubicBezTo>
                      <a:pt x="204" y="1"/>
                      <a:pt x="198"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8"/>
              <p:cNvSpPr/>
              <p:nvPr/>
            </p:nvSpPr>
            <p:spPr>
              <a:xfrm>
                <a:off x="4247589" y="2303362"/>
                <a:ext cx="23326" cy="11976"/>
              </a:xfrm>
              <a:custGeom>
                <a:avLst/>
                <a:gdLst/>
                <a:ahLst/>
                <a:cxnLst/>
                <a:rect l="l" t="t" r="r" b="b"/>
                <a:pathLst>
                  <a:path w="707" h="363" extrusionOk="0">
                    <a:moveTo>
                      <a:pt x="175" y="0"/>
                    </a:moveTo>
                    <a:cubicBezTo>
                      <a:pt x="70" y="0"/>
                      <a:pt x="1" y="148"/>
                      <a:pt x="113" y="200"/>
                    </a:cubicBezTo>
                    <a:cubicBezTo>
                      <a:pt x="193" y="242"/>
                      <a:pt x="273" y="277"/>
                      <a:pt x="356" y="311"/>
                    </a:cubicBezTo>
                    <a:cubicBezTo>
                      <a:pt x="423" y="336"/>
                      <a:pt x="490" y="362"/>
                      <a:pt x="561" y="362"/>
                    </a:cubicBezTo>
                    <a:cubicBezTo>
                      <a:pt x="579" y="362"/>
                      <a:pt x="597" y="360"/>
                      <a:pt x="615" y="356"/>
                    </a:cubicBezTo>
                    <a:cubicBezTo>
                      <a:pt x="684" y="342"/>
                      <a:pt x="706" y="242"/>
                      <a:pt x="657" y="197"/>
                    </a:cubicBezTo>
                    <a:cubicBezTo>
                      <a:pt x="596" y="140"/>
                      <a:pt x="520" y="128"/>
                      <a:pt x="444" y="102"/>
                    </a:cubicBezTo>
                    <a:cubicBezTo>
                      <a:pt x="368" y="75"/>
                      <a:pt x="296" y="45"/>
                      <a:pt x="224" y="11"/>
                    </a:cubicBezTo>
                    <a:cubicBezTo>
                      <a:pt x="207" y="3"/>
                      <a:pt x="191" y="0"/>
                      <a:pt x="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8"/>
              <p:cNvSpPr/>
              <p:nvPr/>
            </p:nvSpPr>
            <p:spPr>
              <a:xfrm>
                <a:off x="4330499" y="2286899"/>
                <a:ext cx="32597" cy="18113"/>
              </a:xfrm>
              <a:custGeom>
                <a:avLst/>
                <a:gdLst/>
                <a:ahLst/>
                <a:cxnLst/>
                <a:rect l="l" t="t" r="r" b="b"/>
                <a:pathLst>
                  <a:path w="988" h="549" extrusionOk="0">
                    <a:moveTo>
                      <a:pt x="166" y="0"/>
                    </a:moveTo>
                    <a:cubicBezTo>
                      <a:pt x="59" y="0"/>
                      <a:pt x="0" y="174"/>
                      <a:pt x="110" y="232"/>
                    </a:cubicBezTo>
                    <a:cubicBezTo>
                      <a:pt x="227" y="293"/>
                      <a:pt x="345" y="357"/>
                      <a:pt x="463" y="415"/>
                    </a:cubicBezTo>
                    <a:cubicBezTo>
                      <a:pt x="569" y="469"/>
                      <a:pt x="674" y="548"/>
                      <a:pt x="793" y="548"/>
                    </a:cubicBezTo>
                    <a:cubicBezTo>
                      <a:pt x="798" y="548"/>
                      <a:pt x="803" y="548"/>
                      <a:pt x="809" y="548"/>
                    </a:cubicBezTo>
                    <a:cubicBezTo>
                      <a:pt x="896" y="540"/>
                      <a:pt x="987" y="438"/>
                      <a:pt x="923" y="354"/>
                    </a:cubicBezTo>
                    <a:cubicBezTo>
                      <a:pt x="840" y="243"/>
                      <a:pt x="722" y="213"/>
                      <a:pt x="596" y="164"/>
                    </a:cubicBezTo>
                    <a:cubicBezTo>
                      <a:pt x="466" y="111"/>
                      <a:pt x="334" y="61"/>
                      <a:pt x="205" y="8"/>
                    </a:cubicBezTo>
                    <a:cubicBezTo>
                      <a:pt x="191" y="3"/>
                      <a:pt x="178" y="0"/>
                      <a:pt x="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8"/>
              <p:cNvSpPr/>
              <p:nvPr/>
            </p:nvSpPr>
            <p:spPr>
              <a:xfrm>
                <a:off x="4314927" y="2327611"/>
                <a:ext cx="22105" cy="13956"/>
              </a:xfrm>
              <a:custGeom>
                <a:avLst/>
                <a:gdLst/>
                <a:ahLst/>
                <a:cxnLst/>
                <a:rect l="l" t="t" r="r" b="b"/>
                <a:pathLst>
                  <a:path w="670" h="423" extrusionOk="0">
                    <a:moveTo>
                      <a:pt x="97" y="0"/>
                    </a:moveTo>
                    <a:cubicBezTo>
                      <a:pt x="40" y="0"/>
                      <a:pt x="0" y="71"/>
                      <a:pt x="45" y="116"/>
                    </a:cubicBezTo>
                    <a:cubicBezTo>
                      <a:pt x="122" y="188"/>
                      <a:pt x="201" y="249"/>
                      <a:pt x="289" y="309"/>
                    </a:cubicBezTo>
                    <a:cubicBezTo>
                      <a:pt x="370" y="367"/>
                      <a:pt x="442" y="422"/>
                      <a:pt x="538" y="422"/>
                    </a:cubicBezTo>
                    <a:cubicBezTo>
                      <a:pt x="549" y="422"/>
                      <a:pt x="561" y="422"/>
                      <a:pt x="573" y="420"/>
                    </a:cubicBezTo>
                    <a:cubicBezTo>
                      <a:pt x="654" y="409"/>
                      <a:pt x="669" y="314"/>
                      <a:pt x="642" y="253"/>
                    </a:cubicBezTo>
                    <a:cubicBezTo>
                      <a:pt x="601" y="165"/>
                      <a:pt x="482" y="132"/>
                      <a:pt x="395" y="97"/>
                    </a:cubicBezTo>
                    <a:cubicBezTo>
                      <a:pt x="304" y="59"/>
                      <a:pt x="213" y="25"/>
                      <a:pt x="114" y="2"/>
                    </a:cubicBezTo>
                    <a:cubicBezTo>
                      <a:pt x="108" y="1"/>
                      <a:pt x="102"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8"/>
              <p:cNvSpPr/>
              <p:nvPr/>
            </p:nvSpPr>
            <p:spPr>
              <a:xfrm>
                <a:off x="4297804" y="2351861"/>
                <a:ext cx="19894" cy="14715"/>
              </a:xfrm>
              <a:custGeom>
                <a:avLst/>
                <a:gdLst/>
                <a:ahLst/>
                <a:cxnLst/>
                <a:rect l="l" t="t" r="r" b="b"/>
                <a:pathLst>
                  <a:path w="603" h="446" extrusionOk="0">
                    <a:moveTo>
                      <a:pt x="153" y="0"/>
                    </a:moveTo>
                    <a:cubicBezTo>
                      <a:pt x="71" y="0"/>
                      <a:pt x="0" y="79"/>
                      <a:pt x="51" y="176"/>
                    </a:cubicBezTo>
                    <a:cubicBezTo>
                      <a:pt x="112" y="292"/>
                      <a:pt x="275" y="446"/>
                      <a:pt x="423" y="446"/>
                    </a:cubicBezTo>
                    <a:cubicBezTo>
                      <a:pt x="469" y="446"/>
                      <a:pt x="513" y="431"/>
                      <a:pt x="553" y="396"/>
                    </a:cubicBezTo>
                    <a:cubicBezTo>
                      <a:pt x="602" y="355"/>
                      <a:pt x="595" y="290"/>
                      <a:pt x="576" y="241"/>
                    </a:cubicBezTo>
                    <a:cubicBezTo>
                      <a:pt x="541" y="160"/>
                      <a:pt x="458" y="153"/>
                      <a:pt x="390" y="122"/>
                    </a:cubicBezTo>
                    <a:cubicBezTo>
                      <a:pt x="336" y="104"/>
                      <a:pt x="283" y="65"/>
                      <a:pt x="237" y="31"/>
                    </a:cubicBezTo>
                    <a:cubicBezTo>
                      <a:pt x="211" y="9"/>
                      <a:pt x="182"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8"/>
              <p:cNvSpPr/>
              <p:nvPr/>
            </p:nvSpPr>
            <p:spPr>
              <a:xfrm>
                <a:off x="4297705" y="2295807"/>
                <a:ext cx="17849" cy="9898"/>
              </a:xfrm>
              <a:custGeom>
                <a:avLst/>
                <a:gdLst/>
                <a:ahLst/>
                <a:cxnLst/>
                <a:rect l="l" t="t" r="r" b="b"/>
                <a:pathLst>
                  <a:path w="541" h="300" extrusionOk="0">
                    <a:moveTo>
                      <a:pt x="140" y="0"/>
                    </a:moveTo>
                    <a:cubicBezTo>
                      <a:pt x="52" y="0"/>
                      <a:pt x="1" y="117"/>
                      <a:pt x="88" y="179"/>
                    </a:cubicBezTo>
                    <a:cubicBezTo>
                      <a:pt x="175" y="236"/>
                      <a:pt x="305" y="300"/>
                      <a:pt x="418" y="300"/>
                    </a:cubicBezTo>
                    <a:cubicBezTo>
                      <a:pt x="439" y="300"/>
                      <a:pt x="460" y="297"/>
                      <a:pt x="479" y="293"/>
                    </a:cubicBezTo>
                    <a:cubicBezTo>
                      <a:pt x="525" y="282"/>
                      <a:pt x="541" y="221"/>
                      <a:pt x="507" y="190"/>
                    </a:cubicBezTo>
                    <a:cubicBezTo>
                      <a:pt x="465" y="148"/>
                      <a:pt x="407" y="129"/>
                      <a:pt x="354" y="103"/>
                    </a:cubicBezTo>
                    <a:cubicBezTo>
                      <a:pt x="297" y="69"/>
                      <a:pt x="244" y="42"/>
                      <a:pt x="188" y="12"/>
                    </a:cubicBezTo>
                    <a:cubicBezTo>
                      <a:pt x="171" y="4"/>
                      <a:pt x="155"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a:off x="4306250" y="2391320"/>
                <a:ext cx="28242" cy="15407"/>
              </a:xfrm>
              <a:custGeom>
                <a:avLst/>
                <a:gdLst/>
                <a:ahLst/>
                <a:cxnLst/>
                <a:rect l="l" t="t" r="r" b="b"/>
                <a:pathLst>
                  <a:path w="856" h="467" extrusionOk="0">
                    <a:moveTo>
                      <a:pt x="160" y="1"/>
                    </a:moveTo>
                    <a:cubicBezTo>
                      <a:pt x="37" y="1"/>
                      <a:pt x="0" y="169"/>
                      <a:pt x="126" y="219"/>
                    </a:cubicBezTo>
                    <a:cubicBezTo>
                      <a:pt x="232" y="261"/>
                      <a:pt x="327" y="322"/>
                      <a:pt x="430" y="371"/>
                    </a:cubicBezTo>
                    <a:cubicBezTo>
                      <a:pt x="514" y="412"/>
                      <a:pt x="624" y="466"/>
                      <a:pt x="718" y="466"/>
                    </a:cubicBezTo>
                    <a:cubicBezTo>
                      <a:pt x="721" y="466"/>
                      <a:pt x="724" y="466"/>
                      <a:pt x="727" y="466"/>
                    </a:cubicBezTo>
                    <a:cubicBezTo>
                      <a:pt x="810" y="463"/>
                      <a:pt x="856" y="379"/>
                      <a:pt x="818" y="303"/>
                    </a:cubicBezTo>
                    <a:cubicBezTo>
                      <a:pt x="773" y="212"/>
                      <a:pt x="643" y="135"/>
                      <a:pt x="544" y="98"/>
                    </a:cubicBezTo>
                    <a:cubicBezTo>
                      <a:pt x="430" y="52"/>
                      <a:pt x="304" y="26"/>
                      <a:pt x="183" y="3"/>
                    </a:cubicBezTo>
                    <a:cubicBezTo>
                      <a:pt x="175" y="1"/>
                      <a:pt x="167" y="1"/>
                      <a:pt x="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8"/>
              <p:cNvSpPr/>
              <p:nvPr/>
            </p:nvSpPr>
            <p:spPr>
              <a:xfrm>
                <a:off x="4270882" y="2414349"/>
                <a:ext cx="25734" cy="17156"/>
              </a:xfrm>
              <a:custGeom>
                <a:avLst/>
                <a:gdLst/>
                <a:ahLst/>
                <a:cxnLst/>
                <a:rect l="l" t="t" r="r" b="b"/>
                <a:pathLst>
                  <a:path w="780" h="520" extrusionOk="0">
                    <a:moveTo>
                      <a:pt x="180" y="1"/>
                    </a:moveTo>
                    <a:cubicBezTo>
                      <a:pt x="82" y="1"/>
                      <a:pt x="0" y="146"/>
                      <a:pt x="88" y="224"/>
                    </a:cubicBezTo>
                    <a:cubicBezTo>
                      <a:pt x="160" y="289"/>
                      <a:pt x="240" y="369"/>
                      <a:pt x="327" y="407"/>
                    </a:cubicBezTo>
                    <a:cubicBezTo>
                      <a:pt x="415" y="449"/>
                      <a:pt x="506" y="483"/>
                      <a:pt x="597" y="514"/>
                    </a:cubicBezTo>
                    <a:cubicBezTo>
                      <a:pt x="609" y="518"/>
                      <a:pt x="621" y="520"/>
                      <a:pt x="632" y="520"/>
                    </a:cubicBezTo>
                    <a:cubicBezTo>
                      <a:pt x="728" y="520"/>
                      <a:pt x="780" y="371"/>
                      <a:pt x="685" y="316"/>
                    </a:cubicBezTo>
                    <a:cubicBezTo>
                      <a:pt x="604" y="270"/>
                      <a:pt x="536" y="224"/>
                      <a:pt x="468" y="167"/>
                    </a:cubicBezTo>
                    <a:cubicBezTo>
                      <a:pt x="399" y="114"/>
                      <a:pt x="316" y="76"/>
                      <a:pt x="243" y="23"/>
                    </a:cubicBezTo>
                    <a:cubicBezTo>
                      <a:pt x="222" y="7"/>
                      <a:pt x="201"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8"/>
              <p:cNvSpPr/>
              <p:nvPr/>
            </p:nvSpPr>
            <p:spPr>
              <a:xfrm>
                <a:off x="4232710" y="2438796"/>
                <a:ext cx="20884" cy="12603"/>
              </a:xfrm>
              <a:custGeom>
                <a:avLst/>
                <a:gdLst/>
                <a:ahLst/>
                <a:cxnLst/>
                <a:rect l="l" t="t" r="r" b="b"/>
                <a:pathLst>
                  <a:path w="633" h="382" extrusionOk="0">
                    <a:moveTo>
                      <a:pt x="104" y="0"/>
                    </a:moveTo>
                    <a:cubicBezTo>
                      <a:pt x="15" y="0"/>
                      <a:pt x="1" y="131"/>
                      <a:pt x="70" y="175"/>
                    </a:cubicBezTo>
                    <a:cubicBezTo>
                      <a:pt x="142" y="224"/>
                      <a:pt x="222" y="263"/>
                      <a:pt x="298" y="305"/>
                    </a:cubicBezTo>
                    <a:cubicBezTo>
                      <a:pt x="356" y="338"/>
                      <a:pt x="429" y="382"/>
                      <a:pt x="498" y="382"/>
                    </a:cubicBezTo>
                    <a:cubicBezTo>
                      <a:pt x="515" y="382"/>
                      <a:pt x="532" y="379"/>
                      <a:pt x="549" y="373"/>
                    </a:cubicBezTo>
                    <a:cubicBezTo>
                      <a:pt x="602" y="354"/>
                      <a:pt x="633" y="305"/>
                      <a:pt x="617" y="252"/>
                    </a:cubicBezTo>
                    <a:cubicBezTo>
                      <a:pt x="594" y="152"/>
                      <a:pt x="484" y="107"/>
                      <a:pt x="396" y="73"/>
                    </a:cubicBezTo>
                    <a:cubicBezTo>
                      <a:pt x="305" y="35"/>
                      <a:pt x="214" y="12"/>
                      <a:pt x="115" y="1"/>
                    </a:cubicBezTo>
                    <a:cubicBezTo>
                      <a:pt x="111" y="0"/>
                      <a:pt x="108"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8"/>
              <p:cNvSpPr/>
              <p:nvPr/>
            </p:nvSpPr>
            <p:spPr>
              <a:xfrm>
                <a:off x="4223703" y="2479113"/>
                <a:ext cx="24118" cy="13428"/>
              </a:xfrm>
              <a:custGeom>
                <a:avLst/>
                <a:gdLst/>
                <a:ahLst/>
                <a:cxnLst/>
                <a:rect l="l" t="t" r="r" b="b"/>
                <a:pathLst>
                  <a:path w="731" h="407" extrusionOk="0">
                    <a:moveTo>
                      <a:pt x="162" y="1"/>
                    </a:moveTo>
                    <a:cubicBezTo>
                      <a:pt x="59" y="1"/>
                      <a:pt x="1" y="167"/>
                      <a:pt x="107" y="216"/>
                    </a:cubicBezTo>
                    <a:cubicBezTo>
                      <a:pt x="190" y="253"/>
                      <a:pt x="274" y="292"/>
                      <a:pt x="358" y="330"/>
                    </a:cubicBezTo>
                    <a:cubicBezTo>
                      <a:pt x="425" y="363"/>
                      <a:pt x="493" y="407"/>
                      <a:pt x="566" y="407"/>
                    </a:cubicBezTo>
                    <a:cubicBezTo>
                      <a:pt x="584" y="407"/>
                      <a:pt x="602" y="404"/>
                      <a:pt x="620" y="398"/>
                    </a:cubicBezTo>
                    <a:cubicBezTo>
                      <a:pt x="692" y="376"/>
                      <a:pt x="731" y="292"/>
                      <a:pt x="692" y="227"/>
                    </a:cubicBezTo>
                    <a:cubicBezTo>
                      <a:pt x="643" y="139"/>
                      <a:pt x="548" y="125"/>
                      <a:pt x="457" y="94"/>
                    </a:cubicBezTo>
                    <a:cubicBezTo>
                      <a:pt x="369" y="64"/>
                      <a:pt x="282" y="37"/>
                      <a:pt x="195" y="6"/>
                    </a:cubicBezTo>
                    <a:cubicBezTo>
                      <a:pt x="184" y="2"/>
                      <a:pt x="173"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8"/>
              <p:cNvSpPr/>
              <p:nvPr/>
            </p:nvSpPr>
            <p:spPr>
              <a:xfrm>
                <a:off x="4281440" y="2460109"/>
                <a:ext cx="22468" cy="13923"/>
              </a:xfrm>
              <a:custGeom>
                <a:avLst/>
                <a:gdLst/>
                <a:ahLst/>
                <a:cxnLst/>
                <a:rect l="l" t="t" r="r" b="b"/>
                <a:pathLst>
                  <a:path w="681" h="422" extrusionOk="0">
                    <a:moveTo>
                      <a:pt x="161" y="1"/>
                    </a:moveTo>
                    <a:cubicBezTo>
                      <a:pt x="75" y="1"/>
                      <a:pt x="1" y="129"/>
                      <a:pt x="79" y="194"/>
                    </a:cubicBezTo>
                    <a:cubicBezTo>
                      <a:pt x="156" y="259"/>
                      <a:pt x="235" y="313"/>
                      <a:pt x="323" y="354"/>
                    </a:cubicBezTo>
                    <a:cubicBezTo>
                      <a:pt x="385" y="384"/>
                      <a:pt x="459" y="421"/>
                      <a:pt x="529" y="421"/>
                    </a:cubicBezTo>
                    <a:cubicBezTo>
                      <a:pt x="558" y="421"/>
                      <a:pt x="586" y="415"/>
                      <a:pt x="612" y="400"/>
                    </a:cubicBezTo>
                    <a:cubicBezTo>
                      <a:pt x="658" y="370"/>
                      <a:pt x="681" y="305"/>
                      <a:pt x="649" y="259"/>
                    </a:cubicBezTo>
                    <a:cubicBezTo>
                      <a:pt x="597" y="176"/>
                      <a:pt x="509" y="180"/>
                      <a:pt x="425" y="145"/>
                    </a:cubicBezTo>
                    <a:cubicBezTo>
                      <a:pt x="349" y="115"/>
                      <a:pt x="281" y="69"/>
                      <a:pt x="216" y="20"/>
                    </a:cubicBezTo>
                    <a:cubicBezTo>
                      <a:pt x="198" y="7"/>
                      <a:pt x="179"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8"/>
              <p:cNvSpPr/>
              <p:nvPr/>
            </p:nvSpPr>
            <p:spPr>
              <a:xfrm>
                <a:off x="4333073" y="2447506"/>
                <a:ext cx="32267" cy="16496"/>
              </a:xfrm>
              <a:custGeom>
                <a:avLst/>
                <a:gdLst/>
                <a:ahLst/>
                <a:cxnLst/>
                <a:rect l="l" t="t" r="r" b="b"/>
                <a:pathLst>
                  <a:path w="978" h="500" extrusionOk="0">
                    <a:moveTo>
                      <a:pt x="164" y="0"/>
                    </a:moveTo>
                    <a:cubicBezTo>
                      <a:pt x="60" y="0"/>
                      <a:pt x="1" y="164"/>
                      <a:pt x="107" y="220"/>
                    </a:cubicBezTo>
                    <a:cubicBezTo>
                      <a:pt x="310" y="318"/>
                      <a:pt x="551" y="500"/>
                      <a:pt x="786" y="500"/>
                    </a:cubicBezTo>
                    <a:cubicBezTo>
                      <a:pt x="803" y="500"/>
                      <a:pt x="820" y="499"/>
                      <a:pt x="837" y="497"/>
                    </a:cubicBezTo>
                    <a:cubicBezTo>
                      <a:pt x="936" y="485"/>
                      <a:pt x="978" y="390"/>
                      <a:pt x="913" y="314"/>
                    </a:cubicBezTo>
                    <a:cubicBezTo>
                      <a:pt x="753" y="113"/>
                      <a:pt x="430" y="79"/>
                      <a:pt x="199" y="6"/>
                    </a:cubicBezTo>
                    <a:cubicBezTo>
                      <a:pt x="187" y="2"/>
                      <a:pt x="175"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8"/>
              <p:cNvSpPr/>
              <p:nvPr/>
            </p:nvSpPr>
            <p:spPr>
              <a:xfrm>
                <a:off x="4380087" y="2418803"/>
                <a:ext cx="22897" cy="14154"/>
              </a:xfrm>
              <a:custGeom>
                <a:avLst/>
                <a:gdLst/>
                <a:ahLst/>
                <a:cxnLst/>
                <a:rect l="l" t="t" r="r" b="b"/>
                <a:pathLst>
                  <a:path w="694" h="429" extrusionOk="0">
                    <a:moveTo>
                      <a:pt x="180" y="1"/>
                    </a:moveTo>
                    <a:cubicBezTo>
                      <a:pt x="64" y="1"/>
                      <a:pt x="1" y="171"/>
                      <a:pt x="116" y="234"/>
                    </a:cubicBezTo>
                    <a:cubicBezTo>
                      <a:pt x="218" y="291"/>
                      <a:pt x="317" y="351"/>
                      <a:pt x="420" y="409"/>
                    </a:cubicBezTo>
                    <a:cubicBezTo>
                      <a:pt x="447" y="422"/>
                      <a:pt x="477" y="429"/>
                      <a:pt x="507" y="429"/>
                    </a:cubicBezTo>
                    <a:cubicBezTo>
                      <a:pt x="565" y="429"/>
                      <a:pt x="621" y="403"/>
                      <a:pt x="651" y="348"/>
                    </a:cubicBezTo>
                    <a:cubicBezTo>
                      <a:pt x="656" y="333"/>
                      <a:pt x="663" y="321"/>
                      <a:pt x="667" y="306"/>
                    </a:cubicBezTo>
                    <a:cubicBezTo>
                      <a:pt x="693" y="219"/>
                      <a:pt x="633" y="128"/>
                      <a:pt x="549" y="100"/>
                    </a:cubicBezTo>
                    <a:cubicBezTo>
                      <a:pt x="439" y="67"/>
                      <a:pt x="325" y="40"/>
                      <a:pt x="214" y="6"/>
                    </a:cubicBezTo>
                    <a:cubicBezTo>
                      <a:pt x="203" y="2"/>
                      <a:pt x="191"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8"/>
              <p:cNvSpPr/>
              <p:nvPr/>
            </p:nvSpPr>
            <p:spPr>
              <a:xfrm>
                <a:off x="4353825" y="2390594"/>
                <a:ext cx="33982" cy="16232"/>
              </a:xfrm>
              <a:custGeom>
                <a:avLst/>
                <a:gdLst/>
                <a:ahLst/>
                <a:cxnLst/>
                <a:rect l="l" t="t" r="r" b="b"/>
                <a:pathLst>
                  <a:path w="1030" h="492" extrusionOk="0">
                    <a:moveTo>
                      <a:pt x="193" y="0"/>
                    </a:moveTo>
                    <a:cubicBezTo>
                      <a:pt x="54" y="0"/>
                      <a:pt x="0" y="198"/>
                      <a:pt x="152" y="248"/>
                    </a:cubicBezTo>
                    <a:cubicBezTo>
                      <a:pt x="277" y="290"/>
                      <a:pt x="406" y="344"/>
                      <a:pt x="531" y="393"/>
                    </a:cubicBezTo>
                    <a:cubicBezTo>
                      <a:pt x="641" y="439"/>
                      <a:pt x="730" y="492"/>
                      <a:pt x="842" y="492"/>
                    </a:cubicBezTo>
                    <a:cubicBezTo>
                      <a:pt x="858" y="492"/>
                      <a:pt x="875" y="491"/>
                      <a:pt x="893" y="488"/>
                    </a:cubicBezTo>
                    <a:cubicBezTo>
                      <a:pt x="984" y="476"/>
                      <a:pt x="1030" y="348"/>
                      <a:pt x="980" y="276"/>
                    </a:cubicBezTo>
                    <a:cubicBezTo>
                      <a:pt x="896" y="162"/>
                      <a:pt x="775" y="131"/>
                      <a:pt x="638" y="93"/>
                    </a:cubicBezTo>
                    <a:cubicBezTo>
                      <a:pt x="501" y="48"/>
                      <a:pt x="361" y="25"/>
                      <a:pt x="216" y="2"/>
                    </a:cubicBezTo>
                    <a:cubicBezTo>
                      <a:pt x="208" y="1"/>
                      <a:pt x="20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8"/>
              <p:cNvSpPr/>
              <p:nvPr/>
            </p:nvSpPr>
            <p:spPr>
              <a:xfrm>
                <a:off x="4339836" y="2356447"/>
                <a:ext cx="31541" cy="16727"/>
              </a:xfrm>
              <a:custGeom>
                <a:avLst/>
                <a:gdLst/>
                <a:ahLst/>
                <a:cxnLst/>
                <a:rect l="l" t="t" r="r" b="b"/>
                <a:pathLst>
                  <a:path w="956" h="507" extrusionOk="0">
                    <a:moveTo>
                      <a:pt x="208" y="1"/>
                    </a:moveTo>
                    <a:cubicBezTo>
                      <a:pt x="43" y="1"/>
                      <a:pt x="0" y="240"/>
                      <a:pt x="169" y="311"/>
                    </a:cubicBezTo>
                    <a:cubicBezTo>
                      <a:pt x="283" y="356"/>
                      <a:pt x="393" y="398"/>
                      <a:pt x="507" y="439"/>
                    </a:cubicBezTo>
                    <a:cubicBezTo>
                      <a:pt x="589" y="472"/>
                      <a:pt x="674" y="506"/>
                      <a:pt x="761" y="506"/>
                    </a:cubicBezTo>
                    <a:cubicBezTo>
                      <a:pt x="786" y="506"/>
                      <a:pt x="812" y="503"/>
                      <a:pt x="838" y="497"/>
                    </a:cubicBezTo>
                    <a:cubicBezTo>
                      <a:pt x="918" y="474"/>
                      <a:pt x="955" y="379"/>
                      <a:pt x="913" y="307"/>
                    </a:cubicBezTo>
                    <a:cubicBezTo>
                      <a:pt x="853" y="196"/>
                      <a:pt x="731" y="151"/>
                      <a:pt x="621" y="113"/>
                    </a:cubicBezTo>
                    <a:cubicBezTo>
                      <a:pt x="499" y="67"/>
                      <a:pt x="378" y="33"/>
                      <a:pt x="252" y="6"/>
                    </a:cubicBezTo>
                    <a:cubicBezTo>
                      <a:pt x="237" y="2"/>
                      <a:pt x="222" y="1"/>
                      <a:pt x="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8"/>
              <p:cNvSpPr/>
              <p:nvPr/>
            </p:nvSpPr>
            <p:spPr>
              <a:xfrm>
                <a:off x="4398002" y="2364761"/>
                <a:ext cx="33454" cy="18542"/>
              </a:xfrm>
              <a:custGeom>
                <a:avLst/>
                <a:gdLst/>
                <a:ahLst/>
                <a:cxnLst/>
                <a:rect l="l" t="t" r="r" b="b"/>
                <a:pathLst>
                  <a:path w="1014" h="562" extrusionOk="0">
                    <a:moveTo>
                      <a:pt x="157" y="0"/>
                    </a:moveTo>
                    <a:cubicBezTo>
                      <a:pt x="42" y="0"/>
                      <a:pt x="0" y="149"/>
                      <a:pt x="98" y="226"/>
                    </a:cubicBezTo>
                    <a:cubicBezTo>
                      <a:pt x="202" y="305"/>
                      <a:pt x="514" y="561"/>
                      <a:pt x="721" y="561"/>
                    </a:cubicBezTo>
                    <a:cubicBezTo>
                      <a:pt x="792" y="561"/>
                      <a:pt x="850" y="531"/>
                      <a:pt x="884" y="454"/>
                    </a:cubicBezTo>
                    <a:cubicBezTo>
                      <a:pt x="1014" y="153"/>
                      <a:pt x="368" y="39"/>
                      <a:pt x="192" y="5"/>
                    </a:cubicBezTo>
                    <a:cubicBezTo>
                      <a:pt x="180" y="2"/>
                      <a:pt x="168"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8"/>
              <p:cNvSpPr/>
              <p:nvPr/>
            </p:nvSpPr>
            <p:spPr>
              <a:xfrm>
                <a:off x="4398233" y="2325236"/>
                <a:ext cx="30848" cy="9964"/>
              </a:xfrm>
              <a:custGeom>
                <a:avLst/>
                <a:gdLst/>
                <a:ahLst/>
                <a:cxnLst/>
                <a:rect l="l" t="t" r="r" b="b"/>
                <a:pathLst>
                  <a:path w="935" h="302" extrusionOk="0">
                    <a:moveTo>
                      <a:pt x="141" y="1"/>
                    </a:moveTo>
                    <a:cubicBezTo>
                      <a:pt x="44" y="1"/>
                      <a:pt x="1" y="147"/>
                      <a:pt x="110" y="173"/>
                    </a:cubicBezTo>
                    <a:cubicBezTo>
                      <a:pt x="227" y="199"/>
                      <a:pt x="345" y="230"/>
                      <a:pt x="466" y="253"/>
                    </a:cubicBezTo>
                    <a:cubicBezTo>
                      <a:pt x="557" y="272"/>
                      <a:pt x="657" y="302"/>
                      <a:pt x="753" y="302"/>
                    </a:cubicBezTo>
                    <a:cubicBezTo>
                      <a:pt x="770" y="302"/>
                      <a:pt x="788" y="301"/>
                      <a:pt x="805" y="298"/>
                    </a:cubicBezTo>
                    <a:cubicBezTo>
                      <a:pt x="882" y="290"/>
                      <a:pt x="935" y="181"/>
                      <a:pt x="847" y="135"/>
                    </a:cubicBezTo>
                    <a:cubicBezTo>
                      <a:pt x="654" y="32"/>
                      <a:pt x="372" y="32"/>
                      <a:pt x="155" y="2"/>
                    </a:cubicBezTo>
                    <a:cubicBezTo>
                      <a:pt x="150" y="1"/>
                      <a:pt x="146"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8"/>
              <p:cNvSpPr/>
              <p:nvPr/>
            </p:nvSpPr>
            <p:spPr>
              <a:xfrm>
                <a:off x="4439507" y="2390957"/>
                <a:ext cx="19664" cy="12768"/>
              </a:xfrm>
              <a:custGeom>
                <a:avLst/>
                <a:gdLst/>
                <a:ahLst/>
                <a:cxnLst/>
                <a:rect l="l" t="t" r="r" b="b"/>
                <a:pathLst>
                  <a:path w="596" h="387" extrusionOk="0">
                    <a:moveTo>
                      <a:pt x="143" y="1"/>
                    </a:moveTo>
                    <a:cubicBezTo>
                      <a:pt x="53" y="1"/>
                      <a:pt x="1" y="100"/>
                      <a:pt x="41" y="184"/>
                    </a:cubicBezTo>
                    <a:cubicBezTo>
                      <a:pt x="68" y="249"/>
                      <a:pt x="140" y="298"/>
                      <a:pt x="201" y="328"/>
                    </a:cubicBezTo>
                    <a:cubicBezTo>
                      <a:pt x="273" y="367"/>
                      <a:pt x="349" y="386"/>
                      <a:pt x="429" y="386"/>
                    </a:cubicBezTo>
                    <a:cubicBezTo>
                      <a:pt x="431" y="386"/>
                      <a:pt x="433" y="386"/>
                      <a:pt x="435" y="386"/>
                    </a:cubicBezTo>
                    <a:cubicBezTo>
                      <a:pt x="523" y="386"/>
                      <a:pt x="596" y="304"/>
                      <a:pt x="596" y="219"/>
                    </a:cubicBezTo>
                    <a:cubicBezTo>
                      <a:pt x="596" y="138"/>
                      <a:pt x="526" y="51"/>
                      <a:pt x="439" y="51"/>
                    </a:cubicBezTo>
                    <a:cubicBezTo>
                      <a:pt x="436" y="51"/>
                      <a:pt x="432" y="51"/>
                      <a:pt x="429" y="51"/>
                    </a:cubicBezTo>
                    <a:cubicBezTo>
                      <a:pt x="413" y="53"/>
                      <a:pt x="395" y="54"/>
                      <a:pt x="377" y="54"/>
                    </a:cubicBezTo>
                    <a:cubicBezTo>
                      <a:pt x="351" y="54"/>
                      <a:pt x="326" y="52"/>
                      <a:pt x="310" y="47"/>
                    </a:cubicBezTo>
                    <a:cubicBezTo>
                      <a:pt x="261" y="40"/>
                      <a:pt x="224" y="14"/>
                      <a:pt x="178" y="5"/>
                    </a:cubicBezTo>
                    <a:cubicBezTo>
                      <a:pt x="166" y="2"/>
                      <a:pt x="154"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8"/>
              <p:cNvSpPr/>
              <p:nvPr/>
            </p:nvSpPr>
            <p:spPr>
              <a:xfrm>
                <a:off x="4467946" y="2411181"/>
                <a:ext cx="23491" cy="12636"/>
              </a:xfrm>
              <a:custGeom>
                <a:avLst/>
                <a:gdLst/>
                <a:ahLst/>
                <a:cxnLst/>
                <a:rect l="l" t="t" r="r" b="b"/>
                <a:pathLst>
                  <a:path w="712" h="383" extrusionOk="0">
                    <a:moveTo>
                      <a:pt x="123" y="0"/>
                    </a:moveTo>
                    <a:cubicBezTo>
                      <a:pt x="66" y="0"/>
                      <a:pt x="15" y="57"/>
                      <a:pt x="8" y="112"/>
                    </a:cubicBezTo>
                    <a:cubicBezTo>
                      <a:pt x="0" y="180"/>
                      <a:pt x="38" y="229"/>
                      <a:pt x="99" y="252"/>
                    </a:cubicBezTo>
                    <a:cubicBezTo>
                      <a:pt x="183" y="282"/>
                      <a:pt x="266" y="320"/>
                      <a:pt x="350" y="347"/>
                    </a:cubicBezTo>
                    <a:cubicBezTo>
                      <a:pt x="404" y="363"/>
                      <a:pt x="461" y="383"/>
                      <a:pt x="516" y="383"/>
                    </a:cubicBezTo>
                    <a:cubicBezTo>
                      <a:pt x="554" y="383"/>
                      <a:pt x="592" y="373"/>
                      <a:pt x="627" y="347"/>
                    </a:cubicBezTo>
                    <a:cubicBezTo>
                      <a:pt x="688" y="305"/>
                      <a:pt x="711" y="233"/>
                      <a:pt x="673" y="161"/>
                    </a:cubicBezTo>
                    <a:cubicBezTo>
                      <a:pt x="624" y="62"/>
                      <a:pt x="517" y="50"/>
                      <a:pt x="418" y="35"/>
                    </a:cubicBezTo>
                    <a:cubicBezTo>
                      <a:pt x="327" y="17"/>
                      <a:pt x="229" y="12"/>
                      <a:pt x="133" y="1"/>
                    </a:cubicBezTo>
                    <a:cubicBezTo>
                      <a:pt x="129" y="1"/>
                      <a:pt x="126"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8"/>
              <p:cNvSpPr/>
              <p:nvPr/>
            </p:nvSpPr>
            <p:spPr>
              <a:xfrm>
                <a:off x="4448382" y="2448727"/>
                <a:ext cx="22468" cy="12075"/>
              </a:xfrm>
              <a:custGeom>
                <a:avLst/>
                <a:gdLst/>
                <a:ahLst/>
                <a:cxnLst/>
                <a:rect l="l" t="t" r="r" b="b"/>
                <a:pathLst>
                  <a:path w="681" h="366" extrusionOk="0">
                    <a:moveTo>
                      <a:pt x="160" y="1"/>
                    </a:moveTo>
                    <a:cubicBezTo>
                      <a:pt x="65" y="1"/>
                      <a:pt x="0" y="148"/>
                      <a:pt x="106" y="193"/>
                    </a:cubicBezTo>
                    <a:cubicBezTo>
                      <a:pt x="186" y="228"/>
                      <a:pt x="262" y="266"/>
                      <a:pt x="343" y="304"/>
                    </a:cubicBezTo>
                    <a:cubicBezTo>
                      <a:pt x="405" y="335"/>
                      <a:pt x="463" y="366"/>
                      <a:pt x="524" y="366"/>
                    </a:cubicBezTo>
                    <a:cubicBezTo>
                      <a:pt x="552" y="366"/>
                      <a:pt x="581" y="359"/>
                      <a:pt x="612" y="342"/>
                    </a:cubicBezTo>
                    <a:cubicBezTo>
                      <a:pt x="673" y="311"/>
                      <a:pt x="680" y="235"/>
                      <a:pt x="654" y="179"/>
                    </a:cubicBezTo>
                    <a:cubicBezTo>
                      <a:pt x="616" y="91"/>
                      <a:pt x="517" y="79"/>
                      <a:pt x="429" y="60"/>
                    </a:cubicBezTo>
                    <a:cubicBezTo>
                      <a:pt x="350" y="42"/>
                      <a:pt x="266" y="26"/>
                      <a:pt x="183" y="4"/>
                    </a:cubicBezTo>
                    <a:cubicBezTo>
                      <a:pt x="175" y="2"/>
                      <a:pt x="167" y="1"/>
                      <a:pt x="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8"/>
              <p:cNvSpPr/>
              <p:nvPr/>
            </p:nvSpPr>
            <p:spPr>
              <a:xfrm>
                <a:off x="4430764" y="2418011"/>
                <a:ext cx="19894" cy="10987"/>
              </a:xfrm>
              <a:custGeom>
                <a:avLst/>
                <a:gdLst/>
                <a:ahLst/>
                <a:cxnLst/>
                <a:rect l="l" t="t" r="r" b="b"/>
                <a:pathLst>
                  <a:path w="603" h="333" extrusionOk="0">
                    <a:moveTo>
                      <a:pt x="171" y="0"/>
                    </a:moveTo>
                    <a:cubicBezTo>
                      <a:pt x="44" y="0"/>
                      <a:pt x="0" y="185"/>
                      <a:pt x="135" y="228"/>
                    </a:cubicBezTo>
                    <a:cubicBezTo>
                      <a:pt x="226" y="258"/>
                      <a:pt x="314" y="296"/>
                      <a:pt x="405" y="326"/>
                    </a:cubicBezTo>
                    <a:cubicBezTo>
                      <a:pt x="417" y="331"/>
                      <a:pt x="430" y="333"/>
                      <a:pt x="443" y="333"/>
                    </a:cubicBezTo>
                    <a:cubicBezTo>
                      <a:pt x="504" y="333"/>
                      <a:pt x="565" y="284"/>
                      <a:pt x="584" y="228"/>
                    </a:cubicBezTo>
                    <a:cubicBezTo>
                      <a:pt x="603" y="155"/>
                      <a:pt x="557" y="61"/>
                      <a:pt x="481" y="49"/>
                    </a:cubicBezTo>
                    <a:cubicBezTo>
                      <a:pt x="386" y="33"/>
                      <a:pt x="291" y="22"/>
                      <a:pt x="199" y="3"/>
                    </a:cubicBezTo>
                    <a:cubicBezTo>
                      <a:pt x="190" y="1"/>
                      <a:pt x="180" y="0"/>
                      <a:pt x="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8"/>
              <p:cNvSpPr/>
              <p:nvPr/>
            </p:nvSpPr>
            <p:spPr>
              <a:xfrm>
                <a:off x="4376755" y="2476737"/>
                <a:ext cx="24843" cy="10855"/>
              </a:xfrm>
              <a:custGeom>
                <a:avLst/>
                <a:gdLst/>
                <a:ahLst/>
                <a:cxnLst/>
                <a:rect l="l" t="t" r="r" b="b"/>
                <a:pathLst>
                  <a:path w="753" h="329" extrusionOk="0">
                    <a:moveTo>
                      <a:pt x="85" y="1"/>
                    </a:moveTo>
                    <a:cubicBezTo>
                      <a:pt x="32" y="1"/>
                      <a:pt x="0" y="81"/>
                      <a:pt x="54" y="109"/>
                    </a:cubicBezTo>
                    <a:cubicBezTo>
                      <a:pt x="204" y="193"/>
                      <a:pt x="403" y="328"/>
                      <a:pt x="588" y="328"/>
                    </a:cubicBezTo>
                    <a:cubicBezTo>
                      <a:pt x="604" y="328"/>
                      <a:pt x="619" y="327"/>
                      <a:pt x="635" y="325"/>
                    </a:cubicBezTo>
                    <a:cubicBezTo>
                      <a:pt x="692" y="318"/>
                      <a:pt x="752" y="238"/>
                      <a:pt x="692" y="192"/>
                    </a:cubicBezTo>
                    <a:cubicBezTo>
                      <a:pt x="533" y="67"/>
                      <a:pt x="289" y="55"/>
                      <a:pt x="99" y="2"/>
                    </a:cubicBezTo>
                    <a:cubicBezTo>
                      <a:pt x="94" y="1"/>
                      <a:pt x="90"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8"/>
              <p:cNvSpPr/>
              <p:nvPr/>
            </p:nvSpPr>
            <p:spPr>
              <a:xfrm>
                <a:off x="4358048" y="2527678"/>
                <a:ext cx="22105" cy="11646"/>
              </a:xfrm>
              <a:custGeom>
                <a:avLst/>
                <a:gdLst/>
                <a:ahLst/>
                <a:cxnLst/>
                <a:rect l="l" t="t" r="r" b="b"/>
                <a:pathLst>
                  <a:path w="670" h="353" extrusionOk="0">
                    <a:moveTo>
                      <a:pt x="255" y="1"/>
                    </a:moveTo>
                    <a:cubicBezTo>
                      <a:pt x="214" y="1"/>
                      <a:pt x="172" y="2"/>
                      <a:pt x="130" y="6"/>
                    </a:cubicBezTo>
                    <a:cubicBezTo>
                      <a:pt x="69" y="13"/>
                      <a:pt x="16" y="48"/>
                      <a:pt x="8" y="113"/>
                    </a:cubicBezTo>
                    <a:cubicBezTo>
                      <a:pt x="1" y="169"/>
                      <a:pt x="35" y="241"/>
                      <a:pt x="96" y="250"/>
                    </a:cubicBezTo>
                    <a:cubicBezTo>
                      <a:pt x="217" y="268"/>
                      <a:pt x="335" y="302"/>
                      <a:pt x="449" y="344"/>
                    </a:cubicBezTo>
                    <a:cubicBezTo>
                      <a:pt x="463" y="350"/>
                      <a:pt x="477" y="352"/>
                      <a:pt x="490" y="352"/>
                    </a:cubicBezTo>
                    <a:cubicBezTo>
                      <a:pt x="534" y="352"/>
                      <a:pt x="578" y="328"/>
                      <a:pt x="612" y="302"/>
                    </a:cubicBezTo>
                    <a:cubicBezTo>
                      <a:pt x="617" y="299"/>
                      <a:pt x="621" y="299"/>
                      <a:pt x="624" y="295"/>
                    </a:cubicBezTo>
                    <a:cubicBezTo>
                      <a:pt x="658" y="264"/>
                      <a:pt x="670" y="204"/>
                      <a:pt x="658" y="158"/>
                    </a:cubicBezTo>
                    <a:cubicBezTo>
                      <a:pt x="658" y="154"/>
                      <a:pt x="654" y="146"/>
                      <a:pt x="654" y="143"/>
                    </a:cubicBezTo>
                    <a:cubicBezTo>
                      <a:pt x="640" y="90"/>
                      <a:pt x="594" y="36"/>
                      <a:pt x="537" y="25"/>
                    </a:cubicBezTo>
                    <a:cubicBezTo>
                      <a:pt x="442" y="9"/>
                      <a:pt x="349" y="1"/>
                      <a:pt x="2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8"/>
              <p:cNvSpPr/>
              <p:nvPr/>
            </p:nvSpPr>
            <p:spPr>
              <a:xfrm>
                <a:off x="4318523" y="2501944"/>
                <a:ext cx="18740" cy="11646"/>
              </a:xfrm>
              <a:custGeom>
                <a:avLst/>
                <a:gdLst/>
                <a:ahLst/>
                <a:cxnLst/>
                <a:rect l="l" t="t" r="r" b="b"/>
                <a:pathLst>
                  <a:path w="568" h="353" extrusionOk="0">
                    <a:moveTo>
                      <a:pt x="129" y="1"/>
                    </a:moveTo>
                    <a:cubicBezTo>
                      <a:pt x="81" y="1"/>
                      <a:pt x="33" y="40"/>
                      <a:pt x="20" y="86"/>
                    </a:cubicBezTo>
                    <a:cubicBezTo>
                      <a:pt x="1" y="151"/>
                      <a:pt x="43" y="208"/>
                      <a:pt x="99" y="231"/>
                    </a:cubicBezTo>
                    <a:cubicBezTo>
                      <a:pt x="164" y="258"/>
                      <a:pt x="229" y="284"/>
                      <a:pt x="297" y="307"/>
                    </a:cubicBezTo>
                    <a:cubicBezTo>
                      <a:pt x="343" y="327"/>
                      <a:pt x="390" y="352"/>
                      <a:pt x="438" y="352"/>
                    </a:cubicBezTo>
                    <a:cubicBezTo>
                      <a:pt x="462" y="352"/>
                      <a:pt x="486" y="346"/>
                      <a:pt x="510" y="330"/>
                    </a:cubicBezTo>
                    <a:cubicBezTo>
                      <a:pt x="548" y="300"/>
                      <a:pt x="568" y="258"/>
                      <a:pt x="556" y="212"/>
                    </a:cubicBezTo>
                    <a:cubicBezTo>
                      <a:pt x="533" y="121"/>
                      <a:pt x="450" y="105"/>
                      <a:pt x="373" y="79"/>
                    </a:cubicBezTo>
                    <a:cubicBezTo>
                      <a:pt x="301" y="52"/>
                      <a:pt x="233" y="29"/>
                      <a:pt x="161" y="7"/>
                    </a:cubicBezTo>
                    <a:cubicBezTo>
                      <a:pt x="150" y="3"/>
                      <a:pt x="140"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8"/>
              <p:cNvSpPr/>
              <p:nvPr/>
            </p:nvSpPr>
            <p:spPr>
              <a:xfrm>
                <a:off x="4312024" y="2547176"/>
                <a:ext cx="22996" cy="15045"/>
              </a:xfrm>
              <a:custGeom>
                <a:avLst/>
                <a:gdLst/>
                <a:ahLst/>
                <a:cxnLst/>
                <a:rect l="l" t="t" r="r" b="b"/>
                <a:pathLst>
                  <a:path w="697" h="456" extrusionOk="0">
                    <a:moveTo>
                      <a:pt x="126" y="0"/>
                    </a:moveTo>
                    <a:cubicBezTo>
                      <a:pt x="44" y="0"/>
                      <a:pt x="1" y="127"/>
                      <a:pt x="80" y="171"/>
                    </a:cubicBezTo>
                    <a:cubicBezTo>
                      <a:pt x="182" y="233"/>
                      <a:pt x="278" y="297"/>
                      <a:pt x="369" y="366"/>
                    </a:cubicBezTo>
                    <a:cubicBezTo>
                      <a:pt x="436" y="416"/>
                      <a:pt x="493" y="455"/>
                      <a:pt x="563" y="455"/>
                    </a:cubicBezTo>
                    <a:cubicBezTo>
                      <a:pt x="588" y="455"/>
                      <a:pt x="616" y="450"/>
                      <a:pt x="647" y="438"/>
                    </a:cubicBezTo>
                    <a:cubicBezTo>
                      <a:pt x="673" y="430"/>
                      <a:pt x="689" y="411"/>
                      <a:pt x="689" y="384"/>
                    </a:cubicBezTo>
                    <a:cubicBezTo>
                      <a:pt x="696" y="266"/>
                      <a:pt x="624" y="198"/>
                      <a:pt x="517" y="145"/>
                    </a:cubicBezTo>
                    <a:cubicBezTo>
                      <a:pt x="403" y="84"/>
                      <a:pt x="278" y="42"/>
                      <a:pt x="152" y="4"/>
                    </a:cubicBezTo>
                    <a:cubicBezTo>
                      <a:pt x="143" y="1"/>
                      <a:pt x="134"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8"/>
              <p:cNvSpPr/>
              <p:nvPr/>
            </p:nvSpPr>
            <p:spPr>
              <a:xfrm>
                <a:off x="4277315" y="2531373"/>
                <a:ext cx="19433" cy="12570"/>
              </a:xfrm>
              <a:custGeom>
                <a:avLst/>
                <a:gdLst/>
                <a:ahLst/>
                <a:cxnLst/>
                <a:rect l="l" t="t" r="r" b="b"/>
                <a:pathLst>
                  <a:path w="589" h="381" extrusionOk="0">
                    <a:moveTo>
                      <a:pt x="130" y="0"/>
                    </a:moveTo>
                    <a:cubicBezTo>
                      <a:pt x="48" y="0"/>
                      <a:pt x="0" y="122"/>
                      <a:pt x="83" y="183"/>
                    </a:cubicBezTo>
                    <a:cubicBezTo>
                      <a:pt x="151" y="229"/>
                      <a:pt x="220" y="278"/>
                      <a:pt x="288" y="320"/>
                    </a:cubicBezTo>
                    <a:cubicBezTo>
                      <a:pt x="318" y="338"/>
                      <a:pt x="349" y="366"/>
                      <a:pt x="383" y="373"/>
                    </a:cubicBezTo>
                    <a:cubicBezTo>
                      <a:pt x="400" y="378"/>
                      <a:pt x="424" y="380"/>
                      <a:pt x="448" y="380"/>
                    </a:cubicBezTo>
                    <a:cubicBezTo>
                      <a:pt x="472" y="380"/>
                      <a:pt x="495" y="378"/>
                      <a:pt x="513" y="377"/>
                    </a:cubicBezTo>
                    <a:cubicBezTo>
                      <a:pt x="558" y="369"/>
                      <a:pt x="588" y="327"/>
                      <a:pt x="566" y="282"/>
                    </a:cubicBezTo>
                    <a:cubicBezTo>
                      <a:pt x="527" y="217"/>
                      <a:pt x="490" y="171"/>
                      <a:pt x="413" y="133"/>
                    </a:cubicBezTo>
                    <a:cubicBezTo>
                      <a:pt x="334" y="96"/>
                      <a:pt x="258" y="57"/>
                      <a:pt x="181" y="15"/>
                    </a:cubicBezTo>
                    <a:cubicBezTo>
                      <a:pt x="163" y="5"/>
                      <a:pt x="146"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8"/>
              <p:cNvSpPr/>
              <p:nvPr/>
            </p:nvSpPr>
            <p:spPr>
              <a:xfrm>
                <a:off x="4156101" y="2567599"/>
                <a:ext cx="25569" cy="20059"/>
              </a:xfrm>
              <a:custGeom>
                <a:avLst/>
                <a:gdLst/>
                <a:ahLst/>
                <a:cxnLst/>
                <a:rect l="l" t="t" r="r" b="b"/>
                <a:pathLst>
                  <a:path w="775" h="608" extrusionOk="0">
                    <a:moveTo>
                      <a:pt x="125" y="1"/>
                    </a:moveTo>
                    <a:cubicBezTo>
                      <a:pt x="45" y="1"/>
                      <a:pt x="0" y="110"/>
                      <a:pt x="80" y="168"/>
                    </a:cubicBezTo>
                    <a:cubicBezTo>
                      <a:pt x="175" y="237"/>
                      <a:pt x="267" y="317"/>
                      <a:pt x="354" y="396"/>
                    </a:cubicBezTo>
                    <a:cubicBezTo>
                      <a:pt x="434" y="465"/>
                      <a:pt x="510" y="583"/>
                      <a:pt x="616" y="605"/>
                    </a:cubicBezTo>
                    <a:cubicBezTo>
                      <a:pt x="625" y="607"/>
                      <a:pt x="633" y="608"/>
                      <a:pt x="642" y="608"/>
                    </a:cubicBezTo>
                    <a:cubicBezTo>
                      <a:pt x="720" y="608"/>
                      <a:pt x="774" y="544"/>
                      <a:pt x="761" y="461"/>
                    </a:cubicBezTo>
                    <a:cubicBezTo>
                      <a:pt x="734" y="343"/>
                      <a:pt x="597" y="267"/>
                      <a:pt x="506" y="198"/>
                    </a:cubicBezTo>
                    <a:cubicBezTo>
                      <a:pt x="400" y="123"/>
                      <a:pt x="289" y="70"/>
                      <a:pt x="172" y="12"/>
                    </a:cubicBezTo>
                    <a:cubicBezTo>
                      <a:pt x="155" y="4"/>
                      <a:pt x="140"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8"/>
              <p:cNvSpPr/>
              <p:nvPr/>
            </p:nvSpPr>
            <p:spPr>
              <a:xfrm>
                <a:off x="4124395" y="2523950"/>
                <a:ext cx="22963" cy="20224"/>
              </a:xfrm>
              <a:custGeom>
                <a:avLst/>
                <a:gdLst/>
                <a:ahLst/>
                <a:cxnLst/>
                <a:rect l="l" t="t" r="r" b="b"/>
                <a:pathLst>
                  <a:path w="696" h="613" extrusionOk="0">
                    <a:moveTo>
                      <a:pt x="113" y="0"/>
                    </a:moveTo>
                    <a:cubicBezTo>
                      <a:pt x="44" y="0"/>
                      <a:pt x="0" y="85"/>
                      <a:pt x="34" y="145"/>
                    </a:cubicBezTo>
                    <a:cubicBezTo>
                      <a:pt x="91" y="259"/>
                      <a:pt x="182" y="347"/>
                      <a:pt x="273" y="438"/>
                    </a:cubicBezTo>
                    <a:cubicBezTo>
                      <a:pt x="356" y="521"/>
                      <a:pt x="441" y="612"/>
                      <a:pt x="561" y="612"/>
                    </a:cubicBezTo>
                    <a:cubicBezTo>
                      <a:pt x="573" y="612"/>
                      <a:pt x="586" y="611"/>
                      <a:pt x="600" y="609"/>
                    </a:cubicBezTo>
                    <a:cubicBezTo>
                      <a:pt x="654" y="598"/>
                      <a:pt x="691" y="540"/>
                      <a:pt x="691" y="488"/>
                    </a:cubicBezTo>
                    <a:cubicBezTo>
                      <a:pt x="696" y="351"/>
                      <a:pt x="559" y="267"/>
                      <a:pt x="459" y="195"/>
                    </a:cubicBezTo>
                    <a:cubicBezTo>
                      <a:pt x="357" y="119"/>
                      <a:pt x="258" y="47"/>
                      <a:pt x="140" y="5"/>
                    </a:cubicBezTo>
                    <a:cubicBezTo>
                      <a:pt x="131" y="2"/>
                      <a:pt x="121"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8"/>
              <p:cNvSpPr/>
              <p:nvPr/>
            </p:nvSpPr>
            <p:spPr>
              <a:xfrm>
                <a:off x="4172597" y="2534078"/>
                <a:ext cx="26196" cy="21148"/>
              </a:xfrm>
              <a:custGeom>
                <a:avLst/>
                <a:gdLst/>
                <a:ahLst/>
                <a:cxnLst/>
                <a:rect l="l" t="t" r="r" b="b"/>
                <a:pathLst>
                  <a:path w="794" h="641" extrusionOk="0">
                    <a:moveTo>
                      <a:pt x="116" y="1"/>
                    </a:moveTo>
                    <a:cubicBezTo>
                      <a:pt x="54" y="1"/>
                      <a:pt x="0" y="81"/>
                      <a:pt x="37" y="139"/>
                    </a:cubicBezTo>
                    <a:cubicBezTo>
                      <a:pt x="70" y="192"/>
                      <a:pt x="90" y="249"/>
                      <a:pt x="128" y="298"/>
                    </a:cubicBezTo>
                    <a:cubicBezTo>
                      <a:pt x="170" y="352"/>
                      <a:pt x="211" y="398"/>
                      <a:pt x="257" y="439"/>
                    </a:cubicBezTo>
                    <a:cubicBezTo>
                      <a:pt x="299" y="481"/>
                      <a:pt x="344" y="515"/>
                      <a:pt x="386" y="553"/>
                    </a:cubicBezTo>
                    <a:cubicBezTo>
                      <a:pt x="451" y="603"/>
                      <a:pt x="508" y="621"/>
                      <a:pt x="588" y="637"/>
                    </a:cubicBezTo>
                    <a:cubicBezTo>
                      <a:pt x="600" y="639"/>
                      <a:pt x="612" y="641"/>
                      <a:pt x="623" y="641"/>
                    </a:cubicBezTo>
                    <a:cubicBezTo>
                      <a:pt x="737" y="641"/>
                      <a:pt x="793" y="510"/>
                      <a:pt x="717" y="416"/>
                    </a:cubicBezTo>
                    <a:cubicBezTo>
                      <a:pt x="675" y="363"/>
                      <a:pt x="644" y="325"/>
                      <a:pt x="592" y="291"/>
                    </a:cubicBezTo>
                    <a:cubicBezTo>
                      <a:pt x="542" y="261"/>
                      <a:pt x="493" y="230"/>
                      <a:pt x="447" y="196"/>
                    </a:cubicBezTo>
                    <a:cubicBezTo>
                      <a:pt x="352" y="135"/>
                      <a:pt x="249" y="82"/>
                      <a:pt x="162" y="17"/>
                    </a:cubicBezTo>
                    <a:cubicBezTo>
                      <a:pt x="147" y="6"/>
                      <a:pt x="131"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8"/>
              <p:cNvSpPr/>
              <p:nvPr/>
            </p:nvSpPr>
            <p:spPr>
              <a:xfrm>
                <a:off x="4233666" y="2552059"/>
                <a:ext cx="28209" cy="24184"/>
              </a:xfrm>
              <a:custGeom>
                <a:avLst/>
                <a:gdLst/>
                <a:ahLst/>
                <a:cxnLst/>
                <a:rect l="l" t="t" r="r" b="b"/>
                <a:pathLst>
                  <a:path w="855" h="733" extrusionOk="0">
                    <a:moveTo>
                      <a:pt x="15" y="1"/>
                    </a:moveTo>
                    <a:cubicBezTo>
                      <a:pt x="7" y="1"/>
                      <a:pt x="1" y="15"/>
                      <a:pt x="7" y="23"/>
                    </a:cubicBezTo>
                    <a:cubicBezTo>
                      <a:pt x="67" y="95"/>
                      <a:pt x="94" y="195"/>
                      <a:pt x="144" y="271"/>
                    </a:cubicBezTo>
                    <a:cubicBezTo>
                      <a:pt x="193" y="343"/>
                      <a:pt x="246" y="408"/>
                      <a:pt x="304" y="469"/>
                    </a:cubicBezTo>
                    <a:cubicBezTo>
                      <a:pt x="410" y="578"/>
                      <a:pt x="538" y="732"/>
                      <a:pt x="697" y="732"/>
                    </a:cubicBezTo>
                    <a:cubicBezTo>
                      <a:pt x="713" y="732"/>
                      <a:pt x="731" y="731"/>
                      <a:pt x="748" y="727"/>
                    </a:cubicBezTo>
                    <a:cubicBezTo>
                      <a:pt x="805" y="711"/>
                      <a:pt x="855" y="647"/>
                      <a:pt x="851" y="590"/>
                    </a:cubicBezTo>
                    <a:cubicBezTo>
                      <a:pt x="836" y="408"/>
                      <a:pt x="653" y="332"/>
                      <a:pt x="513" y="241"/>
                    </a:cubicBezTo>
                    <a:cubicBezTo>
                      <a:pt x="444" y="195"/>
                      <a:pt x="372" y="157"/>
                      <a:pt x="295" y="118"/>
                    </a:cubicBezTo>
                    <a:cubicBezTo>
                      <a:pt x="212" y="76"/>
                      <a:pt x="102" y="58"/>
                      <a:pt x="22" y="4"/>
                    </a:cubicBezTo>
                    <a:cubicBezTo>
                      <a:pt x="19" y="2"/>
                      <a:pt x="1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8"/>
              <p:cNvSpPr/>
              <p:nvPr/>
            </p:nvSpPr>
            <p:spPr>
              <a:xfrm>
                <a:off x="4085101" y="2496665"/>
                <a:ext cx="13329" cy="14121"/>
              </a:xfrm>
              <a:custGeom>
                <a:avLst/>
                <a:gdLst/>
                <a:ahLst/>
                <a:cxnLst/>
                <a:rect l="l" t="t" r="r" b="b"/>
                <a:pathLst>
                  <a:path w="404" h="428" extrusionOk="0">
                    <a:moveTo>
                      <a:pt x="112" y="1"/>
                    </a:moveTo>
                    <a:cubicBezTo>
                      <a:pt x="96" y="1"/>
                      <a:pt x="80" y="5"/>
                      <a:pt x="65" y="14"/>
                    </a:cubicBezTo>
                    <a:cubicBezTo>
                      <a:pt x="27" y="33"/>
                      <a:pt x="1" y="86"/>
                      <a:pt x="20" y="125"/>
                    </a:cubicBezTo>
                    <a:cubicBezTo>
                      <a:pt x="23" y="144"/>
                      <a:pt x="31" y="174"/>
                      <a:pt x="43" y="197"/>
                    </a:cubicBezTo>
                    <a:cubicBezTo>
                      <a:pt x="54" y="216"/>
                      <a:pt x="62" y="235"/>
                      <a:pt x="73" y="258"/>
                    </a:cubicBezTo>
                    <a:cubicBezTo>
                      <a:pt x="95" y="304"/>
                      <a:pt x="118" y="346"/>
                      <a:pt x="148" y="387"/>
                    </a:cubicBezTo>
                    <a:cubicBezTo>
                      <a:pt x="172" y="415"/>
                      <a:pt x="208" y="427"/>
                      <a:pt x="243" y="427"/>
                    </a:cubicBezTo>
                    <a:cubicBezTo>
                      <a:pt x="275" y="427"/>
                      <a:pt x="307" y="417"/>
                      <a:pt x="331" y="398"/>
                    </a:cubicBezTo>
                    <a:cubicBezTo>
                      <a:pt x="385" y="356"/>
                      <a:pt x="404" y="281"/>
                      <a:pt x="366" y="220"/>
                    </a:cubicBezTo>
                    <a:cubicBezTo>
                      <a:pt x="343" y="178"/>
                      <a:pt x="304" y="144"/>
                      <a:pt x="271" y="106"/>
                    </a:cubicBezTo>
                    <a:cubicBezTo>
                      <a:pt x="240" y="79"/>
                      <a:pt x="217" y="49"/>
                      <a:pt x="183" y="30"/>
                    </a:cubicBezTo>
                    <a:cubicBezTo>
                      <a:pt x="162" y="11"/>
                      <a:pt x="13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8"/>
              <p:cNvSpPr/>
              <p:nvPr/>
            </p:nvSpPr>
            <p:spPr>
              <a:xfrm>
                <a:off x="4229311" y="2630350"/>
                <a:ext cx="23656" cy="16991"/>
              </a:xfrm>
              <a:custGeom>
                <a:avLst/>
                <a:gdLst/>
                <a:ahLst/>
                <a:cxnLst/>
                <a:rect l="l" t="t" r="r" b="b"/>
                <a:pathLst>
                  <a:path w="717" h="515" extrusionOk="0">
                    <a:moveTo>
                      <a:pt x="156" y="1"/>
                    </a:moveTo>
                    <a:cubicBezTo>
                      <a:pt x="72" y="1"/>
                      <a:pt x="1" y="102"/>
                      <a:pt x="78" y="179"/>
                    </a:cubicBezTo>
                    <a:cubicBezTo>
                      <a:pt x="154" y="258"/>
                      <a:pt x="238" y="331"/>
                      <a:pt x="325" y="400"/>
                    </a:cubicBezTo>
                    <a:cubicBezTo>
                      <a:pt x="397" y="453"/>
                      <a:pt x="510" y="514"/>
                      <a:pt x="603" y="514"/>
                    </a:cubicBezTo>
                    <a:cubicBezTo>
                      <a:pt x="608" y="514"/>
                      <a:pt x="613" y="514"/>
                      <a:pt x="618" y="514"/>
                    </a:cubicBezTo>
                    <a:cubicBezTo>
                      <a:pt x="678" y="509"/>
                      <a:pt x="717" y="449"/>
                      <a:pt x="686" y="395"/>
                    </a:cubicBezTo>
                    <a:cubicBezTo>
                      <a:pt x="648" y="319"/>
                      <a:pt x="545" y="247"/>
                      <a:pt x="477" y="205"/>
                    </a:cubicBezTo>
                    <a:cubicBezTo>
                      <a:pt x="390" y="152"/>
                      <a:pt x="306" y="91"/>
                      <a:pt x="226" y="26"/>
                    </a:cubicBezTo>
                    <a:cubicBezTo>
                      <a:pt x="204" y="8"/>
                      <a:pt x="180"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8"/>
              <p:cNvSpPr/>
              <p:nvPr/>
            </p:nvSpPr>
            <p:spPr>
              <a:xfrm>
                <a:off x="4253099" y="2613194"/>
                <a:ext cx="31838" cy="20818"/>
              </a:xfrm>
              <a:custGeom>
                <a:avLst/>
                <a:gdLst/>
                <a:ahLst/>
                <a:cxnLst/>
                <a:rect l="l" t="t" r="r" b="b"/>
                <a:pathLst>
                  <a:path w="965" h="631" extrusionOk="0">
                    <a:moveTo>
                      <a:pt x="152" y="1"/>
                    </a:moveTo>
                    <a:cubicBezTo>
                      <a:pt x="55" y="1"/>
                      <a:pt x="1" y="108"/>
                      <a:pt x="68" y="185"/>
                    </a:cubicBezTo>
                    <a:cubicBezTo>
                      <a:pt x="163" y="299"/>
                      <a:pt x="280" y="376"/>
                      <a:pt x="403" y="455"/>
                    </a:cubicBezTo>
                    <a:cubicBezTo>
                      <a:pt x="513" y="529"/>
                      <a:pt x="641" y="631"/>
                      <a:pt x="777" y="631"/>
                    </a:cubicBezTo>
                    <a:cubicBezTo>
                      <a:pt x="781" y="631"/>
                      <a:pt x="786" y="631"/>
                      <a:pt x="790" y="630"/>
                    </a:cubicBezTo>
                    <a:cubicBezTo>
                      <a:pt x="904" y="627"/>
                      <a:pt x="965" y="516"/>
                      <a:pt x="915" y="413"/>
                    </a:cubicBezTo>
                    <a:cubicBezTo>
                      <a:pt x="855" y="292"/>
                      <a:pt x="691" y="227"/>
                      <a:pt x="573" y="167"/>
                    </a:cubicBezTo>
                    <a:cubicBezTo>
                      <a:pt x="445" y="98"/>
                      <a:pt x="319" y="34"/>
                      <a:pt x="174" y="3"/>
                    </a:cubicBezTo>
                    <a:cubicBezTo>
                      <a:pt x="167" y="1"/>
                      <a:pt x="159"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8"/>
              <p:cNvSpPr/>
              <p:nvPr/>
            </p:nvSpPr>
            <p:spPr>
              <a:xfrm>
                <a:off x="4323307" y="2658625"/>
                <a:ext cx="28143" cy="16562"/>
              </a:xfrm>
              <a:custGeom>
                <a:avLst/>
                <a:gdLst/>
                <a:ahLst/>
                <a:cxnLst/>
                <a:rect l="l" t="t" r="r" b="b"/>
                <a:pathLst>
                  <a:path w="853" h="502" extrusionOk="0">
                    <a:moveTo>
                      <a:pt x="190" y="1"/>
                    </a:moveTo>
                    <a:cubicBezTo>
                      <a:pt x="163" y="1"/>
                      <a:pt x="135" y="2"/>
                      <a:pt x="107" y="6"/>
                    </a:cubicBezTo>
                    <a:cubicBezTo>
                      <a:pt x="19" y="17"/>
                      <a:pt x="0" y="143"/>
                      <a:pt x="58" y="200"/>
                    </a:cubicBezTo>
                    <a:cubicBezTo>
                      <a:pt x="133" y="276"/>
                      <a:pt x="228" y="326"/>
                      <a:pt x="328" y="375"/>
                    </a:cubicBezTo>
                    <a:cubicBezTo>
                      <a:pt x="430" y="428"/>
                      <a:pt x="529" y="493"/>
                      <a:pt x="647" y="501"/>
                    </a:cubicBezTo>
                    <a:cubicBezTo>
                      <a:pt x="652" y="501"/>
                      <a:pt x="658" y="501"/>
                      <a:pt x="663" y="501"/>
                    </a:cubicBezTo>
                    <a:cubicBezTo>
                      <a:pt x="810" y="501"/>
                      <a:pt x="853" y="307"/>
                      <a:pt x="768" y="208"/>
                    </a:cubicBezTo>
                    <a:cubicBezTo>
                      <a:pt x="693" y="120"/>
                      <a:pt x="552" y="78"/>
                      <a:pt x="442" y="45"/>
                    </a:cubicBezTo>
                    <a:cubicBezTo>
                      <a:pt x="358" y="18"/>
                      <a:pt x="27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8"/>
              <p:cNvSpPr/>
              <p:nvPr/>
            </p:nvSpPr>
            <p:spPr>
              <a:xfrm>
                <a:off x="4303215" y="2605144"/>
                <a:ext cx="26460" cy="16958"/>
              </a:xfrm>
              <a:custGeom>
                <a:avLst/>
                <a:gdLst/>
                <a:ahLst/>
                <a:cxnLst/>
                <a:rect l="l" t="t" r="r" b="b"/>
                <a:pathLst>
                  <a:path w="802" h="514" extrusionOk="0">
                    <a:moveTo>
                      <a:pt x="119" y="1"/>
                    </a:moveTo>
                    <a:cubicBezTo>
                      <a:pt x="42" y="1"/>
                      <a:pt x="0" y="118"/>
                      <a:pt x="77" y="160"/>
                    </a:cubicBezTo>
                    <a:cubicBezTo>
                      <a:pt x="180" y="213"/>
                      <a:pt x="279" y="278"/>
                      <a:pt x="370" y="350"/>
                    </a:cubicBezTo>
                    <a:cubicBezTo>
                      <a:pt x="412" y="380"/>
                      <a:pt x="446" y="415"/>
                      <a:pt x="488" y="445"/>
                    </a:cubicBezTo>
                    <a:cubicBezTo>
                      <a:pt x="537" y="479"/>
                      <a:pt x="594" y="490"/>
                      <a:pt x="651" y="509"/>
                    </a:cubicBezTo>
                    <a:cubicBezTo>
                      <a:pt x="660" y="512"/>
                      <a:pt x="669" y="514"/>
                      <a:pt x="677" y="514"/>
                    </a:cubicBezTo>
                    <a:cubicBezTo>
                      <a:pt x="747" y="514"/>
                      <a:pt x="802" y="426"/>
                      <a:pt x="761" y="365"/>
                    </a:cubicBezTo>
                    <a:cubicBezTo>
                      <a:pt x="728" y="315"/>
                      <a:pt x="705" y="262"/>
                      <a:pt x="655" y="224"/>
                    </a:cubicBezTo>
                    <a:cubicBezTo>
                      <a:pt x="605" y="190"/>
                      <a:pt x="541" y="164"/>
                      <a:pt x="484" y="137"/>
                    </a:cubicBezTo>
                    <a:cubicBezTo>
                      <a:pt x="374" y="87"/>
                      <a:pt x="260" y="41"/>
                      <a:pt x="142" y="4"/>
                    </a:cubicBezTo>
                    <a:cubicBezTo>
                      <a:pt x="134" y="2"/>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8"/>
              <p:cNvSpPr/>
              <p:nvPr/>
            </p:nvSpPr>
            <p:spPr>
              <a:xfrm>
                <a:off x="4369134" y="2641106"/>
                <a:ext cx="19927" cy="11448"/>
              </a:xfrm>
              <a:custGeom>
                <a:avLst/>
                <a:gdLst/>
                <a:ahLst/>
                <a:cxnLst/>
                <a:rect l="l" t="t" r="r" b="b"/>
                <a:pathLst>
                  <a:path w="604" h="347" extrusionOk="0">
                    <a:moveTo>
                      <a:pt x="61" y="0"/>
                    </a:moveTo>
                    <a:cubicBezTo>
                      <a:pt x="13" y="0"/>
                      <a:pt x="1" y="75"/>
                      <a:pt x="41" y="96"/>
                    </a:cubicBezTo>
                    <a:cubicBezTo>
                      <a:pt x="159" y="160"/>
                      <a:pt x="273" y="252"/>
                      <a:pt x="383" y="328"/>
                    </a:cubicBezTo>
                    <a:cubicBezTo>
                      <a:pt x="403" y="341"/>
                      <a:pt x="428" y="347"/>
                      <a:pt x="453" y="347"/>
                    </a:cubicBezTo>
                    <a:cubicBezTo>
                      <a:pt x="479" y="347"/>
                      <a:pt x="506" y="340"/>
                      <a:pt x="527" y="328"/>
                    </a:cubicBezTo>
                    <a:cubicBezTo>
                      <a:pt x="532" y="325"/>
                      <a:pt x="535" y="320"/>
                      <a:pt x="543" y="320"/>
                    </a:cubicBezTo>
                    <a:cubicBezTo>
                      <a:pt x="573" y="302"/>
                      <a:pt x="604" y="260"/>
                      <a:pt x="600" y="221"/>
                    </a:cubicBezTo>
                    <a:cubicBezTo>
                      <a:pt x="600" y="214"/>
                      <a:pt x="596" y="211"/>
                      <a:pt x="596" y="206"/>
                    </a:cubicBezTo>
                    <a:cubicBezTo>
                      <a:pt x="588" y="142"/>
                      <a:pt x="558" y="88"/>
                      <a:pt x="493" y="69"/>
                    </a:cubicBezTo>
                    <a:cubicBezTo>
                      <a:pt x="421" y="46"/>
                      <a:pt x="349" y="28"/>
                      <a:pt x="276" y="13"/>
                    </a:cubicBezTo>
                    <a:cubicBezTo>
                      <a:pt x="208" y="1"/>
                      <a:pt x="136" y="9"/>
                      <a:pt x="67" y="1"/>
                    </a:cubicBezTo>
                    <a:cubicBezTo>
                      <a:pt x="65" y="0"/>
                      <a:pt x="63" y="0"/>
                      <a:pt x="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8"/>
              <p:cNvSpPr/>
              <p:nvPr/>
            </p:nvSpPr>
            <p:spPr>
              <a:xfrm>
                <a:off x="4346633" y="2584920"/>
                <a:ext cx="40548" cy="19103"/>
              </a:xfrm>
              <a:custGeom>
                <a:avLst/>
                <a:gdLst/>
                <a:ahLst/>
                <a:cxnLst/>
                <a:rect l="l" t="t" r="r" b="b"/>
                <a:pathLst>
                  <a:path w="1229" h="579" extrusionOk="0">
                    <a:moveTo>
                      <a:pt x="287" y="1"/>
                    </a:moveTo>
                    <a:cubicBezTo>
                      <a:pt x="240" y="1"/>
                      <a:pt x="195" y="3"/>
                      <a:pt x="153" y="8"/>
                    </a:cubicBezTo>
                    <a:cubicBezTo>
                      <a:pt x="65" y="16"/>
                      <a:pt x="0" y="149"/>
                      <a:pt x="100" y="194"/>
                    </a:cubicBezTo>
                    <a:cubicBezTo>
                      <a:pt x="270" y="275"/>
                      <a:pt x="445" y="328"/>
                      <a:pt x="616" y="408"/>
                    </a:cubicBezTo>
                    <a:cubicBezTo>
                      <a:pt x="773" y="482"/>
                      <a:pt x="908" y="579"/>
                      <a:pt x="1085" y="579"/>
                    </a:cubicBezTo>
                    <a:cubicBezTo>
                      <a:pt x="1089" y="579"/>
                      <a:pt x="1092" y="579"/>
                      <a:pt x="1095" y="579"/>
                    </a:cubicBezTo>
                    <a:cubicBezTo>
                      <a:pt x="1156" y="575"/>
                      <a:pt x="1228" y="506"/>
                      <a:pt x="1198" y="438"/>
                    </a:cubicBezTo>
                    <a:cubicBezTo>
                      <a:pt x="1072" y="135"/>
                      <a:pt x="626"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8"/>
              <p:cNvSpPr/>
              <p:nvPr/>
            </p:nvSpPr>
            <p:spPr>
              <a:xfrm>
                <a:off x="3594536" y="1995542"/>
                <a:ext cx="676874" cy="634974"/>
              </a:xfrm>
              <a:custGeom>
                <a:avLst/>
                <a:gdLst/>
                <a:ahLst/>
                <a:cxnLst/>
                <a:rect l="l" t="t" r="r" b="b"/>
                <a:pathLst>
                  <a:path w="20516" h="19246" extrusionOk="0">
                    <a:moveTo>
                      <a:pt x="12371" y="0"/>
                    </a:moveTo>
                    <a:cubicBezTo>
                      <a:pt x="10886" y="0"/>
                      <a:pt x="10119" y="5006"/>
                      <a:pt x="10216" y="8067"/>
                    </a:cubicBezTo>
                    <a:cubicBezTo>
                      <a:pt x="9992" y="7779"/>
                      <a:pt x="9756" y="7500"/>
                      <a:pt x="9513" y="7231"/>
                    </a:cubicBezTo>
                    <a:cubicBezTo>
                      <a:pt x="8607" y="6235"/>
                      <a:pt x="7570" y="5322"/>
                      <a:pt x="6414" y="4562"/>
                    </a:cubicBezTo>
                    <a:cubicBezTo>
                      <a:pt x="5650" y="4056"/>
                      <a:pt x="4783" y="3474"/>
                      <a:pt x="3817" y="3341"/>
                    </a:cubicBezTo>
                    <a:cubicBezTo>
                      <a:pt x="3725" y="3328"/>
                      <a:pt x="3633" y="3322"/>
                      <a:pt x="3541" y="3322"/>
                    </a:cubicBezTo>
                    <a:cubicBezTo>
                      <a:pt x="2954" y="3322"/>
                      <a:pt x="2393" y="3588"/>
                      <a:pt x="2300" y="4166"/>
                    </a:cubicBezTo>
                    <a:cubicBezTo>
                      <a:pt x="2209" y="4714"/>
                      <a:pt x="2490" y="5322"/>
                      <a:pt x="2848" y="5752"/>
                    </a:cubicBezTo>
                    <a:cubicBezTo>
                      <a:pt x="3197" y="6166"/>
                      <a:pt x="3715" y="6691"/>
                      <a:pt x="4243" y="6926"/>
                    </a:cubicBezTo>
                    <a:cubicBezTo>
                      <a:pt x="4241" y="6926"/>
                      <a:pt x="2845" y="6306"/>
                      <a:pt x="1707" y="6306"/>
                    </a:cubicBezTo>
                    <a:cubicBezTo>
                      <a:pt x="1016" y="6306"/>
                      <a:pt x="419" y="6535"/>
                      <a:pt x="286" y="7268"/>
                    </a:cubicBezTo>
                    <a:cubicBezTo>
                      <a:pt x="0" y="8835"/>
                      <a:pt x="5426" y="10109"/>
                      <a:pt x="8479" y="10197"/>
                    </a:cubicBezTo>
                    <a:cubicBezTo>
                      <a:pt x="7426" y="10899"/>
                      <a:pt x="6429" y="11729"/>
                      <a:pt x="5551" y="12678"/>
                    </a:cubicBezTo>
                    <a:cubicBezTo>
                      <a:pt x="4927" y="13356"/>
                      <a:pt x="4213" y="14116"/>
                      <a:pt x="3924" y="15044"/>
                    </a:cubicBezTo>
                    <a:cubicBezTo>
                      <a:pt x="3718" y="15698"/>
                      <a:pt x="3852" y="16462"/>
                      <a:pt x="4490" y="16679"/>
                    </a:cubicBezTo>
                    <a:cubicBezTo>
                      <a:pt x="4635" y="16727"/>
                      <a:pt x="4789" y="16748"/>
                      <a:pt x="4947" y="16748"/>
                    </a:cubicBezTo>
                    <a:cubicBezTo>
                      <a:pt x="5360" y="16748"/>
                      <a:pt x="5797" y="16600"/>
                      <a:pt x="6144" y="16393"/>
                    </a:cubicBezTo>
                    <a:cubicBezTo>
                      <a:pt x="6608" y="16116"/>
                      <a:pt x="7212" y="15690"/>
                      <a:pt x="7531" y="15207"/>
                    </a:cubicBezTo>
                    <a:lnTo>
                      <a:pt x="7531" y="15207"/>
                    </a:lnTo>
                    <a:cubicBezTo>
                      <a:pt x="7520" y="15226"/>
                      <a:pt x="5874" y="18543"/>
                      <a:pt x="7730" y="19207"/>
                    </a:cubicBezTo>
                    <a:cubicBezTo>
                      <a:pt x="7802" y="19233"/>
                      <a:pt x="7875" y="19246"/>
                      <a:pt x="7948" y="19246"/>
                    </a:cubicBezTo>
                    <a:cubicBezTo>
                      <a:pt x="9326" y="19246"/>
                      <a:pt x="10744" y="14770"/>
                      <a:pt x="11379" y="11896"/>
                    </a:cubicBezTo>
                    <a:cubicBezTo>
                      <a:pt x="12136" y="12762"/>
                      <a:pt x="12995" y="13564"/>
                      <a:pt x="13942" y="14264"/>
                    </a:cubicBezTo>
                    <a:cubicBezTo>
                      <a:pt x="14680" y="14808"/>
                      <a:pt x="15516" y="15431"/>
                      <a:pt x="16470" y="15618"/>
                    </a:cubicBezTo>
                    <a:cubicBezTo>
                      <a:pt x="16595" y="15642"/>
                      <a:pt x="16723" y="15655"/>
                      <a:pt x="16849" y="15655"/>
                    </a:cubicBezTo>
                    <a:cubicBezTo>
                      <a:pt x="17400" y="15655"/>
                      <a:pt x="17915" y="15412"/>
                      <a:pt x="18033" y="14873"/>
                    </a:cubicBezTo>
                    <a:cubicBezTo>
                      <a:pt x="18147" y="14333"/>
                      <a:pt x="17904" y="13710"/>
                      <a:pt x="17565" y="13261"/>
                    </a:cubicBezTo>
                    <a:cubicBezTo>
                      <a:pt x="17238" y="12831"/>
                      <a:pt x="16751" y="12280"/>
                      <a:pt x="16235" y="12017"/>
                    </a:cubicBezTo>
                    <a:lnTo>
                      <a:pt x="16235" y="12017"/>
                    </a:lnTo>
                    <a:cubicBezTo>
                      <a:pt x="16240" y="12019"/>
                      <a:pt x="17723" y="12772"/>
                      <a:pt x="18886" y="12772"/>
                    </a:cubicBezTo>
                    <a:cubicBezTo>
                      <a:pt x="19513" y="12772"/>
                      <a:pt x="20048" y="12553"/>
                      <a:pt x="20208" y="11880"/>
                    </a:cubicBezTo>
                    <a:cubicBezTo>
                      <a:pt x="20515" y="10565"/>
                      <a:pt x="16714" y="9249"/>
                      <a:pt x="13694" y="8725"/>
                    </a:cubicBezTo>
                    <a:cubicBezTo>
                      <a:pt x="14440" y="7858"/>
                      <a:pt x="15113" y="6903"/>
                      <a:pt x="15668" y="5877"/>
                    </a:cubicBezTo>
                    <a:cubicBezTo>
                      <a:pt x="16105" y="5068"/>
                      <a:pt x="16607" y="4155"/>
                      <a:pt x="16656" y="3181"/>
                    </a:cubicBezTo>
                    <a:cubicBezTo>
                      <a:pt x="16691" y="2497"/>
                      <a:pt x="16375" y="1790"/>
                      <a:pt x="15698" y="1741"/>
                    </a:cubicBezTo>
                    <a:cubicBezTo>
                      <a:pt x="15666" y="1738"/>
                      <a:pt x="15635" y="1737"/>
                      <a:pt x="15603" y="1737"/>
                    </a:cubicBezTo>
                    <a:cubicBezTo>
                      <a:pt x="15081" y="1737"/>
                      <a:pt x="14543" y="2053"/>
                      <a:pt x="14170" y="2425"/>
                    </a:cubicBezTo>
                    <a:cubicBezTo>
                      <a:pt x="13794" y="2806"/>
                      <a:pt x="13320" y="3361"/>
                      <a:pt x="13126" y="3904"/>
                    </a:cubicBezTo>
                    <a:lnTo>
                      <a:pt x="13126" y="3904"/>
                    </a:lnTo>
                    <a:cubicBezTo>
                      <a:pt x="13213" y="3649"/>
                      <a:pt x="14330" y="179"/>
                      <a:pt x="12432" y="3"/>
                    </a:cubicBezTo>
                    <a:cubicBezTo>
                      <a:pt x="12412" y="1"/>
                      <a:pt x="12391" y="0"/>
                      <a:pt x="1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8"/>
              <p:cNvSpPr/>
              <p:nvPr/>
            </p:nvSpPr>
            <p:spPr>
              <a:xfrm>
                <a:off x="3950492" y="2129788"/>
                <a:ext cx="122468" cy="182086"/>
              </a:xfrm>
              <a:custGeom>
                <a:avLst/>
                <a:gdLst/>
                <a:ahLst/>
                <a:cxnLst/>
                <a:rect l="l" t="t" r="r" b="b"/>
                <a:pathLst>
                  <a:path w="3712" h="5519" extrusionOk="0">
                    <a:moveTo>
                      <a:pt x="1872" y="1515"/>
                    </a:moveTo>
                    <a:lnTo>
                      <a:pt x="1872" y="1515"/>
                    </a:lnTo>
                    <a:cubicBezTo>
                      <a:pt x="1921" y="1873"/>
                      <a:pt x="1887" y="2257"/>
                      <a:pt x="1705" y="2573"/>
                    </a:cubicBezTo>
                    <a:cubicBezTo>
                      <a:pt x="1673" y="2627"/>
                      <a:pt x="1527" y="2873"/>
                      <a:pt x="1398" y="2873"/>
                    </a:cubicBezTo>
                    <a:cubicBezTo>
                      <a:pt x="1356" y="2873"/>
                      <a:pt x="1316" y="2846"/>
                      <a:pt x="1282" y="2778"/>
                    </a:cubicBezTo>
                    <a:cubicBezTo>
                      <a:pt x="1240" y="2690"/>
                      <a:pt x="1354" y="2409"/>
                      <a:pt x="1385" y="2318"/>
                    </a:cubicBezTo>
                    <a:cubicBezTo>
                      <a:pt x="1484" y="2040"/>
                      <a:pt x="1651" y="1755"/>
                      <a:pt x="1872" y="1515"/>
                    </a:cubicBezTo>
                    <a:close/>
                    <a:moveTo>
                      <a:pt x="1073" y="0"/>
                    </a:moveTo>
                    <a:cubicBezTo>
                      <a:pt x="1020" y="0"/>
                      <a:pt x="964" y="10"/>
                      <a:pt x="906" y="32"/>
                    </a:cubicBezTo>
                    <a:cubicBezTo>
                      <a:pt x="624" y="139"/>
                      <a:pt x="506" y="508"/>
                      <a:pt x="423" y="762"/>
                    </a:cubicBezTo>
                    <a:cubicBezTo>
                      <a:pt x="301" y="1116"/>
                      <a:pt x="245" y="1485"/>
                      <a:pt x="199" y="1854"/>
                    </a:cubicBezTo>
                    <a:cubicBezTo>
                      <a:pt x="77" y="2820"/>
                      <a:pt x="1" y="3835"/>
                      <a:pt x="115" y="4804"/>
                    </a:cubicBezTo>
                    <a:cubicBezTo>
                      <a:pt x="117" y="4825"/>
                      <a:pt x="132" y="4835"/>
                      <a:pt x="147" y="4835"/>
                    </a:cubicBezTo>
                    <a:cubicBezTo>
                      <a:pt x="162" y="4835"/>
                      <a:pt x="176" y="4825"/>
                      <a:pt x="176" y="4804"/>
                    </a:cubicBezTo>
                    <a:cubicBezTo>
                      <a:pt x="248" y="3496"/>
                      <a:pt x="138" y="2067"/>
                      <a:pt x="575" y="808"/>
                    </a:cubicBezTo>
                    <a:cubicBezTo>
                      <a:pt x="624" y="671"/>
                      <a:pt x="674" y="527"/>
                      <a:pt x="750" y="405"/>
                    </a:cubicBezTo>
                    <a:cubicBezTo>
                      <a:pt x="830" y="269"/>
                      <a:pt x="937" y="215"/>
                      <a:pt x="1047" y="215"/>
                    </a:cubicBezTo>
                    <a:cubicBezTo>
                      <a:pt x="1220" y="215"/>
                      <a:pt x="1401" y="348"/>
                      <a:pt x="1503" y="508"/>
                    </a:cubicBezTo>
                    <a:cubicBezTo>
                      <a:pt x="1655" y="748"/>
                      <a:pt x="1761" y="1021"/>
                      <a:pt x="1826" y="1299"/>
                    </a:cubicBezTo>
                    <a:cubicBezTo>
                      <a:pt x="1457" y="1648"/>
                      <a:pt x="1069" y="2250"/>
                      <a:pt x="1085" y="2778"/>
                    </a:cubicBezTo>
                    <a:cubicBezTo>
                      <a:pt x="1093" y="3011"/>
                      <a:pt x="1190" y="3097"/>
                      <a:pt x="1314" y="3097"/>
                    </a:cubicBezTo>
                    <a:cubicBezTo>
                      <a:pt x="1485" y="3097"/>
                      <a:pt x="1708" y="2934"/>
                      <a:pt x="1819" y="2766"/>
                    </a:cubicBezTo>
                    <a:cubicBezTo>
                      <a:pt x="2096" y="2344"/>
                      <a:pt x="2130" y="1839"/>
                      <a:pt x="2028" y="1360"/>
                    </a:cubicBezTo>
                    <a:cubicBezTo>
                      <a:pt x="2210" y="1196"/>
                      <a:pt x="2419" y="1071"/>
                      <a:pt x="2640" y="1002"/>
                    </a:cubicBezTo>
                    <a:cubicBezTo>
                      <a:pt x="2727" y="976"/>
                      <a:pt x="2803" y="964"/>
                      <a:pt x="2870" y="964"/>
                    </a:cubicBezTo>
                    <a:cubicBezTo>
                      <a:pt x="3311" y="964"/>
                      <a:pt x="3328" y="1490"/>
                      <a:pt x="3153" y="1850"/>
                    </a:cubicBezTo>
                    <a:cubicBezTo>
                      <a:pt x="3031" y="2097"/>
                      <a:pt x="2872" y="2333"/>
                      <a:pt x="2723" y="2561"/>
                    </a:cubicBezTo>
                    <a:cubicBezTo>
                      <a:pt x="2031" y="3610"/>
                      <a:pt x="1161" y="4534"/>
                      <a:pt x="168" y="5302"/>
                    </a:cubicBezTo>
                    <a:cubicBezTo>
                      <a:pt x="74" y="5374"/>
                      <a:pt x="132" y="5518"/>
                      <a:pt x="221" y="5518"/>
                    </a:cubicBezTo>
                    <a:cubicBezTo>
                      <a:pt x="241" y="5518"/>
                      <a:pt x="261" y="5512"/>
                      <a:pt x="282" y="5496"/>
                    </a:cubicBezTo>
                    <a:cubicBezTo>
                      <a:pt x="1434" y="4614"/>
                      <a:pt x="2431" y="3522"/>
                      <a:pt x="3168" y="2268"/>
                    </a:cubicBezTo>
                    <a:cubicBezTo>
                      <a:pt x="3404" y="1869"/>
                      <a:pt x="3712" y="1211"/>
                      <a:pt x="3221" y="858"/>
                    </a:cubicBezTo>
                    <a:cubicBezTo>
                      <a:pt x="3115" y="782"/>
                      <a:pt x="2999" y="750"/>
                      <a:pt x="2878" y="750"/>
                    </a:cubicBezTo>
                    <a:cubicBezTo>
                      <a:pt x="2565" y="750"/>
                      <a:pt x="2225" y="963"/>
                      <a:pt x="1978" y="1166"/>
                    </a:cubicBezTo>
                    <a:cubicBezTo>
                      <a:pt x="1947" y="1063"/>
                      <a:pt x="1913" y="964"/>
                      <a:pt x="1875" y="869"/>
                    </a:cubicBezTo>
                    <a:cubicBezTo>
                      <a:pt x="1748" y="564"/>
                      <a:pt x="1475"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8"/>
              <p:cNvSpPr/>
              <p:nvPr/>
            </p:nvSpPr>
            <p:spPr>
              <a:xfrm>
                <a:off x="3704401" y="2193365"/>
                <a:ext cx="235566" cy="122435"/>
              </a:xfrm>
              <a:custGeom>
                <a:avLst/>
                <a:gdLst/>
                <a:ahLst/>
                <a:cxnLst/>
                <a:rect l="l" t="t" r="r" b="b"/>
                <a:pathLst>
                  <a:path w="7140" h="3711" extrusionOk="0">
                    <a:moveTo>
                      <a:pt x="2567" y="1509"/>
                    </a:moveTo>
                    <a:lnTo>
                      <a:pt x="2567" y="1509"/>
                    </a:lnTo>
                    <a:cubicBezTo>
                      <a:pt x="2826" y="1550"/>
                      <a:pt x="3080" y="1611"/>
                      <a:pt x="3324" y="1695"/>
                    </a:cubicBezTo>
                    <a:cubicBezTo>
                      <a:pt x="3517" y="1760"/>
                      <a:pt x="3738" y="1801"/>
                      <a:pt x="3772" y="2014"/>
                    </a:cubicBezTo>
                    <a:cubicBezTo>
                      <a:pt x="3790" y="2122"/>
                      <a:pt x="3800" y="2145"/>
                      <a:pt x="3776" y="2145"/>
                    </a:cubicBezTo>
                    <a:cubicBezTo>
                      <a:pt x="3759" y="2145"/>
                      <a:pt x="3728" y="2135"/>
                      <a:pt x="3673" y="2132"/>
                    </a:cubicBezTo>
                    <a:cubicBezTo>
                      <a:pt x="3624" y="2128"/>
                      <a:pt x="3548" y="2086"/>
                      <a:pt x="3510" y="2071"/>
                    </a:cubicBezTo>
                    <a:cubicBezTo>
                      <a:pt x="3243" y="1965"/>
                      <a:pt x="2985" y="1820"/>
                      <a:pt x="2753" y="1649"/>
                    </a:cubicBezTo>
                    <a:cubicBezTo>
                      <a:pt x="2689" y="1607"/>
                      <a:pt x="2628" y="1558"/>
                      <a:pt x="2567" y="1509"/>
                    </a:cubicBezTo>
                    <a:close/>
                    <a:moveTo>
                      <a:pt x="2081" y="1"/>
                    </a:moveTo>
                    <a:cubicBezTo>
                      <a:pt x="1757" y="1"/>
                      <a:pt x="1484" y="105"/>
                      <a:pt x="1525" y="470"/>
                    </a:cubicBezTo>
                    <a:cubicBezTo>
                      <a:pt x="1555" y="763"/>
                      <a:pt x="1780" y="1014"/>
                      <a:pt x="1966" y="1227"/>
                    </a:cubicBezTo>
                    <a:cubicBezTo>
                      <a:pt x="1891" y="1223"/>
                      <a:pt x="1815" y="1221"/>
                      <a:pt x="1739" y="1221"/>
                    </a:cubicBezTo>
                    <a:cubicBezTo>
                      <a:pt x="1686" y="1221"/>
                      <a:pt x="1632" y="1222"/>
                      <a:pt x="1578" y="1223"/>
                    </a:cubicBezTo>
                    <a:cubicBezTo>
                      <a:pt x="1221" y="1230"/>
                      <a:pt x="776" y="1242"/>
                      <a:pt x="483" y="1478"/>
                    </a:cubicBezTo>
                    <a:cubicBezTo>
                      <a:pt x="1" y="1858"/>
                      <a:pt x="251" y="2383"/>
                      <a:pt x="704" y="2637"/>
                    </a:cubicBezTo>
                    <a:cubicBezTo>
                      <a:pt x="1506" y="3083"/>
                      <a:pt x="2480" y="3334"/>
                      <a:pt x="3377" y="3504"/>
                    </a:cubicBezTo>
                    <a:cubicBezTo>
                      <a:pt x="4098" y="3643"/>
                      <a:pt x="4832" y="3711"/>
                      <a:pt x="5568" y="3711"/>
                    </a:cubicBezTo>
                    <a:cubicBezTo>
                      <a:pt x="5840" y="3711"/>
                      <a:pt x="6112" y="3702"/>
                      <a:pt x="6384" y="3683"/>
                    </a:cubicBezTo>
                    <a:cubicBezTo>
                      <a:pt x="6521" y="3672"/>
                      <a:pt x="6525" y="3458"/>
                      <a:pt x="6394" y="3458"/>
                    </a:cubicBezTo>
                    <a:cubicBezTo>
                      <a:pt x="6391" y="3458"/>
                      <a:pt x="6388" y="3458"/>
                      <a:pt x="6384" y="3459"/>
                    </a:cubicBezTo>
                    <a:cubicBezTo>
                      <a:pt x="6111" y="3477"/>
                      <a:pt x="5839" y="3487"/>
                      <a:pt x="5566" y="3487"/>
                    </a:cubicBezTo>
                    <a:cubicBezTo>
                      <a:pt x="4612" y="3487"/>
                      <a:pt x="3664" y="3371"/>
                      <a:pt x="2738" y="3132"/>
                    </a:cubicBezTo>
                    <a:cubicBezTo>
                      <a:pt x="2141" y="2980"/>
                      <a:pt x="1544" y="2786"/>
                      <a:pt x="985" y="2527"/>
                    </a:cubicBezTo>
                    <a:cubicBezTo>
                      <a:pt x="727" y="2409"/>
                      <a:pt x="404" y="2246"/>
                      <a:pt x="469" y="1919"/>
                    </a:cubicBezTo>
                    <a:cubicBezTo>
                      <a:pt x="560" y="1470"/>
                      <a:pt x="1145" y="1459"/>
                      <a:pt x="1518" y="1444"/>
                    </a:cubicBezTo>
                    <a:cubicBezTo>
                      <a:pt x="1588" y="1441"/>
                      <a:pt x="1659" y="1440"/>
                      <a:pt x="1730" y="1440"/>
                    </a:cubicBezTo>
                    <a:cubicBezTo>
                      <a:pt x="1883" y="1440"/>
                      <a:pt x="2037" y="1446"/>
                      <a:pt x="2190" y="1459"/>
                    </a:cubicBezTo>
                    <a:cubicBezTo>
                      <a:pt x="2385" y="1649"/>
                      <a:pt x="2597" y="1816"/>
                      <a:pt x="2826" y="1960"/>
                    </a:cubicBezTo>
                    <a:cubicBezTo>
                      <a:pt x="2990" y="2063"/>
                      <a:pt x="3474" y="2372"/>
                      <a:pt x="3815" y="2372"/>
                    </a:cubicBezTo>
                    <a:cubicBezTo>
                      <a:pt x="3954" y="2372"/>
                      <a:pt x="4070" y="2321"/>
                      <a:pt x="4129" y="2181"/>
                    </a:cubicBezTo>
                    <a:cubicBezTo>
                      <a:pt x="4365" y="1641"/>
                      <a:pt x="3054" y="1379"/>
                      <a:pt x="2764" y="1322"/>
                    </a:cubicBezTo>
                    <a:cubicBezTo>
                      <a:pt x="2605" y="1292"/>
                      <a:pt x="2445" y="1269"/>
                      <a:pt x="2285" y="1250"/>
                    </a:cubicBezTo>
                    <a:cubicBezTo>
                      <a:pt x="2240" y="1208"/>
                      <a:pt x="2198" y="1162"/>
                      <a:pt x="2157" y="1116"/>
                    </a:cubicBezTo>
                    <a:cubicBezTo>
                      <a:pt x="2065" y="1014"/>
                      <a:pt x="1978" y="907"/>
                      <a:pt x="1898" y="793"/>
                    </a:cubicBezTo>
                    <a:cubicBezTo>
                      <a:pt x="1867" y="751"/>
                      <a:pt x="1837" y="710"/>
                      <a:pt x="1815" y="668"/>
                    </a:cubicBezTo>
                    <a:cubicBezTo>
                      <a:pt x="1711" y="478"/>
                      <a:pt x="1845" y="272"/>
                      <a:pt x="2034" y="219"/>
                    </a:cubicBezTo>
                    <a:cubicBezTo>
                      <a:pt x="2085" y="205"/>
                      <a:pt x="2139" y="199"/>
                      <a:pt x="2197" y="199"/>
                    </a:cubicBezTo>
                    <a:cubicBezTo>
                      <a:pt x="2453" y="199"/>
                      <a:pt x="2765" y="323"/>
                      <a:pt x="2973" y="395"/>
                    </a:cubicBezTo>
                    <a:cubicBezTo>
                      <a:pt x="3278" y="505"/>
                      <a:pt x="3575" y="634"/>
                      <a:pt x="3868" y="771"/>
                    </a:cubicBezTo>
                    <a:cubicBezTo>
                      <a:pt x="5023" y="1311"/>
                      <a:pt x="6007" y="2048"/>
                      <a:pt x="7027" y="2801"/>
                    </a:cubicBezTo>
                    <a:cubicBezTo>
                      <a:pt x="7037" y="2808"/>
                      <a:pt x="7047" y="2812"/>
                      <a:pt x="7057" y="2812"/>
                    </a:cubicBezTo>
                    <a:cubicBezTo>
                      <a:pt x="7103" y="2812"/>
                      <a:pt x="7140" y="2743"/>
                      <a:pt x="7102" y="2702"/>
                    </a:cubicBezTo>
                    <a:cubicBezTo>
                      <a:pt x="6544" y="2116"/>
                      <a:pt x="5844" y="1634"/>
                      <a:pt x="5152" y="1220"/>
                    </a:cubicBezTo>
                    <a:cubicBezTo>
                      <a:pt x="4449" y="793"/>
                      <a:pt x="3689" y="402"/>
                      <a:pt x="2905" y="147"/>
                    </a:cubicBezTo>
                    <a:cubicBezTo>
                      <a:pt x="2731" y="92"/>
                      <a:pt x="2384" y="1"/>
                      <a:pt x="2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8"/>
              <p:cNvSpPr/>
              <p:nvPr/>
            </p:nvSpPr>
            <p:spPr>
              <a:xfrm>
                <a:off x="3791336" y="2325071"/>
                <a:ext cx="167635" cy="167635"/>
              </a:xfrm>
              <a:custGeom>
                <a:avLst/>
                <a:gdLst/>
                <a:ahLst/>
                <a:cxnLst/>
                <a:rect l="l" t="t" r="r" b="b"/>
                <a:pathLst>
                  <a:path w="5081" h="5081" extrusionOk="0">
                    <a:moveTo>
                      <a:pt x="2665" y="2908"/>
                    </a:moveTo>
                    <a:cubicBezTo>
                      <a:pt x="2726" y="2950"/>
                      <a:pt x="2787" y="2992"/>
                      <a:pt x="2848" y="3033"/>
                    </a:cubicBezTo>
                    <a:cubicBezTo>
                      <a:pt x="2821" y="3083"/>
                      <a:pt x="2798" y="3132"/>
                      <a:pt x="2772" y="3181"/>
                    </a:cubicBezTo>
                    <a:cubicBezTo>
                      <a:pt x="2582" y="3543"/>
                      <a:pt x="2316" y="3885"/>
                      <a:pt x="2004" y="4159"/>
                    </a:cubicBezTo>
                    <a:cubicBezTo>
                      <a:pt x="1996" y="4098"/>
                      <a:pt x="1996" y="4036"/>
                      <a:pt x="2000" y="3980"/>
                    </a:cubicBezTo>
                    <a:cubicBezTo>
                      <a:pt x="2019" y="3722"/>
                      <a:pt x="2110" y="3478"/>
                      <a:pt x="2263" y="3269"/>
                    </a:cubicBezTo>
                    <a:cubicBezTo>
                      <a:pt x="2335" y="3170"/>
                      <a:pt x="2419" y="3086"/>
                      <a:pt x="2517" y="3010"/>
                    </a:cubicBezTo>
                    <a:cubicBezTo>
                      <a:pt x="2536" y="2995"/>
                      <a:pt x="2631" y="2908"/>
                      <a:pt x="2665" y="2908"/>
                    </a:cubicBezTo>
                    <a:close/>
                    <a:moveTo>
                      <a:pt x="4253" y="1"/>
                    </a:moveTo>
                    <a:cubicBezTo>
                      <a:pt x="4247" y="1"/>
                      <a:pt x="4242" y="1"/>
                      <a:pt x="4236" y="3"/>
                    </a:cubicBezTo>
                    <a:cubicBezTo>
                      <a:pt x="3506" y="223"/>
                      <a:pt x="2893" y="642"/>
                      <a:pt x="2331" y="1144"/>
                    </a:cubicBezTo>
                    <a:cubicBezTo>
                      <a:pt x="1753" y="1657"/>
                      <a:pt x="1175" y="2234"/>
                      <a:pt x="703" y="2850"/>
                    </a:cubicBezTo>
                    <a:cubicBezTo>
                      <a:pt x="358" y="3303"/>
                      <a:pt x="1" y="4064"/>
                      <a:pt x="338" y="4622"/>
                    </a:cubicBezTo>
                    <a:cubicBezTo>
                      <a:pt x="461" y="4820"/>
                      <a:pt x="652" y="4894"/>
                      <a:pt x="863" y="4894"/>
                    </a:cubicBezTo>
                    <a:cubicBezTo>
                      <a:pt x="1213" y="4894"/>
                      <a:pt x="1619" y="4694"/>
                      <a:pt x="1867" y="4524"/>
                    </a:cubicBezTo>
                    <a:cubicBezTo>
                      <a:pt x="1871" y="4535"/>
                      <a:pt x="1875" y="4546"/>
                      <a:pt x="1879" y="4561"/>
                    </a:cubicBezTo>
                    <a:cubicBezTo>
                      <a:pt x="2014" y="4904"/>
                      <a:pt x="2279" y="5081"/>
                      <a:pt x="2572" y="5081"/>
                    </a:cubicBezTo>
                    <a:cubicBezTo>
                      <a:pt x="2746" y="5081"/>
                      <a:pt x="2930" y="5018"/>
                      <a:pt x="3103" y="4892"/>
                    </a:cubicBezTo>
                    <a:cubicBezTo>
                      <a:pt x="3734" y="4436"/>
                      <a:pt x="4137" y="3626"/>
                      <a:pt x="4411" y="2919"/>
                    </a:cubicBezTo>
                    <a:cubicBezTo>
                      <a:pt x="4726" y="2109"/>
                      <a:pt x="4897" y="1253"/>
                      <a:pt x="5065" y="402"/>
                    </a:cubicBezTo>
                    <a:cubicBezTo>
                      <a:pt x="5081" y="322"/>
                      <a:pt x="5013" y="269"/>
                      <a:pt x="4950" y="269"/>
                    </a:cubicBezTo>
                    <a:cubicBezTo>
                      <a:pt x="4909" y="269"/>
                      <a:pt x="4870" y="292"/>
                      <a:pt x="4860" y="345"/>
                    </a:cubicBezTo>
                    <a:cubicBezTo>
                      <a:pt x="4669" y="1314"/>
                      <a:pt x="4475" y="2295"/>
                      <a:pt x="4065" y="3201"/>
                    </a:cubicBezTo>
                    <a:cubicBezTo>
                      <a:pt x="3856" y="3660"/>
                      <a:pt x="3589" y="4101"/>
                      <a:pt x="3244" y="4474"/>
                    </a:cubicBezTo>
                    <a:cubicBezTo>
                      <a:pt x="3070" y="4665"/>
                      <a:pt x="2836" y="4871"/>
                      <a:pt x="2580" y="4871"/>
                    </a:cubicBezTo>
                    <a:cubicBezTo>
                      <a:pt x="2505" y="4871"/>
                      <a:pt x="2428" y="4853"/>
                      <a:pt x="2350" y="4812"/>
                    </a:cubicBezTo>
                    <a:cubicBezTo>
                      <a:pt x="2191" y="4725"/>
                      <a:pt x="2091" y="4566"/>
                      <a:pt x="2042" y="4387"/>
                    </a:cubicBezTo>
                    <a:cubicBezTo>
                      <a:pt x="2251" y="4212"/>
                      <a:pt x="2442" y="4014"/>
                      <a:pt x="2609" y="3797"/>
                    </a:cubicBezTo>
                    <a:cubicBezTo>
                      <a:pt x="2784" y="3576"/>
                      <a:pt x="3026" y="3273"/>
                      <a:pt x="3065" y="2983"/>
                    </a:cubicBezTo>
                    <a:cubicBezTo>
                      <a:pt x="3095" y="2748"/>
                      <a:pt x="3004" y="2666"/>
                      <a:pt x="2871" y="2666"/>
                    </a:cubicBezTo>
                    <a:cubicBezTo>
                      <a:pt x="2664" y="2666"/>
                      <a:pt x="2356" y="2862"/>
                      <a:pt x="2236" y="2987"/>
                    </a:cubicBezTo>
                    <a:cubicBezTo>
                      <a:pt x="1901" y="3329"/>
                      <a:pt x="1726" y="3843"/>
                      <a:pt x="1810" y="4315"/>
                    </a:cubicBezTo>
                    <a:cubicBezTo>
                      <a:pt x="1753" y="4356"/>
                      <a:pt x="1696" y="4398"/>
                      <a:pt x="1639" y="4432"/>
                    </a:cubicBezTo>
                    <a:cubicBezTo>
                      <a:pt x="1421" y="4569"/>
                      <a:pt x="1167" y="4677"/>
                      <a:pt x="907" y="4677"/>
                    </a:cubicBezTo>
                    <a:cubicBezTo>
                      <a:pt x="886" y="4677"/>
                      <a:pt x="866" y="4677"/>
                      <a:pt x="845" y="4675"/>
                    </a:cubicBezTo>
                    <a:cubicBezTo>
                      <a:pt x="350" y="4649"/>
                      <a:pt x="373" y="4033"/>
                      <a:pt x="475" y="3676"/>
                    </a:cubicBezTo>
                    <a:cubicBezTo>
                      <a:pt x="631" y="3136"/>
                      <a:pt x="1054" y="2722"/>
                      <a:pt x="1426" y="2318"/>
                    </a:cubicBezTo>
                    <a:cubicBezTo>
                      <a:pt x="2247" y="1432"/>
                      <a:pt x="3121" y="562"/>
                      <a:pt x="4262" y="102"/>
                    </a:cubicBezTo>
                    <a:cubicBezTo>
                      <a:pt x="4317" y="78"/>
                      <a:pt x="4304" y="1"/>
                      <a:pt x="4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8"/>
              <p:cNvSpPr/>
              <p:nvPr/>
            </p:nvSpPr>
            <p:spPr>
              <a:xfrm>
                <a:off x="3959037" y="2302702"/>
                <a:ext cx="207259" cy="138305"/>
              </a:xfrm>
              <a:custGeom>
                <a:avLst/>
                <a:gdLst/>
                <a:ahLst/>
                <a:cxnLst/>
                <a:rect l="l" t="t" r="r" b="b"/>
                <a:pathLst>
                  <a:path w="6282" h="4192" extrusionOk="0">
                    <a:moveTo>
                      <a:pt x="3189" y="1568"/>
                    </a:moveTo>
                    <a:cubicBezTo>
                      <a:pt x="3222" y="1568"/>
                      <a:pt x="3257" y="1582"/>
                      <a:pt x="3297" y="1608"/>
                    </a:cubicBezTo>
                    <a:cubicBezTo>
                      <a:pt x="3434" y="1635"/>
                      <a:pt x="3604" y="1749"/>
                      <a:pt x="3730" y="1822"/>
                    </a:cubicBezTo>
                    <a:cubicBezTo>
                      <a:pt x="3875" y="1905"/>
                      <a:pt x="4027" y="2004"/>
                      <a:pt x="4171" y="2114"/>
                    </a:cubicBezTo>
                    <a:cubicBezTo>
                      <a:pt x="3886" y="2087"/>
                      <a:pt x="3597" y="2038"/>
                      <a:pt x="3327" y="1936"/>
                    </a:cubicBezTo>
                    <a:cubicBezTo>
                      <a:pt x="3213" y="1901"/>
                      <a:pt x="3111" y="1848"/>
                      <a:pt x="3020" y="1772"/>
                    </a:cubicBezTo>
                    <a:cubicBezTo>
                      <a:pt x="3059" y="1637"/>
                      <a:pt x="3115" y="1568"/>
                      <a:pt x="3189" y="1568"/>
                    </a:cubicBezTo>
                    <a:close/>
                    <a:moveTo>
                      <a:pt x="1224" y="0"/>
                    </a:moveTo>
                    <a:cubicBezTo>
                      <a:pt x="1081" y="0"/>
                      <a:pt x="1083" y="225"/>
                      <a:pt x="1232" y="232"/>
                    </a:cubicBezTo>
                    <a:cubicBezTo>
                      <a:pt x="2646" y="308"/>
                      <a:pt x="4042" y="673"/>
                      <a:pt x="5304" y="1331"/>
                    </a:cubicBezTo>
                    <a:cubicBezTo>
                      <a:pt x="5441" y="1399"/>
                      <a:pt x="5666" y="1487"/>
                      <a:pt x="5761" y="1612"/>
                    </a:cubicBezTo>
                    <a:cubicBezTo>
                      <a:pt x="6068" y="2023"/>
                      <a:pt x="5612" y="2103"/>
                      <a:pt x="5392" y="2126"/>
                    </a:cubicBezTo>
                    <a:cubicBezTo>
                      <a:pt x="5235" y="2140"/>
                      <a:pt x="5075" y="2146"/>
                      <a:pt x="4915" y="2146"/>
                    </a:cubicBezTo>
                    <a:cubicBezTo>
                      <a:pt x="4783" y="2146"/>
                      <a:pt x="4652" y="2142"/>
                      <a:pt x="4521" y="2137"/>
                    </a:cubicBezTo>
                    <a:cubicBezTo>
                      <a:pt x="4327" y="1959"/>
                      <a:pt x="4115" y="1799"/>
                      <a:pt x="3890" y="1666"/>
                    </a:cubicBezTo>
                    <a:cubicBezTo>
                      <a:pt x="3690" y="1547"/>
                      <a:pt x="3334" y="1321"/>
                      <a:pt x="3074" y="1321"/>
                    </a:cubicBezTo>
                    <a:cubicBezTo>
                      <a:pt x="3058" y="1321"/>
                      <a:pt x="3042" y="1322"/>
                      <a:pt x="3027" y="1324"/>
                    </a:cubicBezTo>
                    <a:cubicBezTo>
                      <a:pt x="2864" y="1343"/>
                      <a:pt x="2749" y="1464"/>
                      <a:pt x="2746" y="1631"/>
                    </a:cubicBezTo>
                    <a:cubicBezTo>
                      <a:pt x="2742" y="1859"/>
                      <a:pt x="2939" y="1996"/>
                      <a:pt x="3130" y="2084"/>
                    </a:cubicBezTo>
                    <a:cubicBezTo>
                      <a:pt x="3529" y="2263"/>
                      <a:pt x="3997" y="2338"/>
                      <a:pt x="4464" y="2357"/>
                    </a:cubicBezTo>
                    <a:cubicBezTo>
                      <a:pt x="4753" y="2631"/>
                      <a:pt x="4996" y="2958"/>
                      <a:pt x="5106" y="3312"/>
                    </a:cubicBezTo>
                    <a:cubicBezTo>
                      <a:pt x="5201" y="3619"/>
                      <a:pt x="5137" y="3928"/>
                      <a:pt x="4741" y="3958"/>
                    </a:cubicBezTo>
                    <a:cubicBezTo>
                      <a:pt x="4720" y="3960"/>
                      <a:pt x="4698" y="3961"/>
                      <a:pt x="4676" y="3961"/>
                    </a:cubicBezTo>
                    <a:cubicBezTo>
                      <a:pt x="4517" y="3961"/>
                      <a:pt x="4341" y="3917"/>
                      <a:pt x="4190" y="3890"/>
                    </a:cubicBezTo>
                    <a:cubicBezTo>
                      <a:pt x="3871" y="3840"/>
                      <a:pt x="3555" y="3772"/>
                      <a:pt x="3251" y="3658"/>
                    </a:cubicBezTo>
                    <a:cubicBezTo>
                      <a:pt x="2582" y="3400"/>
                      <a:pt x="2092" y="2878"/>
                      <a:pt x="1579" y="2396"/>
                    </a:cubicBezTo>
                    <a:cubicBezTo>
                      <a:pt x="1084" y="1928"/>
                      <a:pt x="605" y="1426"/>
                      <a:pt x="61" y="1015"/>
                    </a:cubicBezTo>
                    <a:cubicBezTo>
                      <a:pt x="55" y="1011"/>
                      <a:pt x="49" y="1009"/>
                      <a:pt x="44" y="1009"/>
                    </a:cubicBezTo>
                    <a:cubicBezTo>
                      <a:pt x="18" y="1009"/>
                      <a:pt x="1" y="1047"/>
                      <a:pt x="19" y="1073"/>
                    </a:cubicBezTo>
                    <a:cubicBezTo>
                      <a:pt x="575" y="1757"/>
                      <a:pt x="1259" y="2369"/>
                      <a:pt x="1898" y="2981"/>
                    </a:cubicBezTo>
                    <a:cubicBezTo>
                      <a:pt x="2430" y="3487"/>
                      <a:pt x="2989" y="3852"/>
                      <a:pt x="3715" y="4019"/>
                    </a:cubicBezTo>
                    <a:cubicBezTo>
                      <a:pt x="3941" y="4071"/>
                      <a:pt x="4356" y="4192"/>
                      <a:pt x="4715" y="4192"/>
                    </a:cubicBezTo>
                    <a:cubicBezTo>
                      <a:pt x="4990" y="4192"/>
                      <a:pt x="5232" y="4121"/>
                      <a:pt x="5331" y="3893"/>
                    </a:cubicBezTo>
                    <a:cubicBezTo>
                      <a:pt x="5555" y="3377"/>
                      <a:pt x="5118" y="2757"/>
                      <a:pt x="4753" y="2365"/>
                    </a:cubicBezTo>
                    <a:cubicBezTo>
                      <a:pt x="4973" y="2365"/>
                      <a:pt x="5187" y="2350"/>
                      <a:pt x="5392" y="2335"/>
                    </a:cubicBezTo>
                    <a:cubicBezTo>
                      <a:pt x="5772" y="2301"/>
                      <a:pt x="6282" y="2061"/>
                      <a:pt x="6019" y="1601"/>
                    </a:cubicBezTo>
                    <a:cubicBezTo>
                      <a:pt x="5845" y="1301"/>
                      <a:pt x="5422" y="1145"/>
                      <a:pt x="5129" y="1001"/>
                    </a:cubicBezTo>
                    <a:cubicBezTo>
                      <a:pt x="4741" y="814"/>
                      <a:pt x="4339" y="650"/>
                      <a:pt x="3932" y="510"/>
                    </a:cubicBezTo>
                    <a:cubicBezTo>
                      <a:pt x="3057" y="217"/>
                      <a:pt x="2153" y="53"/>
                      <a:pt x="1232" y="1"/>
                    </a:cubicBezTo>
                    <a:cubicBezTo>
                      <a:pt x="1229" y="0"/>
                      <a:pt x="1227" y="0"/>
                      <a:pt x="1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8"/>
              <p:cNvSpPr/>
              <p:nvPr/>
            </p:nvSpPr>
            <p:spPr>
              <a:xfrm>
                <a:off x="3895064" y="2245757"/>
                <a:ext cx="116958" cy="116925"/>
              </a:xfrm>
              <a:custGeom>
                <a:avLst/>
                <a:gdLst/>
                <a:ahLst/>
                <a:cxnLst/>
                <a:rect l="l" t="t" r="r" b="b"/>
                <a:pathLst>
                  <a:path w="3545" h="3544" extrusionOk="0">
                    <a:moveTo>
                      <a:pt x="1772" y="0"/>
                    </a:moveTo>
                    <a:cubicBezTo>
                      <a:pt x="795" y="0"/>
                      <a:pt x="0" y="795"/>
                      <a:pt x="0" y="1772"/>
                    </a:cubicBezTo>
                    <a:cubicBezTo>
                      <a:pt x="0" y="2749"/>
                      <a:pt x="795" y="3543"/>
                      <a:pt x="1772" y="3543"/>
                    </a:cubicBezTo>
                    <a:cubicBezTo>
                      <a:pt x="2749" y="3543"/>
                      <a:pt x="3544" y="2749"/>
                      <a:pt x="3544" y="1772"/>
                    </a:cubicBezTo>
                    <a:cubicBezTo>
                      <a:pt x="3544" y="795"/>
                      <a:pt x="2749" y="0"/>
                      <a:pt x="17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8"/>
              <p:cNvSpPr/>
              <p:nvPr/>
            </p:nvSpPr>
            <p:spPr>
              <a:xfrm>
                <a:off x="3860059" y="2210620"/>
                <a:ext cx="186936" cy="187067"/>
              </a:xfrm>
              <a:custGeom>
                <a:avLst/>
                <a:gdLst/>
                <a:ahLst/>
                <a:cxnLst/>
                <a:rect l="l" t="t" r="r" b="b"/>
                <a:pathLst>
                  <a:path w="5666" h="5670" extrusionOk="0">
                    <a:moveTo>
                      <a:pt x="2826" y="0"/>
                    </a:moveTo>
                    <a:cubicBezTo>
                      <a:pt x="2726" y="5"/>
                      <a:pt x="2647" y="84"/>
                      <a:pt x="2647" y="179"/>
                    </a:cubicBezTo>
                    <a:cubicBezTo>
                      <a:pt x="2647" y="279"/>
                      <a:pt x="2726" y="358"/>
                      <a:pt x="2826" y="358"/>
                    </a:cubicBezTo>
                    <a:cubicBezTo>
                      <a:pt x="2924" y="358"/>
                      <a:pt x="3005" y="279"/>
                      <a:pt x="3005" y="179"/>
                    </a:cubicBezTo>
                    <a:cubicBezTo>
                      <a:pt x="3005" y="81"/>
                      <a:pt x="2924" y="0"/>
                      <a:pt x="2826" y="0"/>
                    </a:cubicBezTo>
                    <a:close/>
                    <a:moveTo>
                      <a:pt x="3647" y="129"/>
                    </a:moveTo>
                    <a:cubicBezTo>
                      <a:pt x="3572" y="129"/>
                      <a:pt x="3501" y="177"/>
                      <a:pt x="3476" y="251"/>
                    </a:cubicBezTo>
                    <a:cubicBezTo>
                      <a:pt x="3445" y="347"/>
                      <a:pt x="3498" y="446"/>
                      <a:pt x="3590" y="476"/>
                    </a:cubicBezTo>
                    <a:cubicBezTo>
                      <a:pt x="3609" y="484"/>
                      <a:pt x="3628" y="488"/>
                      <a:pt x="3647" y="488"/>
                    </a:cubicBezTo>
                    <a:cubicBezTo>
                      <a:pt x="3723" y="488"/>
                      <a:pt x="3791" y="438"/>
                      <a:pt x="3814" y="362"/>
                    </a:cubicBezTo>
                    <a:cubicBezTo>
                      <a:pt x="3844" y="267"/>
                      <a:pt x="3795" y="168"/>
                      <a:pt x="3700" y="137"/>
                    </a:cubicBezTo>
                    <a:cubicBezTo>
                      <a:pt x="3683" y="131"/>
                      <a:pt x="3665" y="129"/>
                      <a:pt x="3647" y="129"/>
                    </a:cubicBezTo>
                    <a:close/>
                    <a:moveTo>
                      <a:pt x="2004" y="133"/>
                    </a:moveTo>
                    <a:cubicBezTo>
                      <a:pt x="1987" y="133"/>
                      <a:pt x="1968" y="136"/>
                      <a:pt x="1951" y="142"/>
                    </a:cubicBezTo>
                    <a:cubicBezTo>
                      <a:pt x="1856" y="172"/>
                      <a:pt x="1807" y="274"/>
                      <a:pt x="1837" y="365"/>
                    </a:cubicBezTo>
                    <a:cubicBezTo>
                      <a:pt x="1860" y="442"/>
                      <a:pt x="1933" y="491"/>
                      <a:pt x="2005" y="491"/>
                    </a:cubicBezTo>
                    <a:cubicBezTo>
                      <a:pt x="2024" y="491"/>
                      <a:pt x="2042" y="488"/>
                      <a:pt x="2061" y="479"/>
                    </a:cubicBezTo>
                    <a:cubicBezTo>
                      <a:pt x="2153" y="449"/>
                      <a:pt x="2206" y="351"/>
                      <a:pt x="2175" y="256"/>
                    </a:cubicBezTo>
                    <a:cubicBezTo>
                      <a:pt x="2151" y="182"/>
                      <a:pt x="2079" y="133"/>
                      <a:pt x="2004" y="133"/>
                    </a:cubicBezTo>
                    <a:close/>
                    <a:moveTo>
                      <a:pt x="4388" y="504"/>
                    </a:moveTo>
                    <a:cubicBezTo>
                      <a:pt x="4333" y="504"/>
                      <a:pt x="4278" y="530"/>
                      <a:pt x="4244" y="579"/>
                    </a:cubicBezTo>
                    <a:cubicBezTo>
                      <a:pt x="4186" y="658"/>
                      <a:pt x="4202" y="769"/>
                      <a:pt x="4282" y="826"/>
                    </a:cubicBezTo>
                    <a:cubicBezTo>
                      <a:pt x="4316" y="849"/>
                      <a:pt x="4351" y="860"/>
                      <a:pt x="4388" y="860"/>
                    </a:cubicBezTo>
                    <a:cubicBezTo>
                      <a:pt x="4442" y="860"/>
                      <a:pt x="4498" y="837"/>
                      <a:pt x="4533" y="788"/>
                    </a:cubicBezTo>
                    <a:cubicBezTo>
                      <a:pt x="4590" y="707"/>
                      <a:pt x="4571" y="598"/>
                      <a:pt x="4491" y="537"/>
                    </a:cubicBezTo>
                    <a:cubicBezTo>
                      <a:pt x="4460" y="514"/>
                      <a:pt x="4424" y="504"/>
                      <a:pt x="4388" y="504"/>
                    </a:cubicBezTo>
                    <a:close/>
                    <a:moveTo>
                      <a:pt x="1267" y="514"/>
                    </a:moveTo>
                    <a:cubicBezTo>
                      <a:pt x="1230" y="514"/>
                      <a:pt x="1193" y="525"/>
                      <a:pt x="1161" y="548"/>
                    </a:cubicBezTo>
                    <a:cubicBezTo>
                      <a:pt x="1080" y="605"/>
                      <a:pt x="1066" y="716"/>
                      <a:pt x="1122" y="795"/>
                    </a:cubicBezTo>
                    <a:cubicBezTo>
                      <a:pt x="1157" y="844"/>
                      <a:pt x="1214" y="872"/>
                      <a:pt x="1266" y="872"/>
                    </a:cubicBezTo>
                    <a:cubicBezTo>
                      <a:pt x="1305" y="872"/>
                      <a:pt x="1339" y="860"/>
                      <a:pt x="1373" y="837"/>
                    </a:cubicBezTo>
                    <a:cubicBezTo>
                      <a:pt x="1454" y="776"/>
                      <a:pt x="1468" y="666"/>
                      <a:pt x="1412" y="586"/>
                    </a:cubicBezTo>
                    <a:cubicBezTo>
                      <a:pt x="1377" y="539"/>
                      <a:pt x="1323" y="514"/>
                      <a:pt x="1267" y="514"/>
                    </a:cubicBezTo>
                    <a:close/>
                    <a:moveTo>
                      <a:pt x="4974" y="1089"/>
                    </a:moveTo>
                    <a:cubicBezTo>
                      <a:pt x="4938" y="1089"/>
                      <a:pt x="4902" y="1100"/>
                      <a:pt x="4871" y="1123"/>
                    </a:cubicBezTo>
                    <a:cubicBezTo>
                      <a:pt x="4791" y="1183"/>
                      <a:pt x="4776" y="1293"/>
                      <a:pt x="4833" y="1374"/>
                    </a:cubicBezTo>
                    <a:cubicBezTo>
                      <a:pt x="4867" y="1419"/>
                      <a:pt x="4921" y="1446"/>
                      <a:pt x="4978" y="1446"/>
                    </a:cubicBezTo>
                    <a:cubicBezTo>
                      <a:pt x="5012" y="1446"/>
                      <a:pt x="5050" y="1434"/>
                      <a:pt x="5081" y="1411"/>
                    </a:cubicBezTo>
                    <a:cubicBezTo>
                      <a:pt x="5160" y="1354"/>
                      <a:pt x="5179" y="1240"/>
                      <a:pt x="5118" y="1164"/>
                    </a:cubicBezTo>
                    <a:lnTo>
                      <a:pt x="5122" y="1164"/>
                    </a:lnTo>
                    <a:cubicBezTo>
                      <a:pt x="5085" y="1115"/>
                      <a:pt x="5030" y="1089"/>
                      <a:pt x="4974" y="1089"/>
                    </a:cubicBezTo>
                    <a:close/>
                    <a:moveTo>
                      <a:pt x="679" y="1102"/>
                    </a:moveTo>
                    <a:cubicBezTo>
                      <a:pt x="624" y="1102"/>
                      <a:pt x="571" y="1127"/>
                      <a:pt x="537" y="1176"/>
                    </a:cubicBezTo>
                    <a:cubicBezTo>
                      <a:pt x="480" y="1255"/>
                      <a:pt x="495" y="1365"/>
                      <a:pt x="575" y="1426"/>
                    </a:cubicBezTo>
                    <a:cubicBezTo>
                      <a:pt x="610" y="1449"/>
                      <a:pt x="643" y="1460"/>
                      <a:pt x="682" y="1460"/>
                    </a:cubicBezTo>
                    <a:cubicBezTo>
                      <a:pt x="735" y="1460"/>
                      <a:pt x="792" y="1434"/>
                      <a:pt x="826" y="1385"/>
                    </a:cubicBezTo>
                    <a:cubicBezTo>
                      <a:pt x="883" y="1305"/>
                      <a:pt x="864" y="1195"/>
                      <a:pt x="784" y="1137"/>
                    </a:cubicBezTo>
                    <a:cubicBezTo>
                      <a:pt x="752" y="1113"/>
                      <a:pt x="715" y="1102"/>
                      <a:pt x="679" y="1102"/>
                    </a:cubicBezTo>
                    <a:close/>
                    <a:moveTo>
                      <a:pt x="5357" y="1828"/>
                    </a:moveTo>
                    <a:cubicBezTo>
                      <a:pt x="5338" y="1828"/>
                      <a:pt x="5319" y="1831"/>
                      <a:pt x="5301" y="1837"/>
                    </a:cubicBezTo>
                    <a:cubicBezTo>
                      <a:pt x="5206" y="1867"/>
                      <a:pt x="5156" y="1970"/>
                      <a:pt x="5186" y="2062"/>
                    </a:cubicBezTo>
                    <a:cubicBezTo>
                      <a:pt x="5213" y="2137"/>
                      <a:pt x="5281" y="2183"/>
                      <a:pt x="5358" y="2183"/>
                    </a:cubicBezTo>
                    <a:cubicBezTo>
                      <a:pt x="5377" y="2183"/>
                      <a:pt x="5395" y="2183"/>
                      <a:pt x="5411" y="2176"/>
                    </a:cubicBezTo>
                    <a:cubicBezTo>
                      <a:pt x="5506" y="2145"/>
                      <a:pt x="5555" y="2042"/>
                      <a:pt x="5525" y="1951"/>
                    </a:cubicBezTo>
                    <a:cubicBezTo>
                      <a:pt x="5501" y="1875"/>
                      <a:pt x="5432" y="1828"/>
                      <a:pt x="5357" y="1828"/>
                    </a:cubicBezTo>
                    <a:close/>
                    <a:moveTo>
                      <a:pt x="303" y="1843"/>
                    </a:moveTo>
                    <a:cubicBezTo>
                      <a:pt x="229" y="1843"/>
                      <a:pt x="158" y="1890"/>
                      <a:pt x="134" y="1967"/>
                    </a:cubicBezTo>
                    <a:cubicBezTo>
                      <a:pt x="108" y="2062"/>
                      <a:pt x="157" y="2160"/>
                      <a:pt x="252" y="2190"/>
                    </a:cubicBezTo>
                    <a:cubicBezTo>
                      <a:pt x="267" y="2198"/>
                      <a:pt x="286" y="2198"/>
                      <a:pt x="305" y="2198"/>
                    </a:cubicBezTo>
                    <a:cubicBezTo>
                      <a:pt x="381" y="2198"/>
                      <a:pt x="450" y="2153"/>
                      <a:pt x="476" y="2076"/>
                    </a:cubicBezTo>
                    <a:cubicBezTo>
                      <a:pt x="503" y="1981"/>
                      <a:pt x="453" y="1883"/>
                      <a:pt x="359" y="1853"/>
                    </a:cubicBezTo>
                    <a:cubicBezTo>
                      <a:pt x="340" y="1846"/>
                      <a:pt x="321" y="1843"/>
                      <a:pt x="303" y="1843"/>
                    </a:cubicBezTo>
                    <a:close/>
                    <a:moveTo>
                      <a:pt x="5487" y="2646"/>
                    </a:moveTo>
                    <a:cubicBezTo>
                      <a:pt x="5388" y="2646"/>
                      <a:pt x="5312" y="2727"/>
                      <a:pt x="5312" y="2825"/>
                    </a:cubicBezTo>
                    <a:lnTo>
                      <a:pt x="5312" y="2834"/>
                    </a:lnTo>
                    <a:lnTo>
                      <a:pt x="5312" y="2837"/>
                    </a:lnTo>
                    <a:cubicBezTo>
                      <a:pt x="5312" y="2936"/>
                      <a:pt x="5392" y="3016"/>
                      <a:pt x="5491" y="3016"/>
                    </a:cubicBezTo>
                    <a:cubicBezTo>
                      <a:pt x="5586" y="3016"/>
                      <a:pt x="5666" y="2936"/>
                      <a:pt x="5666" y="2837"/>
                    </a:cubicBezTo>
                    <a:lnTo>
                      <a:pt x="5666" y="2829"/>
                    </a:lnTo>
                    <a:lnTo>
                      <a:pt x="5666" y="2825"/>
                    </a:lnTo>
                    <a:cubicBezTo>
                      <a:pt x="5666" y="2727"/>
                      <a:pt x="5586" y="2646"/>
                      <a:pt x="5487" y="2646"/>
                    </a:cubicBezTo>
                    <a:close/>
                    <a:moveTo>
                      <a:pt x="176" y="2662"/>
                    </a:moveTo>
                    <a:cubicBezTo>
                      <a:pt x="80" y="2662"/>
                      <a:pt x="1" y="2742"/>
                      <a:pt x="1" y="2841"/>
                    </a:cubicBezTo>
                    <a:cubicBezTo>
                      <a:pt x="1" y="2939"/>
                      <a:pt x="80" y="3020"/>
                      <a:pt x="180" y="3020"/>
                    </a:cubicBezTo>
                    <a:cubicBezTo>
                      <a:pt x="275" y="3020"/>
                      <a:pt x="354" y="2939"/>
                      <a:pt x="354" y="2841"/>
                    </a:cubicBezTo>
                    <a:cubicBezTo>
                      <a:pt x="354" y="2742"/>
                      <a:pt x="275" y="2662"/>
                      <a:pt x="176" y="2662"/>
                    </a:cubicBezTo>
                    <a:close/>
                    <a:moveTo>
                      <a:pt x="5360" y="3478"/>
                    </a:moveTo>
                    <a:cubicBezTo>
                      <a:pt x="5284" y="3478"/>
                      <a:pt x="5215" y="3527"/>
                      <a:pt x="5190" y="3601"/>
                    </a:cubicBezTo>
                    <a:cubicBezTo>
                      <a:pt x="5160" y="3696"/>
                      <a:pt x="5209" y="3795"/>
                      <a:pt x="5304" y="3825"/>
                    </a:cubicBezTo>
                    <a:cubicBezTo>
                      <a:pt x="5323" y="3833"/>
                      <a:pt x="5342" y="3837"/>
                      <a:pt x="5362" y="3837"/>
                    </a:cubicBezTo>
                    <a:cubicBezTo>
                      <a:pt x="5434" y="3837"/>
                      <a:pt x="5506" y="3787"/>
                      <a:pt x="5529" y="3711"/>
                    </a:cubicBezTo>
                    <a:cubicBezTo>
                      <a:pt x="5560" y="3616"/>
                      <a:pt x="5509" y="3518"/>
                      <a:pt x="5415" y="3487"/>
                    </a:cubicBezTo>
                    <a:cubicBezTo>
                      <a:pt x="5396" y="3481"/>
                      <a:pt x="5378" y="3478"/>
                      <a:pt x="5360" y="3478"/>
                    </a:cubicBezTo>
                    <a:close/>
                    <a:moveTo>
                      <a:pt x="306" y="3482"/>
                    </a:moveTo>
                    <a:cubicBezTo>
                      <a:pt x="288" y="3482"/>
                      <a:pt x="270" y="3485"/>
                      <a:pt x="252" y="3491"/>
                    </a:cubicBezTo>
                    <a:cubicBezTo>
                      <a:pt x="161" y="3522"/>
                      <a:pt x="108" y="3624"/>
                      <a:pt x="138" y="3715"/>
                    </a:cubicBezTo>
                    <a:cubicBezTo>
                      <a:pt x="164" y="3792"/>
                      <a:pt x="233" y="3841"/>
                      <a:pt x="308" y="3841"/>
                    </a:cubicBezTo>
                    <a:cubicBezTo>
                      <a:pt x="328" y="3841"/>
                      <a:pt x="343" y="3837"/>
                      <a:pt x="362" y="3829"/>
                    </a:cubicBezTo>
                    <a:cubicBezTo>
                      <a:pt x="457" y="3799"/>
                      <a:pt x="506" y="3700"/>
                      <a:pt x="476" y="3605"/>
                    </a:cubicBezTo>
                    <a:cubicBezTo>
                      <a:pt x="451" y="3531"/>
                      <a:pt x="382" y="3482"/>
                      <a:pt x="306" y="3482"/>
                    </a:cubicBezTo>
                    <a:close/>
                    <a:moveTo>
                      <a:pt x="4985" y="4218"/>
                    </a:moveTo>
                    <a:cubicBezTo>
                      <a:pt x="4929" y="4218"/>
                      <a:pt x="4874" y="4245"/>
                      <a:pt x="4837" y="4293"/>
                    </a:cubicBezTo>
                    <a:cubicBezTo>
                      <a:pt x="4779" y="4373"/>
                      <a:pt x="4799" y="4483"/>
                      <a:pt x="4879" y="4540"/>
                    </a:cubicBezTo>
                    <a:cubicBezTo>
                      <a:pt x="4909" y="4563"/>
                      <a:pt x="4947" y="4575"/>
                      <a:pt x="4981" y="4575"/>
                    </a:cubicBezTo>
                    <a:cubicBezTo>
                      <a:pt x="5039" y="4575"/>
                      <a:pt x="5092" y="4548"/>
                      <a:pt x="5126" y="4502"/>
                    </a:cubicBezTo>
                    <a:cubicBezTo>
                      <a:pt x="5183" y="4422"/>
                      <a:pt x="5167" y="4312"/>
                      <a:pt x="5088" y="4252"/>
                    </a:cubicBezTo>
                    <a:cubicBezTo>
                      <a:pt x="5057" y="4229"/>
                      <a:pt x="5021" y="4218"/>
                      <a:pt x="4985" y="4218"/>
                    </a:cubicBezTo>
                    <a:close/>
                    <a:moveTo>
                      <a:pt x="688" y="4223"/>
                    </a:moveTo>
                    <a:cubicBezTo>
                      <a:pt x="651" y="4223"/>
                      <a:pt x="614" y="4234"/>
                      <a:pt x="582" y="4259"/>
                    </a:cubicBezTo>
                    <a:cubicBezTo>
                      <a:pt x="503" y="4316"/>
                      <a:pt x="484" y="4426"/>
                      <a:pt x="545" y="4506"/>
                    </a:cubicBezTo>
                    <a:cubicBezTo>
                      <a:pt x="578" y="4555"/>
                      <a:pt x="632" y="4578"/>
                      <a:pt x="685" y="4578"/>
                    </a:cubicBezTo>
                    <a:cubicBezTo>
                      <a:pt x="724" y="4578"/>
                      <a:pt x="761" y="4567"/>
                      <a:pt x="792" y="4544"/>
                    </a:cubicBezTo>
                    <a:cubicBezTo>
                      <a:pt x="871" y="4487"/>
                      <a:pt x="887" y="4377"/>
                      <a:pt x="829" y="4297"/>
                    </a:cubicBezTo>
                    <a:cubicBezTo>
                      <a:pt x="795" y="4249"/>
                      <a:pt x="742" y="4223"/>
                      <a:pt x="688" y="4223"/>
                    </a:cubicBezTo>
                    <a:close/>
                    <a:moveTo>
                      <a:pt x="4396" y="4806"/>
                    </a:moveTo>
                    <a:cubicBezTo>
                      <a:pt x="4359" y="4806"/>
                      <a:pt x="4322" y="4818"/>
                      <a:pt x="4290" y="4841"/>
                    </a:cubicBezTo>
                    <a:cubicBezTo>
                      <a:pt x="4209" y="4898"/>
                      <a:pt x="4195" y="5008"/>
                      <a:pt x="4251" y="5087"/>
                    </a:cubicBezTo>
                    <a:cubicBezTo>
                      <a:pt x="4286" y="5138"/>
                      <a:pt x="4342" y="5164"/>
                      <a:pt x="4396" y="5164"/>
                    </a:cubicBezTo>
                    <a:cubicBezTo>
                      <a:pt x="4434" y="5164"/>
                      <a:pt x="4468" y="5152"/>
                      <a:pt x="4502" y="5129"/>
                    </a:cubicBezTo>
                    <a:cubicBezTo>
                      <a:pt x="4579" y="5069"/>
                      <a:pt x="4597" y="4959"/>
                      <a:pt x="4540" y="4878"/>
                    </a:cubicBezTo>
                    <a:cubicBezTo>
                      <a:pt x="4504" y="4831"/>
                      <a:pt x="4450" y="4806"/>
                      <a:pt x="4396" y="4806"/>
                    </a:cubicBezTo>
                    <a:close/>
                    <a:moveTo>
                      <a:pt x="1274" y="4809"/>
                    </a:moveTo>
                    <a:cubicBezTo>
                      <a:pt x="1219" y="4809"/>
                      <a:pt x="1164" y="4834"/>
                      <a:pt x="1130" y="4882"/>
                    </a:cubicBezTo>
                    <a:cubicBezTo>
                      <a:pt x="1073" y="4962"/>
                      <a:pt x="1092" y="5073"/>
                      <a:pt x="1172" y="5133"/>
                    </a:cubicBezTo>
                    <a:cubicBezTo>
                      <a:pt x="1203" y="5152"/>
                      <a:pt x="1240" y="5168"/>
                      <a:pt x="1275" y="5168"/>
                    </a:cubicBezTo>
                    <a:cubicBezTo>
                      <a:pt x="1331" y="5168"/>
                      <a:pt x="1385" y="5141"/>
                      <a:pt x="1419" y="5092"/>
                    </a:cubicBezTo>
                    <a:cubicBezTo>
                      <a:pt x="1476" y="5012"/>
                      <a:pt x="1461" y="4901"/>
                      <a:pt x="1381" y="4845"/>
                    </a:cubicBezTo>
                    <a:cubicBezTo>
                      <a:pt x="1349" y="4820"/>
                      <a:pt x="1311" y="4809"/>
                      <a:pt x="1274" y="4809"/>
                    </a:cubicBezTo>
                    <a:close/>
                    <a:moveTo>
                      <a:pt x="2016" y="5186"/>
                    </a:moveTo>
                    <a:cubicBezTo>
                      <a:pt x="1941" y="5186"/>
                      <a:pt x="1869" y="5234"/>
                      <a:pt x="1845" y="5308"/>
                    </a:cubicBezTo>
                    <a:cubicBezTo>
                      <a:pt x="1814" y="5403"/>
                      <a:pt x="1868" y="5503"/>
                      <a:pt x="1959" y="5533"/>
                    </a:cubicBezTo>
                    <a:cubicBezTo>
                      <a:pt x="1978" y="5540"/>
                      <a:pt x="1996" y="5540"/>
                      <a:pt x="2016" y="5540"/>
                    </a:cubicBezTo>
                    <a:cubicBezTo>
                      <a:pt x="2092" y="5540"/>
                      <a:pt x="2161" y="5494"/>
                      <a:pt x="2184" y="5419"/>
                    </a:cubicBezTo>
                    <a:cubicBezTo>
                      <a:pt x="2214" y="5324"/>
                      <a:pt x="2164" y="5224"/>
                      <a:pt x="2069" y="5194"/>
                    </a:cubicBezTo>
                    <a:cubicBezTo>
                      <a:pt x="2052" y="5188"/>
                      <a:pt x="2034" y="5186"/>
                      <a:pt x="2016" y="5186"/>
                    </a:cubicBezTo>
                    <a:close/>
                    <a:moveTo>
                      <a:pt x="3658" y="5185"/>
                    </a:moveTo>
                    <a:cubicBezTo>
                      <a:pt x="3639" y="5185"/>
                      <a:pt x="3620" y="5188"/>
                      <a:pt x="3602" y="5194"/>
                    </a:cubicBezTo>
                    <a:cubicBezTo>
                      <a:pt x="3507" y="5224"/>
                      <a:pt x="3456" y="5324"/>
                      <a:pt x="3487" y="5419"/>
                    </a:cubicBezTo>
                    <a:cubicBezTo>
                      <a:pt x="3510" y="5494"/>
                      <a:pt x="3582" y="5540"/>
                      <a:pt x="3654" y="5540"/>
                    </a:cubicBezTo>
                    <a:cubicBezTo>
                      <a:pt x="3674" y="5540"/>
                      <a:pt x="3693" y="5536"/>
                      <a:pt x="3712" y="5533"/>
                    </a:cubicBezTo>
                    <a:cubicBezTo>
                      <a:pt x="3807" y="5503"/>
                      <a:pt x="3856" y="5399"/>
                      <a:pt x="3826" y="5308"/>
                    </a:cubicBezTo>
                    <a:cubicBezTo>
                      <a:pt x="3801" y="5232"/>
                      <a:pt x="3733" y="5185"/>
                      <a:pt x="3658" y="5185"/>
                    </a:cubicBezTo>
                    <a:close/>
                    <a:moveTo>
                      <a:pt x="2837" y="5312"/>
                    </a:moveTo>
                    <a:cubicBezTo>
                      <a:pt x="2738" y="5315"/>
                      <a:pt x="2658" y="5392"/>
                      <a:pt x="2658" y="5494"/>
                    </a:cubicBezTo>
                    <a:cubicBezTo>
                      <a:pt x="2658" y="5589"/>
                      <a:pt x="2738" y="5669"/>
                      <a:pt x="2837" y="5669"/>
                    </a:cubicBezTo>
                    <a:cubicBezTo>
                      <a:pt x="2936" y="5669"/>
                      <a:pt x="3016" y="5589"/>
                      <a:pt x="3016" y="5491"/>
                    </a:cubicBezTo>
                    <a:cubicBezTo>
                      <a:pt x="3016" y="5392"/>
                      <a:pt x="2932" y="5312"/>
                      <a:pt x="2837" y="5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194507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273"/>
                                        </p:tgtEl>
                                        <p:attrNameLst>
                                          <p:attrName>r</p:attrName>
                                        </p:attrNameLst>
                                      </p:cBhvr>
                                    </p:animRot>
                                    <p:animRot by="-240000">
                                      <p:cBhvr>
                                        <p:cTn id="7" dur="200" fill="hold">
                                          <p:stCondLst>
                                            <p:cond delay="200"/>
                                          </p:stCondLst>
                                        </p:cTn>
                                        <p:tgtEl>
                                          <p:spTgt spid="2273"/>
                                        </p:tgtEl>
                                        <p:attrNameLst>
                                          <p:attrName>r</p:attrName>
                                        </p:attrNameLst>
                                      </p:cBhvr>
                                    </p:animRot>
                                    <p:animRot by="240000">
                                      <p:cBhvr>
                                        <p:cTn id="8" dur="200" fill="hold">
                                          <p:stCondLst>
                                            <p:cond delay="400"/>
                                          </p:stCondLst>
                                        </p:cTn>
                                        <p:tgtEl>
                                          <p:spTgt spid="2273"/>
                                        </p:tgtEl>
                                        <p:attrNameLst>
                                          <p:attrName>r</p:attrName>
                                        </p:attrNameLst>
                                      </p:cBhvr>
                                    </p:animRot>
                                    <p:animRot by="-240000">
                                      <p:cBhvr>
                                        <p:cTn id="9" dur="200" fill="hold">
                                          <p:stCondLst>
                                            <p:cond delay="600"/>
                                          </p:stCondLst>
                                        </p:cTn>
                                        <p:tgtEl>
                                          <p:spTgt spid="2273"/>
                                        </p:tgtEl>
                                        <p:attrNameLst>
                                          <p:attrName>r</p:attrName>
                                        </p:attrNameLst>
                                      </p:cBhvr>
                                    </p:animRot>
                                    <p:animRot by="120000">
                                      <p:cBhvr>
                                        <p:cTn id="10" dur="200" fill="hold">
                                          <p:stCondLst>
                                            <p:cond delay="800"/>
                                          </p:stCondLst>
                                        </p:cTn>
                                        <p:tgtEl>
                                          <p:spTgt spid="227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279"/>
                                        </p:tgtEl>
                                        <p:attrNameLst>
                                          <p:attrName>r</p:attrName>
                                        </p:attrNameLst>
                                      </p:cBhvr>
                                    </p:animRot>
                                    <p:animRot by="-240000">
                                      <p:cBhvr>
                                        <p:cTn id="13" dur="200" fill="hold">
                                          <p:stCondLst>
                                            <p:cond delay="200"/>
                                          </p:stCondLst>
                                        </p:cTn>
                                        <p:tgtEl>
                                          <p:spTgt spid="2279"/>
                                        </p:tgtEl>
                                        <p:attrNameLst>
                                          <p:attrName>r</p:attrName>
                                        </p:attrNameLst>
                                      </p:cBhvr>
                                    </p:animRot>
                                    <p:animRot by="240000">
                                      <p:cBhvr>
                                        <p:cTn id="14" dur="200" fill="hold">
                                          <p:stCondLst>
                                            <p:cond delay="400"/>
                                          </p:stCondLst>
                                        </p:cTn>
                                        <p:tgtEl>
                                          <p:spTgt spid="2279"/>
                                        </p:tgtEl>
                                        <p:attrNameLst>
                                          <p:attrName>r</p:attrName>
                                        </p:attrNameLst>
                                      </p:cBhvr>
                                    </p:animRot>
                                    <p:animRot by="-240000">
                                      <p:cBhvr>
                                        <p:cTn id="15" dur="200" fill="hold">
                                          <p:stCondLst>
                                            <p:cond delay="600"/>
                                          </p:stCondLst>
                                        </p:cTn>
                                        <p:tgtEl>
                                          <p:spTgt spid="2279"/>
                                        </p:tgtEl>
                                        <p:attrNameLst>
                                          <p:attrName>r</p:attrName>
                                        </p:attrNameLst>
                                      </p:cBhvr>
                                    </p:animRot>
                                    <p:animRot by="120000">
                                      <p:cBhvr>
                                        <p:cTn id="16" dur="200" fill="hold">
                                          <p:stCondLst>
                                            <p:cond delay="800"/>
                                          </p:stCondLst>
                                        </p:cTn>
                                        <p:tgtEl>
                                          <p:spTgt spid="227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281"/>
                                        </p:tgtEl>
                                        <p:attrNameLst>
                                          <p:attrName>r</p:attrName>
                                        </p:attrNameLst>
                                      </p:cBhvr>
                                    </p:animRot>
                                    <p:animRot by="-240000">
                                      <p:cBhvr>
                                        <p:cTn id="19" dur="200" fill="hold">
                                          <p:stCondLst>
                                            <p:cond delay="200"/>
                                          </p:stCondLst>
                                        </p:cTn>
                                        <p:tgtEl>
                                          <p:spTgt spid="2281"/>
                                        </p:tgtEl>
                                        <p:attrNameLst>
                                          <p:attrName>r</p:attrName>
                                        </p:attrNameLst>
                                      </p:cBhvr>
                                    </p:animRot>
                                    <p:animRot by="240000">
                                      <p:cBhvr>
                                        <p:cTn id="20" dur="200" fill="hold">
                                          <p:stCondLst>
                                            <p:cond delay="400"/>
                                          </p:stCondLst>
                                        </p:cTn>
                                        <p:tgtEl>
                                          <p:spTgt spid="2281"/>
                                        </p:tgtEl>
                                        <p:attrNameLst>
                                          <p:attrName>r</p:attrName>
                                        </p:attrNameLst>
                                      </p:cBhvr>
                                    </p:animRot>
                                    <p:animRot by="-240000">
                                      <p:cBhvr>
                                        <p:cTn id="21" dur="200" fill="hold">
                                          <p:stCondLst>
                                            <p:cond delay="600"/>
                                          </p:stCondLst>
                                        </p:cTn>
                                        <p:tgtEl>
                                          <p:spTgt spid="2281"/>
                                        </p:tgtEl>
                                        <p:attrNameLst>
                                          <p:attrName>r</p:attrName>
                                        </p:attrNameLst>
                                      </p:cBhvr>
                                    </p:animRot>
                                    <p:animRot by="120000">
                                      <p:cBhvr>
                                        <p:cTn id="22" dur="200" fill="hold">
                                          <p:stCondLst>
                                            <p:cond delay="800"/>
                                          </p:stCondLst>
                                        </p:cTn>
                                        <p:tgtEl>
                                          <p:spTgt spid="228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8"/>
        <p:cNvGrpSpPr/>
        <p:nvPr/>
      </p:nvGrpSpPr>
      <p:grpSpPr>
        <a:xfrm>
          <a:off x="0" y="0"/>
          <a:ext cx="0" cy="0"/>
          <a:chOff x="0" y="0"/>
          <a:chExt cx="0" cy="0"/>
        </a:xfrm>
      </p:grpSpPr>
      <p:grpSp>
        <p:nvGrpSpPr>
          <p:cNvPr id="2209" name="Google Shape;2209;p37"/>
          <p:cNvGrpSpPr/>
          <p:nvPr/>
        </p:nvGrpSpPr>
        <p:grpSpPr>
          <a:xfrm flipH="1">
            <a:off x="-16" y="1692850"/>
            <a:ext cx="4067685" cy="2774137"/>
            <a:chOff x="5143571" y="1692850"/>
            <a:chExt cx="4067685" cy="2774137"/>
          </a:xfrm>
        </p:grpSpPr>
        <p:sp>
          <p:nvSpPr>
            <p:cNvPr id="2210" name="Google Shape;2210;p37"/>
            <p:cNvSpPr/>
            <p:nvPr/>
          </p:nvSpPr>
          <p:spPr>
            <a:xfrm rot="10800000" flipH="1">
              <a:off x="6196271" y="3237635"/>
              <a:ext cx="3014986" cy="859790"/>
            </a:xfrm>
            <a:custGeom>
              <a:avLst/>
              <a:gdLst/>
              <a:ahLst/>
              <a:cxnLst/>
              <a:rect l="l" t="t" r="r" b="b"/>
              <a:pathLst>
                <a:path w="43238" h="12344" extrusionOk="0">
                  <a:moveTo>
                    <a:pt x="28408" y="1"/>
                  </a:moveTo>
                  <a:cubicBezTo>
                    <a:pt x="28358" y="1"/>
                    <a:pt x="28307" y="1"/>
                    <a:pt x="28256" y="1"/>
                  </a:cubicBezTo>
                  <a:cubicBezTo>
                    <a:pt x="20523" y="29"/>
                    <a:pt x="9361" y="2095"/>
                    <a:pt x="117" y="11777"/>
                  </a:cubicBezTo>
                  <a:cubicBezTo>
                    <a:pt x="89" y="11808"/>
                    <a:pt x="64" y="11844"/>
                    <a:pt x="50" y="11883"/>
                  </a:cubicBezTo>
                  <a:cubicBezTo>
                    <a:pt x="1" y="12007"/>
                    <a:pt x="25" y="12155"/>
                    <a:pt x="128" y="12250"/>
                  </a:cubicBezTo>
                  <a:cubicBezTo>
                    <a:pt x="194" y="12313"/>
                    <a:pt x="279" y="12344"/>
                    <a:pt x="362" y="12344"/>
                  </a:cubicBezTo>
                  <a:cubicBezTo>
                    <a:pt x="451" y="12344"/>
                    <a:pt x="539" y="12309"/>
                    <a:pt x="605" y="12240"/>
                  </a:cubicBezTo>
                  <a:cubicBezTo>
                    <a:pt x="9676" y="2737"/>
                    <a:pt x="20639" y="703"/>
                    <a:pt x="28235" y="675"/>
                  </a:cubicBezTo>
                  <a:cubicBezTo>
                    <a:pt x="28299" y="675"/>
                    <a:pt x="28364" y="675"/>
                    <a:pt x="28428" y="675"/>
                  </a:cubicBezTo>
                  <a:cubicBezTo>
                    <a:pt x="36586" y="675"/>
                    <a:pt x="42677" y="2893"/>
                    <a:pt x="42740" y="2918"/>
                  </a:cubicBezTo>
                  <a:cubicBezTo>
                    <a:pt x="42778" y="2932"/>
                    <a:pt x="42818" y="2939"/>
                    <a:pt x="42858" y="2939"/>
                  </a:cubicBezTo>
                  <a:cubicBezTo>
                    <a:pt x="42996" y="2939"/>
                    <a:pt x="43127" y="2856"/>
                    <a:pt x="43171" y="2716"/>
                  </a:cubicBezTo>
                  <a:cubicBezTo>
                    <a:pt x="43238" y="2543"/>
                    <a:pt x="43146" y="2349"/>
                    <a:pt x="42973" y="2286"/>
                  </a:cubicBezTo>
                  <a:cubicBezTo>
                    <a:pt x="42909" y="2261"/>
                    <a:pt x="36704" y="1"/>
                    <a:pt x="28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7"/>
            <p:cNvSpPr/>
            <p:nvPr/>
          </p:nvSpPr>
          <p:spPr>
            <a:xfrm rot="10800000" flipH="1">
              <a:off x="5961350" y="2332080"/>
              <a:ext cx="1358968" cy="1622067"/>
            </a:xfrm>
            <a:custGeom>
              <a:avLst/>
              <a:gdLst/>
              <a:ahLst/>
              <a:cxnLst/>
              <a:rect l="l" t="t" r="r" b="b"/>
              <a:pathLst>
                <a:path w="19489" h="23288" extrusionOk="0">
                  <a:moveTo>
                    <a:pt x="18724" y="1"/>
                  </a:moveTo>
                  <a:cubicBezTo>
                    <a:pt x="18713" y="1"/>
                    <a:pt x="18702" y="1"/>
                    <a:pt x="18690" y="2"/>
                  </a:cubicBezTo>
                  <a:cubicBezTo>
                    <a:pt x="18507" y="20"/>
                    <a:pt x="18373" y="186"/>
                    <a:pt x="18390" y="373"/>
                  </a:cubicBezTo>
                  <a:cubicBezTo>
                    <a:pt x="18397" y="419"/>
                    <a:pt x="18790" y="5253"/>
                    <a:pt x="10930" y="12693"/>
                  </a:cubicBezTo>
                  <a:cubicBezTo>
                    <a:pt x="2957" y="20238"/>
                    <a:pt x="164" y="22671"/>
                    <a:pt x="139" y="22696"/>
                  </a:cubicBezTo>
                  <a:cubicBezTo>
                    <a:pt x="97" y="22732"/>
                    <a:pt x="64" y="22777"/>
                    <a:pt x="47" y="22823"/>
                  </a:cubicBezTo>
                  <a:cubicBezTo>
                    <a:pt x="1" y="22940"/>
                    <a:pt x="19" y="23074"/>
                    <a:pt x="103" y="23173"/>
                  </a:cubicBezTo>
                  <a:cubicBezTo>
                    <a:pt x="171" y="23248"/>
                    <a:pt x="265" y="23288"/>
                    <a:pt x="359" y="23288"/>
                  </a:cubicBezTo>
                  <a:cubicBezTo>
                    <a:pt x="438" y="23288"/>
                    <a:pt x="516" y="23261"/>
                    <a:pt x="580" y="23204"/>
                  </a:cubicBezTo>
                  <a:cubicBezTo>
                    <a:pt x="609" y="23180"/>
                    <a:pt x="3405" y="20740"/>
                    <a:pt x="11392" y="13183"/>
                  </a:cubicBezTo>
                  <a:cubicBezTo>
                    <a:pt x="19489" y="5514"/>
                    <a:pt x="19083" y="514"/>
                    <a:pt x="19062" y="302"/>
                  </a:cubicBezTo>
                  <a:cubicBezTo>
                    <a:pt x="19045" y="130"/>
                    <a:pt x="18897" y="1"/>
                    <a:pt x="18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2" name="Google Shape;2212;p37"/>
            <p:cNvGrpSpPr/>
            <p:nvPr/>
          </p:nvGrpSpPr>
          <p:grpSpPr>
            <a:xfrm rot="10800000" flipH="1">
              <a:off x="5143571" y="2096324"/>
              <a:ext cx="1715182" cy="1699518"/>
              <a:chOff x="2547657" y="959163"/>
              <a:chExt cx="1078392" cy="1069687"/>
            </a:xfrm>
          </p:grpSpPr>
          <p:sp>
            <p:nvSpPr>
              <p:cNvPr id="2213" name="Google Shape;2213;p37"/>
              <p:cNvSpPr/>
              <p:nvPr/>
            </p:nvSpPr>
            <p:spPr>
              <a:xfrm rot="-2989129">
                <a:off x="2829208" y="1409834"/>
                <a:ext cx="354671" cy="112174"/>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7"/>
              <p:cNvSpPr/>
              <p:nvPr/>
            </p:nvSpPr>
            <p:spPr>
              <a:xfrm rot="-2989129">
                <a:off x="2894372" y="1100132"/>
                <a:ext cx="163323" cy="31614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7"/>
              <p:cNvSpPr/>
              <p:nvPr/>
            </p:nvSpPr>
            <p:spPr>
              <a:xfrm rot="-2989129">
                <a:off x="3063797" y="1475473"/>
                <a:ext cx="281322" cy="220298"/>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7"/>
              <p:cNvSpPr/>
              <p:nvPr/>
            </p:nvSpPr>
            <p:spPr>
              <a:xfrm rot="-2989129">
                <a:off x="2823348" y="1551732"/>
                <a:ext cx="46725" cy="35175"/>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7"/>
              <p:cNvSpPr/>
              <p:nvPr/>
            </p:nvSpPr>
            <p:spPr>
              <a:xfrm rot="-2989129">
                <a:off x="3174840" y="1746299"/>
                <a:ext cx="46725" cy="35175"/>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7"/>
              <p:cNvSpPr/>
              <p:nvPr/>
            </p:nvSpPr>
            <p:spPr>
              <a:xfrm rot="-2989129">
                <a:off x="2779323" y="1201086"/>
                <a:ext cx="46725" cy="35125"/>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7"/>
              <p:cNvSpPr/>
              <p:nvPr/>
            </p:nvSpPr>
            <p:spPr>
              <a:xfrm rot="-2989129">
                <a:off x="2724094" y="1094611"/>
                <a:ext cx="725517" cy="798792"/>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7"/>
              <p:cNvSpPr/>
              <p:nvPr/>
            </p:nvSpPr>
            <p:spPr>
              <a:xfrm rot="-2989129">
                <a:off x="2791507" y="1417250"/>
                <a:ext cx="32425" cy="24400"/>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7"/>
              <p:cNvSpPr/>
              <p:nvPr/>
            </p:nvSpPr>
            <p:spPr>
              <a:xfrm rot="-2989129">
                <a:off x="3282129" y="1706446"/>
                <a:ext cx="32400" cy="24350"/>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7"/>
              <p:cNvSpPr/>
              <p:nvPr/>
            </p:nvSpPr>
            <p:spPr>
              <a:xfrm rot="-2989129">
                <a:off x="3105646" y="1452591"/>
                <a:ext cx="32075" cy="24350"/>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7"/>
              <p:cNvSpPr/>
              <p:nvPr/>
            </p:nvSpPr>
            <p:spPr>
              <a:xfrm rot="-2989129">
                <a:off x="2841319" y="1414049"/>
                <a:ext cx="21075" cy="15825"/>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7"/>
              <p:cNvSpPr/>
              <p:nvPr/>
            </p:nvSpPr>
            <p:spPr>
              <a:xfrm rot="-2989129">
                <a:off x="3304252" y="1645488"/>
                <a:ext cx="21050" cy="15800"/>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7"/>
              <p:cNvSpPr/>
              <p:nvPr/>
            </p:nvSpPr>
            <p:spPr>
              <a:xfrm rot="-2989129">
                <a:off x="3018013" y="1188904"/>
                <a:ext cx="21025" cy="15825"/>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7"/>
              <p:cNvSpPr/>
              <p:nvPr/>
            </p:nvSpPr>
            <p:spPr>
              <a:xfrm rot="-2989129">
                <a:off x="2818462" y="1390199"/>
                <a:ext cx="13825" cy="10350"/>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7"/>
              <p:cNvSpPr/>
              <p:nvPr/>
            </p:nvSpPr>
            <p:spPr>
              <a:xfrm rot="-2989129">
                <a:off x="3116832" y="1236458"/>
                <a:ext cx="13825" cy="10350"/>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7"/>
              <p:cNvSpPr/>
              <p:nvPr/>
            </p:nvSpPr>
            <p:spPr>
              <a:xfrm rot="-2989129">
                <a:off x="3037281" y="1523280"/>
                <a:ext cx="13700" cy="10325"/>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9" name="Google Shape;2229;p37"/>
            <p:cNvSpPr/>
            <p:nvPr/>
          </p:nvSpPr>
          <p:spPr>
            <a:xfrm rot="10800000" flipH="1">
              <a:off x="7943707" y="4073262"/>
              <a:ext cx="295516" cy="374870"/>
            </a:xfrm>
            <a:custGeom>
              <a:avLst/>
              <a:gdLst/>
              <a:ahLst/>
              <a:cxnLst/>
              <a:rect l="l" t="t" r="r" b="b"/>
              <a:pathLst>
                <a:path w="4238" h="5382" extrusionOk="0">
                  <a:moveTo>
                    <a:pt x="159" y="0"/>
                  </a:moveTo>
                  <a:lnTo>
                    <a:pt x="159" y="0"/>
                  </a:lnTo>
                  <a:cubicBezTo>
                    <a:pt x="159" y="0"/>
                    <a:pt x="0" y="1900"/>
                    <a:pt x="763" y="3235"/>
                  </a:cubicBezTo>
                  <a:cubicBezTo>
                    <a:pt x="1526" y="4573"/>
                    <a:pt x="4237" y="5382"/>
                    <a:pt x="4237" y="5382"/>
                  </a:cubicBezTo>
                  <a:cubicBezTo>
                    <a:pt x="4237" y="5382"/>
                    <a:pt x="3941" y="3305"/>
                    <a:pt x="2398" y="1809"/>
                  </a:cubicBezTo>
                  <a:cubicBezTo>
                    <a:pt x="851" y="308"/>
                    <a:pt x="159" y="0"/>
                    <a:pt x="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7"/>
            <p:cNvSpPr/>
            <p:nvPr/>
          </p:nvSpPr>
          <p:spPr>
            <a:xfrm rot="10800000" flipH="1">
              <a:off x="7908912" y="3706744"/>
              <a:ext cx="280803" cy="367278"/>
            </a:xfrm>
            <a:custGeom>
              <a:avLst/>
              <a:gdLst/>
              <a:ahLst/>
              <a:cxnLst/>
              <a:rect l="l" t="t" r="r" b="b"/>
              <a:pathLst>
                <a:path w="4027" h="5273" extrusionOk="0">
                  <a:moveTo>
                    <a:pt x="4026" y="0"/>
                  </a:moveTo>
                  <a:lnTo>
                    <a:pt x="4026" y="0"/>
                  </a:lnTo>
                  <a:cubicBezTo>
                    <a:pt x="4026" y="0"/>
                    <a:pt x="1841" y="791"/>
                    <a:pt x="920" y="2627"/>
                  </a:cubicBezTo>
                  <a:cubicBezTo>
                    <a:pt x="1" y="4467"/>
                    <a:pt x="128" y="5272"/>
                    <a:pt x="128" y="5272"/>
                  </a:cubicBezTo>
                  <a:cubicBezTo>
                    <a:pt x="128" y="5272"/>
                    <a:pt x="1492" y="4520"/>
                    <a:pt x="2434" y="3299"/>
                  </a:cubicBezTo>
                  <a:cubicBezTo>
                    <a:pt x="3381" y="2073"/>
                    <a:pt x="4026" y="1"/>
                    <a:pt x="4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1" name="Google Shape;2231;p37"/>
            <p:cNvGrpSpPr/>
            <p:nvPr/>
          </p:nvGrpSpPr>
          <p:grpSpPr>
            <a:xfrm rot="10800000" flipH="1">
              <a:off x="7392848" y="4050668"/>
              <a:ext cx="462435" cy="381492"/>
              <a:chOff x="3961851" y="558662"/>
              <a:chExt cx="290748" cy="240113"/>
            </a:xfrm>
          </p:grpSpPr>
          <p:sp>
            <p:nvSpPr>
              <p:cNvPr id="2232" name="Google Shape;2232;p37"/>
              <p:cNvSpPr/>
              <p:nvPr/>
            </p:nvSpPr>
            <p:spPr>
              <a:xfrm>
                <a:off x="3961851" y="558662"/>
                <a:ext cx="286582" cy="236473"/>
              </a:xfrm>
              <a:custGeom>
                <a:avLst/>
                <a:gdLst/>
                <a:ahLst/>
                <a:cxnLst/>
                <a:rect l="l" t="t" r="r" b="b"/>
                <a:pathLst>
                  <a:path w="6537" h="5394" extrusionOk="0">
                    <a:moveTo>
                      <a:pt x="282" y="1"/>
                    </a:moveTo>
                    <a:lnTo>
                      <a:pt x="282" y="1"/>
                    </a:lnTo>
                    <a:cubicBezTo>
                      <a:pt x="282" y="1"/>
                      <a:pt x="0" y="1682"/>
                      <a:pt x="1554" y="3391"/>
                    </a:cubicBezTo>
                    <a:cubicBezTo>
                      <a:pt x="3104" y="5097"/>
                      <a:pt x="6537" y="5393"/>
                      <a:pt x="6537" y="5393"/>
                    </a:cubicBezTo>
                    <a:cubicBezTo>
                      <a:pt x="6537" y="5393"/>
                      <a:pt x="4933" y="2801"/>
                      <a:pt x="3002" y="1513"/>
                    </a:cubicBezTo>
                    <a:cubicBezTo>
                      <a:pt x="1071" y="227"/>
                      <a:pt x="283" y="1"/>
                      <a:pt x="2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7"/>
              <p:cNvSpPr/>
              <p:nvPr/>
            </p:nvSpPr>
            <p:spPr>
              <a:xfrm>
                <a:off x="4001352" y="596585"/>
                <a:ext cx="251247" cy="202190"/>
              </a:xfrm>
              <a:custGeom>
                <a:avLst/>
                <a:gdLst/>
                <a:ahLst/>
                <a:cxnLst/>
                <a:rect l="l" t="t" r="r" b="b"/>
                <a:pathLst>
                  <a:path w="5731" h="4612" extrusionOk="0">
                    <a:moveTo>
                      <a:pt x="94" y="0"/>
                    </a:moveTo>
                    <a:cubicBezTo>
                      <a:pt x="70" y="0"/>
                      <a:pt x="45" y="10"/>
                      <a:pt x="28" y="29"/>
                    </a:cubicBezTo>
                    <a:cubicBezTo>
                      <a:pt x="21" y="37"/>
                      <a:pt x="17" y="44"/>
                      <a:pt x="14" y="50"/>
                    </a:cubicBezTo>
                    <a:cubicBezTo>
                      <a:pt x="0" y="86"/>
                      <a:pt x="7" y="122"/>
                      <a:pt x="35" y="146"/>
                    </a:cubicBezTo>
                    <a:cubicBezTo>
                      <a:pt x="74" y="182"/>
                      <a:pt x="3788" y="3437"/>
                      <a:pt x="5589" y="4599"/>
                    </a:cubicBezTo>
                    <a:cubicBezTo>
                      <a:pt x="5603" y="4608"/>
                      <a:pt x="5619" y="4612"/>
                      <a:pt x="5635" y="4612"/>
                    </a:cubicBezTo>
                    <a:cubicBezTo>
                      <a:pt x="5663" y="4612"/>
                      <a:pt x="5690" y="4599"/>
                      <a:pt x="5706" y="4574"/>
                    </a:cubicBezTo>
                    <a:cubicBezTo>
                      <a:pt x="5730" y="4535"/>
                      <a:pt x="5720" y="4482"/>
                      <a:pt x="5681" y="4457"/>
                    </a:cubicBezTo>
                    <a:cubicBezTo>
                      <a:pt x="3891" y="3299"/>
                      <a:pt x="183" y="55"/>
                      <a:pt x="148" y="19"/>
                    </a:cubicBezTo>
                    <a:cubicBezTo>
                      <a:pt x="133" y="7"/>
                      <a:pt x="113" y="0"/>
                      <a:pt x="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37"/>
            <p:cNvGrpSpPr/>
            <p:nvPr/>
          </p:nvGrpSpPr>
          <p:grpSpPr>
            <a:xfrm rot="10800000" flipH="1">
              <a:off x="7526589" y="3633714"/>
              <a:ext cx="292230" cy="424466"/>
              <a:chOff x="4045939" y="794047"/>
              <a:chExt cx="183735" cy="267161"/>
            </a:xfrm>
          </p:grpSpPr>
          <p:sp>
            <p:nvSpPr>
              <p:cNvPr id="2235" name="Google Shape;2235;p37"/>
              <p:cNvSpPr/>
              <p:nvPr/>
            </p:nvSpPr>
            <p:spPr>
              <a:xfrm>
                <a:off x="4045939" y="797730"/>
                <a:ext cx="179744" cy="263478"/>
              </a:xfrm>
              <a:custGeom>
                <a:avLst/>
                <a:gdLst/>
                <a:ahLst/>
                <a:cxnLst/>
                <a:rect l="l" t="t" r="r" b="b"/>
                <a:pathLst>
                  <a:path w="4100" h="6010" extrusionOk="0">
                    <a:moveTo>
                      <a:pt x="4099" y="0"/>
                    </a:moveTo>
                    <a:lnTo>
                      <a:pt x="4099" y="0"/>
                    </a:lnTo>
                    <a:cubicBezTo>
                      <a:pt x="4099" y="0"/>
                      <a:pt x="1829" y="752"/>
                      <a:pt x="914" y="2426"/>
                    </a:cubicBezTo>
                    <a:cubicBezTo>
                      <a:pt x="0" y="4100"/>
                      <a:pt x="621" y="6010"/>
                      <a:pt x="621" y="6010"/>
                    </a:cubicBezTo>
                    <a:cubicBezTo>
                      <a:pt x="621" y="6010"/>
                      <a:pt x="1042" y="5724"/>
                      <a:pt x="2196" y="4127"/>
                    </a:cubicBezTo>
                    <a:cubicBezTo>
                      <a:pt x="3354" y="2528"/>
                      <a:pt x="4099" y="1"/>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7"/>
              <p:cNvSpPr/>
              <p:nvPr/>
            </p:nvSpPr>
            <p:spPr>
              <a:xfrm>
                <a:off x="4088465" y="794047"/>
                <a:ext cx="141209" cy="220164"/>
              </a:xfrm>
              <a:custGeom>
                <a:avLst/>
                <a:gdLst/>
                <a:ahLst/>
                <a:cxnLst/>
                <a:rect l="l" t="t" r="r" b="b"/>
                <a:pathLst>
                  <a:path w="3221" h="5022" extrusionOk="0">
                    <a:moveTo>
                      <a:pt x="3129" y="0"/>
                    </a:moveTo>
                    <a:cubicBezTo>
                      <a:pt x="3107" y="0"/>
                      <a:pt x="3085" y="8"/>
                      <a:pt x="3069" y="24"/>
                    </a:cubicBezTo>
                    <a:cubicBezTo>
                      <a:pt x="1459" y="1602"/>
                      <a:pt x="566" y="3495"/>
                      <a:pt x="205" y="4392"/>
                    </a:cubicBezTo>
                    <a:cubicBezTo>
                      <a:pt x="78" y="4713"/>
                      <a:pt x="15" y="4907"/>
                      <a:pt x="15" y="4915"/>
                    </a:cubicBezTo>
                    <a:cubicBezTo>
                      <a:pt x="0" y="4957"/>
                      <a:pt x="26" y="5006"/>
                      <a:pt x="68" y="5017"/>
                    </a:cubicBezTo>
                    <a:cubicBezTo>
                      <a:pt x="78" y="5020"/>
                      <a:pt x="87" y="5021"/>
                      <a:pt x="97" y="5021"/>
                    </a:cubicBezTo>
                    <a:cubicBezTo>
                      <a:pt x="133" y="5021"/>
                      <a:pt x="165" y="5000"/>
                      <a:pt x="174" y="4964"/>
                    </a:cubicBezTo>
                    <a:cubicBezTo>
                      <a:pt x="184" y="4936"/>
                      <a:pt x="1032" y="2256"/>
                      <a:pt x="3186" y="144"/>
                    </a:cubicBezTo>
                    <a:cubicBezTo>
                      <a:pt x="3221" y="112"/>
                      <a:pt x="3221" y="59"/>
                      <a:pt x="3189" y="24"/>
                    </a:cubicBezTo>
                    <a:cubicBezTo>
                      <a:pt x="3173" y="8"/>
                      <a:pt x="3151" y="0"/>
                      <a:pt x="3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7" name="Google Shape;2237;p37"/>
            <p:cNvSpPr/>
            <p:nvPr/>
          </p:nvSpPr>
          <p:spPr>
            <a:xfrm rot="10800000" flipH="1">
              <a:off x="8017761" y="4069429"/>
              <a:ext cx="225925" cy="282232"/>
            </a:xfrm>
            <a:custGeom>
              <a:avLst/>
              <a:gdLst/>
              <a:ahLst/>
              <a:cxnLst/>
              <a:rect l="l" t="t" r="r" b="b"/>
              <a:pathLst>
                <a:path w="3240" h="4052" extrusionOk="0">
                  <a:moveTo>
                    <a:pt x="60" y="0"/>
                  </a:moveTo>
                  <a:cubicBezTo>
                    <a:pt x="49" y="0"/>
                    <a:pt x="38" y="4"/>
                    <a:pt x="29" y="10"/>
                  </a:cubicBezTo>
                  <a:cubicBezTo>
                    <a:pt x="19" y="18"/>
                    <a:pt x="12" y="25"/>
                    <a:pt x="8" y="35"/>
                  </a:cubicBezTo>
                  <a:cubicBezTo>
                    <a:pt x="1" y="53"/>
                    <a:pt x="4" y="74"/>
                    <a:pt x="15" y="88"/>
                  </a:cubicBezTo>
                  <a:cubicBezTo>
                    <a:pt x="33" y="116"/>
                    <a:pt x="1887" y="2779"/>
                    <a:pt x="3136" y="4036"/>
                  </a:cubicBezTo>
                  <a:cubicBezTo>
                    <a:pt x="3147" y="4046"/>
                    <a:pt x="3161" y="4051"/>
                    <a:pt x="3175" y="4051"/>
                  </a:cubicBezTo>
                  <a:cubicBezTo>
                    <a:pt x="3190" y="4051"/>
                    <a:pt x="3204" y="4046"/>
                    <a:pt x="3214" y="4036"/>
                  </a:cubicBezTo>
                  <a:cubicBezTo>
                    <a:pt x="3239" y="4014"/>
                    <a:pt x="3239" y="3980"/>
                    <a:pt x="3214" y="3954"/>
                  </a:cubicBezTo>
                  <a:cubicBezTo>
                    <a:pt x="1971" y="2704"/>
                    <a:pt x="125" y="53"/>
                    <a:pt x="107" y="25"/>
                  </a:cubicBezTo>
                  <a:cubicBezTo>
                    <a:pt x="96" y="9"/>
                    <a:pt x="78"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7"/>
            <p:cNvSpPr/>
            <p:nvPr/>
          </p:nvSpPr>
          <p:spPr>
            <a:xfrm rot="10800000" flipH="1">
              <a:off x="7947124" y="3761212"/>
              <a:ext cx="246774" cy="316640"/>
            </a:xfrm>
            <a:custGeom>
              <a:avLst/>
              <a:gdLst/>
              <a:ahLst/>
              <a:cxnLst/>
              <a:rect l="l" t="t" r="r" b="b"/>
              <a:pathLst>
                <a:path w="3539" h="4546" extrusionOk="0">
                  <a:moveTo>
                    <a:pt x="3476" y="0"/>
                  </a:moveTo>
                  <a:cubicBezTo>
                    <a:pt x="3460" y="0"/>
                    <a:pt x="3446" y="7"/>
                    <a:pt x="3436" y="20"/>
                  </a:cubicBezTo>
                  <a:cubicBezTo>
                    <a:pt x="2755" y="797"/>
                    <a:pt x="43" y="4420"/>
                    <a:pt x="15" y="4455"/>
                  </a:cubicBezTo>
                  <a:cubicBezTo>
                    <a:pt x="11" y="4459"/>
                    <a:pt x="11" y="4462"/>
                    <a:pt x="8" y="4469"/>
                  </a:cubicBezTo>
                  <a:cubicBezTo>
                    <a:pt x="0" y="4490"/>
                    <a:pt x="8" y="4519"/>
                    <a:pt x="25" y="4532"/>
                  </a:cubicBezTo>
                  <a:cubicBezTo>
                    <a:pt x="35" y="4541"/>
                    <a:pt x="47" y="4545"/>
                    <a:pt x="59" y="4545"/>
                  </a:cubicBezTo>
                  <a:cubicBezTo>
                    <a:pt x="77" y="4545"/>
                    <a:pt x="94" y="4537"/>
                    <a:pt x="106" y="4522"/>
                  </a:cubicBezTo>
                  <a:cubicBezTo>
                    <a:pt x="131" y="4487"/>
                    <a:pt x="2843" y="867"/>
                    <a:pt x="3521" y="94"/>
                  </a:cubicBezTo>
                  <a:cubicBezTo>
                    <a:pt x="3538" y="70"/>
                    <a:pt x="3538" y="34"/>
                    <a:pt x="3514" y="13"/>
                  </a:cubicBezTo>
                  <a:cubicBezTo>
                    <a:pt x="3503" y="5"/>
                    <a:pt x="3489" y="0"/>
                    <a:pt x="3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9" name="Google Shape;2239;p37"/>
            <p:cNvGrpSpPr/>
            <p:nvPr/>
          </p:nvGrpSpPr>
          <p:grpSpPr>
            <a:xfrm rot="10800000" flipH="1">
              <a:off x="8387259" y="4038686"/>
              <a:ext cx="311333" cy="428300"/>
              <a:chOff x="4587071" y="536741"/>
              <a:chExt cx="195746" cy="269575"/>
            </a:xfrm>
          </p:grpSpPr>
          <p:sp>
            <p:nvSpPr>
              <p:cNvPr id="2240" name="Google Shape;2240;p37"/>
              <p:cNvSpPr/>
              <p:nvPr/>
            </p:nvSpPr>
            <p:spPr>
              <a:xfrm>
                <a:off x="4587071" y="536741"/>
                <a:ext cx="195746" cy="267205"/>
              </a:xfrm>
              <a:custGeom>
                <a:avLst/>
                <a:gdLst/>
                <a:ahLst/>
                <a:cxnLst/>
                <a:rect l="l" t="t" r="r" b="b"/>
                <a:pathLst>
                  <a:path w="4465" h="6095" extrusionOk="0">
                    <a:moveTo>
                      <a:pt x="317" y="1"/>
                    </a:moveTo>
                    <a:cubicBezTo>
                      <a:pt x="261" y="1"/>
                      <a:pt x="248" y="21"/>
                      <a:pt x="248" y="21"/>
                    </a:cubicBezTo>
                    <a:cubicBezTo>
                      <a:pt x="248" y="21"/>
                      <a:pt x="1" y="4248"/>
                      <a:pt x="3504" y="6094"/>
                    </a:cubicBezTo>
                    <a:cubicBezTo>
                      <a:pt x="3504" y="6094"/>
                      <a:pt x="4464" y="2927"/>
                      <a:pt x="2445" y="1327"/>
                    </a:cubicBezTo>
                    <a:cubicBezTo>
                      <a:pt x="963" y="157"/>
                      <a:pt x="473"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7"/>
              <p:cNvSpPr/>
              <p:nvPr/>
            </p:nvSpPr>
            <p:spPr>
              <a:xfrm>
                <a:off x="4648098" y="609343"/>
                <a:ext cx="95220" cy="196973"/>
              </a:xfrm>
              <a:custGeom>
                <a:avLst/>
                <a:gdLst/>
                <a:ahLst/>
                <a:cxnLst/>
                <a:rect l="l" t="t" r="r" b="b"/>
                <a:pathLst>
                  <a:path w="2172" h="4493" extrusionOk="0">
                    <a:moveTo>
                      <a:pt x="59" y="0"/>
                    </a:moveTo>
                    <a:cubicBezTo>
                      <a:pt x="48" y="0"/>
                      <a:pt x="38" y="4"/>
                      <a:pt x="28" y="10"/>
                    </a:cubicBezTo>
                    <a:cubicBezTo>
                      <a:pt x="18" y="14"/>
                      <a:pt x="11" y="25"/>
                      <a:pt x="7" y="35"/>
                    </a:cubicBezTo>
                    <a:cubicBezTo>
                      <a:pt x="0" y="53"/>
                      <a:pt x="4" y="70"/>
                      <a:pt x="15" y="88"/>
                    </a:cubicBezTo>
                    <a:cubicBezTo>
                      <a:pt x="32" y="113"/>
                      <a:pt x="1695" y="2567"/>
                      <a:pt x="2059" y="4449"/>
                    </a:cubicBezTo>
                    <a:cubicBezTo>
                      <a:pt x="2062" y="4474"/>
                      <a:pt x="2087" y="4493"/>
                      <a:pt x="2112" y="4493"/>
                    </a:cubicBezTo>
                    <a:cubicBezTo>
                      <a:pt x="2115" y="4493"/>
                      <a:pt x="2119" y="4492"/>
                      <a:pt x="2122" y="4491"/>
                    </a:cubicBezTo>
                    <a:cubicBezTo>
                      <a:pt x="2155" y="4488"/>
                      <a:pt x="2172" y="4456"/>
                      <a:pt x="2168" y="4428"/>
                    </a:cubicBezTo>
                    <a:cubicBezTo>
                      <a:pt x="1801" y="2521"/>
                      <a:pt x="124" y="49"/>
                      <a:pt x="106" y="25"/>
                    </a:cubicBezTo>
                    <a:cubicBezTo>
                      <a:pt x="95" y="9"/>
                      <a:pt x="77"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2" name="Google Shape;2242;p37"/>
            <p:cNvGrpSpPr/>
            <p:nvPr/>
          </p:nvGrpSpPr>
          <p:grpSpPr>
            <a:xfrm rot="10800000" flipH="1">
              <a:off x="8337263" y="3664430"/>
              <a:ext cx="319213" cy="385181"/>
              <a:chOff x="4555637" y="799440"/>
              <a:chExt cx="200700" cy="242435"/>
            </a:xfrm>
          </p:grpSpPr>
          <p:sp>
            <p:nvSpPr>
              <p:cNvPr id="2243" name="Google Shape;2243;p37"/>
              <p:cNvSpPr/>
              <p:nvPr/>
            </p:nvSpPr>
            <p:spPr>
              <a:xfrm>
                <a:off x="4555637" y="801895"/>
                <a:ext cx="200700" cy="239980"/>
              </a:xfrm>
              <a:custGeom>
                <a:avLst/>
                <a:gdLst/>
                <a:ahLst/>
                <a:cxnLst/>
                <a:rect l="l" t="t" r="r" b="b"/>
                <a:pathLst>
                  <a:path w="4578" h="5474" extrusionOk="0">
                    <a:moveTo>
                      <a:pt x="3886" y="0"/>
                    </a:moveTo>
                    <a:cubicBezTo>
                      <a:pt x="3885" y="0"/>
                      <a:pt x="2445" y="75"/>
                      <a:pt x="1604" y="1490"/>
                    </a:cubicBezTo>
                    <a:cubicBezTo>
                      <a:pt x="760" y="2906"/>
                      <a:pt x="1" y="5473"/>
                      <a:pt x="1" y="5473"/>
                    </a:cubicBezTo>
                    <a:cubicBezTo>
                      <a:pt x="1" y="5473"/>
                      <a:pt x="944" y="5460"/>
                      <a:pt x="2763" y="3680"/>
                    </a:cubicBezTo>
                    <a:cubicBezTo>
                      <a:pt x="4577" y="1897"/>
                      <a:pt x="3886" y="0"/>
                      <a:pt x="3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7"/>
              <p:cNvSpPr/>
              <p:nvPr/>
            </p:nvSpPr>
            <p:spPr>
              <a:xfrm>
                <a:off x="4601363" y="799440"/>
                <a:ext cx="127574" cy="193904"/>
              </a:xfrm>
              <a:custGeom>
                <a:avLst/>
                <a:gdLst/>
                <a:ahLst/>
                <a:cxnLst/>
                <a:rect l="l" t="t" r="r" b="b"/>
                <a:pathLst>
                  <a:path w="2910" h="4423" extrusionOk="0">
                    <a:moveTo>
                      <a:pt x="2840" y="1"/>
                    </a:moveTo>
                    <a:cubicBezTo>
                      <a:pt x="2820" y="1"/>
                      <a:pt x="2799" y="12"/>
                      <a:pt x="2789" y="32"/>
                    </a:cubicBezTo>
                    <a:cubicBezTo>
                      <a:pt x="1599" y="2521"/>
                      <a:pt x="35" y="4311"/>
                      <a:pt x="17" y="4329"/>
                    </a:cubicBezTo>
                    <a:cubicBezTo>
                      <a:pt x="14" y="4336"/>
                      <a:pt x="10" y="4339"/>
                      <a:pt x="10" y="4347"/>
                    </a:cubicBezTo>
                    <a:cubicBezTo>
                      <a:pt x="0" y="4368"/>
                      <a:pt x="7" y="4393"/>
                      <a:pt x="25" y="4411"/>
                    </a:cubicBezTo>
                    <a:cubicBezTo>
                      <a:pt x="34" y="4418"/>
                      <a:pt x="47" y="4422"/>
                      <a:pt x="60" y="4422"/>
                    </a:cubicBezTo>
                    <a:cubicBezTo>
                      <a:pt x="75" y="4422"/>
                      <a:pt x="90" y="4416"/>
                      <a:pt x="102" y="4403"/>
                    </a:cubicBezTo>
                    <a:cubicBezTo>
                      <a:pt x="120" y="4385"/>
                      <a:pt x="1691" y="2584"/>
                      <a:pt x="2892" y="81"/>
                    </a:cubicBezTo>
                    <a:cubicBezTo>
                      <a:pt x="2910" y="53"/>
                      <a:pt x="2892" y="17"/>
                      <a:pt x="2864" y="7"/>
                    </a:cubicBezTo>
                    <a:cubicBezTo>
                      <a:pt x="2856" y="3"/>
                      <a:pt x="2848" y="1"/>
                      <a:pt x="28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37"/>
            <p:cNvSpPr/>
            <p:nvPr/>
          </p:nvSpPr>
          <p:spPr>
            <a:xfrm rot="-7812958" flipH="1">
              <a:off x="5628307" y="2135633"/>
              <a:ext cx="310032" cy="98073"/>
            </a:xfrm>
            <a:custGeom>
              <a:avLst/>
              <a:gdLst/>
              <a:ahLst/>
              <a:cxnLst/>
              <a:rect l="l" t="t" r="r" b="b"/>
              <a:pathLst>
                <a:path w="14187" h="4487" extrusionOk="0">
                  <a:moveTo>
                    <a:pt x="102" y="1"/>
                  </a:moveTo>
                  <a:cubicBezTo>
                    <a:pt x="20" y="1"/>
                    <a:pt x="1" y="124"/>
                    <a:pt x="88" y="140"/>
                  </a:cubicBezTo>
                  <a:cubicBezTo>
                    <a:pt x="4899" y="1105"/>
                    <a:pt x="9510" y="2596"/>
                    <a:pt x="14038" y="4480"/>
                  </a:cubicBezTo>
                  <a:cubicBezTo>
                    <a:pt x="14050" y="4484"/>
                    <a:pt x="14061" y="4486"/>
                    <a:pt x="14071" y="4486"/>
                  </a:cubicBezTo>
                  <a:cubicBezTo>
                    <a:pt x="14146" y="4486"/>
                    <a:pt x="14187" y="4376"/>
                    <a:pt x="14104" y="4333"/>
                  </a:cubicBezTo>
                  <a:cubicBezTo>
                    <a:pt x="9751" y="2101"/>
                    <a:pt x="4951" y="672"/>
                    <a:pt x="112" y="1"/>
                  </a:cubicBezTo>
                  <a:cubicBezTo>
                    <a:pt x="108" y="1"/>
                    <a:pt x="105"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7"/>
            <p:cNvSpPr/>
            <p:nvPr/>
          </p:nvSpPr>
          <p:spPr>
            <a:xfrm rot="-7812958" flipH="1">
              <a:off x="5685251" y="2227957"/>
              <a:ext cx="142767" cy="276407"/>
            </a:xfrm>
            <a:custGeom>
              <a:avLst/>
              <a:gdLst/>
              <a:ahLst/>
              <a:cxnLst/>
              <a:rect l="l" t="t" r="r" b="b"/>
              <a:pathLst>
                <a:path w="6533" h="12646" extrusionOk="0">
                  <a:moveTo>
                    <a:pt x="44" y="0"/>
                  </a:moveTo>
                  <a:cubicBezTo>
                    <a:pt x="22" y="0"/>
                    <a:pt x="1" y="15"/>
                    <a:pt x="4" y="43"/>
                  </a:cubicBezTo>
                  <a:cubicBezTo>
                    <a:pt x="846" y="4700"/>
                    <a:pt x="3110" y="9099"/>
                    <a:pt x="6290" y="12606"/>
                  </a:cubicBezTo>
                  <a:cubicBezTo>
                    <a:pt x="6315" y="12634"/>
                    <a:pt x="6347" y="12646"/>
                    <a:pt x="6378" y="12646"/>
                  </a:cubicBezTo>
                  <a:cubicBezTo>
                    <a:pt x="6459" y="12646"/>
                    <a:pt x="6532" y="12564"/>
                    <a:pt x="6471" y="12477"/>
                  </a:cubicBezTo>
                  <a:cubicBezTo>
                    <a:pt x="3715" y="8659"/>
                    <a:pt x="944" y="4784"/>
                    <a:pt x="88" y="36"/>
                  </a:cubicBezTo>
                  <a:cubicBezTo>
                    <a:pt x="83" y="12"/>
                    <a:pt x="63" y="0"/>
                    <a:pt x="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7"/>
            <p:cNvSpPr/>
            <p:nvPr/>
          </p:nvSpPr>
          <p:spPr>
            <a:xfrm rot="-7812958" flipH="1">
              <a:off x="5833481" y="1983784"/>
              <a:ext cx="245915" cy="192606"/>
            </a:xfrm>
            <a:custGeom>
              <a:avLst/>
              <a:gdLst/>
              <a:ahLst/>
              <a:cxnLst/>
              <a:rect l="l" t="t" r="r" b="b"/>
              <a:pathLst>
                <a:path w="11253" h="8812" extrusionOk="0">
                  <a:moveTo>
                    <a:pt x="11104" y="0"/>
                  </a:moveTo>
                  <a:cubicBezTo>
                    <a:pt x="11090" y="0"/>
                    <a:pt x="11075" y="3"/>
                    <a:pt x="11058" y="10"/>
                  </a:cubicBezTo>
                  <a:cubicBezTo>
                    <a:pt x="6684" y="1694"/>
                    <a:pt x="2729" y="4943"/>
                    <a:pt x="21" y="8743"/>
                  </a:cubicBezTo>
                  <a:cubicBezTo>
                    <a:pt x="1" y="8775"/>
                    <a:pt x="28" y="8812"/>
                    <a:pt x="58" y="8812"/>
                  </a:cubicBezTo>
                  <a:cubicBezTo>
                    <a:pt x="68" y="8812"/>
                    <a:pt x="79" y="8807"/>
                    <a:pt x="88" y="8796"/>
                  </a:cubicBezTo>
                  <a:cubicBezTo>
                    <a:pt x="3159" y="5058"/>
                    <a:pt x="6816" y="2343"/>
                    <a:pt x="11139" y="223"/>
                  </a:cubicBezTo>
                  <a:cubicBezTo>
                    <a:pt x="11253" y="167"/>
                    <a:pt x="11211" y="0"/>
                    <a:pt x="1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7"/>
            <p:cNvSpPr/>
            <p:nvPr/>
          </p:nvSpPr>
          <p:spPr>
            <a:xfrm rot="-7812958" flipH="1">
              <a:off x="5623087" y="2078955"/>
              <a:ext cx="40844" cy="30753"/>
            </a:xfrm>
            <a:custGeom>
              <a:avLst/>
              <a:gdLst/>
              <a:ahLst/>
              <a:cxnLst/>
              <a:rect l="l" t="t" r="r" b="b"/>
              <a:pathLst>
                <a:path w="1869" h="1407" extrusionOk="0">
                  <a:moveTo>
                    <a:pt x="891" y="1"/>
                  </a:moveTo>
                  <a:cubicBezTo>
                    <a:pt x="676" y="1"/>
                    <a:pt x="461" y="102"/>
                    <a:pt x="320" y="345"/>
                  </a:cubicBezTo>
                  <a:cubicBezTo>
                    <a:pt x="1" y="894"/>
                    <a:pt x="491" y="1407"/>
                    <a:pt x="977" y="1407"/>
                  </a:cubicBezTo>
                  <a:cubicBezTo>
                    <a:pt x="1193" y="1407"/>
                    <a:pt x="1407" y="1305"/>
                    <a:pt x="1549" y="1061"/>
                  </a:cubicBezTo>
                  <a:cubicBezTo>
                    <a:pt x="1869" y="514"/>
                    <a:pt x="1377" y="1"/>
                    <a:pt x="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7"/>
            <p:cNvSpPr/>
            <p:nvPr/>
          </p:nvSpPr>
          <p:spPr>
            <a:xfrm rot="-7812958" flipH="1">
              <a:off x="5930536" y="1908958"/>
              <a:ext cx="40844" cy="30753"/>
            </a:xfrm>
            <a:custGeom>
              <a:avLst/>
              <a:gdLst/>
              <a:ahLst/>
              <a:cxnLst/>
              <a:rect l="l" t="t" r="r" b="b"/>
              <a:pathLst>
                <a:path w="1869" h="1407" extrusionOk="0">
                  <a:moveTo>
                    <a:pt x="893" y="0"/>
                  </a:moveTo>
                  <a:cubicBezTo>
                    <a:pt x="677" y="0"/>
                    <a:pt x="462" y="101"/>
                    <a:pt x="321" y="346"/>
                  </a:cubicBezTo>
                  <a:cubicBezTo>
                    <a:pt x="1" y="892"/>
                    <a:pt x="493" y="1406"/>
                    <a:pt x="979" y="1406"/>
                  </a:cubicBezTo>
                  <a:cubicBezTo>
                    <a:pt x="1194" y="1406"/>
                    <a:pt x="1408" y="1305"/>
                    <a:pt x="1550" y="1062"/>
                  </a:cubicBezTo>
                  <a:cubicBezTo>
                    <a:pt x="1869" y="512"/>
                    <a:pt x="1378"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7"/>
            <p:cNvSpPr/>
            <p:nvPr/>
          </p:nvSpPr>
          <p:spPr>
            <a:xfrm rot="-7812958" flipH="1">
              <a:off x="5584579" y="2385365"/>
              <a:ext cx="40844" cy="30709"/>
            </a:xfrm>
            <a:custGeom>
              <a:avLst/>
              <a:gdLst/>
              <a:ahLst/>
              <a:cxnLst/>
              <a:rect l="l" t="t" r="r" b="b"/>
              <a:pathLst>
                <a:path w="1869" h="1405" extrusionOk="0">
                  <a:moveTo>
                    <a:pt x="890" y="0"/>
                  </a:moveTo>
                  <a:cubicBezTo>
                    <a:pt x="675" y="0"/>
                    <a:pt x="461" y="101"/>
                    <a:pt x="319" y="343"/>
                  </a:cubicBezTo>
                  <a:cubicBezTo>
                    <a:pt x="0" y="892"/>
                    <a:pt x="491" y="1404"/>
                    <a:pt x="976" y="1404"/>
                  </a:cubicBezTo>
                  <a:cubicBezTo>
                    <a:pt x="1192" y="1404"/>
                    <a:pt x="1407" y="1303"/>
                    <a:pt x="1549" y="1059"/>
                  </a:cubicBezTo>
                  <a:cubicBezTo>
                    <a:pt x="1868" y="512"/>
                    <a:pt x="1376"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7"/>
            <p:cNvSpPr/>
            <p:nvPr/>
          </p:nvSpPr>
          <p:spPr>
            <a:xfrm rot="-7812958" flipH="1">
              <a:off x="5536487" y="1810944"/>
              <a:ext cx="634203" cy="698383"/>
            </a:xfrm>
            <a:custGeom>
              <a:avLst/>
              <a:gdLst/>
              <a:ahLst/>
              <a:cxnLst/>
              <a:rect l="l" t="t" r="r" b="b"/>
              <a:pathLst>
                <a:path w="29021" h="31952" extrusionOk="0">
                  <a:moveTo>
                    <a:pt x="20741" y="1"/>
                  </a:moveTo>
                  <a:cubicBezTo>
                    <a:pt x="20409" y="1"/>
                    <a:pt x="20045" y="267"/>
                    <a:pt x="19640" y="880"/>
                  </a:cubicBezTo>
                  <a:cubicBezTo>
                    <a:pt x="16995" y="4887"/>
                    <a:pt x="22033" y="12699"/>
                    <a:pt x="22033" y="12699"/>
                  </a:cubicBezTo>
                  <a:cubicBezTo>
                    <a:pt x="22033" y="12699"/>
                    <a:pt x="12033" y="3533"/>
                    <a:pt x="8162" y="3533"/>
                  </a:cubicBezTo>
                  <a:cubicBezTo>
                    <a:pt x="7570" y="3533"/>
                    <a:pt x="7122" y="3747"/>
                    <a:pt x="6874" y="4241"/>
                  </a:cubicBezTo>
                  <a:cubicBezTo>
                    <a:pt x="5005" y="7962"/>
                    <a:pt x="20388" y="14973"/>
                    <a:pt x="20388" y="14973"/>
                  </a:cubicBezTo>
                  <a:cubicBezTo>
                    <a:pt x="18314" y="14430"/>
                    <a:pt x="12797" y="13732"/>
                    <a:pt x="8170" y="13732"/>
                  </a:cubicBezTo>
                  <a:cubicBezTo>
                    <a:pt x="3662" y="13732"/>
                    <a:pt x="0" y="14395"/>
                    <a:pt x="1197" y="16511"/>
                  </a:cubicBezTo>
                  <a:cubicBezTo>
                    <a:pt x="2175" y="18240"/>
                    <a:pt x="5465" y="18756"/>
                    <a:pt x="9044" y="18756"/>
                  </a:cubicBezTo>
                  <a:cubicBezTo>
                    <a:pt x="14343" y="18756"/>
                    <a:pt x="20275" y="17625"/>
                    <a:pt x="20276" y="17625"/>
                  </a:cubicBezTo>
                  <a:lnTo>
                    <a:pt x="20276" y="17625"/>
                  </a:lnTo>
                  <a:cubicBezTo>
                    <a:pt x="11186" y="23012"/>
                    <a:pt x="9820" y="31784"/>
                    <a:pt x="12499" y="31949"/>
                  </a:cubicBezTo>
                  <a:cubicBezTo>
                    <a:pt x="12530" y="31951"/>
                    <a:pt x="12562" y="31952"/>
                    <a:pt x="12593" y="31952"/>
                  </a:cubicBezTo>
                  <a:cubicBezTo>
                    <a:pt x="15239" y="31952"/>
                    <a:pt x="17662" y="25175"/>
                    <a:pt x="21097" y="20776"/>
                  </a:cubicBezTo>
                  <a:cubicBezTo>
                    <a:pt x="24569" y="16329"/>
                    <a:pt x="29021" y="15711"/>
                    <a:pt x="29021" y="15711"/>
                  </a:cubicBezTo>
                  <a:cubicBezTo>
                    <a:pt x="29021" y="15711"/>
                    <a:pt x="26593" y="14516"/>
                    <a:pt x="24653" y="10634"/>
                  </a:cubicBezTo>
                  <a:cubicBezTo>
                    <a:pt x="23410" y="8148"/>
                    <a:pt x="22576"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7"/>
            <p:cNvSpPr/>
            <p:nvPr/>
          </p:nvSpPr>
          <p:spPr>
            <a:xfrm rot="-7812958" flipH="1">
              <a:off x="5595232" y="2205872"/>
              <a:ext cx="28344" cy="21333"/>
            </a:xfrm>
            <a:custGeom>
              <a:avLst/>
              <a:gdLst/>
              <a:ahLst/>
              <a:cxnLst/>
              <a:rect l="l" t="t" r="r" b="b"/>
              <a:pathLst>
                <a:path w="1297" h="976" extrusionOk="0">
                  <a:moveTo>
                    <a:pt x="618" y="1"/>
                  </a:moveTo>
                  <a:cubicBezTo>
                    <a:pt x="468" y="1"/>
                    <a:pt x="319" y="70"/>
                    <a:pt x="220" y="239"/>
                  </a:cubicBezTo>
                  <a:cubicBezTo>
                    <a:pt x="0" y="619"/>
                    <a:pt x="342" y="975"/>
                    <a:pt x="679" y="975"/>
                  </a:cubicBezTo>
                  <a:cubicBezTo>
                    <a:pt x="829" y="975"/>
                    <a:pt x="978" y="905"/>
                    <a:pt x="1076" y="735"/>
                  </a:cubicBezTo>
                  <a:cubicBezTo>
                    <a:pt x="1296" y="355"/>
                    <a:pt x="956"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7"/>
            <p:cNvSpPr/>
            <p:nvPr/>
          </p:nvSpPr>
          <p:spPr>
            <a:xfrm rot="-7812958" flipH="1">
              <a:off x="6024376" y="1953240"/>
              <a:ext cx="28322" cy="21289"/>
            </a:xfrm>
            <a:custGeom>
              <a:avLst/>
              <a:gdLst/>
              <a:ahLst/>
              <a:cxnLst/>
              <a:rect l="l" t="t" r="r" b="b"/>
              <a:pathLst>
                <a:path w="1296" h="974" extrusionOk="0">
                  <a:moveTo>
                    <a:pt x="617" y="1"/>
                  </a:moveTo>
                  <a:cubicBezTo>
                    <a:pt x="468" y="1"/>
                    <a:pt x="319" y="70"/>
                    <a:pt x="220" y="239"/>
                  </a:cubicBezTo>
                  <a:cubicBezTo>
                    <a:pt x="0" y="619"/>
                    <a:pt x="341" y="974"/>
                    <a:pt x="678" y="974"/>
                  </a:cubicBezTo>
                  <a:cubicBezTo>
                    <a:pt x="827" y="974"/>
                    <a:pt x="975" y="904"/>
                    <a:pt x="1073" y="735"/>
                  </a:cubicBezTo>
                  <a:cubicBezTo>
                    <a:pt x="1295" y="356"/>
                    <a:pt x="955" y="1"/>
                    <a:pt x="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7"/>
            <p:cNvSpPr/>
            <p:nvPr/>
          </p:nvSpPr>
          <p:spPr>
            <a:xfrm rot="-7812958" flipH="1">
              <a:off x="5870008" y="2175038"/>
              <a:ext cx="28038" cy="21289"/>
            </a:xfrm>
            <a:custGeom>
              <a:avLst/>
              <a:gdLst/>
              <a:ahLst/>
              <a:cxnLst/>
              <a:rect l="l" t="t" r="r" b="b"/>
              <a:pathLst>
                <a:path w="1283" h="974" extrusionOk="0">
                  <a:moveTo>
                    <a:pt x="612" y="1"/>
                  </a:moveTo>
                  <a:cubicBezTo>
                    <a:pt x="458" y="1"/>
                    <a:pt x="305" y="74"/>
                    <a:pt x="208" y="252"/>
                  </a:cubicBezTo>
                  <a:cubicBezTo>
                    <a:pt x="1" y="631"/>
                    <a:pt x="340" y="973"/>
                    <a:pt x="672" y="973"/>
                  </a:cubicBezTo>
                  <a:cubicBezTo>
                    <a:pt x="826" y="973"/>
                    <a:pt x="979" y="900"/>
                    <a:pt x="1075" y="723"/>
                  </a:cubicBezTo>
                  <a:cubicBezTo>
                    <a:pt x="1282" y="342"/>
                    <a:pt x="944"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7"/>
            <p:cNvSpPr/>
            <p:nvPr/>
          </p:nvSpPr>
          <p:spPr>
            <a:xfrm rot="-7812958" flipH="1">
              <a:off x="5638798" y="2216164"/>
              <a:ext cx="18422" cy="13836"/>
            </a:xfrm>
            <a:custGeom>
              <a:avLst/>
              <a:gdLst/>
              <a:ahLst/>
              <a:cxnLst/>
              <a:rect l="l" t="t" r="r" b="b"/>
              <a:pathLst>
                <a:path w="843" h="633" extrusionOk="0">
                  <a:moveTo>
                    <a:pt x="402" y="1"/>
                  </a:moveTo>
                  <a:cubicBezTo>
                    <a:pt x="305" y="1"/>
                    <a:pt x="209" y="46"/>
                    <a:pt x="145" y="156"/>
                  </a:cubicBezTo>
                  <a:cubicBezTo>
                    <a:pt x="0" y="402"/>
                    <a:pt x="222" y="633"/>
                    <a:pt x="440" y="633"/>
                  </a:cubicBezTo>
                  <a:cubicBezTo>
                    <a:pt x="537" y="633"/>
                    <a:pt x="634" y="587"/>
                    <a:pt x="697" y="478"/>
                  </a:cubicBezTo>
                  <a:cubicBezTo>
                    <a:pt x="842" y="231"/>
                    <a:pt x="621"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7"/>
            <p:cNvSpPr/>
            <p:nvPr/>
          </p:nvSpPr>
          <p:spPr>
            <a:xfrm rot="-7812958" flipH="1">
              <a:off x="6043724" y="2013973"/>
              <a:ext cx="18400" cy="13814"/>
            </a:xfrm>
            <a:custGeom>
              <a:avLst/>
              <a:gdLst/>
              <a:ahLst/>
              <a:cxnLst/>
              <a:rect l="l" t="t" r="r" b="b"/>
              <a:pathLst>
                <a:path w="842" h="632" extrusionOk="0">
                  <a:moveTo>
                    <a:pt x="402" y="0"/>
                  </a:moveTo>
                  <a:cubicBezTo>
                    <a:pt x="304" y="0"/>
                    <a:pt x="207" y="46"/>
                    <a:pt x="143" y="156"/>
                  </a:cubicBezTo>
                  <a:cubicBezTo>
                    <a:pt x="1" y="402"/>
                    <a:pt x="221" y="632"/>
                    <a:pt x="440" y="632"/>
                  </a:cubicBezTo>
                  <a:cubicBezTo>
                    <a:pt x="537" y="632"/>
                    <a:pt x="634" y="586"/>
                    <a:pt x="699" y="477"/>
                  </a:cubicBezTo>
                  <a:cubicBezTo>
                    <a:pt x="841" y="230"/>
                    <a:pt x="62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7"/>
            <p:cNvSpPr/>
            <p:nvPr/>
          </p:nvSpPr>
          <p:spPr>
            <a:xfrm rot="-7812958" flipH="1">
              <a:off x="5793352" y="2412878"/>
              <a:ext cx="18379" cy="13836"/>
            </a:xfrm>
            <a:custGeom>
              <a:avLst/>
              <a:gdLst/>
              <a:ahLst/>
              <a:cxnLst/>
              <a:rect l="l" t="t" r="r" b="b"/>
              <a:pathLst>
                <a:path w="841" h="633" extrusionOk="0">
                  <a:moveTo>
                    <a:pt x="402" y="1"/>
                  </a:moveTo>
                  <a:cubicBezTo>
                    <a:pt x="304" y="1"/>
                    <a:pt x="207" y="46"/>
                    <a:pt x="143" y="156"/>
                  </a:cubicBezTo>
                  <a:cubicBezTo>
                    <a:pt x="0" y="402"/>
                    <a:pt x="220" y="632"/>
                    <a:pt x="439" y="632"/>
                  </a:cubicBezTo>
                  <a:cubicBezTo>
                    <a:pt x="536" y="632"/>
                    <a:pt x="633" y="587"/>
                    <a:pt x="698" y="477"/>
                  </a:cubicBezTo>
                  <a:cubicBezTo>
                    <a:pt x="841" y="230"/>
                    <a:pt x="620"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7"/>
            <p:cNvSpPr/>
            <p:nvPr/>
          </p:nvSpPr>
          <p:spPr>
            <a:xfrm rot="-7812958" flipH="1">
              <a:off x="5618803" y="2241787"/>
              <a:ext cx="12085" cy="9049"/>
            </a:xfrm>
            <a:custGeom>
              <a:avLst/>
              <a:gdLst/>
              <a:ahLst/>
              <a:cxnLst/>
              <a:rect l="l" t="t" r="r" b="b"/>
              <a:pathLst>
                <a:path w="553" h="414" extrusionOk="0">
                  <a:moveTo>
                    <a:pt x="265" y="0"/>
                  </a:moveTo>
                  <a:cubicBezTo>
                    <a:pt x="201" y="0"/>
                    <a:pt x="137" y="30"/>
                    <a:pt x="95" y="103"/>
                  </a:cubicBezTo>
                  <a:cubicBezTo>
                    <a:pt x="1" y="263"/>
                    <a:pt x="146" y="414"/>
                    <a:pt x="290" y="414"/>
                  </a:cubicBezTo>
                  <a:cubicBezTo>
                    <a:pt x="353" y="414"/>
                    <a:pt x="416" y="384"/>
                    <a:pt x="458" y="312"/>
                  </a:cubicBezTo>
                  <a:cubicBezTo>
                    <a:pt x="552" y="150"/>
                    <a:pt x="408"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7"/>
            <p:cNvSpPr/>
            <p:nvPr/>
          </p:nvSpPr>
          <p:spPr>
            <a:xfrm rot="-7812958" flipH="1">
              <a:off x="5879786" y="2376114"/>
              <a:ext cx="12085" cy="9049"/>
            </a:xfrm>
            <a:custGeom>
              <a:avLst/>
              <a:gdLst/>
              <a:ahLst/>
              <a:cxnLst/>
              <a:rect l="l" t="t" r="r" b="b"/>
              <a:pathLst>
                <a:path w="553" h="414" extrusionOk="0">
                  <a:moveTo>
                    <a:pt x="264" y="0"/>
                  </a:moveTo>
                  <a:cubicBezTo>
                    <a:pt x="200" y="0"/>
                    <a:pt x="137" y="30"/>
                    <a:pt x="95" y="102"/>
                  </a:cubicBezTo>
                  <a:cubicBezTo>
                    <a:pt x="1" y="264"/>
                    <a:pt x="145" y="414"/>
                    <a:pt x="288" y="414"/>
                  </a:cubicBezTo>
                  <a:cubicBezTo>
                    <a:pt x="352" y="414"/>
                    <a:pt x="416" y="384"/>
                    <a:pt x="458" y="311"/>
                  </a:cubicBezTo>
                  <a:cubicBezTo>
                    <a:pt x="553" y="152"/>
                    <a:pt x="407"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7"/>
            <p:cNvSpPr/>
            <p:nvPr/>
          </p:nvSpPr>
          <p:spPr>
            <a:xfrm rot="-7812958" flipH="1">
              <a:off x="5810203" y="2125533"/>
              <a:ext cx="11976" cy="9027"/>
            </a:xfrm>
            <a:custGeom>
              <a:avLst/>
              <a:gdLst/>
              <a:ahLst/>
              <a:cxnLst/>
              <a:rect l="l" t="t" r="r" b="b"/>
              <a:pathLst>
                <a:path w="548" h="413" extrusionOk="0">
                  <a:moveTo>
                    <a:pt x="262" y="0"/>
                  </a:moveTo>
                  <a:cubicBezTo>
                    <a:pt x="196" y="0"/>
                    <a:pt x="130" y="32"/>
                    <a:pt x="89" y="107"/>
                  </a:cubicBezTo>
                  <a:cubicBezTo>
                    <a:pt x="1" y="267"/>
                    <a:pt x="145" y="412"/>
                    <a:pt x="287" y="412"/>
                  </a:cubicBezTo>
                  <a:cubicBezTo>
                    <a:pt x="353" y="412"/>
                    <a:pt x="418" y="381"/>
                    <a:pt x="459" y="306"/>
                  </a:cubicBezTo>
                  <a:cubicBezTo>
                    <a:pt x="547" y="144"/>
                    <a:pt x="403"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1" name="Google Shape;2261;p37"/>
          <p:cNvSpPr txBox="1">
            <a:spLocks noGrp="1"/>
          </p:cNvSpPr>
          <p:nvPr>
            <p:ph type="subTitle" idx="1"/>
          </p:nvPr>
        </p:nvSpPr>
        <p:spPr>
          <a:xfrm>
            <a:off x="4391247" y="886036"/>
            <a:ext cx="4497572" cy="3303192"/>
          </a:xfrm>
          <a:prstGeom prst="rect">
            <a:avLst/>
          </a:prstGeom>
        </p:spPr>
        <p:txBody>
          <a:bodyPr spcFirstLastPara="1" wrap="square" lIns="91425" tIns="91425" rIns="91425" bIns="91425" anchor="b" anchorCtr="0">
            <a:noAutofit/>
          </a:bodyPr>
          <a:lstStyle/>
          <a:p>
            <a:pPr marL="0" lvl="0" indent="0" algn="l">
              <a:spcAft>
                <a:spcPts val="1600"/>
              </a:spcAft>
            </a:pPr>
            <a:r>
              <a:rPr lang="en-US" sz="1400" dirty="0"/>
              <a:t>In</a:t>
            </a:r>
            <a:r>
              <a:rPr lang="ro-RO" sz="1400" dirty="0"/>
              <a:t> aceasta zi de mare sarbatoare, tinerii imbracati in straie frumoase, cuvincioase obisnuiau sa se stranga in paduri si sa culeaga in buchetele cele dintai flori ale primaverii.</a:t>
            </a:r>
          </a:p>
          <a:p>
            <a:pPr marL="0" lvl="0" indent="0" algn="l">
              <a:spcAft>
                <a:spcPts val="1600"/>
              </a:spcAft>
            </a:pPr>
            <a:r>
              <a:rPr lang="ro-RO" sz="1400" dirty="0"/>
              <a:t>Culesul florilor se continua cu voie buna si cantece, cu un fel de joc numit “zburatorit”. La ceasul pranzului, fetele porneau in fuga catre sat, iar baietii le fugareau, incercand sa le prinda si sa le dea un sarutat. Daca baiatul ii era drag fetei, aceasta se lasa prinsa, ulterior avand loc si sarutul considerat echivalent al logodnei si al inceputului iubirii intre cei doi. Inspre seara, logodna urma sa fie anuntata comunitatii satului si membrilor familiei.</a:t>
            </a:r>
            <a:endParaRPr sz="1400" dirty="0"/>
          </a:p>
        </p:txBody>
      </p:sp>
      <p:sp>
        <p:nvSpPr>
          <p:cNvPr id="2262" name="Google Shape;2262;p37"/>
          <p:cNvSpPr txBox="1">
            <a:spLocks noGrp="1"/>
          </p:cNvSpPr>
          <p:nvPr>
            <p:ph type="ctrTitle"/>
          </p:nvPr>
        </p:nvSpPr>
        <p:spPr>
          <a:xfrm>
            <a:off x="725275" y="893750"/>
            <a:ext cx="2849700" cy="16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D</a:t>
            </a:r>
            <a:r>
              <a:rPr lang="en-US" dirty="0" err="1"/>
              <a:t>ragobetele</a:t>
            </a:r>
            <a:endParaRPr dirty="0"/>
          </a:p>
        </p:txBody>
      </p:sp>
      <p:sp>
        <p:nvSpPr>
          <p:cNvPr id="2263" name="Google Shape;2263;p37"/>
          <p:cNvSpPr/>
          <p:nvPr/>
        </p:nvSpPr>
        <p:spPr>
          <a:xfrm rot="-3265807">
            <a:off x="5070672" y="1363243"/>
            <a:ext cx="9843" cy="11399"/>
          </a:xfrm>
          <a:custGeom>
            <a:avLst/>
            <a:gdLst/>
            <a:ahLst/>
            <a:cxnLst/>
            <a:rect l="l" t="t" r="r" b="b"/>
            <a:pathLst>
              <a:path w="544" h="630" extrusionOk="0">
                <a:moveTo>
                  <a:pt x="450" y="0"/>
                </a:moveTo>
                <a:cubicBezTo>
                  <a:pt x="435" y="0"/>
                  <a:pt x="419" y="6"/>
                  <a:pt x="405" y="21"/>
                </a:cubicBezTo>
                <a:cubicBezTo>
                  <a:pt x="324" y="100"/>
                  <a:pt x="249" y="176"/>
                  <a:pt x="177" y="260"/>
                </a:cubicBezTo>
                <a:cubicBezTo>
                  <a:pt x="104" y="340"/>
                  <a:pt x="17" y="412"/>
                  <a:pt x="9" y="523"/>
                </a:cubicBezTo>
                <a:cubicBezTo>
                  <a:pt x="0" y="589"/>
                  <a:pt x="59" y="629"/>
                  <a:pt x="118" y="629"/>
                </a:cubicBezTo>
                <a:cubicBezTo>
                  <a:pt x="133" y="629"/>
                  <a:pt x="147" y="627"/>
                  <a:pt x="161" y="621"/>
                </a:cubicBezTo>
                <a:cubicBezTo>
                  <a:pt x="252" y="583"/>
                  <a:pt x="302" y="472"/>
                  <a:pt x="355" y="389"/>
                </a:cubicBezTo>
                <a:cubicBezTo>
                  <a:pt x="412" y="302"/>
                  <a:pt x="461" y="211"/>
                  <a:pt x="514" y="116"/>
                </a:cubicBezTo>
                <a:cubicBezTo>
                  <a:pt x="544" y="63"/>
                  <a:pt x="500"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7"/>
          <p:cNvSpPr/>
          <p:nvPr/>
        </p:nvSpPr>
        <p:spPr>
          <a:xfrm rot="-3265807">
            <a:off x="5083935" y="1370796"/>
            <a:ext cx="17696" cy="17678"/>
          </a:xfrm>
          <a:custGeom>
            <a:avLst/>
            <a:gdLst/>
            <a:ahLst/>
            <a:cxnLst/>
            <a:rect l="l" t="t" r="r" b="b"/>
            <a:pathLst>
              <a:path w="978" h="977" extrusionOk="0">
                <a:moveTo>
                  <a:pt x="857" y="1"/>
                </a:moveTo>
                <a:cubicBezTo>
                  <a:pt x="842" y="1"/>
                  <a:pt x="825" y="5"/>
                  <a:pt x="808" y="17"/>
                </a:cubicBezTo>
                <a:cubicBezTo>
                  <a:pt x="652" y="119"/>
                  <a:pt x="519" y="256"/>
                  <a:pt x="386" y="389"/>
                </a:cubicBezTo>
                <a:cubicBezTo>
                  <a:pt x="268" y="510"/>
                  <a:pt x="85" y="636"/>
                  <a:pt x="32" y="803"/>
                </a:cubicBezTo>
                <a:cubicBezTo>
                  <a:pt x="1" y="904"/>
                  <a:pt x="79" y="976"/>
                  <a:pt x="165" y="976"/>
                </a:cubicBezTo>
                <a:cubicBezTo>
                  <a:pt x="183" y="976"/>
                  <a:pt x="201" y="973"/>
                  <a:pt x="219" y="967"/>
                </a:cubicBezTo>
                <a:cubicBezTo>
                  <a:pt x="378" y="906"/>
                  <a:pt x="496" y="708"/>
                  <a:pt x="606" y="587"/>
                </a:cubicBezTo>
                <a:cubicBezTo>
                  <a:pt x="724" y="454"/>
                  <a:pt x="850" y="313"/>
                  <a:pt x="938" y="161"/>
                </a:cubicBezTo>
                <a:cubicBezTo>
                  <a:pt x="978" y="96"/>
                  <a:pt x="927"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7"/>
          <p:cNvSpPr/>
          <p:nvPr/>
        </p:nvSpPr>
        <p:spPr>
          <a:xfrm rot="-3265807">
            <a:off x="5099045" y="1409147"/>
            <a:ext cx="24101" cy="20464"/>
          </a:xfrm>
          <a:custGeom>
            <a:avLst/>
            <a:gdLst/>
            <a:ahLst/>
            <a:cxnLst/>
            <a:rect l="l" t="t" r="r" b="b"/>
            <a:pathLst>
              <a:path w="1332" h="1131" extrusionOk="0">
                <a:moveTo>
                  <a:pt x="1163" y="1"/>
                </a:moveTo>
                <a:cubicBezTo>
                  <a:pt x="1138" y="1"/>
                  <a:pt x="1113" y="8"/>
                  <a:pt x="1092" y="27"/>
                </a:cubicBezTo>
                <a:cubicBezTo>
                  <a:pt x="723" y="334"/>
                  <a:pt x="335" y="623"/>
                  <a:pt x="46" y="1008"/>
                </a:cubicBezTo>
                <a:cubicBezTo>
                  <a:pt x="1" y="1069"/>
                  <a:pt x="61" y="1131"/>
                  <a:pt x="122" y="1131"/>
                </a:cubicBezTo>
                <a:cubicBezTo>
                  <a:pt x="132" y="1131"/>
                  <a:pt x="143" y="1129"/>
                  <a:pt x="153" y="1125"/>
                </a:cubicBezTo>
                <a:cubicBezTo>
                  <a:pt x="613" y="932"/>
                  <a:pt x="958" y="562"/>
                  <a:pt x="1267" y="174"/>
                </a:cubicBezTo>
                <a:cubicBezTo>
                  <a:pt x="1331" y="92"/>
                  <a:pt x="1248" y="1"/>
                  <a:pt x="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7"/>
          <p:cNvSpPr/>
          <p:nvPr/>
        </p:nvSpPr>
        <p:spPr>
          <a:xfrm rot="-3265807">
            <a:off x="5076406" y="1410813"/>
            <a:ext cx="14276" cy="11290"/>
          </a:xfrm>
          <a:custGeom>
            <a:avLst/>
            <a:gdLst/>
            <a:ahLst/>
            <a:cxnLst/>
            <a:rect l="l" t="t" r="r" b="b"/>
            <a:pathLst>
              <a:path w="789" h="624" extrusionOk="0">
                <a:moveTo>
                  <a:pt x="666" y="1"/>
                </a:moveTo>
                <a:cubicBezTo>
                  <a:pt x="642" y="1"/>
                  <a:pt x="618" y="7"/>
                  <a:pt x="597" y="22"/>
                </a:cubicBezTo>
                <a:cubicBezTo>
                  <a:pt x="499" y="90"/>
                  <a:pt x="404" y="178"/>
                  <a:pt x="305" y="250"/>
                </a:cubicBezTo>
                <a:cubicBezTo>
                  <a:pt x="213" y="318"/>
                  <a:pt x="107" y="402"/>
                  <a:pt x="43" y="490"/>
                </a:cubicBezTo>
                <a:cubicBezTo>
                  <a:pt x="1" y="543"/>
                  <a:pt x="46" y="619"/>
                  <a:pt x="107" y="623"/>
                </a:cubicBezTo>
                <a:cubicBezTo>
                  <a:pt x="115" y="623"/>
                  <a:pt x="122" y="623"/>
                  <a:pt x="130" y="623"/>
                </a:cubicBezTo>
                <a:cubicBezTo>
                  <a:pt x="403" y="623"/>
                  <a:pt x="668" y="365"/>
                  <a:pt x="761" y="125"/>
                </a:cubicBezTo>
                <a:cubicBezTo>
                  <a:pt x="789" y="49"/>
                  <a:pt x="730"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7"/>
          <p:cNvSpPr/>
          <p:nvPr/>
        </p:nvSpPr>
        <p:spPr>
          <a:xfrm rot="-3265807">
            <a:off x="5093204" y="1421994"/>
            <a:ext cx="12304" cy="11924"/>
          </a:xfrm>
          <a:custGeom>
            <a:avLst/>
            <a:gdLst/>
            <a:ahLst/>
            <a:cxnLst/>
            <a:rect l="l" t="t" r="r" b="b"/>
            <a:pathLst>
              <a:path w="680" h="659" extrusionOk="0">
                <a:moveTo>
                  <a:pt x="561" y="0"/>
                </a:moveTo>
                <a:cubicBezTo>
                  <a:pt x="527" y="0"/>
                  <a:pt x="494" y="15"/>
                  <a:pt x="472" y="50"/>
                </a:cubicBezTo>
                <a:cubicBezTo>
                  <a:pt x="430" y="118"/>
                  <a:pt x="365" y="190"/>
                  <a:pt x="304" y="248"/>
                </a:cubicBezTo>
                <a:cubicBezTo>
                  <a:pt x="236" y="313"/>
                  <a:pt x="153" y="346"/>
                  <a:pt x="88" y="411"/>
                </a:cubicBezTo>
                <a:cubicBezTo>
                  <a:pt x="0" y="492"/>
                  <a:pt x="50" y="655"/>
                  <a:pt x="176" y="659"/>
                </a:cubicBezTo>
                <a:cubicBezTo>
                  <a:pt x="179" y="659"/>
                  <a:pt x="182" y="659"/>
                  <a:pt x="185" y="659"/>
                </a:cubicBezTo>
                <a:cubicBezTo>
                  <a:pt x="325" y="659"/>
                  <a:pt x="436" y="580"/>
                  <a:pt x="529" y="476"/>
                </a:cubicBezTo>
                <a:cubicBezTo>
                  <a:pt x="628" y="366"/>
                  <a:pt x="666" y="263"/>
                  <a:pt x="677" y="115"/>
                </a:cubicBezTo>
                <a:cubicBezTo>
                  <a:pt x="680" y="47"/>
                  <a:pt x="620"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532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4"/>
        <p:cNvGrpSpPr/>
        <p:nvPr/>
      </p:nvGrpSpPr>
      <p:grpSpPr>
        <a:xfrm>
          <a:off x="0" y="0"/>
          <a:ext cx="0" cy="0"/>
          <a:chOff x="0" y="0"/>
          <a:chExt cx="0" cy="0"/>
        </a:xfrm>
      </p:grpSpPr>
      <p:sp>
        <p:nvSpPr>
          <p:cNvPr id="2635" name="Google Shape;2635;p40"/>
          <p:cNvSpPr/>
          <p:nvPr/>
        </p:nvSpPr>
        <p:spPr>
          <a:xfrm>
            <a:off x="483900" y="2115879"/>
            <a:ext cx="3852600" cy="2741546"/>
          </a:xfrm>
          <a:prstGeom prst="roundRect">
            <a:avLst>
              <a:gd name="adj" fmla="val 16667"/>
            </a:avLst>
          </a:prstGeom>
          <a:noFill/>
          <a:ln w="28575"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586990" y="2211572"/>
            <a:ext cx="3618300" cy="2510432"/>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0"/>
          <p:cNvSpPr/>
          <p:nvPr/>
        </p:nvSpPr>
        <p:spPr>
          <a:xfrm>
            <a:off x="4921650" y="2602325"/>
            <a:ext cx="3852600" cy="2255100"/>
          </a:xfrm>
          <a:prstGeom prst="roundRect">
            <a:avLst>
              <a:gd name="adj" fmla="val 16667"/>
            </a:avLst>
          </a:prstGeom>
          <a:noFill/>
          <a:ln w="28575"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a:off x="5038765" y="2720704"/>
            <a:ext cx="3618300" cy="2001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0"/>
          <p:cNvSpPr txBox="1">
            <a:spLocks noGrp="1"/>
          </p:cNvSpPr>
          <p:nvPr>
            <p:ph type="subTitle" idx="1"/>
          </p:nvPr>
        </p:nvSpPr>
        <p:spPr>
          <a:xfrm>
            <a:off x="799703" y="2849526"/>
            <a:ext cx="3231900" cy="1810792"/>
          </a:xfrm>
          <a:prstGeom prst="rect">
            <a:avLst/>
          </a:prstGeom>
        </p:spPr>
        <p:txBody>
          <a:bodyPr spcFirstLastPara="1" wrap="square" lIns="91425" tIns="91425" rIns="91425" bIns="91425" anchor="t" anchorCtr="0">
            <a:noAutofit/>
          </a:bodyPr>
          <a:lstStyle/>
          <a:p>
            <a:pPr marL="0" lvl="0" indent="0">
              <a:spcAft>
                <a:spcPts val="1600"/>
              </a:spcAft>
            </a:pPr>
            <a:r>
              <a:rPr lang="ro-RO" sz="1200" dirty="0"/>
              <a:t>Conform cartilor sfinte, cei 40 de mucenici au fost soldati crestini ce au facut parte din armata unui voievod cumplit, pe nume Agricolae. Acest voievod i-ar fi obligat sa se inchine idolilor si, pentru ca au refuzat, au fost supusi unor chinuri de nedescris, iar, dupa ce au primit cununa muceniciei de la Hristos, au fost arsi pe rug si aruncati intr-un rau.</a:t>
            </a:r>
          </a:p>
          <a:p>
            <a:pPr marL="0" lvl="0" indent="0">
              <a:spcAft>
                <a:spcPts val="1600"/>
              </a:spcAft>
            </a:pPr>
            <a:endParaRPr lang="ro-RO" sz="1200" dirty="0"/>
          </a:p>
        </p:txBody>
      </p:sp>
      <p:sp>
        <p:nvSpPr>
          <p:cNvPr id="2641" name="Google Shape;2641;p40"/>
          <p:cNvSpPr txBox="1">
            <a:spLocks noGrp="1"/>
          </p:cNvSpPr>
          <p:nvPr>
            <p:ph type="subTitle" idx="4"/>
          </p:nvPr>
        </p:nvSpPr>
        <p:spPr>
          <a:xfrm>
            <a:off x="5199025" y="2877850"/>
            <a:ext cx="3231900" cy="630894"/>
          </a:xfrm>
          <a:prstGeom prst="rect">
            <a:avLst/>
          </a:prstGeom>
        </p:spPr>
        <p:txBody>
          <a:bodyPr spcFirstLastPara="1" wrap="square" lIns="91425" tIns="0" rIns="91425" bIns="0" anchor="b" anchorCtr="0">
            <a:noAutofit/>
          </a:bodyPr>
          <a:lstStyle/>
          <a:p>
            <a:pPr marL="0" lvl="0" indent="0" algn="l" rtl="0">
              <a:spcBef>
                <a:spcPts val="0"/>
              </a:spcBef>
              <a:spcAft>
                <a:spcPts val="1600"/>
              </a:spcAft>
              <a:buNone/>
            </a:pPr>
            <a:r>
              <a:rPr lang="ro-RO" dirty="0"/>
              <a:t>B</a:t>
            </a:r>
            <a:r>
              <a:rPr lang="en-US" dirty="0"/>
              <a:t>aba </a:t>
            </a:r>
            <a:r>
              <a:rPr lang="en-US" dirty="0" err="1"/>
              <a:t>Dochia</a:t>
            </a:r>
            <a:endParaRPr dirty="0"/>
          </a:p>
        </p:txBody>
      </p:sp>
      <p:sp>
        <p:nvSpPr>
          <p:cNvPr id="2642" name="Google Shape;2642;p40"/>
          <p:cNvSpPr txBox="1">
            <a:spLocks noGrp="1"/>
          </p:cNvSpPr>
          <p:nvPr>
            <p:ph type="subTitle" idx="3"/>
          </p:nvPr>
        </p:nvSpPr>
        <p:spPr>
          <a:xfrm>
            <a:off x="714643" y="2381693"/>
            <a:ext cx="3231900" cy="648586"/>
          </a:xfrm>
          <a:prstGeom prst="rect">
            <a:avLst/>
          </a:prstGeom>
        </p:spPr>
        <p:txBody>
          <a:bodyPr spcFirstLastPara="1" wrap="square" lIns="91425" tIns="0" rIns="91425" bIns="0" anchor="b" anchorCtr="0">
            <a:noAutofit/>
          </a:bodyPr>
          <a:lstStyle/>
          <a:p>
            <a:pPr marL="0" lvl="0" indent="0" algn="l" rtl="0">
              <a:spcBef>
                <a:spcPts val="0"/>
              </a:spcBef>
              <a:spcAft>
                <a:spcPts val="1600"/>
              </a:spcAft>
              <a:buNone/>
            </a:pPr>
            <a:r>
              <a:rPr lang="ro-RO" dirty="0"/>
              <a:t>S</a:t>
            </a:r>
            <a:r>
              <a:rPr lang="en-US" dirty="0" err="1"/>
              <a:t>fintii</a:t>
            </a:r>
            <a:r>
              <a:rPr lang="en-US" dirty="0"/>
              <a:t> </a:t>
            </a:r>
            <a:r>
              <a:rPr lang="en-US" dirty="0" err="1"/>
              <a:t>Mucenici</a:t>
            </a:r>
            <a:endParaRPr dirty="0"/>
          </a:p>
        </p:txBody>
      </p:sp>
      <p:sp>
        <p:nvSpPr>
          <p:cNvPr id="2643" name="Google Shape;2643;p40"/>
          <p:cNvSpPr txBox="1">
            <a:spLocks noGrp="1"/>
          </p:cNvSpPr>
          <p:nvPr>
            <p:ph type="subTitle" idx="2"/>
          </p:nvPr>
        </p:nvSpPr>
        <p:spPr>
          <a:xfrm>
            <a:off x="5199025" y="3391786"/>
            <a:ext cx="3231900" cy="1279139"/>
          </a:xfrm>
          <a:prstGeom prst="rect">
            <a:avLst/>
          </a:prstGeom>
        </p:spPr>
        <p:txBody>
          <a:bodyPr spcFirstLastPara="1" wrap="square" lIns="91425" tIns="91425" rIns="91425" bIns="91425" anchor="t" anchorCtr="0">
            <a:noAutofit/>
          </a:bodyPr>
          <a:lstStyle/>
          <a:p>
            <a:pPr marL="0" lvl="0" indent="0">
              <a:spcAft>
                <a:spcPts val="1600"/>
              </a:spcAft>
            </a:pPr>
            <a:r>
              <a:rPr lang="ro-RO" dirty="0"/>
              <a:t>In plan simbolic Baba Dochia este o reprezentatie a Vechiului An ce urmeaza a fi invins de catre Noul An intr-o competitie dificila si aspra.</a:t>
            </a:r>
            <a:endParaRPr dirty="0"/>
          </a:p>
        </p:txBody>
      </p:sp>
      <p:grpSp>
        <p:nvGrpSpPr>
          <p:cNvPr id="2644" name="Google Shape;2644;p40"/>
          <p:cNvGrpSpPr/>
          <p:nvPr/>
        </p:nvGrpSpPr>
        <p:grpSpPr>
          <a:xfrm>
            <a:off x="5284506" y="-7603"/>
            <a:ext cx="3212887" cy="3087459"/>
            <a:chOff x="5284506" y="-7603"/>
            <a:chExt cx="3212887" cy="3087459"/>
          </a:xfrm>
        </p:grpSpPr>
        <p:sp>
          <p:nvSpPr>
            <p:cNvPr id="2645" name="Google Shape;2645;p40"/>
            <p:cNvSpPr/>
            <p:nvPr/>
          </p:nvSpPr>
          <p:spPr>
            <a:xfrm rot="10800000">
              <a:off x="6692837" y="-407"/>
              <a:ext cx="124502" cy="2502880"/>
            </a:xfrm>
            <a:custGeom>
              <a:avLst/>
              <a:gdLst/>
              <a:ahLst/>
              <a:cxnLst/>
              <a:rect l="l" t="t" r="r" b="b"/>
              <a:pathLst>
                <a:path w="3275" h="65838" extrusionOk="0">
                  <a:moveTo>
                    <a:pt x="1468" y="1"/>
                  </a:moveTo>
                  <a:cubicBezTo>
                    <a:pt x="1468" y="16"/>
                    <a:pt x="1462" y="63"/>
                    <a:pt x="1454" y="153"/>
                  </a:cubicBezTo>
                  <a:cubicBezTo>
                    <a:pt x="1425" y="404"/>
                    <a:pt x="1374" y="948"/>
                    <a:pt x="1301" y="1753"/>
                  </a:cubicBezTo>
                  <a:cubicBezTo>
                    <a:pt x="972" y="5520"/>
                    <a:pt x="240" y="14977"/>
                    <a:pt x="91" y="26511"/>
                  </a:cubicBezTo>
                  <a:cubicBezTo>
                    <a:pt x="83" y="26931"/>
                    <a:pt x="76" y="27352"/>
                    <a:pt x="76" y="27783"/>
                  </a:cubicBezTo>
                  <a:cubicBezTo>
                    <a:pt x="0" y="35633"/>
                    <a:pt x="207" y="44365"/>
                    <a:pt x="990" y="52878"/>
                  </a:cubicBezTo>
                  <a:cubicBezTo>
                    <a:pt x="1026" y="53267"/>
                    <a:pt x="1059" y="53650"/>
                    <a:pt x="1099" y="54035"/>
                  </a:cubicBezTo>
                  <a:cubicBezTo>
                    <a:pt x="1494" y="58071"/>
                    <a:pt x="2024" y="62041"/>
                    <a:pt x="2720" y="65838"/>
                  </a:cubicBezTo>
                  <a:lnTo>
                    <a:pt x="3274" y="65838"/>
                  </a:lnTo>
                  <a:cubicBezTo>
                    <a:pt x="3231" y="65602"/>
                    <a:pt x="3184" y="65359"/>
                    <a:pt x="3144" y="65120"/>
                  </a:cubicBezTo>
                  <a:cubicBezTo>
                    <a:pt x="3071" y="64713"/>
                    <a:pt x="2998" y="64304"/>
                    <a:pt x="2930" y="63890"/>
                  </a:cubicBezTo>
                  <a:cubicBezTo>
                    <a:pt x="1777" y="56954"/>
                    <a:pt x="1139" y="49499"/>
                    <a:pt x="838" y="42215"/>
                  </a:cubicBezTo>
                  <a:cubicBezTo>
                    <a:pt x="819" y="41863"/>
                    <a:pt x="805" y="41507"/>
                    <a:pt x="794" y="41152"/>
                  </a:cubicBezTo>
                  <a:cubicBezTo>
                    <a:pt x="471" y="32566"/>
                    <a:pt x="605" y="24263"/>
                    <a:pt x="878" y="17399"/>
                  </a:cubicBezTo>
                  <a:cubicBezTo>
                    <a:pt x="903" y="16749"/>
                    <a:pt x="928" y="16111"/>
                    <a:pt x="958" y="15488"/>
                  </a:cubicBezTo>
                  <a:cubicBezTo>
                    <a:pt x="1236" y="9255"/>
                    <a:pt x="1621" y="4407"/>
                    <a:pt x="1838" y="1909"/>
                  </a:cubicBezTo>
                  <a:cubicBezTo>
                    <a:pt x="1911" y="1093"/>
                    <a:pt x="1965" y="527"/>
                    <a:pt x="1991" y="252"/>
                  </a:cubicBezTo>
                  <a:cubicBezTo>
                    <a:pt x="2002" y="139"/>
                    <a:pt x="2009" y="71"/>
                    <a:pt x="2012" y="56"/>
                  </a:cubicBezTo>
                  <a:lnTo>
                    <a:pt x="14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0"/>
            <p:cNvSpPr/>
            <p:nvPr/>
          </p:nvSpPr>
          <p:spPr>
            <a:xfrm rot="10800000">
              <a:off x="6239348" y="891328"/>
              <a:ext cx="557995" cy="456037"/>
            </a:xfrm>
            <a:custGeom>
              <a:avLst/>
              <a:gdLst/>
              <a:ahLst/>
              <a:cxnLst/>
              <a:rect l="l" t="t" r="r" b="b"/>
              <a:pathLst>
                <a:path w="14678" h="11996" extrusionOk="0">
                  <a:moveTo>
                    <a:pt x="11477" y="1"/>
                  </a:moveTo>
                  <a:cubicBezTo>
                    <a:pt x="10374" y="1"/>
                    <a:pt x="9258" y="437"/>
                    <a:pt x="8180" y="1140"/>
                  </a:cubicBezTo>
                  <a:cubicBezTo>
                    <a:pt x="8137" y="1169"/>
                    <a:pt x="8090" y="1198"/>
                    <a:pt x="8046" y="1227"/>
                  </a:cubicBezTo>
                  <a:cubicBezTo>
                    <a:pt x="7770" y="1412"/>
                    <a:pt x="7502" y="1615"/>
                    <a:pt x="7233" y="1829"/>
                  </a:cubicBezTo>
                  <a:cubicBezTo>
                    <a:pt x="7190" y="1862"/>
                    <a:pt x="7146" y="1898"/>
                    <a:pt x="7103" y="1934"/>
                  </a:cubicBezTo>
                  <a:cubicBezTo>
                    <a:pt x="3858" y="4603"/>
                    <a:pt x="1110" y="9255"/>
                    <a:pt x="268" y="10767"/>
                  </a:cubicBezTo>
                  <a:lnTo>
                    <a:pt x="268" y="10771"/>
                  </a:lnTo>
                  <a:cubicBezTo>
                    <a:pt x="91" y="11082"/>
                    <a:pt x="0" y="11261"/>
                    <a:pt x="0" y="11261"/>
                  </a:cubicBezTo>
                  <a:lnTo>
                    <a:pt x="3" y="11416"/>
                  </a:lnTo>
                  <a:lnTo>
                    <a:pt x="29" y="11996"/>
                  </a:lnTo>
                  <a:cubicBezTo>
                    <a:pt x="29" y="11996"/>
                    <a:pt x="127" y="11938"/>
                    <a:pt x="312" y="11830"/>
                  </a:cubicBezTo>
                  <a:cubicBezTo>
                    <a:pt x="1341" y="11231"/>
                    <a:pt x="5018" y="9045"/>
                    <a:pt x="8242" y="6714"/>
                  </a:cubicBezTo>
                  <a:cubicBezTo>
                    <a:pt x="8285" y="6681"/>
                    <a:pt x="8329" y="6648"/>
                    <a:pt x="8376" y="6619"/>
                  </a:cubicBezTo>
                  <a:cubicBezTo>
                    <a:pt x="11813" y="4113"/>
                    <a:pt x="14677" y="1456"/>
                    <a:pt x="13154" y="411"/>
                  </a:cubicBezTo>
                  <a:lnTo>
                    <a:pt x="13151" y="411"/>
                  </a:lnTo>
                  <a:cubicBezTo>
                    <a:pt x="12973" y="288"/>
                    <a:pt x="12727" y="187"/>
                    <a:pt x="12415" y="110"/>
                  </a:cubicBezTo>
                  <a:cubicBezTo>
                    <a:pt x="12104" y="36"/>
                    <a:pt x="11791" y="1"/>
                    <a:pt x="114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0"/>
            <p:cNvSpPr/>
            <p:nvPr/>
          </p:nvSpPr>
          <p:spPr>
            <a:xfrm rot="10800000">
              <a:off x="6804490" y="1438640"/>
              <a:ext cx="487590" cy="569096"/>
            </a:xfrm>
            <a:custGeom>
              <a:avLst/>
              <a:gdLst/>
              <a:ahLst/>
              <a:cxnLst/>
              <a:rect l="l" t="t" r="r" b="b"/>
              <a:pathLst>
                <a:path w="12826" h="14970" extrusionOk="0">
                  <a:moveTo>
                    <a:pt x="2566" y="1"/>
                  </a:moveTo>
                  <a:cubicBezTo>
                    <a:pt x="2224" y="1"/>
                    <a:pt x="1883" y="67"/>
                    <a:pt x="1545" y="207"/>
                  </a:cubicBezTo>
                  <a:cubicBezTo>
                    <a:pt x="1280" y="316"/>
                    <a:pt x="1067" y="454"/>
                    <a:pt x="910" y="614"/>
                  </a:cubicBezTo>
                  <a:cubicBezTo>
                    <a:pt x="1" y="1520"/>
                    <a:pt x="707" y="3173"/>
                    <a:pt x="2143" y="5041"/>
                  </a:cubicBezTo>
                  <a:cubicBezTo>
                    <a:pt x="2172" y="5077"/>
                    <a:pt x="2198" y="5117"/>
                    <a:pt x="2227" y="5153"/>
                  </a:cubicBezTo>
                  <a:cubicBezTo>
                    <a:pt x="2470" y="5462"/>
                    <a:pt x="2731" y="5780"/>
                    <a:pt x="3006" y="6100"/>
                  </a:cubicBezTo>
                  <a:cubicBezTo>
                    <a:pt x="3035" y="6136"/>
                    <a:pt x="3068" y="6172"/>
                    <a:pt x="3100" y="6205"/>
                  </a:cubicBezTo>
                  <a:cubicBezTo>
                    <a:pt x="6266" y="9827"/>
                    <a:pt x="11357" y="13838"/>
                    <a:pt x="12564" y="14769"/>
                  </a:cubicBezTo>
                  <a:cubicBezTo>
                    <a:pt x="12731" y="14899"/>
                    <a:pt x="12825" y="14969"/>
                    <a:pt x="12825" y="14969"/>
                  </a:cubicBezTo>
                  <a:lnTo>
                    <a:pt x="12825" y="14131"/>
                  </a:lnTo>
                  <a:cubicBezTo>
                    <a:pt x="12825" y="14131"/>
                    <a:pt x="12742" y="13903"/>
                    <a:pt x="12579" y="13497"/>
                  </a:cubicBezTo>
                  <a:cubicBezTo>
                    <a:pt x="12017" y="12083"/>
                    <a:pt x="10537" y="8555"/>
                    <a:pt x="8645" y="5462"/>
                  </a:cubicBezTo>
                  <a:cubicBezTo>
                    <a:pt x="8616" y="5414"/>
                    <a:pt x="8586" y="5367"/>
                    <a:pt x="8558" y="5320"/>
                  </a:cubicBezTo>
                  <a:cubicBezTo>
                    <a:pt x="6782" y="2457"/>
                    <a:pt x="4653" y="1"/>
                    <a:pt x="2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0"/>
            <p:cNvSpPr/>
            <p:nvPr/>
          </p:nvSpPr>
          <p:spPr>
            <a:xfrm rot="10800000">
              <a:off x="6166281" y="1834802"/>
              <a:ext cx="631061" cy="553091"/>
            </a:xfrm>
            <a:custGeom>
              <a:avLst/>
              <a:gdLst/>
              <a:ahLst/>
              <a:cxnLst/>
              <a:rect l="l" t="t" r="r" b="b"/>
              <a:pathLst>
                <a:path w="16600" h="14549" extrusionOk="0">
                  <a:moveTo>
                    <a:pt x="12692" y="0"/>
                  </a:moveTo>
                  <a:cubicBezTo>
                    <a:pt x="10965" y="0"/>
                    <a:pt x="8910" y="1584"/>
                    <a:pt x="6965" y="3656"/>
                  </a:cubicBezTo>
                  <a:cubicBezTo>
                    <a:pt x="6925" y="3696"/>
                    <a:pt x="6889" y="3731"/>
                    <a:pt x="6853" y="3775"/>
                  </a:cubicBezTo>
                  <a:cubicBezTo>
                    <a:pt x="6541" y="4109"/>
                    <a:pt x="6233" y="4454"/>
                    <a:pt x="5928" y="4809"/>
                  </a:cubicBezTo>
                  <a:cubicBezTo>
                    <a:pt x="5892" y="4849"/>
                    <a:pt x="5856" y="4892"/>
                    <a:pt x="5823" y="4936"/>
                  </a:cubicBezTo>
                  <a:cubicBezTo>
                    <a:pt x="3404" y="7774"/>
                    <a:pt x="1305" y="11059"/>
                    <a:pt x="432" y="12474"/>
                  </a:cubicBezTo>
                  <a:cubicBezTo>
                    <a:pt x="152" y="12927"/>
                    <a:pt x="0" y="13191"/>
                    <a:pt x="0" y="13191"/>
                  </a:cubicBezTo>
                  <a:lnTo>
                    <a:pt x="10" y="13460"/>
                  </a:lnTo>
                  <a:lnTo>
                    <a:pt x="57" y="14548"/>
                  </a:lnTo>
                  <a:cubicBezTo>
                    <a:pt x="57" y="14548"/>
                    <a:pt x="159" y="14490"/>
                    <a:pt x="352" y="14385"/>
                  </a:cubicBezTo>
                  <a:lnTo>
                    <a:pt x="352" y="14381"/>
                  </a:lnTo>
                  <a:cubicBezTo>
                    <a:pt x="1316" y="13841"/>
                    <a:pt x="4489" y="12013"/>
                    <a:pt x="7636" y="9809"/>
                  </a:cubicBezTo>
                  <a:cubicBezTo>
                    <a:pt x="7680" y="9776"/>
                    <a:pt x="7727" y="9744"/>
                    <a:pt x="7770" y="9714"/>
                  </a:cubicBezTo>
                  <a:cubicBezTo>
                    <a:pt x="12245" y="6567"/>
                    <a:pt x="16600" y="2683"/>
                    <a:pt x="14409" y="668"/>
                  </a:cubicBezTo>
                  <a:cubicBezTo>
                    <a:pt x="14406" y="664"/>
                    <a:pt x="14402" y="660"/>
                    <a:pt x="14399" y="657"/>
                  </a:cubicBezTo>
                  <a:cubicBezTo>
                    <a:pt x="14347" y="610"/>
                    <a:pt x="14293" y="566"/>
                    <a:pt x="14235" y="523"/>
                  </a:cubicBezTo>
                  <a:cubicBezTo>
                    <a:pt x="13764" y="162"/>
                    <a:pt x="13245" y="0"/>
                    <a:pt x="126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0"/>
            <p:cNvSpPr/>
            <p:nvPr/>
          </p:nvSpPr>
          <p:spPr>
            <a:xfrm rot="10800000">
              <a:off x="6764953" y="443312"/>
              <a:ext cx="540356" cy="385860"/>
            </a:xfrm>
            <a:custGeom>
              <a:avLst/>
              <a:gdLst/>
              <a:ahLst/>
              <a:cxnLst/>
              <a:rect l="l" t="t" r="r" b="b"/>
              <a:pathLst>
                <a:path w="14214" h="10150" extrusionOk="0">
                  <a:moveTo>
                    <a:pt x="1936" y="0"/>
                  </a:moveTo>
                  <a:cubicBezTo>
                    <a:pt x="1528" y="0"/>
                    <a:pt x="1161" y="94"/>
                    <a:pt x="849" y="301"/>
                  </a:cubicBezTo>
                  <a:cubicBezTo>
                    <a:pt x="736" y="378"/>
                    <a:pt x="645" y="461"/>
                    <a:pt x="577" y="548"/>
                  </a:cubicBezTo>
                  <a:cubicBezTo>
                    <a:pt x="1" y="1273"/>
                    <a:pt x="885" y="2372"/>
                    <a:pt x="2441" y="3576"/>
                  </a:cubicBezTo>
                  <a:cubicBezTo>
                    <a:pt x="2484" y="3612"/>
                    <a:pt x="2524" y="3645"/>
                    <a:pt x="2568" y="3678"/>
                  </a:cubicBezTo>
                  <a:cubicBezTo>
                    <a:pt x="2905" y="3931"/>
                    <a:pt x="3271" y="4188"/>
                    <a:pt x="3656" y="4450"/>
                  </a:cubicBezTo>
                  <a:cubicBezTo>
                    <a:pt x="3703" y="4483"/>
                    <a:pt x="3746" y="4511"/>
                    <a:pt x="3793" y="4544"/>
                  </a:cubicBezTo>
                  <a:cubicBezTo>
                    <a:pt x="7376" y="6937"/>
                    <a:pt x="12669" y="9435"/>
                    <a:pt x="13935" y="10019"/>
                  </a:cubicBezTo>
                  <a:cubicBezTo>
                    <a:pt x="14116" y="10106"/>
                    <a:pt x="14214" y="10149"/>
                    <a:pt x="14214" y="10149"/>
                  </a:cubicBezTo>
                  <a:lnTo>
                    <a:pt x="14152" y="9526"/>
                  </a:lnTo>
                  <a:lnTo>
                    <a:pt x="14152" y="9519"/>
                  </a:lnTo>
                  <a:lnTo>
                    <a:pt x="14116" y="9189"/>
                  </a:lnTo>
                  <a:cubicBezTo>
                    <a:pt x="14116" y="9189"/>
                    <a:pt x="14015" y="9069"/>
                    <a:pt x="13826" y="8862"/>
                  </a:cubicBezTo>
                  <a:cubicBezTo>
                    <a:pt x="13054" y="8021"/>
                    <a:pt x="10860" y="5683"/>
                    <a:pt x="8427" y="3616"/>
                  </a:cubicBezTo>
                  <a:cubicBezTo>
                    <a:pt x="8380" y="3579"/>
                    <a:pt x="8333" y="3536"/>
                    <a:pt x="8285" y="3499"/>
                  </a:cubicBezTo>
                  <a:cubicBezTo>
                    <a:pt x="6051" y="1618"/>
                    <a:pt x="3632" y="0"/>
                    <a:pt x="1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0"/>
            <p:cNvSpPr/>
            <p:nvPr/>
          </p:nvSpPr>
          <p:spPr>
            <a:xfrm rot="10800000">
              <a:off x="5942977" y="21794"/>
              <a:ext cx="771681" cy="533931"/>
            </a:xfrm>
            <a:custGeom>
              <a:avLst/>
              <a:gdLst/>
              <a:ahLst/>
              <a:cxnLst/>
              <a:rect l="l" t="t" r="r" b="b"/>
              <a:pathLst>
                <a:path w="20299" h="14045" extrusionOk="0">
                  <a:moveTo>
                    <a:pt x="16273" y="1"/>
                  </a:moveTo>
                  <a:cubicBezTo>
                    <a:pt x="14430" y="1"/>
                    <a:pt x="12197" y="1204"/>
                    <a:pt x="9986" y="2881"/>
                  </a:cubicBezTo>
                  <a:cubicBezTo>
                    <a:pt x="9943" y="2909"/>
                    <a:pt x="9899" y="2946"/>
                    <a:pt x="9856" y="2978"/>
                  </a:cubicBezTo>
                  <a:cubicBezTo>
                    <a:pt x="9449" y="3286"/>
                    <a:pt x="9047" y="3613"/>
                    <a:pt x="8644" y="3950"/>
                  </a:cubicBezTo>
                  <a:cubicBezTo>
                    <a:pt x="8604" y="3986"/>
                    <a:pt x="8561" y="4023"/>
                    <a:pt x="8517" y="4056"/>
                  </a:cubicBezTo>
                  <a:cubicBezTo>
                    <a:pt x="4660" y="7322"/>
                    <a:pt x="1146" y="11557"/>
                    <a:pt x="229" y="12681"/>
                  </a:cubicBezTo>
                  <a:cubicBezTo>
                    <a:pt x="80" y="12867"/>
                    <a:pt x="1" y="12968"/>
                    <a:pt x="1" y="12968"/>
                  </a:cubicBezTo>
                  <a:lnTo>
                    <a:pt x="131" y="13711"/>
                  </a:lnTo>
                  <a:lnTo>
                    <a:pt x="189" y="14045"/>
                  </a:lnTo>
                  <a:cubicBezTo>
                    <a:pt x="189" y="14045"/>
                    <a:pt x="276" y="13998"/>
                    <a:pt x="443" y="13911"/>
                  </a:cubicBezTo>
                  <a:cubicBezTo>
                    <a:pt x="1596" y="13305"/>
                    <a:pt x="6476" y="10708"/>
                    <a:pt x="10849" y="7913"/>
                  </a:cubicBezTo>
                  <a:cubicBezTo>
                    <a:pt x="10904" y="7877"/>
                    <a:pt x="10962" y="7841"/>
                    <a:pt x="11016" y="7805"/>
                  </a:cubicBezTo>
                  <a:cubicBezTo>
                    <a:pt x="16027" y="4592"/>
                    <a:pt x="20299" y="1140"/>
                    <a:pt x="17405" y="175"/>
                  </a:cubicBezTo>
                  <a:cubicBezTo>
                    <a:pt x="17048" y="56"/>
                    <a:pt x="16670" y="1"/>
                    <a:pt x="16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0"/>
            <p:cNvSpPr/>
            <p:nvPr/>
          </p:nvSpPr>
          <p:spPr>
            <a:xfrm rot="10800000">
              <a:off x="6133626" y="2487647"/>
              <a:ext cx="971834" cy="586393"/>
            </a:xfrm>
            <a:custGeom>
              <a:avLst/>
              <a:gdLst/>
              <a:ahLst/>
              <a:cxnLst/>
              <a:rect l="l" t="t" r="r" b="b"/>
              <a:pathLst>
                <a:path w="25564" h="15425" extrusionOk="0">
                  <a:moveTo>
                    <a:pt x="12212" y="1"/>
                  </a:moveTo>
                  <a:cubicBezTo>
                    <a:pt x="8973" y="1"/>
                    <a:pt x="8333" y="13785"/>
                    <a:pt x="8333" y="13785"/>
                  </a:cubicBezTo>
                  <a:cubicBezTo>
                    <a:pt x="8333" y="13785"/>
                    <a:pt x="6052" y="373"/>
                    <a:pt x="3330" y="373"/>
                  </a:cubicBezTo>
                  <a:cubicBezTo>
                    <a:pt x="3190" y="373"/>
                    <a:pt x="3050" y="408"/>
                    <a:pt x="2909" y="481"/>
                  </a:cubicBezTo>
                  <a:cubicBezTo>
                    <a:pt x="1" y="2001"/>
                    <a:pt x="8333" y="15062"/>
                    <a:pt x="8333" y="15062"/>
                  </a:cubicBezTo>
                  <a:lnTo>
                    <a:pt x="10328" y="15424"/>
                  </a:lnTo>
                  <a:cubicBezTo>
                    <a:pt x="10328" y="15424"/>
                    <a:pt x="25563" y="7716"/>
                    <a:pt x="23609" y="6037"/>
                  </a:cubicBezTo>
                  <a:cubicBezTo>
                    <a:pt x="23455" y="5905"/>
                    <a:pt x="23250" y="5844"/>
                    <a:pt x="23001" y="5844"/>
                  </a:cubicBezTo>
                  <a:cubicBezTo>
                    <a:pt x="20095" y="5844"/>
                    <a:pt x="11339" y="14184"/>
                    <a:pt x="11339" y="14184"/>
                  </a:cubicBezTo>
                  <a:cubicBezTo>
                    <a:pt x="11339" y="14184"/>
                    <a:pt x="21786" y="2759"/>
                    <a:pt x="19269" y="2081"/>
                  </a:cubicBezTo>
                  <a:cubicBezTo>
                    <a:pt x="19202" y="2063"/>
                    <a:pt x="19132" y="2054"/>
                    <a:pt x="19060" y="2054"/>
                  </a:cubicBezTo>
                  <a:cubicBezTo>
                    <a:pt x="16395" y="2054"/>
                    <a:pt x="9939" y="13826"/>
                    <a:pt x="9939" y="13826"/>
                  </a:cubicBezTo>
                  <a:cubicBezTo>
                    <a:pt x="9939" y="13826"/>
                    <a:pt x="15581" y="203"/>
                    <a:pt x="12282" y="3"/>
                  </a:cubicBezTo>
                  <a:cubicBezTo>
                    <a:pt x="12259" y="1"/>
                    <a:pt x="12236" y="1"/>
                    <a:pt x="12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0"/>
            <p:cNvSpPr/>
            <p:nvPr/>
          </p:nvSpPr>
          <p:spPr>
            <a:xfrm rot="10800000">
              <a:off x="6794567" y="3043589"/>
              <a:ext cx="50903" cy="36267"/>
            </a:xfrm>
            <a:custGeom>
              <a:avLst/>
              <a:gdLst/>
              <a:ahLst/>
              <a:cxnLst/>
              <a:rect l="l" t="t" r="r" b="b"/>
              <a:pathLst>
                <a:path w="1339" h="954" extrusionOk="0">
                  <a:moveTo>
                    <a:pt x="667" y="0"/>
                  </a:moveTo>
                  <a:cubicBezTo>
                    <a:pt x="1" y="0"/>
                    <a:pt x="1" y="954"/>
                    <a:pt x="667" y="954"/>
                  </a:cubicBezTo>
                  <a:cubicBezTo>
                    <a:pt x="1338" y="954"/>
                    <a:pt x="1338" y="0"/>
                    <a:pt x="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0"/>
            <p:cNvSpPr/>
            <p:nvPr/>
          </p:nvSpPr>
          <p:spPr>
            <a:xfrm rot="10800000">
              <a:off x="6520398" y="3025379"/>
              <a:ext cx="54933" cy="39156"/>
            </a:xfrm>
            <a:custGeom>
              <a:avLst/>
              <a:gdLst/>
              <a:ahLst/>
              <a:cxnLst/>
              <a:rect l="l" t="t" r="r" b="b"/>
              <a:pathLst>
                <a:path w="1445" h="1030" extrusionOk="0">
                  <a:moveTo>
                    <a:pt x="722" y="0"/>
                  </a:moveTo>
                  <a:cubicBezTo>
                    <a:pt x="4" y="0"/>
                    <a:pt x="1" y="1029"/>
                    <a:pt x="722" y="1029"/>
                  </a:cubicBezTo>
                  <a:cubicBezTo>
                    <a:pt x="1445" y="1029"/>
                    <a:pt x="1445" y="0"/>
                    <a:pt x="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0"/>
            <p:cNvSpPr/>
            <p:nvPr/>
          </p:nvSpPr>
          <p:spPr>
            <a:xfrm rot="10800000">
              <a:off x="6227069" y="2906276"/>
              <a:ext cx="31059" cy="22391"/>
            </a:xfrm>
            <a:custGeom>
              <a:avLst/>
              <a:gdLst/>
              <a:ahLst/>
              <a:cxnLst/>
              <a:rect l="l" t="t" r="r" b="b"/>
              <a:pathLst>
                <a:path w="817" h="589" extrusionOk="0">
                  <a:moveTo>
                    <a:pt x="411" y="1"/>
                  </a:moveTo>
                  <a:cubicBezTo>
                    <a:pt x="1" y="1"/>
                    <a:pt x="1" y="588"/>
                    <a:pt x="411" y="588"/>
                  </a:cubicBezTo>
                  <a:cubicBezTo>
                    <a:pt x="816" y="588"/>
                    <a:pt x="816" y="1"/>
                    <a:pt x="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0"/>
            <p:cNvSpPr/>
            <p:nvPr/>
          </p:nvSpPr>
          <p:spPr>
            <a:xfrm rot="10800000">
              <a:off x="6692989" y="2429825"/>
              <a:ext cx="109903" cy="88197"/>
            </a:xfrm>
            <a:custGeom>
              <a:avLst/>
              <a:gdLst/>
              <a:ahLst/>
              <a:cxnLst/>
              <a:rect l="l" t="t" r="r" b="b"/>
              <a:pathLst>
                <a:path w="2891" h="2320" extrusionOk="0">
                  <a:moveTo>
                    <a:pt x="146" y="1"/>
                  </a:moveTo>
                  <a:cubicBezTo>
                    <a:pt x="146" y="1"/>
                    <a:pt x="1" y="1929"/>
                    <a:pt x="1187" y="2281"/>
                  </a:cubicBezTo>
                  <a:cubicBezTo>
                    <a:pt x="1275" y="2308"/>
                    <a:pt x="1360" y="2320"/>
                    <a:pt x="1441" y="2320"/>
                  </a:cubicBezTo>
                  <a:cubicBezTo>
                    <a:pt x="2444" y="2320"/>
                    <a:pt x="2891" y="436"/>
                    <a:pt x="2891" y="436"/>
                  </a:cubicBezTo>
                  <a:lnTo>
                    <a:pt x="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0"/>
            <p:cNvSpPr/>
            <p:nvPr/>
          </p:nvSpPr>
          <p:spPr>
            <a:xfrm rot="10800000">
              <a:off x="6249536" y="1876164"/>
              <a:ext cx="547427" cy="486791"/>
            </a:xfrm>
            <a:custGeom>
              <a:avLst/>
              <a:gdLst/>
              <a:ahLst/>
              <a:cxnLst/>
              <a:rect l="l" t="t" r="r" b="b"/>
              <a:pathLst>
                <a:path w="14400" h="12805" extrusionOk="0">
                  <a:moveTo>
                    <a:pt x="14389" y="1"/>
                  </a:moveTo>
                  <a:cubicBezTo>
                    <a:pt x="13819" y="458"/>
                    <a:pt x="13261" y="929"/>
                    <a:pt x="12699" y="1393"/>
                  </a:cubicBezTo>
                  <a:lnTo>
                    <a:pt x="10838" y="2971"/>
                  </a:lnTo>
                  <a:cubicBezTo>
                    <a:pt x="9765" y="3880"/>
                    <a:pt x="8711" y="4805"/>
                    <a:pt x="7651" y="5726"/>
                  </a:cubicBezTo>
                  <a:cubicBezTo>
                    <a:pt x="7611" y="5762"/>
                    <a:pt x="7571" y="5795"/>
                    <a:pt x="7531" y="5828"/>
                  </a:cubicBezTo>
                  <a:cubicBezTo>
                    <a:pt x="7405" y="5940"/>
                    <a:pt x="7275" y="6052"/>
                    <a:pt x="7148" y="6165"/>
                  </a:cubicBezTo>
                  <a:cubicBezTo>
                    <a:pt x="6966" y="6325"/>
                    <a:pt x="6785" y="6487"/>
                    <a:pt x="6600" y="6651"/>
                  </a:cubicBezTo>
                  <a:cubicBezTo>
                    <a:pt x="6564" y="6683"/>
                    <a:pt x="6527" y="6716"/>
                    <a:pt x="6487" y="6748"/>
                  </a:cubicBezTo>
                  <a:cubicBezTo>
                    <a:pt x="5494" y="7637"/>
                    <a:pt x="4497" y="8522"/>
                    <a:pt x="3511" y="9417"/>
                  </a:cubicBezTo>
                  <a:lnTo>
                    <a:pt x="1719" y="11078"/>
                  </a:lnTo>
                  <a:lnTo>
                    <a:pt x="838" y="11919"/>
                  </a:lnTo>
                  <a:cubicBezTo>
                    <a:pt x="693" y="12065"/>
                    <a:pt x="544" y="12206"/>
                    <a:pt x="400" y="12354"/>
                  </a:cubicBezTo>
                  <a:cubicBezTo>
                    <a:pt x="258" y="12495"/>
                    <a:pt x="121" y="12644"/>
                    <a:pt x="0" y="12804"/>
                  </a:cubicBezTo>
                  <a:cubicBezTo>
                    <a:pt x="113" y="12659"/>
                    <a:pt x="258" y="12539"/>
                    <a:pt x="396" y="12413"/>
                  </a:cubicBezTo>
                  <a:cubicBezTo>
                    <a:pt x="410" y="12401"/>
                    <a:pt x="422" y="12391"/>
                    <a:pt x="432" y="12380"/>
                  </a:cubicBezTo>
                  <a:lnTo>
                    <a:pt x="889" y="11973"/>
                  </a:lnTo>
                  <a:lnTo>
                    <a:pt x="1806" y="11176"/>
                  </a:lnTo>
                  <a:lnTo>
                    <a:pt x="3652" y="9573"/>
                  </a:lnTo>
                  <a:lnTo>
                    <a:pt x="5309" y="8127"/>
                  </a:lnTo>
                  <a:lnTo>
                    <a:pt x="5421" y="8032"/>
                  </a:lnTo>
                  <a:lnTo>
                    <a:pt x="7329" y="6368"/>
                  </a:lnTo>
                  <a:lnTo>
                    <a:pt x="10977" y="3130"/>
                  </a:lnTo>
                  <a:lnTo>
                    <a:pt x="12786" y="1495"/>
                  </a:lnTo>
                  <a:cubicBezTo>
                    <a:pt x="13326" y="1001"/>
                    <a:pt x="13867" y="512"/>
                    <a:pt x="14399" y="12"/>
                  </a:cubicBezTo>
                  <a:cubicBezTo>
                    <a:pt x="14396" y="8"/>
                    <a:pt x="14392" y="4"/>
                    <a:pt x="14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0"/>
            <p:cNvSpPr/>
            <p:nvPr/>
          </p:nvSpPr>
          <p:spPr>
            <a:xfrm rot="10800000">
              <a:off x="6544120" y="2102129"/>
              <a:ext cx="31895" cy="102985"/>
            </a:xfrm>
            <a:custGeom>
              <a:avLst/>
              <a:gdLst/>
              <a:ahLst/>
              <a:cxnLst/>
              <a:rect l="l" t="t" r="r" b="b"/>
              <a:pathLst>
                <a:path w="839" h="2709" extrusionOk="0">
                  <a:moveTo>
                    <a:pt x="106" y="1"/>
                  </a:moveTo>
                  <a:cubicBezTo>
                    <a:pt x="70" y="41"/>
                    <a:pt x="34" y="84"/>
                    <a:pt x="1" y="128"/>
                  </a:cubicBezTo>
                  <a:lnTo>
                    <a:pt x="675" y="2596"/>
                  </a:lnTo>
                  <a:lnTo>
                    <a:pt x="708" y="2709"/>
                  </a:lnTo>
                  <a:lnTo>
                    <a:pt x="839" y="2673"/>
                  </a:lnTo>
                  <a:lnTo>
                    <a:pt x="788" y="2499"/>
                  </a:ln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0"/>
            <p:cNvSpPr/>
            <p:nvPr/>
          </p:nvSpPr>
          <p:spPr>
            <a:xfrm rot="10800000">
              <a:off x="6503595" y="2134062"/>
              <a:ext cx="33226" cy="114884"/>
            </a:xfrm>
            <a:custGeom>
              <a:avLst/>
              <a:gdLst/>
              <a:ahLst/>
              <a:cxnLst/>
              <a:rect l="l" t="t" r="r" b="b"/>
              <a:pathLst>
                <a:path w="874" h="3022" extrusionOk="0">
                  <a:moveTo>
                    <a:pt x="112" y="1"/>
                  </a:moveTo>
                  <a:cubicBezTo>
                    <a:pt x="72" y="41"/>
                    <a:pt x="36" y="76"/>
                    <a:pt x="0" y="120"/>
                  </a:cubicBezTo>
                  <a:lnTo>
                    <a:pt x="688" y="2829"/>
                  </a:lnTo>
                  <a:lnTo>
                    <a:pt x="740" y="3021"/>
                  </a:lnTo>
                  <a:lnTo>
                    <a:pt x="874" y="2988"/>
                  </a:lnTo>
                  <a:lnTo>
                    <a:pt x="808" y="27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0"/>
            <p:cNvSpPr/>
            <p:nvPr/>
          </p:nvSpPr>
          <p:spPr>
            <a:xfrm rot="10800000">
              <a:off x="6501922" y="2014997"/>
              <a:ext cx="97776" cy="45087"/>
            </a:xfrm>
            <a:custGeom>
              <a:avLst/>
              <a:gdLst/>
              <a:ahLst/>
              <a:cxnLst/>
              <a:rect l="l" t="t" r="r" b="b"/>
              <a:pathLst>
                <a:path w="2572" h="1186" extrusionOk="0">
                  <a:moveTo>
                    <a:pt x="29" y="1"/>
                  </a:moveTo>
                  <a:cubicBezTo>
                    <a:pt x="13" y="1"/>
                    <a:pt x="7" y="6"/>
                    <a:pt x="1" y="11"/>
                  </a:cubicBezTo>
                  <a:lnTo>
                    <a:pt x="51" y="69"/>
                  </a:lnTo>
                  <a:lnTo>
                    <a:pt x="41" y="130"/>
                  </a:lnTo>
                  <a:cubicBezTo>
                    <a:pt x="51" y="134"/>
                    <a:pt x="76" y="145"/>
                    <a:pt x="120" y="160"/>
                  </a:cubicBezTo>
                  <a:cubicBezTo>
                    <a:pt x="439" y="290"/>
                    <a:pt x="1567" y="791"/>
                    <a:pt x="2437" y="1186"/>
                  </a:cubicBezTo>
                  <a:cubicBezTo>
                    <a:pt x="2481" y="1153"/>
                    <a:pt x="2528" y="1121"/>
                    <a:pt x="2571" y="1091"/>
                  </a:cubicBezTo>
                  <a:cubicBezTo>
                    <a:pt x="1124" y="438"/>
                    <a:pt x="504" y="167"/>
                    <a:pt x="232" y="65"/>
                  </a:cubicBezTo>
                  <a:cubicBezTo>
                    <a:pt x="106" y="15"/>
                    <a:pt x="54" y="1"/>
                    <a:pt x="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0"/>
            <p:cNvSpPr/>
            <p:nvPr/>
          </p:nvSpPr>
          <p:spPr>
            <a:xfrm rot="10800000">
              <a:off x="6804490" y="1463465"/>
              <a:ext cx="452996" cy="520968"/>
            </a:xfrm>
            <a:custGeom>
              <a:avLst/>
              <a:gdLst/>
              <a:ahLst/>
              <a:cxnLst/>
              <a:rect l="l" t="t" r="r" b="b"/>
              <a:pathLst>
                <a:path w="11916" h="13704" extrusionOk="0">
                  <a:moveTo>
                    <a:pt x="0" y="1"/>
                  </a:moveTo>
                  <a:lnTo>
                    <a:pt x="0" y="1"/>
                  </a:lnTo>
                  <a:cubicBezTo>
                    <a:pt x="686" y="349"/>
                    <a:pt x="1332" y="759"/>
                    <a:pt x="1944" y="1219"/>
                  </a:cubicBezTo>
                  <a:cubicBezTo>
                    <a:pt x="2560" y="1673"/>
                    <a:pt x="3141" y="2169"/>
                    <a:pt x="3692" y="2699"/>
                  </a:cubicBezTo>
                  <a:cubicBezTo>
                    <a:pt x="4805" y="3746"/>
                    <a:pt x="5824" y="4892"/>
                    <a:pt x="6770" y="6092"/>
                  </a:cubicBezTo>
                  <a:cubicBezTo>
                    <a:pt x="7735" y="7278"/>
                    <a:pt x="8623" y="8529"/>
                    <a:pt x="9479" y="9801"/>
                  </a:cubicBezTo>
                  <a:cubicBezTo>
                    <a:pt x="9907" y="10436"/>
                    <a:pt x="10320" y="11081"/>
                    <a:pt x="10726" y="11731"/>
                  </a:cubicBezTo>
                  <a:cubicBezTo>
                    <a:pt x="11135" y="12380"/>
                    <a:pt x="11527" y="13039"/>
                    <a:pt x="11915" y="13703"/>
                  </a:cubicBezTo>
                  <a:cubicBezTo>
                    <a:pt x="11244" y="12321"/>
                    <a:pt x="10472" y="10987"/>
                    <a:pt x="9653" y="9686"/>
                  </a:cubicBezTo>
                  <a:cubicBezTo>
                    <a:pt x="8829" y="8387"/>
                    <a:pt x="7937" y="7129"/>
                    <a:pt x="6984" y="5922"/>
                  </a:cubicBezTo>
                  <a:cubicBezTo>
                    <a:pt x="6505" y="5320"/>
                    <a:pt x="5998" y="4736"/>
                    <a:pt x="5476" y="4170"/>
                  </a:cubicBezTo>
                  <a:cubicBezTo>
                    <a:pt x="4957" y="3601"/>
                    <a:pt x="4413" y="3054"/>
                    <a:pt x="3837" y="2543"/>
                  </a:cubicBezTo>
                  <a:cubicBezTo>
                    <a:pt x="2691" y="1512"/>
                    <a:pt x="1419" y="59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0"/>
            <p:cNvSpPr/>
            <p:nvPr/>
          </p:nvSpPr>
          <p:spPr>
            <a:xfrm rot="10800000">
              <a:off x="7087479" y="1811841"/>
              <a:ext cx="123133" cy="50751"/>
            </a:xfrm>
            <a:custGeom>
              <a:avLst/>
              <a:gdLst/>
              <a:ahLst/>
              <a:cxnLst/>
              <a:rect l="l" t="t" r="r" b="b"/>
              <a:pathLst>
                <a:path w="3239" h="1335" extrusionOk="0">
                  <a:moveTo>
                    <a:pt x="3191" y="1"/>
                  </a:moveTo>
                  <a:lnTo>
                    <a:pt x="3039" y="59"/>
                  </a:lnTo>
                  <a:lnTo>
                    <a:pt x="0" y="1223"/>
                  </a:lnTo>
                  <a:cubicBezTo>
                    <a:pt x="29" y="1259"/>
                    <a:pt x="55" y="1299"/>
                    <a:pt x="84" y="1335"/>
                  </a:cubicBezTo>
                  <a:lnTo>
                    <a:pt x="3148" y="164"/>
                  </a:lnTo>
                  <a:lnTo>
                    <a:pt x="3238" y="128"/>
                  </a:lnTo>
                  <a:lnTo>
                    <a:pt x="3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0"/>
            <p:cNvSpPr/>
            <p:nvPr/>
          </p:nvSpPr>
          <p:spPr>
            <a:xfrm rot="10800000">
              <a:off x="7058397" y="1771810"/>
              <a:ext cx="119407" cy="60711"/>
            </a:xfrm>
            <a:custGeom>
              <a:avLst/>
              <a:gdLst/>
              <a:ahLst/>
              <a:cxnLst/>
              <a:rect l="l" t="t" r="r" b="b"/>
              <a:pathLst>
                <a:path w="3141" h="1597" extrusionOk="0">
                  <a:moveTo>
                    <a:pt x="3082" y="0"/>
                  </a:moveTo>
                  <a:cubicBezTo>
                    <a:pt x="3038" y="22"/>
                    <a:pt x="2991" y="44"/>
                    <a:pt x="2944" y="65"/>
                  </a:cubicBezTo>
                  <a:cubicBezTo>
                    <a:pt x="2074" y="486"/>
                    <a:pt x="772" y="1117"/>
                    <a:pt x="0" y="1491"/>
                  </a:cubicBezTo>
                  <a:cubicBezTo>
                    <a:pt x="29" y="1527"/>
                    <a:pt x="62" y="1563"/>
                    <a:pt x="94" y="1596"/>
                  </a:cubicBezTo>
                  <a:cubicBezTo>
                    <a:pt x="1023" y="1150"/>
                    <a:pt x="2622" y="374"/>
                    <a:pt x="3043" y="171"/>
                  </a:cubicBezTo>
                  <a:cubicBezTo>
                    <a:pt x="3093" y="145"/>
                    <a:pt x="3130" y="127"/>
                    <a:pt x="3140" y="124"/>
                  </a:cubicBezTo>
                  <a:lnTo>
                    <a:pt x="3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0"/>
            <p:cNvSpPr/>
            <p:nvPr/>
          </p:nvSpPr>
          <p:spPr>
            <a:xfrm rot="10800000">
              <a:off x="6963433" y="1745808"/>
              <a:ext cx="27599" cy="59685"/>
            </a:xfrm>
            <a:custGeom>
              <a:avLst/>
              <a:gdLst/>
              <a:ahLst/>
              <a:cxnLst/>
              <a:rect l="l" t="t" r="r" b="b"/>
              <a:pathLst>
                <a:path w="726" h="1570" extrusionOk="0">
                  <a:moveTo>
                    <a:pt x="639" y="0"/>
                  </a:moveTo>
                  <a:lnTo>
                    <a:pt x="73" y="1338"/>
                  </a:lnTo>
                  <a:lnTo>
                    <a:pt x="1" y="1516"/>
                  </a:lnTo>
                  <a:lnTo>
                    <a:pt x="127" y="1570"/>
                  </a:lnTo>
                  <a:lnTo>
                    <a:pt x="175" y="1465"/>
                  </a:lnTo>
                  <a:lnTo>
                    <a:pt x="726" y="142"/>
                  </a:lnTo>
                  <a:cubicBezTo>
                    <a:pt x="697" y="94"/>
                    <a:pt x="667" y="47"/>
                    <a:pt x="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0"/>
            <p:cNvSpPr/>
            <p:nvPr/>
          </p:nvSpPr>
          <p:spPr>
            <a:xfrm rot="10800000">
              <a:off x="6297246" y="913339"/>
              <a:ext cx="499983" cy="418401"/>
            </a:xfrm>
            <a:custGeom>
              <a:avLst/>
              <a:gdLst/>
              <a:ahLst/>
              <a:cxnLst/>
              <a:rect l="l" t="t" r="r" b="b"/>
              <a:pathLst>
                <a:path w="13152" h="11006" extrusionOk="0">
                  <a:moveTo>
                    <a:pt x="13151" y="0"/>
                  </a:moveTo>
                  <a:cubicBezTo>
                    <a:pt x="11781" y="464"/>
                    <a:pt x="10497" y="1168"/>
                    <a:pt x="9283" y="1955"/>
                  </a:cubicBezTo>
                  <a:cubicBezTo>
                    <a:pt x="8982" y="2158"/>
                    <a:pt x="8684" y="2361"/>
                    <a:pt x="8387" y="2571"/>
                  </a:cubicBezTo>
                  <a:cubicBezTo>
                    <a:pt x="8097" y="2785"/>
                    <a:pt x="7814" y="3010"/>
                    <a:pt x="7524" y="3231"/>
                  </a:cubicBezTo>
                  <a:cubicBezTo>
                    <a:pt x="7234" y="3448"/>
                    <a:pt x="6959" y="3681"/>
                    <a:pt x="6679" y="3913"/>
                  </a:cubicBezTo>
                  <a:cubicBezTo>
                    <a:pt x="6404" y="4149"/>
                    <a:pt x="6121" y="4373"/>
                    <a:pt x="5856" y="4620"/>
                  </a:cubicBezTo>
                  <a:lnTo>
                    <a:pt x="5055" y="5352"/>
                  </a:lnTo>
                  <a:lnTo>
                    <a:pt x="4275" y="6110"/>
                  </a:lnTo>
                  <a:cubicBezTo>
                    <a:pt x="4014" y="6360"/>
                    <a:pt x="3768" y="6625"/>
                    <a:pt x="3514" y="6882"/>
                  </a:cubicBezTo>
                  <a:cubicBezTo>
                    <a:pt x="3257" y="7136"/>
                    <a:pt x="3013" y="7404"/>
                    <a:pt x="2770" y="7673"/>
                  </a:cubicBezTo>
                  <a:cubicBezTo>
                    <a:pt x="1799" y="8739"/>
                    <a:pt x="856" y="9841"/>
                    <a:pt x="0" y="11005"/>
                  </a:cubicBezTo>
                  <a:cubicBezTo>
                    <a:pt x="476" y="10458"/>
                    <a:pt x="951" y="9918"/>
                    <a:pt x="1440" y="9392"/>
                  </a:cubicBezTo>
                  <a:cubicBezTo>
                    <a:pt x="1683" y="9123"/>
                    <a:pt x="1925" y="8859"/>
                    <a:pt x="2176" y="8597"/>
                  </a:cubicBezTo>
                  <a:cubicBezTo>
                    <a:pt x="2419" y="8333"/>
                    <a:pt x="2669" y="8072"/>
                    <a:pt x="2923" y="7814"/>
                  </a:cubicBezTo>
                  <a:cubicBezTo>
                    <a:pt x="3931" y="6788"/>
                    <a:pt x="4949" y="5766"/>
                    <a:pt x="6037" y="4823"/>
                  </a:cubicBezTo>
                  <a:cubicBezTo>
                    <a:pt x="7111" y="3866"/>
                    <a:pt x="8221" y="2948"/>
                    <a:pt x="9402" y="2129"/>
                  </a:cubicBezTo>
                  <a:cubicBezTo>
                    <a:pt x="9689" y="1908"/>
                    <a:pt x="10001" y="1730"/>
                    <a:pt x="10298" y="1530"/>
                  </a:cubicBezTo>
                  <a:lnTo>
                    <a:pt x="10751" y="1237"/>
                  </a:lnTo>
                  <a:lnTo>
                    <a:pt x="11223" y="973"/>
                  </a:lnTo>
                  <a:lnTo>
                    <a:pt x="11690" y="707"/>
                  </a:lnTo>
                  <a:cubicBezTo>
                    <a:pt x="11846" y="617"/>
                    <a:pt x="12003" y="526"/>
                    <a:pt x="12169" y="457"/>
                  </a:cubicBezTo>
                  <a:lnTo>
                    <a:pt x="131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0"/>
            <p:cNvSpPr/>
            <p:nvPr/>
          </p:nvSpPr>
          <p:spPr>
            <a:xfrm rot="10800000">
              <a:off x="6486336" y="1220620"/>
              <a:ext cx="5132" cy="83445"/>
            </a:xfrm>
            <a:custGeom>
              <a:avLst/>
              <a:gdLst/>
              <a:ahLst/>
              <a:cxnLst/>
              <a:rect l="l" t="t" r="r" b="b"/>
              <a:pathLst>
                <a:path w="135" h="2195" extrusionOk="0">
                  <a:moveTo>
                    <a:pt x="134" y="1"/>
                  </a:moveTo>
                  <a:cubicBezTo>
                    <a:pt x="91" y="30"/>
                    <a:pt x="44" y="59"/>
                    <a:pt x="0" y="88"/>
                  </a:cubicBezTo>
                  <a:lnTo>
                    <a:pt x="0" y="2195"/>
                  </a:lnTo>
                  <a:lnTo>
                    <a:pt x="134" y="2195"/>
                  </a:ln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0"/>
            <p:cNvSpPr/>
            <p:nvPr/>
          </p:nvSpPr>
          <p:spPr>
            <a:xfrm rot="10800000">
              <a:off x="6516558" y="1196632"/>
              <a:ext cx="10796" cy="81202"/>
            </a:xfrm>
            <a:custGeom>
              <a:avLst/>
              <a:gdLst/>
              <a:ahLst/>
              <a:cxnLst/>
              <a:rect l="l" t="t" r="r" b="b"/>
              <a:pathLst>
                <a:path w="284" h="2136" extrusionOk="0">
                  <a:moveTo>
                    <a:pt x="131" y="0"/>
                  </a:moveTo>
                  <a:cubicBezTo>
                    <a:pt x="88" y="33"/>
                    <a:pt x="44" y="69"/>
                    <a:pt x="1" y="105"/>
                  </a:cubicBezTo>
                  <a:lnTo>
                    <a:pt x="139" y="2035"/>
                  </a:lnTo>
                  <a:lnTo>
                    <a:pt x="150" y="2136"/>
                  </a:lnTo>
                  <a:lnTo>
                    <a:pt x="284" y="2125"/>
                  </a:lnTo>
                  <a:lnTo>
                    <a:pt x="273" y="1933"/>
                  </a:lnTo>
                  <a:lnTo>
                    <a:pt x="1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0"/>
            <p:cNvSpPr/>
            <p:nvPr/>
          </p:nvSpPr>
          <p:spPr>
            <a:xfrm rot="10800000">
              <a:off x="6478923" y="1092127"/>
              <a:ext cx="112222" cy="45695"/>
            </a:xfrm>
            <a:custGeom>
              <a:avLst/>
              <a:gdLst/>
              <a:ahLst/>
              <a:cxnLst/>
              <a:rect l="l" t="t" r="r" b="b"/>
              <a:pathLst>
                <a:path w="2952" h="1202" extrusionOk="0">
                  <a:moveTo>
                    <a:pt x="65" y="1"/>
                  </a:moveTo>
                  <a:lnTo>
                    <a:pt x="0" y="121"/>
                  </a:lnTo>
                  <a:cubicBezTo>
                    <a:pt x="11" y="124"/>
                    <a:pt x="51" y="143"/>
                    <a:pt x="112" y="164"/>
                  </a:cubicBezTo>
                  <a:cubicBezTo>
                    <a:pt x="544" y="338"/>
                    <a:pt x="2092" y="926"/>
                    <a:pt x="2818" y="1202"/>
                  </a:cubicBezTo>
                  <a:cubicBezTo>
                    <a:pt x="2861" y="1169"/>
                    <a:pt x="2905" y="1136"/>
                    <a:pt x="2952" y="1107"/>
                  </a:cubicBezTo>
                  <a:cubicBezTo>
                    <a:pt x="1951" y="727"/>
                    <a:pt x="678" y="240"/>
                    <a:pt x="229" y="66"/>
                  </a:cubicBezTo>
                  <a:cubicBezTo>
                    <a:pt x="134" y="30"/>
                    <a:pt x="80" y="5"/>
                    <a:pt x="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0"/>
            <p:cNvSpPr/>
            <p:nvPr/>
          </p:nvSpPr>
          <p:spPr>
            <a:xfrm rot="10800000">
              <a:off x="6038929" y="34491"/>
              <a:ext cx="670750" cy="497930"/>
            </a:xfrm>
            <a:custGeom>
              <a:avLst/>
              <a:gdLst/>
              <a:ahLst/>
              <a:cxnLst/>
              <a:rect l="l" t="t" r="r" b="b"/>
              <a:pathLst>
                <a:path w="17644" h="13098" extrusionOk="0">
                  <a:moveTo>
                    <a:pt x="17644" y="1"/>
                  </a:moveTo>
                  <a:cubicBezTo>
                    <a:pt x="15997" y="821"/>
                    <a:pt x="14399" y="1731"/>
                    <a:pt x="12850" y="2725"/>
                  </a:cubicBezTo>
                  <a:cubicBezTo>
                    <a:pt x="11305" y="3721"/>
                    <a:pt x="9797" y="4777"/>
                    <a:pt x="8329" y="5883"/>
                  </a:cubicBezTo>
                  <a:cubicBezTo>
                    <a:pt x="6871" y="7003"/>
                    <a:pt x="5436" y="8152"/>
                    <a:pt x="4043" y="9352"/>
                  </a:cubicBezTo>
                  <a:cubicBezTo>
                    <a:pt x="2654" y="10557"/>
                    <a:pt x="1291" y="11792"/>
                    <a:pt x="0" y="13098"/>
                  </a:cubicBezTo>
                  <a:cubicBezTo>
                    <a:pt x="685" y="12489"/>
                    <a:pt x="1371" y="11879"/>
                    <a:pt x="2074" y="11289"/>
                  </a:cubicBezTo>
                  <a:cubicBezTo>
                    <a:pt x="2767" y="10687"/>
                    <a:pt x="3470" y="10095"/>
                    <a:pt x="4177" y="9516"/>
                  </a:cubicBezTo>
                  <a:cubicBezTo>
                    <a:pt x="5595" y="8348"/>
                    <a:pt x="7027" y="7202"/>
                    <a:pt x="8492" y="6100"/>
                  </a:cubicBezTo>
                  <a:cubicBezTo>
                    <a:pt x="9946" y="4979"/>
                    <a:pt x="11450" y="3932"/>
                    <a:pt x="12966" y="2899"/>
                  </a:cubicBezTo>
                  <a:cubicBezTo>
                    <a:pt x="13728" y="2394"/>
                    <a:pt x="14493" y="1883"/>
                    <a:pt x="15279" y="1411"/>
                  </a:cubicBezTo>
                  <a:cubicBezTo>
                    <a:pt x="16048" y="908"/>
                    <a:pt x="16857" y="476"/>
                    <a:pt x="17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0"/>
            <p:cNvSpPr/>
            <p:nvPr/>
          </p:nvSpPr>
          <p:spPr>
            <a:xfrm rot="10800000">
              <a:off x="6328951" y="347779"/>
              <a:ext cx="11063" cy="98461"/>
            </a:xfrm>
            <a:custGeom>
              <a:avLst/>
              <a:gdLst/>
              <a:ahLst/>
              <a:cxnLst/>
              <a:rect l="l" t="t" r="r" b="b"/>
              <a:pathLst>
                <a:path w="291" h="2590" extrusionOk="0">
                  <a:moveTo>
                    <a:pt x="131" y="1"/>
                  </a:moveTo>
                  <a:cubicBezTo>
                    <a:pt x="88" y="29"/>
                    <a:pt x="44" y="66"/>
                    <a:pt x="1" y="98"/>
                  </a:cubicBezTo>
                  <a:lnTo>
                    <a:pt x="153" y="2484"/>
                  </a:lnTo>
                  <a:lnTo>
                    <a:pt x="157" y="2590"/>
                  </a:lnTo>
                  <a:lnTo>
                    <a:pt x="291" y="2578"/>
                  </a:lnTo>
                  <a:lnTo>
                    <a:pt x="280" y="2394"/>
                  </a:lnTo>
                  <a:lnTo>
                    <a:pt x="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0"/>
            <p:cNvSpPr/>
            <p:nvPr/>
          </p:nvSpPr>
          <p:spPr>
            <a:xfrm rot="10800000">
              <a:off x="6374418" y="311398"/>
              <a:ext cx="16461" cy="94165"/>
            </a:xfrm>
            <a:custGeom>
              <a:avLst/>
              <a:gdLst/>
              <a:ahLst/>
              <a:cxnLst/>
              <a:rect l="l" t="t" r="r" b="b"/>
              <a:pathLst>
                <a:path w="433" h="2477" extrusionOk="0">
                  <a:moveTo>
                    <a:pt x="127" y="0"/>
                  </a:moveTo>
                  <a:cubicBezTo>
                    <a:pt x="87" y="36"/>
                    <a:pt x="44" y="73"/>
                    <a:pt x="0" y="106"/>
                  </a:cubicBezTo>
                  <a:lnTo>
                    <a:pt x="273" y="2303"/>
                  </a:lnTo>
                  <a:lnTo>
                    <a:pt x="295" y="2477"/>
                  </a:lnTo>
                  <a:lnTo>
                    <a:pt x="432" y="2462"/>
                  </a:lnTo>
                  <a:lnTo>
                    <a:pt x="400" y="2208"/>
                  </a:lnTo>
                  <a:lnTo>
                    <a:pt x="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0"/>
            <p:cNvSpPr/>
            <p:nvPr/>
          </p:nvSpPr>
          <p:spPr>
            <a:xfrm rot="10800000">
              <a:off x="6295877" y="254868"/>
              <a:ext cx="128493" cy="26383"/>
            </a:xfrm>
            <a:custGeom>
              <a:avLst/>
              <a:gdLst/>
              <a:ahLst/>
              <a:cxnLst/>
              <a:rect l="l" t="t" r="r" b="b"/>
              <a:pathLst>
                <a:path w="3380" h="694" extrusionOk="0">
                  <a:moveTo>
                    <a:pt x="26" y="1"/>
                  </a:moveTo>
                  <a:lnTo>
                    <a:pt x="1" y="135"/>
                  </a:lnTo>
                  <a:lnTo>
                    <a:pt x="120" y="156"/>
                  </a:lnTo>
                  <a:lnTo>
                    <a:pt x="3213" y="693"/>
                  </a:lnTo>
                  <a:cubicBezTo>
                    <a:pt x="3268" y="657"/>
                    <a:pt x="3326" y="621"/>
                    <a:pt x="3380" y="585"/>
                  </a:cubicBezTo>
                  <a:lnTo>
                    <a:pt x="269" y="44"/>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0"/>
            <p:cNvSpPr/>
            <p:nvPr/>
          </p:nvSpPr>
          <p:spPr>
            <a:xfrm rot="10800000">
              <a:off x="6764953" y="465210"/>
              <a:ext cx="518573" cy="343130"/>
            </a:xfrm>
            <a:custGeom>
              <a:avLst/>
              <a:gdLst/>
              <a:ahLst/>
              <a:cxnLst/>
              <a:rect l="l" t="t" r="r" b="b"/>
              <a:pathLst>
                <a:path w="13641" h="9026" extrusionOk="0">
                  <a:moveTo>
                    <a:pt x="0" y="0"/>
                  </a:moveTo>
                  <a:lnTo>
                    <a:pt x="486" y="171"/>
                  </a:lnTo>
                  <a:cubicBezTo>
                    <a:pt x="646" y="228"/>
                    <a:pt x="809" y="275"/>
                    <a:pt x="961" y="355"/>
                  </a:cubicBezTo>
                  <a:cubicBezTo>
                    <a:pt x="1269" y="504"/>
                    <a:pt x="1588" y="631"/>
                    <a:pt x="1882" y="802"/>
                  </a:cubicBezTo>
                  <a:cubicBezTo>
                    <a:pt x="2183" y="965"/>
                    <a:pt x="2487" y="1120"/>
                    <a:pt x="2781" y="1291"/>
                  </a:cubicBezTo>
                  <a:lnTo>
                    <a:pt x="3659" y="1820"/>
                  </a:lnTo>
                  <a:cubicBezTo>
                    <a:pt x="4812" y="2553"/>
                    <a:pt x="5946" y="3314"/>
                    <a:pt x="7056" y="4116"/>
                  </a:cubicBezTo>
                  <a:cubicBezTo>
                    <a:pt x="8173" y="4902"/>
                    <a:pt x="9268" y="5726"/>
                    <a:pt x="10363" y="6545"/>
                  </a:cubicBezTo>
                  <a:lnTo>
                    <a:pt x="13641" y="9025"/>
                  </a:lnTo>
                  <a:lnTo>
                    <a:pt x="13641" y="9025"/>
                  </a:lnTo>
                  <a:lnTo>
                    <a:pt x="12082" y="7680"/>
                  </a:lnTo>
                  <a:cubicBezTo>
                    <a:pt x="11556" y="7245"/>
                    <a:pt x="11023" y="6810"/>
                    <a:pt x="10490" y="6378"/>
                  </a:cubicBezTo>
                  <a:cubicBezTo>
                    <a:pt x="9420" y="5523"/>
                    <a:pt x="8321" y="4703"/>
                    <a:pt x="7212" y="3895"/>
                  </a:cubicBezTo>
                  <a:cubicBezTo>
                    <a:pt x="6088" y="3108"/>
                    <a:pt x="4949" y="2339"/>
                    <a:pt x="3767" y="1642"/>
                  </a:cubicBezTo>
                  <a:cubicBezTo>
                    <a:pt x="2578" y="965"/>
                    <a:pt x="1346" y="29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0"/>
            <p:cNvSpPr/>
            <p:nvPr/>
          </p:nvSpPr>
          <p:spPr>
            <a:xfrm rot="10800000">
              <a:off x="7113938" y="689350"/>
              <a:ext cx="98613" cy="38624"/>
            </a:xfrm>
            <a:custGeom>
              <a:avLst/>
              <a:gdLst/>
              <a:ahLst/>
              <a:cxnLst/>
              <a:rect l="l" t="t" r="r" b="b"/>
              <a:pathLst>
                <a:path w="2594" h="1016" extrusionOk="0">
                  <a:moveTo>
                    <a:pt x="2546" y="0"/>
                  </a:moveTo>
                  <a:cubicBezTo>
                    <a:pt x="2484" y="22"/>
                    <a:pt x="2419" y="47"/>
                    <a:pt x="2354" y="69"/>
                  </a:cubicBezTo>
                  <a:cubicBezTo>
                    <a:pt x="1603" y="341"/>
                    <a:pt x="689" y="671"/>
                    <a:pt x="1" y="914"/>
                  </a:cubicBezTo>
                  <a:cubicBezTo>
                    <a:pt x="44" y="950"/>
                    <a:pt x="84" y="983"/>
                    <a:pt x="128" y="1016"/>
                  </a:cubicBezTo>
                  <a:cubicBezTo>
                    <a:pt x="860" y="755"/>
                    <a:pt x="1792" y="417"/>
                    <a:pt x="2499" y="163"/>
                  </a:cubicBezTo>
                  <a:cubicBezTo>
                    <a:pt x="2531" y="152"/>
                    <a:pt x="2564" y="141"/>
                    <a:pt x="2593" y="131"/>
                  </a:cubicBezTo>
                  <a:lnTo>
                    <a:pt x="2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0"/>
            <p:cNvSpPr/>
            <p:nvPr/>
          </p:nvSpPr>
          <p:spPr>
            <a:xfrm rot="10800000">
              <a:off x="7066532" y="656429"/>
              <a:ext cx="99829" cy="40563"/>
            </a:xfrm>
            <a:custGeom>
              <a:avLst/>
              <a:gdLst/>
              <a:ahLst/>
              <a:cxnLst/>
              <a:rect l="l" t="t" r="r" b="b"/>
              <a:pathLst>
                <a:path w="2626" h="1067" extrusionOk="0">
                  <a:moveTo>
                    <a:pt x="2578" y="0"/>
                  </a:moveTo>
                  <a:lnTo>
                    <a:pt x="2382" y="77"/>
                  </a:lnTo>
                  <a:lnTo>
                    <a:pt x="1" y="973"/>
                  </a:lnTo>
                  <a:cubicBezTo>
                    <a:pt x="48" y="1006"/>
                    <a:pt x="91" y="1034"/>
                    <a:pt x="138" y="1067"/>
                  </a:cubicBezTo>
                  <a:lnTo>
                    <a:pt x="2520" y="171"/>
                  </a:lnTo>
                  <a:lnTo>
                    <a:pt x="2625" y="131"/>
                  </a:lnTo>
                  <a:lnTo>
                    <a:pt x="2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0"/>
            <p:cNvSpPr/>
            <p:nvPr/>
          </p:nvSpPr>
          <p:spPr>
            <a:xfrm rot="10800000">
              <a:off x="6982897" y="636698"/>
              <a:ext cx="7451" cy="59457"/>
            </a:xfrm>
            <a:custGeom>
              <a:avLst/>
              <a:gdLst/>
              <a:ahLst/>
              <a:cxnLst/>
              <a:rect l="l" t="t" r="r" b="b"/>
              <a:pathLst>
                <a:path w="196" h="1564" extrusionOk="0">
                  <a:moveTo>
                    <a:pt x="0" y="0"/>
                  </a:moveTo>
                  <a:lnTo>
                    <a:pt x="51" y="1342"/>
                  </a:lnTo>
                  <a:lnTo>
                    <a:pt x="58" y="1563"/>
                  </a:lnTo>
                  <a:lnTo>
                    <a:pt x="196" y="1560"/>
                  </a:lnTo>
                  <a:lnTo>
                    <a:pt x="189" y="1447"/>
                  </a:lnTo>
                  <a:lnTo>
                    <a:pt x="142" y="117"/>
                  </a:lnTo>
                  <a:cubicBezTo>
                    <a:pt x="95" y="80"/>
                    <a:pt x="48" y="3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6" name="Google Shape;2676;p40"/>
            <p:cNvGrpSpPr/>
            <p:nvPr/>
          </p:nvGrpSpPr>
          <p:grpSpPr>
            <a:xfrm>
              <a:off x="5284506" y="-407"/>
              <a:ext cx="640299" cy="2640535"/>
              <a:chOff x="7099616" y="-395"/>
              <a:chExt cx="390379" cy="1609886"/>
            </a:xfrm>
          </p:grpSpPr>
          <p:sp>
            <p:nvSpPr>
              <p:cNvPr id="2677" name="Google Shape;2677;p40"/>
              <p:cNvSpPr/>
              <p:nvPr/>
            </p:nvSpPr>
            <p:spPr>
              <a:xfrm rot="10800000">
                <a:off x="7108772" y="1278864"/>
                <a:ext cx="381224" cy="330627"/>
              </a:xfrm>
              <a:custGeom>
                <a:avLst/>
                <a:gdLst/>
                <a:ahLst/>
                <a:cxnLst/>
                <a:rect l="l" t="t" r="r" b="b"/>
                <a:pathLst>
                  <a:path w="16448" h="14265" extrusionOk="0">
                    <a:moveTo>
                      <a:pt x="8433" y="0"/>
                    </a:moveTo>
                    <a:cubicBezTo>
                      <a:pt x="6328" y="0"/>
                      <a:pt x="7854" y="11404"/>
                      <a:pt x="7854" y="11404"/>
                    </a:cubicBezTo>
                    <a:cubicBezTo>
                      <a:pt x="7854" y="11404"/>
                      <a:pt x="4041" y="536"/>
                      <a:pt x="2032" y="536"/>
                    </a:cubicBezTo>
                    <a:cubicBezTo>
                      <a:pt x="2023" y="536"/>
                      <a:pt x="2014" y="537"/>
                      <a:pt x="2005" y="537"/>
                    </a:cubicBezTo>
                    <a:cubicBezTo>
                      <a:pt x="0" y="631"/>
                      <a:pt x="5272" y="12081"/>
                      <a:pt x="8778" y="14265"/>
                    </a:cubicBezTo>
                    <a:cubicBezTo>
                      <a:pt x="8778" y="14265"/>
                      <a:pt x="16447" y="1893"/>
                      <a:pt x="14391" y="1262"/>
                    </a:cubicBezTo>
                    <a:cubicBezTo>
                      <a:pt x="14331" y="1244"/>
                      <a:pt x="14270" y="1235"/>
                      <a:pt x="14209" y="1235"/>
                    </a:cubicBezTo>
                    <a:cubicBezTo>
                      <a:pt x="12170" y="1235"/>
                      <a:pt x="9464" y="11106"/>
                      <a:pt x="9464" y="11106"/>
                    </a:cubicBezTo>
                    <a:cubicBezTo>
                      <a:pt x="9464" y="11106"/>
                      <a:pt x="10544" y="0"/>
                      <a:pt x="8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0"/>
              <p:cNvSpPr/>
              <p:nvPr/>
            </p:nvSpPr>
            <p:spPr>
              <a:xfrm rot="10800000">
                <a:off x="7227116" y="-395"/>
                <a:ext cx="73125" cy="1307535"/>
              </a:xfrm>
              <a:custGeom>
                <a:avLst/>
                <a:gdLst/>
                <a:ahLst/>
                <a:cxnLst/>
                <a:rect l="l" t="t" r="r" b="b"/>
                <a:pathLst>
                  <a:path w="3155" h="56414" extrusionOk="0">
                    <a:moveTo>
                      <a:pt x="283" y="1"/>
                    </a:moveTo>
                    <a:cubicBezTo>
                      <a:pt x="276" y="1"/>
                      <a:pt x="269" y="1"/>
                      <a:pt x="261" y="2"/>
                    </a:cubicBezTo>
                    <a:cubicBezTo>
                      <a:pt x="112" y="12"/>
                      <a:pt x="0" y="142"/>
                      <a:pt x="15" y="295"/>
                    </a:cubicBezTo>
                    <a:cubicBezTo>
                      <a:pt x="40" y="632"/>
                      <a:pt x="2611" y="33610"/>
                      <a:pt x="943" y="56414"/>
                    </a:cubicBezTo>
                    <a:lnTo>
                      <a:pt x="1491" y="56414"/>
                    </a:lnTo>
                    <a:cubicBezTo>
                      <a:pt x="3155" y="33566"/>
                      <a:pt x="584" y="585"/>
                      <a:pt x="559" y="251"/>
                    </a:cubicBezTo>
                    <a:cubicBezTo>
                      <a:pt x="548" y="106"/>
                      <a:pt x="429" y="1"/>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0"/>
              <p:cNvSpPr/>
              <p:nvPr/>
            </p:nvSpPr>
            <p:spPr>
              <a:xfrm rot="10800000">
                <a:off x="7265590" y="1254481"/>
                <a:ext cx="57434" cy="57596"/>
              </a:xfrm>
              <a:custGeom>
                <a:avLst/>
                <a:gdLst/>
                <a:ahLst/>
                <a:cxnLst/>
                <a:rect l="l" t="t" r="r" b="b"/>
                <a:pathLst>
                  <a:path w="2478" h="2485" extrusionOk="0">
                    <a:moveTo>
                      <a:pt x="1" y="0"/>
                    </a:moveTo>
                    <a:cubicBezTo>
                      <a:pt x="1" y="0"/>
                      <a:pt x="308" y="2484"/>
                      <a:pt x="1284" y="2484"/>
                    </a:cubicBezTo>
                    <a:cubicBezTo>
                      <a:pt x="1285" y="2484"/>
                      <a:pt x="1286" y="2484"/>
                      <a:pt x="1288" y="2484"/>
                    </a:cubicBezTo>
                    <a:cubicBezTo>
                      <a:pt x="2267" y="2481"/>
                      <a:pt x="2477" y="0"/>
                      <a:pt x="2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0"/>
              <p:cNvSpPr/>
              <p:nvPr/>
            </p:nvSpPr>
            <p:spPr>
              <a:xfrm rot="10800000">
                <a:off x="7099616" y="1091195"/>
                <a:ext cx="183056" cy="196870"/>
              </a:xfrm>
              <a:custGeom>
                <a:avLst/>
                <a:gdLst/>
                <a:ahLst/>
                <a:cxnLst/>
                <a:rect l="l" t="t" r="r" b="b"/>
                <a:pathLst>
                  <a:path w="7898" h="8494" extrusionOk="0">
                    <a:moveTo>
                      <a:pt x="7897" y="1"/>
                    </a:moveTo>
                    <a:lnTo>
                      <a:pt x="7897" y="1"/>
                    </a:lnTo>
                    <a:cubicBezTo>
                      <a:pt x="2306" y="672"/>
                      <a:pt x="0" y="8493"/>
                      <a:pt x="0" y="8493"/>
                    </a:cubicBezTo>
                    <a:cubicBezTo>
                      <a:pt x="6247" y="6176"/>
                      <a:pt x="7897" y="1"/>
                      <a:pt x="78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0"/>
              <p:cNvSpPr/>
              <p:nvPr/>
            </p:nvSpPr>
            <p:spPr>
              <a:xfrm rot="10800000">
                <a:off x="7267375" y="786203"/>
                <a:ext cx="208343" cy="178953"/>
              </a:xfrm>
              <a:custGeom>
                <a:avLst/>
                <a:gdLst/>
                <a:ahLst/>
                <a:cxnLst/>
                <a:rect l="l" t="t" r="r" b="b"/>
                <a:pathLst>
                  <a:path w="8989" h="7721" extrusionOk="0">
                    <a:moveTo>
                      <a:pt x="0" y="0"/>
                    </a:moveTo>
                    <a:cubicBezTo>
                      <a:pt x="0" y="0"/>
                      <a:pt x="2360" y="7720"/>
                      <a:pt x="8925" y="7720"/>
                    </a:cubicBezTo>
                    <a:cubicBezTo>
                      <a:pt x="8946" y="7720"/>
                      <a:pt x="8967" y="7720"/>
                      <a:pt x="8989" y="7720"/>
                    </a:cubicBezTo>
                    <a:cubicBezTo>
                      <a:pt x="8989" y="7720"/>
                      <a:pt x="5759" y="5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0"/>
              <p:cNvSpPr/>
              <p:nvPr/>
            </p:nvSpPr>
            <p:spPr>
              <a:xfrm rot="10800000">
                <a:off x="7107103" y="786203"/>
                <a:ext cx="165997" cy="221809"/>
              </a:xfrm>
              <a:custGeom>
                <a:avLst/>
                <a:gdLst/>
                <a:ahLst/>
                <a:cxnLst/>
                <a:rect l="l" t="t" r="r" b="b"/>
                <a:pathLst>
                  <a:path w="7162" h="9570" extrusionOk="0">
                    <a:moveTo>
                      <a:pt x="7162" y="0"/>
                    </a:moveTo>
                    <a:lnTo>
                      <a:pt x="7162" y="0"/>
                    </a:lnTo>
                    <a:cubicBezTo>
                      <a:pt x="482" y="2715"/>
                      <a:pt x="1" y="9569"/>
                      <a:pt x="319" y="9569"/>
                    </a:cubicBezTo>
                    <a:cubicBezTo>
                      <a:pt x="321" y="9569"/>
                      <a:pt x="322" y="9569"/>
                      <a:pt x="323" y="9569"/>
                    </a:cubicBezTo>
                    <a:cubicBezTo>
                      <a:pt x="5893" y="8590"/>
                      <a:pt x="7162" y="0"/>
                      <a:pt x="71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0"/>
              <p:cNvSpPr/>
              <p:nvPr/>
            </p:nvSpPr>
            <p:spPr>
              <a:xfrm rot="10800000">
                <a:off x="7278454" y="1093907"/>
                <a:ext cx="164236" cy="196823"/>
              </a:xfrm>
              <a:custGeom>
                <a:avLst/>
                <a:gdLst/>
                <a:ahLst/>
                <a:cxnLst/>
                <a:rect l="l" t="t" r="r" b="b"/>
                <a:pathLst>
                  <a:path w="7086" h="8492" extrusionOk="0">
                    <a:moveTo>
                      <a:pt x="1" y="0"/>
                    </a:moveTo>
                    <a:cubicBezTo>
                      <a:pt x="1" y="0"/>
                      <a:pt x="809" y="7361"/>
                      <a:pt x="7085" y="8492"/>
                    </a:cubicBezTo>
                    <a:cubicBezTo>
                      <a:pt x="7085" y="8492"/>
                      <a:pt x="4921" y="149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0"/>
              <p:cNvSpPr/>
              <p:nvPr/>
            </p:nvSpPr>
            <p:spPr>
              <a:xfrm rot="10800000">
                <a:off x="7113569" y="504457"/>
                <a:ext cx="146505" cy="150515"/>
              </a:xfrm>
              <a:custGeom>
                <a:avLst/>
                <a:gdLst/>
                <a:ahLst/>
                <a:cxnLst/>
                <a:rect l="l" t="t" r="r" b="b"/>
                <a:pathLst>
                  <a:path w="6321" h="6494" extrusionOk="0">
                    <a:moveTo>
                      <a:pt x="6320" y="0"/>
                    </a:moveTo>
                    <a:cubicBezTo>
                      <a:pt x="1400" y="1490"/>
                      <a:pt x="1" y="6484"/>
                      <a:pt x="1" y="6484"/>
                    </a:cubicBezTo>
                    <a:cubicBezTo>
                      <a:pt x="110" y="6490"/>
                      <a:pt x="217" y="6494"/>
                      <a:pt x="323" y="6494"/>
                    </a:cubicBezTo>
                    <a:cubicBezTo>
                      <a:pt x="4979" y="6494"/>
                      <a:pt x="6320" y="1"/>
                      <a:pt x="6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0"/>
              <p:cNvSpPr/>
              <p:nvPr/>
            </p:nvSpPr>
            <p:spPr>
              <a:xfrm rot="10800000">
                <a:off x="7260051" y="504642"/>
                <a:ext cx="189105" cy="186139"/>
              </a:xfrm>
              <a:custGeom>
                <a:avLst/>
                <a:gdLst/>
                <a:ahLst/>
                <a:cxnLst/>
                <a:rect l="l" t="t" r="r" b="b"/>
                <a:pathLst>
                  <a:path w="8159" h="8031" extrusionOk="0">
                    <a:moveTo>
                      <a:pt x="0" y="1"/>
                    </a:moveTo>
                    <a:cubicBezTo>
                      <a:pt x="0" y="1"/>
                      <a:pt x="1584" y="8031"/>
                      <a:pt x="7979" y="8031"/>
                    </a:cubicBezTo>
                    <a:cubicBezTo>
                      <a:pt x="8038" y="8031"/>
                      <a:pt x="8098" y="8030"/>
                      <a:pt x="8159" y="8029"/>
                    </a:cubicBezTo>
                    <a:cubicBezTo>
                      <a:pt x="8159" y="8029"/>
                      <a:pt x="5983" y="56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0"/>
              <p:cNvSpPr/>
              <p:nvPr/>
            </p:nvSpPr>
            <p:spPr>
              <a:xfrm rot="10800000">
                <a:off x="7260978" y="252680"/>
                <a:ext cx="225749" cy="165256"/>
              </a:xfrm>
              <a:custGeom>
                <a:avLst/>
                <a:gdLst/>
                <a:ahLst/>
                <a:cxnLst/>
                <a:rect l="l" t="t" r="r" b="b"/>
                <a:pathLst>
                  <a:path w="9740" h="7130" extrusionOk="0">
                    <a:moveTo>
                      <a:pt x="292" y="0"/>
                    </a:moveTo>
                    <a:cubicBezTo>
                      <a:pt x="195" y="0"/>
                      <a:pt x="98" y="2"/>
                      <a:pt x="0" y="6"/>
                    </a:cubicBezTo>
                    <a:cubicBezTo>
                      <a:pt x="0" y="6"/>
                      <a:pt x="2873" y="7129"/>
                      <a:pt x="8594" y="7129"/>
                    </a:cubicBezTo>
                    <a:cubicBezTo>
                      <a:pt x="8964" y="7129"/>
                      <a:pt x="9346" y="7100"/>
                      <a:pt x="9740" y="7036"/>
                    </a:cubicBezTo>
                    <a:cubicBezTo>
                      <a:pt x="9740" y="7036"/>
                      <a:pt x="6353" y="0"/>
                      <a:pt x="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0"/>
              <p:cNvSpPr/>
              <p:nvPr/>
            </p:nvSpPr>
            <p:spPr>
              <a:xfrm rot="10800000">
                <a:off x="7107103" y="254349"/>
                <a:ext cx="153899" cy="181781"/>
              </a:xfrm>
              <a:custGeom>
                <a:avLst/>
                <a:gdLst/>
                <a:ahLst/>
                <a:cxnLst/>
                <a:rect l="l" t="t" r="r" b="b"/>
                <a:pathLst>
                  <a:path w="6640" h="7843" extrusionOk="0">
                    <a:moveTo>
                      <a:pt x="6640" y="0"/>
                    </a:moveTo>
                    <a:cubicBezTo>
                      <a:pt x="740" y="1277"/>
                      <a:pt x="1" y="7843"/>
                      <a:pt x="1" y="7843"/>
                    </a:cubicBezTo>
                    <a:cubicBezTo>
                      <a:pt x="6520" y="7437"/>
                      <a:pt x="6640" y="1"/>
                      <a:pt x="6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0"/>
              <p:cNvSpPr/>
              <p:nvPr/>
            </p:nvSpPr>
            <p:spPr>
              <a:xfrm rot="10800000">
                <a:off x="7269392" y="39841"/>
                <a:ext cx="179765" cy="118970"/>
              </a:xfrm>
              <a:custGeom>
                <a:avLst/>
                <a:gdLst/>
                <a:ahLst/>
                <a:cxnLst/>
                <a:rect l="l" t="t" r="r" b="b"/>
                <a:pathLst>
                  <a:path w="7756" h="5133" extrusionOk="0">
                    <a:moveTo>
                      <a:pt x="0" y="1"/>
                    </a:moveTo>
                    <a:cubicBezTo>
                      <a:pt x="0" y="1"/>
                      <a:pt x="1406" y="5132"/>
                      <a:pt x="7268" y="5132"/>
                    </a:cubicBezTo>
                    <a:cubicBezTo>
                      <a:pt x="7427" y="5132"/>
                      <a:pt x="7590" y="5128"/>
                      <a:pt x="7756" y="5121"/>
                    </a:cubicBezTo>
                    <a:cubicBezTo>
                      <a:pt x="7756" y="5121"/>
                      <a:pt x="5972" y="104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0"/>
              <p:cNvSpPr/>
              <p:nvPr/>
            </p:nvSpPr>
            <p:spPr>
              <a:xfrm rot="10800000">
                <a:off x="7127105" y="39910"/>
                <a:ext cx="142310" cy="148475"/>
              </a:xfrm>
              <a:custGeom>
                <a:avLst/>
                <a:gdLst/>
                <a:ahLst/>
                <a:cxnLst/>
                <a:rect l="l" t="t" r="r" b="b"/>
                <a:pathLst>
                  <a:path w="6140" h="6406" extrusionOk="0">
                    <a:moveTo>
                      <a:pt x="5647" y="0"/>
                    </a:moveTo>
                    <a:lnTo>
                      <a:pt x="5647" y="0"/>
                    </a:lnTo>
                    <a:cubicBezTo>
                      <a:pt x="787" y="1451"/>
                      <a:pt x="1" y="6397"/>
                      <a:pt x="1" y="6397"/>
                    </a:cubicBezTo>
                    <a:cubicBezTo>
                      <a:pt x="133" y="6403"/>
                      <a:pt x="263" y="6406"/>
                      <a:pt x="389" y="6406"/>
                    </a:cubicBezTo>
                    <a:cubicBezTo>
                      <a:pt x="6139" y="6406"/>
                      <a:pt x="5647" y="1"/>
                      <a:pt x="5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0"/>
              <p:cNvSpPr/>
              <p:nvPr/>
            </p:nvSpPr>
            <p:spPr>
              <a:xfrm rot="10800000">
                <a:off x="7099616" y="1100768"/>
                <a:ext cx="178861" cy="187784"/>
              </a:xfrm>
              <a:custGeom>
                <a:avLst/>
                <a:gdLst/>
                <a:ahLst/>
                <a:cxnLst/>
                <a:rect l="l" t="t" r="r" b="b"/>
                <a:pathLst>
                  <a:path w="7717" h="8102" extrusionOk="0">
                    <a:moveTo>
                      <a:pt x="7716" y="0"/>
                    </a:moveTo>
                    <a:cubicBezTo>
                      <a:pt x="7568" y="182"/>
                      <a:pt x="7422" y="366"/>
                      <a:pt x="7281" y="548"/>
                    </a:cubicBezTo>
                    <a:cubicBezTo>
                      <a:pt x="7136" y="733"/>
                      <a:pt x="6980" y="907"/>
                      <a:pt x="6831" y="1084"/>
                    </a:cubicBezTo>
                    <a:cubicBezTo>
                      <a:pt x="6535" y="1444"/>
                      <a:pt x="6222" y="1792"/>
                      <a:pt x="5911" y="2137"/>
                    </a:cubicBezTo>
                    <a:cubicBezTo>
                      <a:pt x="5283" y="2825"/>
                      <a:pt x="4638" y="3496"/>
                      <a:pt x="3985" y="4163"/>
                    </a:cubicBezTo>
                    <a:cubicBezTo>
                      <a:pt x="3337" y="4834"/>
                      <a:pt x="2669" y="5483"/>
                      <a:pt x="2005" y="6143"/>
                    </a:cubicBezTo>
                    <a:lnTo>
                      <a:pt x="0" y="8101"/>
                    </a:lnTo>
                    <a:cubicBezTo>
                      <a:pt x="743" y="7532"/>
                      <a:pt x="1451" y="6918"/>
                      <a:pt x="2150" y="6295"/>
                    </a:cubicBezTo>
                    <a:cubicBezTo>
                      <a:pt x="2847" y="5671"/>
                      <a:pt x="3521" y="5022"/>
                      <a:pt x="4181" y="4356"/>
                    </a:cubicBezTo>
                    <a:cubicBezTo>
                      <a:pt x="4830" y="3681"/>
                      <a:pt x="5476" y="2999"/>
                      <a:pt x="6066" y="2274"/>
                    </a:cubicBezTo>
                    <a:cubicBezTo>
                      <a:pt x="6661" y="1549"/>
                      <a:pt x="7234" y="805"/>
                      <a:pt x="77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0"/>
              <p:cNvSpPr/>
              <p:nvPr/>
            </p:nvSpPr>
            <p:spPr>
              <a:xfrm rot="10800000">
                <a:off x="7287192" y="1103734"/>
                <a:ext cx="155498" cy="187599"/>
              </a:xfrm>
              <a:custGeom>
                <a:avLst/>
                <a:gdLst/>
                <a:ahLst/>
                <a:cxnLst/>
                <a:rect l="l" t="t" r="r" b="b"/>
                <a:pathLst>
                  <a:path w="6709" h="8094" extrusionOk="0">
                    <a:moveTo>
                      <a:pt x="1" y="1"/>
                    </a:moveTo>
                    <a:lnTo>
                      <a:pt x="1" y="1"/>
                    </a:lnTo>
                    <a:cubicBezTo>
                      <a:pt x="399" y="791"/>
                      <a:pt x="853" y="1553"/>
                      <a:pt x="1328" y="2300"/>
                    </a:cubicBezTo>
                    <a:cubicBezTo>
                      <a:pt x="1799" y="3050"/>
                      <a:pt x="2310" y="3772"/>
                      <a:pt x="2851" y="4476"/>
                    </a:cubicBezTo>
                    <a:cubicBezTo>
                      <a:pt x="3390" y="5179"/>
                      <a:pt x="3964" y="5860"/>
                      <a:pt x="4602" y="6481"/>
                    </a:cubicBezTo>
                    <a:cubicBezTo>
                      <a:pt x="5232" y="7097"/>
                      <a:pt x="5910" y="7695"/>
                      <a:pt x="6708" y="8094"/>
                    </a:cubicBezTo>
                    <a:cubicBezTo>
                      <a:pt x="6531" y="7960"/>
                      <a:pt x="6353" y="7829"/>
                      <a:pt x="6175" y="7702"/>
                    </a:cubicBezTo>
                    <a:cubicBezTo>
                      <a:pt x="6005" y="7561"/>
                      <a:pt x="5845" y="7413"/>
                      <a:pt x="5679" y="7267"/>
                    </a:cubicBezTo>
                    <a:cubicBezTo>
                      <a:pt x="5359" y="6966"/>
                      <a:pt x="5040" y="6665"/>
                      <a:pt x="4750" y="6335"/>
                    </a:cubicBezTo>
                    <a:cubicBezTo>
                      <a:pt x="4159" y="5686"/>
                      <a:pt x="3597" y="5008"/>
                      <a:pt x="3068" y="4309"/>
                    </a:cubicBezTo>
                    <a:cubicBezTo>
                      <a:pt x="2528" y="3616"/>
                      <a:pt x="2013" y="2901"/>
                      <a:pt x="1502" y="2183"/>
                    </a:cubicBezTo>
                    <a:cubicBezTo>
                      <a:pt x="1244" y="1825"/>
                      <a:pt x="994" y="1462"/>
                      <a:pt x="747" y="1096"/>
                    </a:cubicBezTo>
                    <a:cubicBezTo>
                      <a:pt x="493" y="734"/>
                      <a:pt x="250" y="3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0"/>
              <p:cNvSpPr/>
              <p:nvPr/>
            </p:nvSpPr>
            <p:spPr>
              <a:xfrm rot="10800000">
                <a:off x="7271987" y="792182"/>
                <a:ext cx="203730" cy="173553"/>
              </a:xfrm>
              <a:custGeom>
                <a:avLst/>
                <a:gdLst/>
                <a:ahLst/>
                <a:cxnLst/>
                <a:rect l="l" t="t" r="r" b="b"/>
                <a:pathLst>
                  <a:path w="8790" h="7488" extrusionOk="0">
                    <a:moveTo>
                      <a:pt x="0" y="0"/>
                    </a:moveTo>
                    <a:lnTo>
                      <a:pt x="0" y="0"/>
                    </a:lnTo>
                    <a:cubicBezTo>
                      <a:pt x="562" y="797"/>
                      <a:pt x="1186" y="1548"/>
                      <a:pt x="1831" y="2277"/>
                    </a:cubicBezTo>
                    <a:cubicBezTo>
                      <a:pt x="2480" y="3006"/>
                      <a:pt x="3162" y="3702"/>
                      <a:pt x="3884" y="4358"/>
                    </a:cubicBezTo>
                    <a:cubicBezTo>
                      <a:pt x="4612" y="5007"/>
                      <a:pt x="5359" y="5642"/>
                      <a:pt x="6179" y="6179"/>
                    </a:cubicBezTo>
                    <a:cubicBezTo>
                      <a:pt x="6995" y="6715"/>
                      <a:pt x="7857" y="7197"/>
                      <a:pt x="8789" y="7487"/>
                    </a:cubicBezTo>
                    <a:cubicBezTo>
                      <a:pt x="8572" y="7379"/>
                      <a:pt x="8354" y="7273"/>
                      <a:pt x="8133" y="7168"/>
                    </a:cubicBezTo>
                    <a:cubicBezTo>
                      <a:pt x="7916" y="7066"/>
                      <a:pt x="7717" y="6925"/>
                      <a:pt x="7506" y="6810"/>
                    </a:cubicBezTo>
                    <a:cubicBezTo>
                      <a:pt x="7292" y="6693"/>
                      <a:pt x="7093" y="6555"/>
                      <a:pt x="6893" y="6421"/>
                    </a:cubicBezTo>
                    <a:cubicBezTo>
                      <a:pt x="6694" y="6283"/>
                      <a:pt x="6490" y="6157"/>
                      <a:pt x="6302" y="6005"/>
                    </a:cubicBezTo>
                    <a:cubicBezTo>
                      <a:pt x="5519" y="5439"/>
                      <a:pt x="4786" y="4804"/>
                      <a:pt x="4069" y="4155"/>
                    </a:cubicBezTo>
                    <a:cubicBezTo>
                      <a:pt x="3347" y="3510"/>
                      <a:pt x="2666" y="2824"/>
                      <a:pt x="1983" y="2132"/>
                    </a:cubicBezTo>
                    <a:cubicBezTo>
                      <a:pt x="1643" y="1788"/>
                      <a:pt x="1313" y="1436"/>
                      <a:pt x="983" y="1077"/>
                    </a:cubicBezTo>
                    <a:cubicBezTo>
                      <a:pt x="649" y="725"/>
                      <a:pt x="327" y="362"/>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0"/>
              <p:cNvSpPr/>
              <p:nvPr/>
            </p:nvSpPr>
            <p:spPr>
              <a:xfrm rot="10800000">
                <a:off x="7107103" y="792182"/>
                <a:ext cx="152971" cy="216431"/>
              </a:xfrm>
              <a:custGeom>
                <a:avLst/>
                <a:gdLst/>
                <a:ahLst/>
                <a:cxnLst/>
                <a:rect l="l" t="t" r="r" b="b"/>
                <a:pathLst>
                  <a:path w="6600" h="9338" extrusionOk="0">
                    <a:moveTo>
                      <a:pt x="6600" y="1"/>
                    </a:moveTo>
                    <a:lnTo>
                      <a:pt x="6600" y="1"/>
                    </a:lnTo>
                    <a:cubicBezTo>
                      <a:pt x="6404" y="443"/>
                      <a:pt x="6263" y="903"/>
                      <a:pt x="6034" y="1328"/>
                    </a:cubicBezTo>
                    <a:cubicBezTo>
                      <a:pt x="5929" y="1545"/>
                      <a:pt x="5842" y="1767"/>
                      <a:pt x="5726" y="1976"/>
                    </a:cubicBezTo>
                    <a:lnTo>
                      <a:pt x="5381" y="2612"/>
                    </a:lnTo>
                    <a:cubicBezTo>
                      <a:pt x="4899" y="3438"/>
                      <a:pt x="4392" y="4254"/>
                      <a:pt x="3815" y="5019"/>
                    </a:cubicBezTo>
                    <a:cubicBezTo>
                      <a:pt x="3246" y="5791"/>
                      <a:pt x="2637" y="6534"/>
                      <a:pt x="2002" y="7256"/>
                    </a:cubicBezTo>
                    <a:cubicBezTo>
                      <a:pt x="1686" y="7619"/>
                      <a:pt x="1360" y="7970"/>
                      <a:pt x="1023" y="8315"/>
                    </a:cubicBezTo>
                    <a:cubicBezTo>
                      <a:pt x="693" y="8670"/>
                      <a:pt x="349" y="9003"/>
                      <a:pt x="1" y="9337"/>
                    </a:cubicBezTo>
                    <a:cubicBezTo>
                      <a:pt x="773" y="8757"/>
                      <a:pt x="1480" y="8094"/>
                      <a:pt x="2158" y="7398"/>
                    </a:cubicBezTo>
                    <a:cubicBezTo>
                      <a:pt x="2832" y="6705"/>
                      <a:pt x="3452" y="5958"/>
                      <a:pt x="4032" y="5182"/>
                    </a:cubicBezTo>
                    <a:cubicBezTo>
                      <a:pt x="4613" y="4402"/>
                      <a:pt x="5120" y="3572"/>
                      <a:pt x="5567" y="2709"/>
                    </a:cubicBezTo>
                    <a:cubicBezTo>
                      <a:pt x="6012" y="1846"/>
                      <a:pt x="6353" y="932"/>
                      <a:pt x="66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0"/>
              <p:cNvSpPr/>
              <p:nvPr/>
            </p:nvSpPr>
            <p:spPr>
              <a:xfrm rot="10800000">
                <a:off x="7261813" y="510738"/>
                <a:ext cx="187344" cy="180530"/>
              </a:xfrm>
              <a:custGeom>
                <a:avLst/>
                <a:gdLst/>
                <a:ahLst/>
                <a:cxnLst/>
                <a:rect l="l" t="t" r="r" b="b"/>
                <a:pathLst>
                  <a:path w="8083" h="7789" extrusionOk="0">
                    <a:moveTo>
                      <a:pt x="0" y="0"/>
                    </a:moveTo>
                    <a:cubicBezTo>
                      <a:pt x="449" y="842"/>
                      <a:pt x="979" y="1635"/>
                      <a:pt x="1541" y="2404"/>
                    </a:cubicBezTo>
                    <a:cubicBezTo>
                      <a:pt x="2107" y="3173"/>
                      <a:pt x="2716" y="3909"/>
                      <a:pt x="3379" y="4597"/>
                    </a:cubicBezTo>
                    <a:cubicBezTo>
                      <a:pt x="4050" y="5280"/>
                      <a:pt x="4757" y="5932"/>
                      <a:pt x="5540" y="6483"/>
                    </a:cubicBezTo>
                    <a:cubicBezTo>
                      <a:pt x="6328" y="7031"/>
                      <a:pt x="7172" y="7499"/>
                      <a:pt x="8082" y="7789"/>
                    </a:cubicBezTo>
                    <a:cubicBezTo>
                      <a:pt x="7868" y="7680"/>
                      <a:pt x="7655" y="7575"/>
                      <a:pt x="7444" y="7473"/>
                    </a:cubicBezTo>
                    <a:lnTo>
                      <a:pt x="7285" y="7397"/>
                    </a:lnTo>
                    <a:lnTo>
                      <a:pt x="7133" y="7303"/>
                    </a:lnTo>
                    <a:lnTo>
                      <a:pt x="6832" y="7118"/>
                    </a:lnTo>
                    <a:lnTo>
                      <a:pt x="6527" y="6937"/>
                    </a:lnTo>
                    <a:cubicBezTo>
                      <a:pt x="6429" y="6871"/>
                      <a:pt x="6335" y="6798"/>
                      <a:pt x="6236" y="6733"/>
                    </a:cubicBezTo>
                    <a:cubicBezTo>
                      <a:pt x="6048" y="6592"/>
                      <a:pt x="5849" y="6465"/>
                      <a:pt x="5667" y="6316"/>
                    </a:cubicBezTo>
                    <a:cubicBezTo>
                      <a:pt x="4924" y="5732"/>
                      <a:pt x="4235" y="5087"/>
                      <a:pt x="3575" y="4410"/>
                    </a:cubicBezTo>
                    <a:cubicBezTo>
                      <a:pt x="2916" y="3735"/>
                      <a:pt x="2306" y="3009"/>
                      <a:pt x="1708" y="2277"/>
                    </a:cubicBezTo>
                    <a:cubicBezTo>
                      <a:pt x="1407" y="1911"/>
                      <a:pt x="1117" y="1533"/>
                      <a:pt x="837" y="1153"/>
                    </a:cubicBezTo>
                    <a:cubicBezTo>
                      <a:pt x="548" y="776"/>
                      <a:pt x="272" y="392"/>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0"/>
              <p:cNvSpPr/>
              <p:nvPr/>
            </p:nvSpPr>
            <p:spPr>
              <a:xfrm rot="10800000">
                <a:off x="7113569" y="505199"/>
                <a:ext cx="146505" cy="155150"/>
              </a:xfrm>
              <a:custGeom>
                <a:avLst/>
                <a:gdLst/>
                <a:ahLst/>
                <a:cxnLst/>
                <a:rect l="l" t="t" r="r" b="b"/>
                <a:pathLst>
                  <a:path w="6321" h="6694" extrusionOk="0">
                    <a:moveTo>
                      <a:pt x="6320" y="0"/>
                    </a:moveTo>
                    <a:cubicBezTo>
                      <a:pt x="6237" y="178"/>
                      <a:pt x="6150" y="356"/>
                      <a:pt x="6070" y="534"/>
                    </a:cubicBezTo>
                    <a:lnTo>
                      <a:pt x="5950" y="802"/>
                    </a:lnTo>
                    <a:lnTo>
                      <a:pt x="5806" y="1059"/>
                    </a:lnTo>
                    <a:lnTo>
                      <a:pt x="5523" y="1570"/>
                    </a:lnTo>
                    <a:lnTo>
                      <a:pt x="5200" y="2060"/>
                    </a:lnTo>
                    <a:cubicBezTo>
                      <a:pt x="4762" y="2701"/>
                      <a:pt x="4275" y="3315"/>
                      <a:pt x="3721" y="3862"/>
                    </a:cubicBezTo>
                    <a:cubicBezTo>
                      <a:pt x="3180" y="4420"/>
                      <a:pt x="2590" y="4932"/>
                      <a:pt x="1969" y="5407"/>
                    </a:cubicBezTo>
                    <a:cubicBezTo>
                      <a:pt x="1658" y="5643"/>
                      <a:pt x="1338" y="5871"/>
                      <a:pt x="1008" y="6081"/>
                    </a:cubicBezTo>
                    <a:cubicBezTo>
                      <a:pt x="682" y="6302"/>
                      <a:pt x="345" y="6502"/>
                      <a:pt x="1" y="6694"/>
                    </a:cubicBezTo>
                    <a:cubicBezTo>
                      <a:pt x="740" y="6411"/>
                      <a:pt x="1433" y="6019"/>
                      <a:pt x="2089" y="5577"/>
                    </a:cubicBezTo>
                    <a:cubicBezTo>
                      <a:pt x="2749" y="5134"/>
                      <a:pt x="3358" y="4616"/>
                      <a:pt x="3917" y="4055"/>
                    </a:cubicBezTo>
                    <a:cubicBezTo>
                      <a:pt x="4479" y="3489"/>
                      <a:pt x="4971" y="2854"/>
                      <a:pt x="5378" y="2172"/>
                    </a:cubicBezTo>
                    <a:cubicBezTo>
                      <a:pt x="5806" y="1501"/>
                      <a:pt x="6096" y="751"/>
                      <a:pt x="6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0"/>
              <p:cNvSpPr/>
              <p:nvPr/>
            </p:nvSpPr>
            <p:spPr>
              <a:xfrm rot="10800000">
                <a:off x="7263922" y="260050"/>
                <a:ext cx="222805" cy="157259"/>
              </a:xfrm>
              <a:custGeom>
                <a:avLst/>
                <a:gdLst/>
                <a:ahLst/>
                <a:cxnLst/>
                <a:rect l="l" t="t" r="r" b="b"/>
                <a:pathLst>
                  <a:path w="9613" h="6785" extrusionOk="0">
                    <a:moveTo>
                      <a:pt x="0" y="0"/>
                    </a:moveTo>
                    <a:cubicBezTo>
                      <a:pt x="541" y="852"/>
                      <a:pt x="1178" y="1635"/>
                      <a:pt x="1864" y="2383"/>
                    </a:cubicBezTo>
                    <a:cubicBezTo>
                      <a:pt x="2546" y="3126"/>
                      <a:pt x="3297" y="3808"/>
                      <a:pt x="4094" y="4432"/>
                    </a:cubicBezTo>
                    <a:cubicBezTo>
                      <a:pt x="4906" y="5041"/>
                      <a:pt x="5773" y="5578"/>
                      <a:pt x="6694" y="6001"/>
                    </a:cubicBezTo>
                    <a:cubicBezTo>
                      <a:pt x="7626" y="6411"/>
                      <a:pt x="8612" y="6687"/>
                      <a:pt x="9613" y="6785"/>
                    </a:cubicBezTo>
                    <a:cubicBezTo>
                      <a:pt x="9127" y="6651"/>
                      <a:pt x="8630" y="6578"/>
                      <a:pt x="8166" y="6383"/>
                    </a:cubicBezTo>
                    <a:cubicBezTo>
                      <a:pt x="7688" y="6241"/>
                      <a:pt x="7238" y="6016"/>
                      <a:pt x="6784" y="5813"/>
                    </a:cubicBezTo>
                    <a:cubicBezTo>
                      <a:pt x="5899" y="5352"/>
                      <a:pt x="5055" y="4820"/>
                      <a:pt x="4261" y="4217"/>
                    </a:cubicBezTo>
                    <a:cubicBezTo>
                      <a:pt x="3471" y="3605"/>
                      <a:pt x="2727" y="2937"/>
                      <a:pt x="2013" y="2234"/>
                    </a:cubicBezTo>
                    <a:cubicBezTo>
                      <a:pt x="1657" y="1886"/>
                      <a:pt x="1313" y="1520"/>
                      <a:pt x="979" y="1146"/>
                    </a:cubicBezTo>
                    <a:cubicBezTo>
                      <a:pt x="639" y="780"/>
                      <a:pt x="316" y="392"/>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0"/>
              <p:cNvSpPr/>
              <p:nvPr/>
            </p:nvSpPr>
            <p:spPr>
              <a:xfrm rot="10800000">
                <a:off x="7107103" y="260050"/>
                <a:ext cx="147177" cy="176079"/>
              </a:xfrm>
              <a:custGeom>
                <a:avLst/>
                <a:gdLst/>
                <a:ahLst/>
                <a:cxnLst/>
                <a:rect l="l" t="t" r="r" b="b"/>
                <a:pathLst>
                  <a:path w="6350" h="7597" extrusionOk="0">
                    <a:moveTo>
                      <a:pt x="6350" y="0"/>
                    </a:moveTo>
                    <a:lnTo>
                      <a:pt x="6350" y="0"/>
                    </a:lnTo>
                    <a:cubicBezTo>
                      <a:pt x="6008" y="772"/>
                      <a:pt x="5672" y="1542"/>
                      <a:pt x="5222" y="2252"/>
                    </a:cubicBezTo>
                    <a:cubicBezTo>
                      <a:pt x="5016" y="2615"/>
                      <a:pt x="4768" y="2956"/>
                      <a:pt x="4537" y="3300"/>
                    </a:cubicBezTo>
                    <a:cubicBezTo>
                      <a:pt x="4283" y="3634"/>
                      <a:pt x="4043" y="3975"/>
                      <a:pt x="3764" y="4286"/>
                    </a:cubicBezTo>
                    <a:cubicBezTo>
                      <a:pt x="3228" y="4928"/>
                      <a:pt x="2636" y="5523"/>
                      <a:pt x="2010" y="6081"/>
                    </a:cubicBezTo>
                    <a:cubicBezTo>
                      <a:pt x="1697" y="6357"/>
                      <a:pt x="1371" y="6621"/>
                      <a:pt x="1038" y="6875"/>
                    </a:cubicBezTo>
                    <a:cubicBezTo>
                      <a:pt x="704" y="7133"/>
                      <a:pt x="360" y="7372"/>
                      <a:pt x="0" y="7597"/>
                    </a:cubicBezTo>
                    <a:cubicBezTo>
                      <a:pt x="770" y="7245"/>
                      <a:pt x="1480" y="6766"/>
                      <a:pt x="2147" y="6241"/>
                    </a:cubicBezTo>
                    <a:cubicBezTo>
                      <a:pt x="2815" y="5715"/>
                      <a:pt x="3424" y="5113"/>
                      <a:pt x="3971" y="4464"/>
                    </a:cubicBezTo>
                    <a:cubicBezTo>
                      <a:pt x="4254" y="4144"/>
                      <a:pt x="4497" y="3793"/>
                      <a:pt x="4747" y="3448"/>
                    </a:cubicBezTo>
                    <a:cubicBezTo>
                      <a:pt x="4972" y="3086"/>
                      <a:pt x="5222" y="2742"/>
                      <a:pt x="5404" y="2354"/>
                    </a:cubicBezTo>
                    <a:cubicBezTo>
                      <a:pt x="5501" y="2165"/>
                      <a:pt x="5610" y="1984"/>
                      <a:pt x="5693" y="1788"/>
                    </a:cubicBezTo>
                    <a:lnTo>
                      <a:pt x="5948" y="1204"/>
                    </a:lnTo>
                    <a:cubicBezTo>
                      <a:pt x="6035" y="1008"/>
                      <a:pt x="6095" y="805"/>
                      <a:pt x="6161" y="606"/>
                    </a:cubicBezTo>
                    <a:cubicBezTo>
                      <a:pt x="6226" y="402"/>
                      <a:pt x="6291" y="200"/>
                      <a:pt x="6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0"/>
              <p:cNvSpPr/>
              <p:nvPr/>
            </p:nvSpPr>
            <p:spPr>
              <a:xfrm rot="10800000">
                <a:off x="7276368" y="42715"/>
                <a:ext cx="172788" cy="116096"/>
              </a:xfrm>
              <a:custGeom>
                <a:avLst/>
                <a:gdLst/>
                <a:ahLst/>
                <a:cxnLst/>
                <a:rect l="l" t="t" r="r" b="b"/>
                <a:pathLst>
                  <a:path w="7455" h="5009" extrusionOk="0">
                    <a:moveTo>
                      <a:pt x="0" y="1"/>
                    </a:moveTo>
                    <a:lnTo>
                      <a:pt x="0" y="1"/>
                    </a:lnTo>
                    <a:cubicBezTo>
                      <a:pt x="457" y="617"/>
                      <a:pt x="976" y="1186"/>
                      <a:pt x="1515" y="1730"/>
                    </a:cubicBezTo>
                    <a:cubicBezTo>
                      <a:pt x="2056" y="2274"/>
                      <a:pt x="2636" y="2782"/>
                      <a:pt x="3252" y="3246"/>
                    </a:cubicBezTo>
                    <a:cubicBezTo>
                      <a:pt x="3873" y="3699"/>
                      <a:pt x="4518" y="4135"/>
                      <a:pt x="5229" y="4446"/>
                    </a:cubicBezTo>
                    <a:cubicBezTo>
                      <a:pt x="5932" y="4762"/>
                      <a:pt x="6686" y="5001"/>
                      <a:pt x="7455" y="5008"/>
                    </a:cubicBezTo>
                    <a:cubicBezTo>
                      <a:pt x="7270" y="4968"/>
                      <a:pt x="7081" y="4928"/>
                      <a:pt x="6897" y="4893"/>
                    </a:cubicBezTo>
                    <a:cubicBezTo>
                      <a:pt x="6711" y="4852"/>
                      <a:pt x="6534" y="4772"/>
                      <a:pt x="6356" y="4715"/>
                    </a:cubicBezTo>
                    <a:cubicBezTo>
                      <a:pt x="6175" y="4667"/>
                      <a:pt x="6005" y="4580"/>
                      <a:pt x="5831" y="4504"/>
                    </a:cubicBezTo>
                    <a:cubicBezTo>
                      <a:pt x="5657" y="4428"/>
                      <a:pt x="5486" y="4356"/>
                      <a:pt x="5323" y="4258"/>
                    </a:cubicBezTo>
                    <a:cubicBezTo>
                      <a:pt x="4653" y="3910"/>
                      <a:pt x="4025" y="3482"/>
                      <a:pt x="3419" y="3025"/>
                    </a:cubicBezTo>
                    <a:cubicBezTo>
                      <a:pt x="2807" y="2579"/>
                      <a:pt x="2230" y="2083"/>
                      <a:pt x="1661" y="1578"/>
                    </a:cubicBezTo>
                    <a:cubicBezTo>
                      <a:pt x="1374" y="1328"/>
                      <a:pt x="1095" y="1067"/>
                      <a:pt x="824" y="802"/>
                    </a:cubicBezTo>
                    <a:cubicBezTo>
                      <a:pt x="541" y="541"/>
                      <a:pt x="272" y="273"/>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0"/>
              <p:cNvSpPr/>
              <p:nvPr/>
            </p:nvSpPr>
            <p:spPr>
              <a:xfrm rot="10800000">
                <a:off x="7138276" y="42715"/>
                <a:ext cx="129191" cy="148359"/>
              </a:xfrm>
              <a:custGeom>
                <a:avLst/>
                <a:gdLst/>
                <a:ahLst/>
                <a:cxnLst/>
                <a:rect l="l" t="t" r="r" b="b"/>
                <a:pathLst>
                  <a:path w="5574" h="6401" extrusionOk="0">
                    <a:moveTo>
                      <a:pt x="5573" y="1"/>
                    </a:moveTo>
                    <a:lnTo>
                      <a:pt x="5573" y="1"/>
                    </a:lnTo>
                    <a:cubicBezTo>
                      <a:pt x="5446" y="356"/>
                      <a:pt x="5337" y="715"/>
                      <a:pt x="5218" y="1070"/>
                    </a:cubicBezTo>
                    <a:cubicBezTo>
                      <a:pt x="5073" y="1418"/>
                      <a:pt x="4950" y="1770"/>
                      <a:pt x="4793" y="2111"/>
                    </a:cubicBezTo>
                    <a:cubicBezTo>
                      <a:pt x="4612" y="2437"/>
                      <a:pt x="4482" y="2789"/>
                      <a:pt x="4271" y="3097"/>
                    </a:cubicBezTo>
                    <a:cubicBezTo>
                      <a:pt x="4174" y="3253"/>
                      <a:pt x="4083" y="3416"/>
                      <a:pt x="3982" y="3572"/>
                    </a:cubicBezTo>
                    <a:lnTo>
                      <a:pt x="3652" y="4018"/>
                    </a:lnTo>
                    <a:cubicBezTo>
                      <a:pt x="3195" y="4598"/>
                      <a:pt x="2658" y="5117"/>
                      <a:pt x="2045" y="5534"/>
                    </a:cubicBezTo>
                    <a:cubicBezTo>
                      <a:pt x="1893" y="5635"/>
                      <a:pt x="1737" y="5741"/>
                      <a:pt x="1570" y="5824"/>
                    </a:cubicBezTo>
                    <a:cubicBezTo>
                      <a:pt x="1411" y="5918"/>
                      <a:pt x="1240" y="5990"/>
                      <a:pt x="1070" y="6067"/>
                    </a:cubicBezTo>
                    <a:cubicBezTo>
                      <a:pt x="730" y="6219"/>
                      <a:pt x="374" y="6335"/>
                      <a:pt x="0" y="6400"/>
                    </a:cubicBezTo>
                    <a:cubicBezTo>
                      <a:pt x="762" y="6375"/>
                      <a:pt x="1498" y="6096"/>
                      <a:pt x="2158" y="5708"/>
                    </a:cubicBezTo>
                    <a:cubicBezTo>
                      <a:pt x="2822" y="5319"/>
                      <a:pt x="3387" y="4783"/>
                      <a:pt x="3866" y="4185"/>
                    </a:cubicBezTo>
                    <a:lnTo>
                      <a:pt x="4203" y="3717"/>
                    </a:lnTo>
                    <a:cubicBezTo>
                      <a:pt x="4308" y="3557"/>
                      <a:pt x="4398" y="3391"/>
                      <a:pt x="4497" y="3224"/>
                    </a:cubicBezTo>
                    <a:cubicBezTo>
                      <a:pt x="4591" y="3061"/>
                      <a:pt x="4685" y="2894"/>
                      <a:pt x="4758" y="2717"/>
                    </a:cubicBezTo>
                    <a:cubicBezTo>
                      <a:pt x="4837" y="2543"/>
                      <a:pt x="4914" y="2369"/>
                      <a:pt x="4986" y="2191"/>
                    </a:cubicBezTo>
                    <a:cubicBezTo>
                      <a:pt x="5124" y="1839"/>
                      <a:pt x="5225" y="1469"/>
                      <a:pt x="5349" y="1110"/>
                    </a:cubicBezTo>
                    <a:cubicBezTo>
                      <a:pt x="5424" y="740"/>
                      <a:pt x="5508" y="370"/>
                      <a:pt x="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40"/>
            <p:cNvGrpSpPr/>
            <p:nvPr/>
          </p:nvGrpSpPr>
          <p:grpSpPr>
            <a:xfrm rot="10800000" flipH="1">
              <a:off x="7264618" y="-7603"/>
              <a:ext cx="1232776" cy="2165317"/>
              <a:chOff x="7801383" y="2969578"/>
              <a:chExt cx="1246613" cy="2189622"/>
            </a:xfrm>
          </p:grpSpPr>
          <p:sp>
            <p:nvSpPr>
              <p:cNvPr id="2701" name="Google Shape;2701;p40"/>
              <p:cNvSpPr/>
              <p:nvPr/>
            </p:nvSpPr>
            <p:spPr>
              <a:xfrm>
                <a:off x="8043305" y="3282142"/>
                <a:ext cx="295238" cy="1877058"/>
              </a:xfrm>
              <a:custGeom>
                <a:avLst/>
                <a:gdLst/>
                <a:ahLst/>
                <a:cxnLst/>
                <a:rect l="l" t="t" r="r" b="b"/>
                <a:pathLst>
                  <a:path w="6683" h="42489" extrusionOk="0">
                    <a:moveTo>
                      <a:pt x="6332" y="0"/>
                    </a:moveTo>
                    <a:cubicBezTo>
                      <a:pt x="6206" y="0"/>
                      <a:pt x="6094" y="86"/>
                      <a:pt x="6067" y="213"/>
                    </a:cubicBezTo>
                    <a:cubicBezTo>
                      <a:pt x="6055" y="250"/>
                      <a:pt x="6055" y="253"/>
                      <a:pt x="6059" y="359"/>
                    </a:cubicBezTo>
                    <a:cubicBezTo>
                      <a:pt x="6070" y="670"/>
                      <a:pt x="6085" y="1197"/>
                      <a:pt x="6099" y="1910"/>
                    </a:cubicBezTo>
                    <a:cubicBezTo>
                      <a:pt x="6107" y="2465"/>
                      <a:pt x="6110" y="3129"/>
                      <a:pt x="6110" y="3887"/>
                    </a:cubicBezTo>
                    <a:cubicBezTo>
                      <a:pt x="6110" y="4746"/>
                      <a:pt x="6102" y="5732"/>
                      <a:pt x="6080" y="6827"/>
                    </a:cubicBezTo>
                    <a:cubicBezTo>
                      <a:pt x="6077" y="7027"/>
                      <a:pt x="6074" y="7233"/>
                      <a:pt x="6067" y="7444"/>
                    </a:cubicBezTo>
                    <a:cubicBezTo>
                      <a:pt x="6012" y="9681"/>
                      <a:pt x="5899" y="12309"/>
                      <a:pt x="5682" y="15181"/>
                    </a:cubicBezTo>
                    <a:cubicBezTo>
                      <a:pt x="5657" y="15482"/>
                      <a:pt x="5635" y="15790"/>
                      <a:pt x="5610" y="16103"/>
                    </a:cubicBezTo>
                    <a:cubicBezTo>
                      <a:pt x="5483" y="17636"/>
                      <a:pt x="5323" y="19232"/>
                      <a:pt x="5131" y="20864"/>
                    </a:cubicBezTo>
                    <a:cubicBezTo>
                      <a:pt x="5091" y="21201"/>
                      <a:pt x="5051" y="21542"/>
                      <a:pt x="5007" y="21886"/>
                    </a:cubicBezTo>
                    <a:cubicBezTo>
                      <a:pt x="4144" y="28706"/>
                      <a:pt x="2629" y="36114"/>
                      <a:pt x="0" y="42489"/>
                    </a:cubicBezTo>
                    <a:lnTo>
                      <a:pt x="584" y="42489"/>
                    </a:lnTo>
                    <a:cubicBezTo>
                      <a:pt x="3173" y="36132"/>
                      <a:pt x="4674" y="28793"/>
                      <a:pt x="5533" y="22027"/>
                    </a:cubicBezTo>
                    <a:cubicBezTo>
                      <a:pt x="5570" y="21777"/>
                      <a:pt x="5598" y="21527"/>
                      <a:pt x="5628" y="21277"/>
                    </a:cubicBezTo>
                    <a:cubicBezTo>
                      <a:pt x="5827" y="19631"/>
                      <a:pt x="5990" y="18024"/>
                      <a:pt x="6121" y="16480"/>
                    </a:cubicBezTo>
                    <a:cubicBezTo>
                      <a:pt x="6128" y="16399"/>
                      <a:pt x="6135" y="16320"/>
                      <a:pt x="6142" y="16240"/>
                    </a:cubicBezTo>
                    <a:cubicBezTo>
                      <a:pt x="6447" y="12582"/>
                      <a:pt x="6581" y="9264"/>
                      <a:pt x="6632" y="6599"/>
                    </a:cubicBezTo>
                    <a:cubicBezTo>
                      <a:pt x="6639" y="6283"/>
                      <a:pt x="6643" y="5979"/>
                      <a:pt x="6646" y="5685"/>
                    </a:cubicBezTo>
                    <a:cubicBezTo>
                      <a:pt x="6683" y="2981"/>
                      <a:pt x="6632" y="1070"/>
                      <a:pt x="6607" y="340"/>
                    </a:cubicBezTo>
                    <a:lnTo>
                      <a:pt x="6603" y="275"/>
                    </a:lnTo>
                    <a:cubicBezTo>
                      <a:pt x="6607" y="152"/>
                      <a:pt x="6520" y="36"/>
                      <a:pt x="6393" y="7"/>
                    </a:cubicBezTo>
                    <a:cubicBezTo>
                      <a:pt x="6372" y="3"/>
                      <a:pt x="6352"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0"/>
              <p:cNvSpPr/>
              <p:nvPr/>
            </p:nvSpPr>
            <p:spPr>
              <a:xfrm>
                <a:off x="8285183" y="3631993"/>
                <a:ext cx="762813" cy="490017"/>
              </a:xfrm>
              <a:custGeom>
                <a:avLst/>
                <a:gdLst/>
                <a:ahLst/>
                <a:cxnLst/>
                <a:rect l="l" t="t" r="r" b="b"/>
                <a:pathLst>
                  <a:path w="17267" h="11092" extrusionOk="0">
                    <a:moveTo>
                      <a:pt x="11050" y="0"/>
                    </a:moveTo>
                    <a:cubicBezTo>
                      <a:pt x="6182" y="0"/>
                      <a:pt x="1" y="10123"/>
                      <a:pt x="1" y="10123"/>
                    </a:cubicBezTo>
                    <a:lnTo>
                      <a:pt x="1" y="11091"/>
                    </a:lnTo>
                    <a:cubicBezTo>
                      <a:pt x="1" y="11091"/>
                      <a:pt x="17267" y="2320"/>
                      <a:pt x="12285" y="243"/>
                    </a:cubicBezTo>
                    <a:cubicBezTo>
                      <a:pt x="11886" y="77"/>
                      <a:pt x="11473" y="0"/>
                      <a:pt x="11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0"/>
              <p:cNvSpPr/>
              <p:nvPr/>
            </p:nvSpPr>
            <p:spPr>
              <a:xfrm>
                <a:off x="7876222" y="3649178"/>
                <a:ext cx="436695" cy="354304"/>
              </a:xfrm>
              <a:custGeom>
                <a:avLst/>
                <a:gdLst/>
                <a:ahLst/>
                <a:cxnLst/>
                <a:rect l="l" t="t" r="r" b="b"/>
                <a:pathLst>
                  <a:path w="9885" h="8020" extrusionOk="0">
                    <a:moveTo>
                      <a:pt x="2426" y="0"/>
                    </a:moveTo>
                    <a:cubicBezTo>
                      <a:pt x="2300" y="0"/>
                      <a:pt x="2182" y="22"/>
                      <a:pt x="2074" y="68"/>
                    </a:cubicBezTo>
                    <a:cubicBezTo>
                      <a:pt x="0" y="949"/>
                      <a:pt x="9837" y="8019"/>
                      <a:pt x="9837" y="8019"/>
                    </a:cubicBezTo>
                    <a:lnTo>
                      <a:pt x="9740" y="7374"/>
                    </a:lnTo>
                    <a:cubicBezTo>
                      <a:pt x="9884" y="7243"/>
                      <a:pt x="4728" y="0"/>
                      <a:pt x="2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0"/>
              <p:cNvSpPr/>
              <p:nvPr/>
            </p:nvSpPr>
            <p:spPr>
              <a:xfrm>
                <a:off x="8331483" y="3283953"/>
                <a:ext cx="432851" cy="291792"/>
              </a:xfrm>
              <a:custGeom>
                <a:avLst/>
                <a:gdLst/>
                <a:ahLst/>
                <a:cxnLst/>
                <a:rect l="l" t="t" r="r" b="b"/>
                <a:pathLst>
                  <a:path w="9798" h="6605" extrusionOk="0">
                    <a:moveTo>
                      <a:pt x="6539" y="1"/>
                    </a:moveTo>
                    <a:cubicBezTo>
                      <a:pt x="4006" y="1"/>
                      <a:pt x="0" y="5822"/>
                      <a:pt x="0" y="5822"/>
                    </a:cubicBezTo>
                    <a:lnTo>
                      <a:pt x="0" y="6605"/>
                    </a:lnTo>
                    <a:cubicBezTo>
                      <a:pt x="0" y="6605"/>
                      <a:pt x="9797" y="2544"/>
                      <a:pt x="7513" y="386"/>
                    </a:cubicBezTo>
                    <a:cubicBezTo>
                      <a:pt x="7228" y="118"/>
                      <a:pt x="6898" y="1"/>
                      <a:pt x="6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0"/>
              <p:cNvSpPr/>
              <p:nvPr/>
            </p:nvSpPr>
            <p:spPr>
              <a:xfrm>
                <a:off x="7935819" y="2969622"/>
                <a:ext cx="395698" cy="506848"/>
              </a:xfrm>
              <a:custGeom>
                <a:avLst/>
                <a:gdLst/>
                <a:ahLst/>
                <a:cxnLst/>
                <a:rect l="l" t="t" r="r" b="b"/>
                <a:pathLst>
                  <a:path w="8957" h="11473" extrusionOk="0">
                    <a:moveTo>
                      <a:pt x="3214" y="0"/>
                    </a:moveTo>
                    <a:cubicBezTo>
                      <a:pt x="3146" y="0"/>
                      <a:pt x="3078" y="6"/>
                      <a:pt x="3009" y="17"/>
                    </a:cubicBezTo>
                    <a:cubicBezTo>
                      <a:pt x="0" y="521"/>
                      <a:pt x="8956" y="11472"/>
                      <a:pt x="8956" y="11472"/>
                    </a:cubicBezTo>
                    <a:lnTo>
                      <a:pt x="8956" y="10417"/>
                    </a:lnTo>
                    <a:cubicBezTo>
                      <a:pt x="8956" y="10417"/>
                      <a:pt x="6151"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0"/>
              <p:cNvSpPr/>
              <p:nvPr/>
            </p:nvSpPr>
            <p:spPr>
              <a:xfrm>
                <a:off x="8028240" y="3437739"/>
                <a:ext cx="303279" cy="183204"/>
              </a:xfrm>
              <a:custGeom>
                <a:avLst/>
                <a:gdLst/>
                <a:ahLst/>
                <a:cxnLst/>
                <a:rect l="l" t="t" r="r" b="b"/>
                <a:pathLst>
                  <a:path w="6865" h="4147" extrusionOk="0">
                    <a:moveTo>
                      <a:pt x="1761" y="0"/>
                    </a:moveTo>
                    <a:cubicBezTo>
                      <a:pt x="1619" y="0"/>
                      <a:pt x="1492" y="28"/>
                      <a:pt x="1382" y="90"/>
                    </a:cubicBezTo>
                    <a:cubicBezTo>
                      <a:pt x="0" y="854"/>
                      <a:pt x="6864" y="4147"/>
                      <a:pt x="6864" y="4147"/>
                    </a:cubicBezTo>
                    <a:lnTo>
                      <a:pt x="6864" y="3762"/>
                    </a:lnTo>
                    <a:cubicBezTo>
                      <a:pt x="6864" y="3762"/>
                      <a:pt x="3391" y="0"/>
                      <a:pt x="1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0"/>
              <p:cNvSpPr/>
              <p:nvPr/>
            </p:nvSpPr>
            <p:spPr>
              <a:xfrm>
                <a:off x="7801383" y="4016214"/>
                <a:ext cx="480474" cy="238779"/>
              </a:xfrm>
              <a:custGeom>
                <a:avLst/>
                <a:gdLst/>
                <a:ahLst/>
                <a:cxnLst/>
                <a:rect l="l" t="t" r="r" b="b"/>
                <a:pathLst>
                  <a:path w="10876" h="5405" extrusionOk="0">
                    <a:moveTo>
                      <a:pt x="2790" y="0"/>
                    </a:moveTo>
                    <a:cubicBezTo>
                      <a:pt x="2338" y="0"/>
                      <a:pt x="1966" y="137"/>
                      <a:pt x="1716" y="458"/>
                    </a:cubicBezTo>
                    <a:cubicBezTo>
                      <a:pt x="1" y="2660"/>
                      <a:pt x="10792" y="5404"/>
                      <a:pt x="10792" y="5404"/>
                    </a:cubicBezTo>
                    <a:lnTo>
                      <a:pt x="10875" y="4708"/>
                    </a:lnTo>
                    <a:cubicBezTo>
                      <a:pt x="10875" y="4708"/>
                      <a:pt x="5443" y="0"/>
                      <a:pt x="2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0"/>
              <p:cNvSpPr/>
              <p:nvPr/>
            </p:nvSpPr>
            <p:spPr>
              <a:xfrm>
                <a:off x="8261327" y="4343843"/>
                <a:ext cx="413634" cy="376790"/>
              </a:xfrm>
              <a:custGeom>
                <a:avLst/>
                <a:gdLst/>
                <a:ahLst/>
                <a:cxnLst/>
                <a:rect l="l" t="t" r="r" b="b"/>
                <a:pathLst>
                  <a:path w="9363" h="8529" extrusionOk="0">
                    <a:moveTo>
                      <a:pt x="109" y="0"/>
                    </a:moveTo>
                    <a:lnTo>
                      <a:pt x="0" y="736"/>
                    </a:lnTo>
                    <a:cubicBezTo>
                      <a:pt x="0" y="736"/>
                      <a:pt x="3093" y="8529"/>
                      <a:pt x="5701" y="8529"/>
                    </a:cubicBezTo>
                    <a:cubicBezTo>
                      <a:pt x="6019" y="8529"/>
                      <a:pt x="6330" y="8412"/>
                      <a:pt x="6628" y="8152"/>
                    </a:cubicBezTo>
                    <a:cubicBezTo>
                      <a:pt x="9362" y="5755"/>
                      <a:pt x="109"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0"/>
              <p:cNvSpPr/>
              <p:nvPr/>
            </p:nvSpPr>
            <p:spPr>
              <a:xfrm>
                <a:off x="8270295" y="4110889"/>
                <a:ext cx="370340" cy="206707"/>
              </a:xfrm>
              <a:custGeom>
                <a:avLst/>
                <a:gdLst/>
                <a:ahLst/>
                <a:cxnLst/>
                <a:rect l="l" t="t" r="r" b="b"/>
                <a:pathLst>
                  <a:path w="8383" h="4679" extrusionOk="0">
                    <a:moveTo>
                      <a:pt x="5806" y="0"/>
                    </a:moveTo>
                    <a:cubicBezTo>
                      <a:pt x="3662" y="0"/>
                      <a:pt x="0" y="4080"/>
                      <a:pt x="0" y="4080"/>
                    </a:cubicBezTo>
                    <a:lnTo>
                      <a:pt x="0" y="4679"/>
                    </a:lnTo>
                    <a:cubicBezTo>
                      <a:pt x="0" y="4679"/>
                      <a:pt x="8383" y="1201"/>
                      <a:pt x="6429" y="147"/>
                    </a:cubicBezTo>
                    <a:cubicBezTo>
                      <a:pt x="6243" y="46"/>
                      <a:pt x="6033" y="0"/>
                      <a:pt x="5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0"/>
              <p:cNvSpPr/>
              <p:nvPr/>
            </p:nvSpPr>
            <p:spPr>
              <a:xfrm>
                <a:off x="8285183" y="3653287"/>
                <a:ext cx="561938" cy="425959"/>
              </a:xfrm>
              <a:custGeom>
                <a:avLst/>
                <a:gdLst/>
                <a:ahLst/>
                <a:cxnLst/>
                <a:rect l="l" t="t" r="r" b="b"/>
                <a:pathLst>
                  <a:path w="12720" h="9642" extrusionOk="0">
                    <a:moveTo>
                      <a:pt x="12720" y="0"/>
                    </a:moveTo>
                    <a:lnTo>
                      <a:pt x="12720" y="0"/>
                    </a:lnTo>
                    <a:cubicBezTo>
                      <a:pt x="11404" y="301"/>
                      <a:pt x="10208" y="976"/>
                      <a:pt x="9073" y="1689"/>
                    </a:cubicBezTo>
                    <a:cubicBezTo>
                      <a:pt x="7934" y="2412"/>
                      <a:pt x="6864" y="3231"/>
                      <a:pt x="5820" y="4076"/>
                    </a:cubicBezTo>
                    <a:cubicBezTo>
                      <a:pt x="4787" y="4939"/>
                      <a:pt x="3782" y="5827"/>
                      <a:pt x="2811" y="6755"/>
                    </a:cubicBezTo>
                    <a:cubicBezTo>
                      <a:pt x="1842" y="7687"/>
                      <a:pt x="896" y="8641"/>
                      <a:pt x="1" y="9641"/>
                    </a:cubicBezTo>
                    <a:cubicBezTo>
                      <a:pt x="490" y="9181"/>
                      <a:pt x="972" y="8716"/>
                      <a:pt x="1469" y="8267"/>
                    </a:cubicBezTo>
                    <a:cubicBezTo>
                      <a:pt x="1959" y="7811"/>
                      <a:pt x="2451" y="7357"/>
                      <a:pt x="2952" y="6911"/>
                    </a:cubicBezTo>
                    <a:cubicBezTo>
                      <a:pt x="3949" y="6015"/>
                      <a:pt x="4953" y="5127"/>
                      <a:pt x="5994" y="4286"/>
                    </a:cubicBezTo>
                    <a:cubicBezTo>
                      <a:pt x="7020" y="3430"/>
                      <a:pt x="8082" y="2618"/>
                      <a:pt x="9188" y="1863"/>
                    </a:cubicBezTo>
                    <a:cubicBezTo>
                      <a:pt x="9739" y="1487"/>
                      <a:pt x="10301" y="1128"/>
                      <a:pt x="10889" y="809"/>
                    </a:cubicBezTo>
                    <a:cubicBezTo>
                      <a:pt x="11473" y="482"/>
                      <a:pt x="12082" y="203"/>
                      <a:pt x="127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0"/>
              <p:cNvSpPr/>
              <p:nvPr/>
            </p:nvSpPr>
            <p:spPr>
              <a:xfrm>
                <a:off x="7967804" y="3652182"/>
                <a:ext cx="338709" cy="322761"/>
              </a:xfrm>
              <a:custGeom>
                <a:avLst/>
                <a:gdLst/>
                <a:ahLst/>
                <a:cxnLst/>
                <a:rect l="l" t="t" r="r" b="b"/>
                <a:pathLst>
                  <a:path w="7667" h="7306" extrusionOk="0">
                    <a:moveTo>
                      <a:pt x="1" y="0"/>
                    </a:moveTo>
                    <a:cubicBezTo>
                      <a:pt x="179" y="134"/>
                      <a:pt x="357" y="265"/>
                      <a:pt x="534" y="392"/>
                    </a:cubicBezTo>
                    <a:lnTo>
                      <a:pt x="1045" y="812"/>
                    </a:lnTo>
                    <a:cubicBezTo>
                      <a:pt x="1383" y="1098"/>
                      <a:pt x="1720" y="1381"/>
                      <a:pt x="2039" y="1686"/>
                    </a:cubicBezTo>
                    <a:cubicBezTo>
                      <a:pt x="2688" y="2284"/>
                      <a:pt x="3326" y="2894"/>
                      <a:pt x="3947" y="3520"/>
                    </a:cubicBezTo>
                    <a:cubicBezTo>
                      <a:pt x="4577" y="4141"/>
                      <a:pt x="5194" y="4771"/>
                      <a:pt x="5814" y="5402"/>
                    </a:cubicBezTo>
                    <a:lnTo>
                      <a:pt x="7667" y="7306"/>
                    </a:lnTo>
                    <a:cubicBezTo>
                      <a:pt x="7130" y="6599"/>
                      <a:pt x="6554" y="5925"/>
                      <a:pt x="5966" y="5261"/>
                    </a:cubicBezTo>
                    <a:cubicBezTo>
                      <a:pt x="5379" y="4594"/>
                      <a:pt x="4765" y="3955"/>
                      <a:pt x="4139" y="3324"/>
                    </a:cubicBezTo>
                    <a:cubicBezTo>
                      <a:pt x="3511" y="2701"/>
                      <a:pt x="2862" y="2092"/>
                      <a:pt x="2177" y="1526"/>
                    </a:cubicBezTo>
                    <a:cubicBezTo>
                      <a:pt x="1492" y="964"/>
                      <a:pt x="789" y="41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0"/>
              <p:cNvSpPr/>
              <p:nvPr/>
            </p:nvSpPr>
            <p:spPr>
              <a:xfrm>
                <a:off x="8264640" y="4353606"/>
                <a:ext cx="289495" cy="350372"/>
              </a:xfrm>
              <a:custGeom>
                <a:avLst/>
                <a:gdLst/>
                <a:ahLst/>
                <a:cxnLst/>
                <a:rect l="l" t="t" r="r" b="b"/>
                <a:pathLst>
                  <a:path w="6553" h="7931" extrusionOk="0">
                    <a:moveTo>
                      <a:pt x="1" y="0"/>
                    </a:moveTo>
                    <a:cubicBezTo>
                      <a:pt x="146" y="160"/>
                      <a:pt x="287" y="320"/>
                      <a:pt x="436" y="475"/>
                    </a:cubicBezTo>
                    <a:lnTo>
                      <a:pt x="857" y="962"/>
                    </a:lnTo>
                    <a:cubicBezTo>
                      <a:pt x="1136" y="1284"/>
                      <a:pt x="1419" y="1607"/>
                      <a:pt x="1687" y="1941"/>
                    </a:cubicBezTo>
                    <a:cubicBezTo>
                      <a:pt x="2231" y="2604"/>
                      <a:pt x="2775" y="3264"/>
                      <a:pt x="3308" y="3935"/>
                    </a:cubicBezTo>
                    <a:lnTo>
                      <a:pt x="4926" y="5936"/>
                    </a:lnTo>
                    <a:lnTo>
                      <a:pt x="5734" y="6937"/>
                    </a:lnTo>
                    <a:lnTo>
                      <a:pt x="6553" y="7931"/>
                    </a:lnTo>
                    <a:cubicBezTo>
                      <a:pt x="6093" y="7206"/>
                      <a:pt x="5596" y="6505"/>
                      <a:pt x="5088" y="5809"/>
                    </a:cubicBezTo>
                    <a:cubicBezTo>
                      <a:pt x="4588" y="5113"/>
                      <a:pt x="4059" y="4435"/>
                      <a:pt x="3522" y="3764"/>
                    </a:cubicBezTo>
                    <a:cubicBezTo>
                      <a:pt x="2981" y="3097"/>
                      <a:pt x="2431" y="2433"/>
                      <a:pt x="1847" y="1802"/>
                    </a:cubicBezTo>
                    <a:cubicBezTo>
                      <a:pt x="1263" y="1172"/>
                      <a:pt x="665" y="54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0"/>
              <p:cNvSpPr/>
              <p:nvPr/>
            </p:nvSpPr>
            <p:spPr>
              <a:xfrm>
                <a:off x="8281826" y="4117339"/>
                <a:ext cx="272531" cy="183646"/>
              </a:xfrm>
              <a:custGeom>
                <a:avLst/>
                <a:gdLst/>
                <a:ahLst/>
                <a:cxnLst/>
                <a:rect l="l" t="t" r="r" b="b"/>
                <a:pathLst>
                  <a:path w="6169" h="4157" extrusionOk="0">
                    <a:moveTo>
                      <a:pt x="6168" y="1"/>
                    </a:moveTo>
                    <a:lnTo>
                      <a:pt x="6168" y="1"/>
                    </a:lnTo>
                    <a:cubicBezTo>
                      <a:pt x="5559" y="149"/>
                      <a:pt x="4975" y="396"/>
                      <a:pt x="4413" y="675"/>
                    </a:cubicBezTo>
                    <a:cubicBezTo>
                      <a:pt x="3851" y="961"/>
                      <a:pt x="3322" y="1302"/>
                      <a:pt x="2803" y="1658"/>
                    </a:cubicBezTo>
                    <a:cubicBezTo>
                      <a:pt x="2291" y="2024"/>
                      <a:pt x="1799" y="2411"/>
                      <a:pt x="1331" y="2829"/>
                    </a:cubicBezTo>
                    <a:cubicBezTo>
                      <a:pt x="863" y="3246"/>
                      <a:pt x="410" y="3681"/>
                      <a:pt x="0" y="4156"/>
                    </a:cubicBezTo>
                    <a:cubicBezTo>
                      <a:pt x="246" y="3960"/>
                      <a:pt x="482" y="3757"/>
                      <a:pt x="733" y="3569"/>
                    </a:cubicBezTo>
                    <a:cubicBezTo>
                      <a:pt x="972" y="3373"/>
                      <a:pt x="1218" y="3177"/>
                      <a:pt x="1465" y="2992"/>
                    </a:cubicBezTo>
                    <a:cubicBezTo>
                      <a:pt x="1962" y="2615"/>
                      <a:pt x="2452" y="2237"/>
                      <a:pt x="2962" y="1882"/>
                    </a:cubicBezTo>
                    <a:cubicBezTo>
                      <a:pt x="3466" y="1524"/>
                      <a:pt x="3985" y="1182"/>
                      <a:pt x="4515" y="860"/>
                    </a:cubicBezTo>
                    <a:cubicBezTo>
                      <a:pt x="4783" y="707"/>
                      <a:pt x="5047" y="545"/>
                      <a:pt x="5327" y="410"/>
                    </a:cubicBezTo>
                    <a:cubicBezTo>
                      <a:pt x="5598" y="254"/>
                      <a:pt x="5885" y="142"/>
                      <a:pt x="6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0"/>
              <p:cNvSpPr/>
              <p:nvPr/>
            </p:nvSpPr>
            <p:spPr>
              <a:xfrm>
                <a:off x="7877150" y="4036404"/>
                <a:ext cx="387525" cy="203835"/>
              </a:xfrm>
              <a:custGeom>
                <a:avLst/>
                <a:gdLst/>
                <a:ahLst/>
                <a:cxnLst/>
                <a:rect l="l" t="t" r="r" b="b"/>
                <a:pathLst>
                  <a:path w="8772" h="4614" extrusionOk="0">
                    <a:moveTo>
                      <a:pt x="1" y="1"/>
                    </a:moveTo>
                    <a:lnTo>
                      <a:pt x="1" y="1"/>
                    </a:lnTo>
                    <a:cubicBezTo>
                      <a:pt x="414" y="99"/>
                      <a:pt x="828" y="150"/>
                      <a:pt x="1223" y="288"/>
                    </a:cubicBezTo>
                    <a:cubicBezTo>
                      <a:pt x="1629" y="386"/>
                      <a:pt x="2017" y="541"/>
                      <a:pt x="2409" y="680"/>
                    </a:cubicBezTo>
                    <a:cubicBezTo>
                      <a:pt x="3177" y="998"/>
                      <a:pt x="3928" y="1358"/>
                      <a:pt x="4653" y="1763"/>
                    </a:cubicBezTo>
                    <a:cubicBezTo>
                      <a:pt x="5378" y="2176"/>
                      <a:pt x="6078" y="2626"/>
                      <a:pt x="6767" y="3102"/>
                    </a:cubicBezTo>
                    <a:cubicBezTo>
                      <a:pt x="7112" y="3337"/>
                      <a:pt x="7448" y="3584"/>
                      <a:pt x="7783" y="3838"/>
                    </a:cubicBezTo>
                    <a:cubicBezTo>
                      <a:pt x="8119" y="4084"/>
                      <a:pt x="8446" y="4349"/>
                      <a:pt x="8772" y="4613"/>
                    </a:cubicBezTo>
                    <a:cubicBezTo>
                      <a:pt x="8196" y="3997"/>
                      <a:pt x="7554" y="3450"/>
                      <a:pt x="6891" y="2931"/>
                    </a:cubicBezTo>
                    <a:cubicBezTo>
                      <a:pt x="6227" y="2416"/>
                      <a:pt x="5520" y="1948"/>
                      <a:pt x="4787" y="1528"/>
                    </a:cubicBezTo>
                    <a:cubicBezTo>
                      <a:pt x="4048" y="1118"/>
                      <a:pt x="3279" y="759"/>
                      <a:pt x="2481" y="484"/>
                    </a:cubicBezTo>
                    <a:cubicBezTo>
                      <a:pt x="1676" y="218"/>
                      <a:pt x="843" y="4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0"/>
              <p:cNvSpPr/>
              <p:nvPr/>
            </p:nvSpPr>
            <p:spPr>
              <a:xfrm>
                <a:off x="8331483" y="3301006"/>
                <a:ext cx="331950" cy="252828"/>
              </a:xfrm>
              <a:custGeom>
                <a:avLst/>
                <a:gdLst/>
                <a:ahLst/>
                <a:cxnLst/>
                <a:rect l="l" t="t" r="r" b="b"/>
                <a:pathLst>
                  <a:path w="7514" h="5723" extrusionOk="0">
                    <a:moveTo>
                      <a:pt x="7513" y="0"/>
                    </a:moveTo>
                    <a:lnTo>
                      <a:pt x="7513" y="0"/>
                    </a:lnTo>
                    <a:cubicBezTo>
                      <a:pt x="6733" y="182"/>
                      <a:pt x="5990" y="512"/>
                      <a:pt x="5287" y="896"/>
                    </a:cubicBezTo>
                    <a:cubicBezTo>
                      <a:pt x="4587" y="1287"/>
                      <a:pt x="3935" y="1763"/>
                      <a:pt x="3307" y="2259"/>
                    </a:cubicBezTo>
                    <a:cubicBezTo>
                      <a:pt x="2687" y="2767"/>
                      <a:pt x="2096" y="3315"/>
                      <a:pt x="1545" y="3895"/>
                    </a:cubicBezTo>
                    <a:cubicBezTo>
                      <a:pt x="993" y="4472"/>
                      <a:pt x="464" y="5073"/>
                      <a:pt x="0" y="5722"/>
                    </a:cubicBezTo>
                    <a:cubicBezTo>
                      <a:pt x="275" y="5436"/>
                      <a:pt x="551" y="5150"/>
                      <a:pt x="838" y="4870"/>
                    </a:cubicBezTo>
                    <a:cubicBezTo>
                      <a:pt x="1117" y="4587"/>
                      <a:pt x="1400" y="4311"/>
                      <a:pt x="1694" y="4043"/>
                    </a:cubicBezTo>
                    <a:cubicBezTo>
                      <a:pt x="2273" y="3503"/>
                      <a:pt x="2861" y="2970"/>
                      <a:pt x="3478" y="2474"/>
                    </a:cubicBezTo>
                    <a:cubicBezTo>
                      <a:pt x="4094" y="1977"/>
                      <a:pt x="4728" y="1505"/>
                      <a:pt x="5396" y="1078"/>
                    </a:cubicBezTo>
                    <a:cubicBezTo>
                      <a:pt x="5559" y="969"/>
                      <a:pt x="5733" y="874"/>
                      <a:pt x="5903" y="773"/>
                    </a:cubicBezTo>
                    <a:cubicBezTo>
                      <a:pt x="5990" y="722"/>
                      <a:pt x="6074" y="671"/>
                      <a:pt x="6161" y="624"/>
                    </a:cubicBezTo>
                    <a:lnTo>
                      <a:pt x="6425" y="494"/>
                    </a:lnTo>
                    <a:cubicBezTo>
                      <a:pt x="6603" y="407"/>
                      <a:pt x="6773" y="298"/>
                      <a:pt x="6962" y="233"/>
                    </a:cubicBezTo>
                    <a:cubicBezTo>
                      <a:pt x="7143" y="156"/>
                      <a:pt x="7329" y="80"/>
                      <a:pt x="7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0"/>
              <p:cNvSpPr/>
              <p:nvPr/>
            </p:nvSpPr>
            <p:spPr>
              <a:xfrm>
                <a:off x="8058680" y="2969578"/>
                <a:ext cx="258438" cy="449506"/>
              </a:xfrm>
              <a:custGeom>
                <a:avLst/>
                <a:gdLst/>
                <a:ahLst/>
                <a:cxnLst/>
                <a:rect l="l" t="t" r="r" b="b"/>
                <a:pathLst>
                  <a:path w="5850" h="10175" extrusionOk="0">
                    <a:moveTo>
                      <a:pt x="0" y="0"/>
                    </a:moveTo>
                    <a:lnTo>
                      <a:pt x="0" y="0"/>
                    </a:lnTo>
                    <a:cubicBezTo>
                      <a:pt x="185" y="167"/>
                      <a:pt x="370" y="331"/>
                      <a:pt x="555" y="490"/>
                    </a:cubicBezTo>
                    <a:lnTo>
                      <a:pt x="1052" y="1037"/>
                    </a:lnTo>
                    <a:cubicBezTo>
                      <a:pt x="1364" y="1419"/>
                      <a:pt x="1669" y="1802"/>
                      <a:pt x="1930" y="2219"/>
                    </a:cubicBezTo>
                    <a:cubicBezTo>
                      <a:pt x="2473" y="3039"/>
                      <a:pt x="2966" y="3894"/>
                      <a:pt x="3409" y="4776"/>
                    </a:cubicBezTo>
                    <a:cubicBezTo>
                      <a:pt x="3861" y="5650"/>
                      <a:pt x="4286" y="6542"/>
                      <a:pt x="4688" y="7445"/>
                    </a:cubicBezTo>
                    <a:cubicBezTo>
                      <a:pt x="4892" y="7894"/>
                      <a:pt x="5088" y="8347"/>
                      <a:pt x="5280" y="8804"/>
                    </a:cubicBezTo>
                    <a:cubicBezTo>
                      <a:pt x="5476" y="9258"/>
                      <a:pt x="5664" y="9718"/>
                      <a:pt x="5849" y="10175"/>
                    </a:cubicBezTo>
                    <a:cubicBezTo>
                      <a:pt x="5585" y="9221"/>
                      <a:pt x="5247" y="8286"/>
                      <a:pt x="4881" y="7365"/>
                    </a:cubicBezTo>
                    <a:cubicBezTo>
                      <a:pt x="4522" y="6436"/>
                      <a:pt x="4105" y="5534"/>
                      <a:pt x="3652" y="4649"/>
                    </a:cubicBezTo>
                    <a:cubicBezTo>
                      <a:pt x="3198" y="3764"/>
                      <a:pt x="2695" y="2902"/>
                      <a:pt x="2104" y="2100"/>
                    </a:cubicBezTo>
                    <a:cubicBezTo>
                      <a:pt x="1512" y="1306"/>
                      <a:pt x="856" y="51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0"/>
              <p:cNvSpPr/>
              <p:nvPr/>
            </p:nvSpPr>
            <p:spPr>
              <a:xfrm>
                <a:off x="8089295" y="3441671"/>
                <a:ext cx="242225" cy="170481"/>
              </a:xfrm>
              <a:custGeom>
                <a:avLst/>
                <a:gdLst/>
                <a:ahLst/>
                <a:cxnLst/>
                <a:rect l="l" t="t" r="r" b="b"/>
                <a:pathLst>
                  <a:path w="5483" h="3859" extrusionOk="0">
                    <a:moveTo>
                      <a:pt x="0" y="1"/>
                    </a:moveTo>
                    <a:lnTo>
                      <a:pt x="0" y="1"/>
                    </a:lnTo>
                    <a:cubicBezTo>
                      <a:pt x="511" y="240"/>
                      <a:pt x="971" y="555"/>
                      <a:pt x="1436" y="863"/>
                    </a:cubicBezTo>
                    <a:cubicBezTo>
                      <a:pt x="1893" y="1182"/>
                      <a:pt x="2346" y="1505"/>
                      <a:pt x="2792" y="1842"/>
                    </a:cubicBezTo>
                    <a:cubicBezTo>
                      <a:pt x="3691" y="2506"/>
                      <a:pt x="4569" y="3199"/>
                      <a:pt x="5482" y="3858"/>
                    </a:cubicBezTo>
                    <a:cubicBezTo>
                      <a:pt x="4710" y="3035"/>
                      <a:pt x="3854" y="2299"/>
                      <a:pt x="2955" y="1624"/>
                    </a:cubicBezTo>
                    <a:cubicBezTo>
                      <a:pt x="2502" y="1288"/>
                      <a:pt x="2037" y="968"/>
                      <a:pt x="1548" y="685"/>
                    </a:cubicBezTo>
                    <a:cubicBezTo>
                      <a:pt x="1063" y="399"/>
                      <a:pt x="547" y="14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464271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Spring Season by Slidesgo">
  <a:themeElements>
    <a:clrScheme name="Simple Light">
      <a:dk1>
        <a:srgbClr val="FFECB4"/>
      </a:dk1>
      <a:lt1>
        <a:srgbClr val="F9B53D"/>
      </a:lt1>
      <a:dk2>
        <a:srgbClr val="FAD9D4"/>
      </a:dk2>
      <a:lt2>
        <a:srgbClr val="F4AF98"/>
      </a:lt2>
      <a:accent1>
        <a:srgbClr val="F9786B"/>
      </a:accent1>
      <a:accent2>
        <a:srgbClr val="F43B3B"/>
      </a:accent2>
      <a:accent3>
        <a:srgbClr val="83B2A9"/>
      </a:accent3>
      <a:accent4>
        <a:srgbClr val="055C49"/>
      </a:accent4>
      <a:accent5>
        <a:srgbClr val="043025"/>
      </a:accent5>
      <a:accent6>
        <a:srgbClr val="04302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888</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Arial</vt:lpstr>
      <vt:lpstr>Roboto Slab Regular</vt:lpstr>
      <vt:lpstr>Fira Sans Extra Condensed Medium</vt:lpstr>
      <vt:lpstr>Barlow</vt:lpstr>
      <vt:lpstr>Tulpen One</vt:lpstr>
      <vt:lpstr>Muli</vt:lpstr>
      <vt:lpstr>Bahiana</vt:lpstr>
      <vt:lpstr>Roboto Condensed Light</vt:lpstr>
      <vt:lpstr>Spring Season by Slidesgo</vt:lpstr>
      <vt:lpstr>PRIMAVARA</vt:lpstr>
      <vt:lpstr>Ce este Primavara?</vt:lpstr>
      <vt:lpstr>— A. Kraft</vt:lpstr>
      <vt:lpstr>PowerPoint Presentation</vt:lpstr>
      <vt:lpstr>PowerPoint Presentation</vt:lpstr>
      <vt:lpstr>GHIOCELUL – SIMBOLUL PRIMAVERII</vt:lpstr>
      <vt:lpstr>Traditii Primavara</vt:lpstr>
      <vt:lpstr>Dragobetele</vt:lpstr>
      <vt:lpstr>PowerPoint Presentation</vt:lpstr>
      <vt:lpstr>Martisorul</vt:lpstr>
      <vt:lpstr>PRIMAVARA</vt:lpstr>
      <vt:lpstr>8 martie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PRIMAVARA</dc:title>
  <cp:lastModifiedBy>ArminC</cp:lastModifiedBy>
  <cp:revision>13</cp:revision>
  <dcterms:modified xsi:type="dcterms:W3CDTF">2021-11-08T14:39:12Z</dcterms:modified>
</cp:coreProperties>
</file>